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69" r:id="rId4"/>
    <p:sldId id="271" r:id="rId5"/>
    <p:sldId id="267" r:id="rId6"/>
    <p:sldId id="257" r:id="rId7"/>
    <p:sldId id="258" r:id="rId8"/>
    <p:sldId id="259" r:id="rId9"/>
    <p:sldId id="263" r:id="rId10"/>
    <p:sldId id="260" r:id="rId11"/>
    <p:sldId id="270"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3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2"/>
      </p:bgRef>
    </p:bg>
    <p:spTree>
      <p:nvGrpSpPr>
        <p:cNvPr id="1" name=""/>
        <p:cNvGrpSpPr/>
        <p:nvPr/>
      </p:nvGrpSpPr>
      <p:grpSpPr>
        <a:xfrm>
          <a:off x="0" y="0"/>
          <a:ext cx="0" cy="0"/>
          <a:chOff x="0" y="0"/>
          <a:chExt cx="0" cy="0"/>
        </a:xfrm>
      </p:grpSpPr>
      <p:sp>
        <p:nvSpPr>
          <p:cNvPr id="7" name="مستطيل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مستطيل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مستطيل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عنوان 7"/>
          <p:cNvSpPr>
            <a:spLocks noGrp="1"/>
          </p:cNvSpPr>
          <p:nvPr>
            <p:ph type="ctrTitle"/>
          </p:nvPr>
        </p:nvSpPr>
        <p:spPr>
          <a:xfrm>
            <a:off x="2362200" y="4038600"/>
            <a:ext cx="6477000" cy="1828800"/>
          </a:xfrm>
        </p:spPr>
        <p:txBody>
          <a:bodyPr anchor="b"/>
          <a:lstStyle>
            <a:lvl1pPr>
              <a:defRPr cap="all" baseline="0"/>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8BAFE57-95CB-4090-A189-0F88776994B5}" type="datetimeFigureOut">
              <a:rPr lang="en-US" smtClean="0"/>
              <a:t>3/6/2021</a:t>
            </a:fld>
            <a:endParaRPr lang="en-US" dirty="0"/>
          </a:p>
        </p:txBody>
      </p:sp>
      <p:sp>
        <p:nvSpPr>
          <p:cNvPr id="17" name="عنصر نائب للتذييل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عنصر نائب لرقم الشريحة 28"/>
          <p:cNvSpPr>
            <a:spLocks noGrp="1"/>
          </p:cNvSpPr>
          <p:nvPr>
            <p:ph type="sldNum" sz="quarter" idx="12"/>
          </p:nvPr>
        </p:nvSpPr>
        <p:spPr>
          <a:xfrm>
            <a:off x="8001000" y="228600"/>
            <a:ext cx="838200" cy="381000"/>
          </a:xfrm>
        </p:spPr>
        <p:txBody>
          <a:bodyPr/>
          <a:lstStyle>
            <a:lvl1pPr>
              <a:defRPr>
                <a:solidFill>
                  <a:schemeClr val="tx2"/>
                </a:solidFill>
              </a:defRPr>
            </a:lvl1pPr>
          </a:lstStyle>
          <a:p>
            <a:fld id="{8EE44C5C-8EB3-407A-B74E-5D3D1EA41982}"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F8BAFE57-95CB-4090-A189-0F88776994B5}" type="datetimeFigureOut">
              <a:rPr lang="en-US" smtClean="0"/>
              <a:t>3/6/2021</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p>
            <a:fld id="{8EE44C5C-8EB3-407A-B74E-5D3D1EA4198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bg>
      <p:bgRef idx="1001">
        <a:schemeClr val="bg1"/>
      </p:bgRef>
    </p:bg>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53200" y="609600"/>
            <a:ext cx="2057400" cy="55165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609600"/>
            <a:ext cx="5562600" cy="5516564"/>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a:xfrm>
            <a:off x="6553200" y="6248402"/>
            <a:ext cx="2209800" cy="365125"/>
          </a:xfrm>
        </p:spPr>
        <p:txBody>
          <a:bodyPr/>
          <a:lstStyle/>
          <a:p>
            <a:fld id="{F8BAFE57-95CB-4090-A189-0F88776994B5}" type="datetimeFigureOut">
              <a:rPr lang="en-US" smtClean="0"/>
              <a:t>3/6/2021</a:t>
            </a:fld>
            <a:endParaRPr lang="en-US" dirty="0"/>
          </a:p>
        </p:txBody>
      </p:sp>
      <p:sp>
        <p:nvSpPr>
          <p:cNvPr id="5" name="عنصر نائب للتذييل 4"/>
          <p:cNvSpPr>
            <a:spLocks noGrp="1"/>
          </p:cNvSpPr>
          <p:nvPr>
            <p:ph type="ftr" sz="quarter" idx="11"/>
          </p:nvPr>
        </p:nvSpPr>
        <p:spPr>
          <a:xfrm>
            <a:off x="457201" y="6248207"/>
            <a:ext cx="5573483" cy="365125"/>
          </a:xfrm>
        </p:spPr>
        <p:txBody>
          <a:bodyPr/>
          <a:lstStyle/>
          <a:p>
            <a:endParaRPr lang="en-US" dirty="0"/>
          </a:p>
        </p:txBody>
      </p:sp>
      <p:sp>
        <p:nvSpPr>
          <p:cNvPr id="7" name="مستطيل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مستطيل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مستطيل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عنصر نائب لرقم الشريحة 5"/>
          <p:cNvSpPr>
            <a:spLocks noGrp="1"/>
          </p:cNvSpPr>
          <p:nvPr>
            <p:ph type="sldNum" sz="quarter" idx="12"/>
          </p:nvPr>
        </p:nvSpPr>
        <p:spPr>
          <a:xfrm rot="5400000">
            <a:off x="5989638" y="144462"/>
            <a:ext cx="533400" cy="244476"/>
          </a:xfrm>
        </p:spPr>
        <p:txBody>
          <a:bodyPr/>
          <a:lstStyle/>
          <a:p>
            <a:fld id="{8EE44C5C-8EB3-407A-B74E-5D3D1EA41982}"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612648" y="228600"/>
            <a:ext cx="8153400" cy="990600"/>
          </a:xfrm>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F8BAFE57-95CB-4090-A189-0F88776994B5}" type="datetimeFigureOut">
              <a:rPr lang="en-US" smtClean="0"/>
              <a:t>3/6/2021</a:t>
            </a:fld>
            <a:endParaRPr lang="en-US" dirty="0"/>
          </a:p>
        </p:txBody>
      </p:sp>
      <p:sp>
        <p:nvSpPr>
          <p:cNvPr id="5" name="عنصر نائب للتذييل 4"/>
          <p:cNvSpPr>
            <a:spLocks noGrp="1"/>
          </p:cNvSpPr>
          <p:nvPr>
            <p:ph type="ftr" sz="quarter" idx="11"/>
          </p:nvPr>
        </p:nvSpPr>
        <p:spPr/>
        <p:txBody>
          <a:bodyPr/>
          <a:lstStyle/>
          <a:p>
            <a:endParaRPr lang="en-US" dirty="0"/>
          </a:p>
        </p:txBody>
      </p:sp>
      <p:sp>
        <p:nvSpPr>
          <p:cNvPr id="6" name="عنصر نائب لرقم الشريحة 5"/>
          <p:cNvSpPr>
            <a:spLocks noGrp="1"/>
          </p:cNvSpPr>
          <p:nvPr>
            <p:ph type="sldNum" sz="quarter" idx="12"/>
          </p:nvPr>
        </p:nvSpPr>
        <p:spPr/>
        <p:txBody>
          <a:bodyPr/>
          <a:lstStyle>
            <a:lvl1pPr>
              <a:defRPr>
                <a:solidFill>
                  <a:srgbClr val="FFFFFF"/>
                </a:solidFill>
              </a:defRPr>
            </a:lvl1pPr>
          </a:lstStyle>
          <a:p>
            <a:fld id="{8EE44C5C-8EB3-407A-B74E-5D3D1EA41982}" type="slidenum">
              <a:rPr lang="en-US" smtClean="0"/>
              <a:t>‹#›</a:t>
            </a:fld>
            <a:endParaRPr lang="en-US" dirty="0"/>
          </a:p>
        </p:txBody>
      </p:sp>
      <p:sp>
        <p:nvSpPr>
          <p:cNvPr id="8" name="عنصر نائب للمحتوى 7"/>
          <p:cNvSpPr>
            <a:spLocks noGrp="1"/>
          </p:cNvSpPr>
          <p:nvPr>
            <p:ph sz="quarter" idx="1"/>
          </p:nvPr>
        </p:nvSpPr>
        <p:spPr>
          <a:xfrm>
            <a:off x="612648" y="1600200"/>
            <a:ext cx="8153400" cy="44958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7" name="مستطيل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مستطيل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مستطيل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ar-SA" smtClean="0"/>
              <a:t>انقر لتحرير نمط العنوان الرئيسي</a:t>
            </a:r>
            <a:endParaRPr kumimoji="0" lang="en-US"/>
          </a:p>
        </p:txBody>
      </p:sp>
      <p:sp>
        <p:nvSpPr>
          <p:cNvPr id="12" name="عنصر نائب للتاريخ 11"/>
          <p:cNvSpPr>
            <a:spLocks noGrp="1"/>
          </p:cNvSpPr>
          <p:nvPr>
            <p:ph type="dt" sz="half" idx="10"/>
          </p:nvPr>
        </p:nvSpPr>
        <p:spPr/>
        <p:txBody>
          <a:bodyPr/>
          <a:lstStyle/>
          <a:p>
            <a:fld id="{F8BAFE57-95CB-4090-A189-0F88776994B5}" type="datetimeFigureOut">
              <a:rPr lang="en-US" smtClean="0"/>
              <a:t>3/6/2021</a:t>
            </a:fld>
            <a:endParaRPr lang="en-US" dirty="0"/>
          </a:p>
        </p:txBody>
      </p:sp>
      <p:sp>
        <p:nvSpPr>
          <p:cNvPr id="13" name="عنصر نائب لرقم الشريحة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EE44C5C-8EB3-407A-B74E-5D3D1EA41982}" type="slidenum">
              <a:rPr lang="en-US" smtClean="0"/>
              <a:t>‹#›</a:t>
            </a:fld>
            <a:endParaRPr lang="en-US" dirty="0"/>
          </a:p>
        </p:txBody>
      </p:sp>
      <p:sp>
        <p:nvSpPr>
          <p:cNvPr id="14" name="عنصر نائب للتذييل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9" name="عنصر نائب للمحتوى 8"/>
          <p:cNvSpPr>
            <a:spLocks noGrp="1"/>
          </p:cNvSpPr>
          <p:nvPr>
            <p:ph sz="quarter" idx="1"/>
          </p:nvPr>
        </p:nvSpPr>
        <p:spPr>
          <a:xfrm>
            <a:off x="609600"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844901" y="1589567"/>
            <a:ext cx="38862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8" name="عنصر نائب للتاريخ 7"/>
          <p:cNvSpPr>
            <a:spLocks noGrp="1"/>
          </p:cNvSpPr>
          <p:nvPr>
            <p:ph type="dt" sz="half" idx="15"/>
          </p:nvPr>
        </p:nvSpPr>
        <p:spPr/>
        <p:txBody>
          <a:bodyPr rtlCol="0"/>
          <a:lstStyle/>
          <a:p>
            <a:fld id="{F8BAFE57-95CB-4090-A189-0F88776994B5}" type="datetimeFigureOut">
              <a:rPr lang="en-US" smtClean="0"/>
              <a:t>3/6/2021</a:t>
            </a:fld>
            <a:endParaRPr lang="en-US" dirty="0"/>
          </a:p>
        </p:txBody>
      </p:sp>
      <p:sp>
        <p:nvSpPr>
          <p:cNvPr id="10" name="عنصر نائب لرقم الشريحة 9"/>
          <p:cNvSpPr>
            <a:spLocks noGrp="1"/>
          </p:cNvSpPr>
          <p:nvPr>
            <p:ph type="sldNum" sz="quarter" idx="16"/>
          </p:nvPr>
        </p:nvSpPr>
        <p:spPr/>
        <p:txBody>
          <a:bodyPr rtlCol="0"/>
          <a:lstStyle/>
          <a:p>
            <a:fld id="{8EE44C5C-8EB3-407A-B74E-5D3D1EA41982}" type="slidenum">
              <a:rPr lang="en-US" smtClean="0"/>
              <a:t>‹#›</a:t>
            </a:fld>
            <a:endParaRPr lang="en-US" dirty="0"/>
          </a:p>
        </p:txBody>
      </p:sp>
      <p:sp>
        <p:nvSpPr>
          <p:cNvPr id="12" name="عنصر نائب للتذييل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73050"/>
            <a:ext cx="8153400" cy="869950"/>
          </a:xfrm>
        </p:spPr>
        <p:txBody>
          <a:bodyPr anchor="ctr"/>
          <a:lstStyle>
            <a:lvl1pPr>
              <a:defRPr/>
            </a:lvl1pPr>
          </a:lstStyle>
          <a:p>
            <a:r>
              <a:rPr kumimoji="0" lang="ar-SA" smtClean="0"/>
              <a:t>انقر لتحرير نمط العنوان الرئيسي</a:t>
            </a:r>
            <a:endParaRPr kumimoji="0" lang="en-US"/>
          </a:p>
        </p:txBody>
      </p:sp>
      <p:sp>
        <p:nvSpPr>
          <p:cNvPr id="11" name="عنصر نائب للمحتوى 10"/>
          <p:cNvSpPr>
            <a:spLocks noGrp="1"/>
          </p:cNvSpPr>
          <p:nvPr>
            <p:ph sz="quarter" idx="2"/>
          </p:nvPr>
        </p:nvSpPr>
        <p:spPr>
          <a:xfrm>
            <a:off x="609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800600" y="2438400"/>
            <a:ext cx="3886200" cy="35814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0" name="عنصر نائب للتاريخ 9"/>
          <p:cNvSpPr>
            <a:spLocks noGrp="1"/>
          </p:cNvSpPr>
          <p:nvPr>
            <p:ph type="dt" sz="half" idx="15"/>
          </p:nvPr>
        </p:nvSpPr>
        <p:spPr/>
        <p:txBody>
          <a:bodyPr rtlCol="0"/>
          <a:lstStyle/>
          <a:p>
            <a:fld id="{F8BAFE57-95CB-4090-A189-0F88776994B5}" type="datetimeFigureOut">
              <a:rPr lang="en-US" smtClean="0"/>
              <a:t>3/6/2021</a:t>
            </a:fld>
            <a:endParaRPr lang="en-US" dirty="0"/>
          </a:p>
        </p:txBody>
      </p:sp>
      <p:sp>
        <p:nvSpPr>
          <p:cNvPr id="12" name="عنصر نائب لرقم الشريحة 11"/>
          <p:cNvSpPr>
            <a:spLocks noGrp="1"/>
          </p:cNvSpPr>
          <p:nvPr>
            <p:ph type="sldNum" sz="quarter" idx="16"/>
          </p:nvPr>
        </p:nvSpPr>
        <p:spPr/>
        <p:txBody>
          <a:bodyPr rtlCol="0"/>
          <a:lstStyle/>
          <a:p>
            <a:fld id="{8EE44C5C-8EB3-407A-B74E-5D3D1EA41982}" type="slidenum">
              <a:rPr lang="en-US" smtClean="0"/>
              <a:t>‹#›</a:t>
            </a:fld>
            <a:endParaRPr lang="en-US" dirty="0"/>
          </a:p>
        </p:txBody>
      </p:sp>
      <p:sp>
        <p:nvSpPr>
          <p:cNvPr id="14" name="عنصر نائب للتذييل 13"/>
          <p:cNvSpPr>
            <a:spLocks noGrp="1"/>
          </p:cNvSpPr>
          <p:nvPr>
            <p:ph type="ftr" sz="quarter" idx="17"/>
          </p:nvPr>
        </p:nvSpPr>
        <p:spPr/>
        <p:txBody>
          <a:bodyPr rtlCol="0"/>
          <a:lstStyle/>
          <a:p>
            <a:endParaRPr lang="en-US" dirty="0"/>
          </a:p>
        </p:txBody>
      </p:sp>
      <p:sp>
        <p:nvSpPr>
          <p:cNvPr id="16" name="عنصر نائب للنص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5" name="عنصر نائب للنص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F8BAFE57-95CB-4090-A189-0F88776994B5}" type="datetimeFigureOut">
              <a:rPr lang="en-US" smtClean="0"/>
              <a:t>3/6/2021</a:t>
            </a:fld>
            <a:endParaRPr lang="en-US" dirty="0"/>
          </a:p>
        </p:txBody>
      </p:sp>
      <p:sp>
        <p:nvSpPr>
          <p:cNvPr id="4" name="عنصر نائب للتذييل 3"/>
          <p:cNvSpPr>
            <a:spLocks noGrp="1"/>
          </p:cNvSpPr>
          <p:nvPr>
            <p:ph type="ftr" sz="quarter" idx="11"/>
          </p:nvPr>
        </p:nvSpPr>
        <p:spPr/>
        <p:txBody>
          <a:bodyPr/>
          <a:lstStyle/>
          <a:p>
            <a:endParaRPr lang="en-US" dirty="0"/>
          </a:p>
        </p:txBody>
      </p:sp>
      <p:sp>
        <p:nvSpPr>
          <p:cNvPr id="5" name="عنصر نائب لرقم الشريحة 4"/>
          <p:cNvSpPr>
            <a:spLocks noGrp="1"/>
          </p:cNvSpPr>
          <p:nvPr>
            <p:ph type="sldNum" sz="quarter" idx="12"/>
          </p:nvPr>
        </p:nvSpPr>
        <p:spPr/>
        <p:txBody>
          <a:bodyPr/>
          <a:lstStyle>
            <a:lvl1pPr>
              <a:defRPr>
                <a:solidFill>
                  <a:srgbClr val="FFFFFF"/>
                </a:solidFill>
              </a:defRPr>
            </a:lvl1pPr>
          </a:lstStyle>
          <a:p>
            <a:fld id="{8EE44C5C-8EB3-407A-B74E-5D3D1EA4198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8BAFE57-95CB-4090-A189-0F88776994B5}" type="datetimeFigureOut">
              <a:rPr lang="en-US" smtClean="0"/>
              <a:t>3/6/2021</a:t>
            </a:fld>
            <a:endParaRPr lang="en-US" dirty="0"/>
          </a:p>
        </p:txBody>
      </p:sp>
      <p:sp>
        <p:nvSpPr>
          <p:cNvPr id="3" name="عنصر نائب للتذييل 2"/>
          <p:cNvSpPr>
            <a:spLocks noGrp="1"/>
          </p:cNvSpPr>
          <p:nvPr>
            <p:ph type="ftr" sz="quarter" idx="11"/>
          </p:nvPr>
        </p:nvSpPr>
        <p:spPr/>
        <p:txBody>
          <a:bodyPr/>
          <a:lstStyle/>
          <a:p>
            <a:endParaRPr lang="en-US" dirty="0"/>
          </a:p>
        </p:txBody>
      </p:sp>
      <p:sp>
        <p:nvSpPr>
          <p:cNvPr id="4" name="عنصر نائب لرقم الشريحة 3"/>
          <p:cNvSpPr>
            <a:spLocks noGrp="1"/>
          </p:cNvSpPr>
          <p:nvPr>
            <p:ph type="sldNum" sz="quarter" idx="12"/>
          </p:nvPr>
        </p:nvSpPr>
        <p:spPr>
          <a:xfrm>
            <a:off x="0" y="6248400"/>
            <a:ext cx="533400" cy="381000"/>
          </a:xfrm>
        </p:spPr>
        <p:txBody>
          <a:bodyPr/>
          <a:lstStyle>
            <a:lvl1pPr>
              <a:defRPr>
                <a:solidFill>
                  <a:schemeClr val="tx2"/>
                </a:solidFill>
              </a:defRPr>
            </a:lvl1pPr>
          </a:lstStyle>
          <a:p>
            <a:fld id="{8EE44C5C-8EB3-407A-B74E-5D3D1EA4198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3050"/>
            <a:ext cx="8077200" cy="869950"/>
          </a:xfrm>
        </p:spPr>
        <p:txBody>
          <a:bodyPr anchor="ctr"/>
          <a:lstStyle>
            <a:lvl1pPr algn="l">
              <a:buNone/>
              <a:defRPr sz="4400" b="0"/>
            </a:lvl1p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F8BAFE57-95CB-4090-A189-0F88776994B5}" type="datetimeFigureOut">
              <a:rPr lang="en-US" smtClean="0"/>
              <a:t>3/6/2021</a:t>
            </a:fld>
            <a:endParaRPr lang="en-US" dirty="0"/>
          </a:p>
        </p:txBody>
      </p:sp>
      <p:sp>
        <p:nvSpPr>
          <p:cNvPr id="6" name="عنصر نائب للتذييل 5"/>
          <p:cNvSpPr>
            <a:spLocks noGrp="1"/>
          </p:cNvSpPr>
          <p:nvPr>
            <p:ph type="ftr" sz="quarter" idx="11"/>
          </p:nvPr>
        </p:nvSpPr>
        <p:spPr/>
        <p:txBody>
          <a:bodyPr/>
          <a:lstStyle/>
          <a:p>
            <a:endParaRPr lang="en-US" dirty="0"/>
          </a:p>
        </p:txBody>
      </p:sp>
      <p:sp>
        <p:nvSpPr>
          <p:cNvPr id="7" name="عنصر نائب لرقم الشريحة 6"/>
          <p:cNvSpPr>
            <a:spLocks noGrp="1"/>
          </p:cNvSpPr>
          <p:nvPr>
            <p:ph type="sldNum" sz="quarter" idx="12"/>
          </p:nvPr>
        </p:nvSpPr>
        <p:spPr/>
        <p:txBody>
          <a:bodyPr/>
          <a:lstStyle>
            <a:lvl1pPr>
              <a:defRPr>
                <a:solidFill>
                  <a:srgbClr val="FFFFFF"/>
                </a:solidFill>
              </a:defRPr>
            </a:lvl1pPr>
          </a:lstStyle>
          <a:p>
            <a:fld id="{8EE44C5C-8EB3-407A-B74E-5D3D1EA41982}" type="slidenum">
              <a:rPr lang="en-US" smtClean="0"/>
              <a:t>‹#›</a:t>
            </a:fld>
            <a:endParaRPr lang="en-US" dirty="0"/>
          </a:p>
        </p:txBody>
      </p:sp>
      <p:sp>
        <p:nvSpPr>
          <p:cNvPr id="3" name="عنصر نائب للنص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9" name="عنصر نائب للمحتوى 8"/>
          <p:cNvSpPr>
            <a:spLocks noGrp="1"/>
          </p:cNvSpPr>
          <p:nvPr>
            <p:ph sz="quarter" idx="1"/>
          </p:nvPr>
        </p:nvSpPr>
        <p:spPr>
          <a:xfrm>
            <a:off x="2362200" y="1752600"/>
            <a:ext cx="6400800" cy="4419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3">
        <a:schemeClr val="bg2"/>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smtClean="0"/>
              <a:t>انقر لتحرير أنماط النص الرئيسي</a:t>
            </a:r>
          </a:p>
        </p:txBody>
      </p:sp>
      <p:sp>
        <p:nvSpPr>
          <p:cNvPr id="8" name="مستطيل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مستطيل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مستطيل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ar-SA" smtClean="0"/>
              <a:t>انقر لتحرير نمط العنوان الرئيسي</a:t>
            </a:r>
            <a:endParaRPr kumimoji="0" lang="en-US"/>
          </a:p>
        </p:txBody>
      </p:sp>
      <p:sp>
        <p:nvSpPr>
          <p:cNvPr id="11" name="مستطيل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عنصر نائب للتاريخ 11"/>
          <p:cNvSpPr>
            <a:spLocks noGrp="1"/>
          </p:cNvSpPr>
          <p:nvPr>
            <p:ph type="dt" sz="half" idx="10"/>
          </p:nvPr>
        </p:nvSpPr>
        <p:spPr>
          <a:xfrm>
            <a:off x="6248400" y="6248400"/>
            <a:ext cx="2667000" cy="365125"/>
          </a:xfrm>
        </p:spPr>
        <p:txBody>
          <a:bodyPr rtlCol="0"/>
          <a:lstStyle/>
          <a:p>
            <a:fld id="{F8BAFE57-95CB-4090-A189-0F88776994B5}" type="datetimeFigureOut">
              <a:rPr lang="en-US" smtClean="0"/>
              <a:t>3/6/2021</a:t>
            </a:fld>
            <a:endParaRPr lang="en-US" dirty="0"/>
          </a:p>
        </p:txBody>
      </p:sp>
      <p:sp>
        <p:nvSpPr>
          <p:cNvPr id="13" name="عنصر نائب لرقم الشريحة 12"/>
          <p:cNvSpPr>
            <a:spLocks noGrp="1"/>
          </p:cNvSpPr>
          <p:nvPr>
            <p:ph type="sldNum" sz="quarter" idx="11"/>
          </p:nvPr>
        </p:nvSpPr>
        <p:spPr>
          <a:xfrm>
            <a:off x="0" y="4667249"/>
            <a:ext cx="1447800" cy="663578"/>
          </a:xfrm>
        </p:spPr>
        <p:txBody>
          <a:bodyPr rtlCol="0"/>
          <a:lstStyle>
            <a:lvl1pPr>
              <a:defRPr sz="2800"/>
            </a:lvl1pPr>
          </a:lstStyle>
          <a:p>
            <a:fld id="{8EE44C5C-8EB3-407A-B74E-5D3D1EA41982}" type="slidenum">
              <a:rPr lang="en-US" smtClean="0"/>
              <a:t>‹#›</a:t>
            </a:fld>
            <a:endParaRPr lang="en-US" dirty="0"/>
          </a:p>
        </p:txBody>
      </p:sp>
      <p:sp>
        <p:nvSpPr>
          <p:cNvPr id="14" name="عنصر نائب للتذييل 13"/>
          <p:cNvSpPr>
            <a:spLocks noGrp="1"/>
          </p:cNvSpPr>
          <p:nvPr>
            <p:ph type="ftr" sz="quarter" idx="12"/>
          </p:nvPr>
        </p:nvSpPr>
        <p:spPr>
          <a:xfrm>
            <a:off x="1600200" y="6248206"/>
            <a:ext cx="4572000" cy="365125"/>
          </a:xfrm>
        </p:spPr>
        <p:txBody>
          <a:bodyPr rtlCol="0"/>
          <a:lstStyle/>
          <a:p>
            <a:endParaRPr lang="en-US" dirty="0"/>
          </a:p>
        </p:txBody>
      </p:sp>
      <p:sp>
        <p:nvSpPr>
          <p:cNvPr id="3" name="عنصر نائب للصورة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ar-SA" dirty="0" smtClean="0"/>
              <a:t>انقر فوق الأيقونة لإضافة صورة</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228600"/>
            <a:ext cx="8153400" cy="990600"/>
          </a:xfrm>
          <a:prstGeom prst="rect">
            <a:avLst/>
          </a:prstGeom>
        </p:spPr>
        <p:txBody>
          <a:bodyPr vert="horz" anchor="ctr">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8BAFE57-95CB-4090-A189-0F88776994B5}" type="datetimeFigureOut">
              <a:rPr lang="en-US" smtClean="0"/>
              <a:t>3/6/2021</a:t>
            </a:fld>
            <a:endParaRPr lang="en-US" dirty="0"/>
          </a:p>
        </p:txBody>
      </p:sp>
      <p:sp>
        <p:nvSpPr>
          <p:cNvPr id="3" name="عنصر نائب للتذييل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مستطيل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مستطيل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مستطيل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EE44C5C-8EB3-407A-B74E-5D3D1EA4198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26vpLyDd3y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2133600"/>
            <a:ext cx="6477000" cy="1828800"/>
          </a:xfrm>
        </p:spPr>
        <p:txBody>
          <a:bodyPr>
            <a:noAutofit/>
          </a:bodyPr>
          <a:lstStyle/>
          <a:p>
            <a:pPr algn="ctr"/>
            <a:r>
              <a:rPr lang="ar-IQ" sz="2400" b="1" dirty="0" smtClean="0">
                <a:solidFill>
                  <a:schemeClr val="bg1"/>
                </a:solidFill>
              </a:rPr>
              <a:t>عنوان المحاضرة </a:t>
            </a:r>
            <a:br>
              <a:rPr lang="ar-IQ" sz="2400" b="1" dirty="0" smtClean="0">
                <a:solidFill>
                  <a:schemeClr val="bg1"/>
                </a:solidFill>
              </a:rPr>
            </a:br>
            <a:r>
              <a:rPr lang="ar-SA" sz="2400" b="1" dirty="0" smtClean="0">
                <a:solidFill>
                  <a:schemeClr val="bg1"/>
                </a:solidFill>
              </a:rPr>
              <a:t>1- أنواع </a:t>
            </a:r>
            <a:r>
              <a:rPr lang="ar-SA" sz="2400" b="1" dirty="0">
                <a:solidFill>
                  <a:schemeClr val="bg1"/>
                </a:solidFill>
              </a:rPr>
              <a:t>اللحام المستخدم – المواد المساعدة للحيم – لحام بعض الأسلاك مع بعضها و مع بعض المكونات </a:t>
            </a:r>
            <a:r>
              <a:rPr lang="ar-SA" sz="2400" b="1" dirty="0" smtClean="0">
                <a:solidFill>
                  <a:schemeClr val="bg1"/>
                </a:solidFill>
              </a:rPr>
              <a:t>.</a:t>
            </a:r>
            <a:br>
              <a:rPr lang="ar-SA" sz="2400" b="1" dirty="0" smtClean="0">
                <a:solidFill>
                  <a:schemeClr val="bg1"/>
                </a:solidFill>
              </a:rPr>
            </a:br>
            <a:r>
              <a:rPr lang="ar-SA" sz="2400" b="1" dirty="0" smtClean="0">
                <a:solidFill>
                  <a:schemeClr val="bg1"/>
                </a:solidFill>
              </a:rPr>
              <a:t>2- </a:t>
            </a:r>
            <a:r>
              <a:rPr lang="ar-IQ" sz="2400" b="1" dirty="0">
                <a:solidFill>
                  <a:schemeClr val="bg1"/>
                </a:solidFill>
              </a:rPr>
              <a:t>كيفية استخدام الكاويات – أنواع الكاويات المستخدمة في الورشة – التدريب على اللحام بالكاوية .</a:t>
            </a:r>
            <a:r>
              <a:rPr lang="ar-SA" sz="2400" b="1" dirty="0" smtClean="0">
                <a:solidFill>
                  <a:schemeClr val="bg1"/>
                </a:solidFill>
              </a:rPr>
              <a:t> </a:t>
            </a:r>
            <a:endParaRPr lang="en-US" sz="2400" b="1" dirty="0">
              <a:solidFill>
                <a:schemeClr val="bg1"/>
              </a:solidFill>
            </a:endParaRPr>
          </a:p>
        </p:txBody>
      </p:sp>
      <p:sp>
        <p:nvSpPr>
          <p:cNvPr id="3" name="عنوان فرعي 2"/>
          <p:cNvSpPr>
            <a:spLocks noGrp="1"/>
          </p:cNvSpPr>
          <p:nvPr>
            <p:ph type="subTitle" idx="1"/>
          </p:nvPr>
        </p:nvSpPr>
        <p:spPr/>
        <p:txBody>
          <a:bodyPr/>
          <a:lstStyle/>
          <a:p>
            <a:pPr algn="r"/>
            <a:r>
              <a:rPr lang="ar-IQ" dirty="0" smtClean="0"/>
              <a:t>بواسطة : مياسة رزاق &amp;علياء محمد</a:t>
            </a:r>
            <a:endParaRPr lang="en-US" dirty="0"/>
          </a:p>
        </p:txBody>
      </p:sp>
      <p:sp>
        <p:nvSpPr>
          <p:cNvPr id="4" name="عنوان فرعي 2"/>
          <p:cNvSpPr txBox="1">
            <a:spLocks/>
          </p:cNvSpPr>
          <p:nvPr/>
        </p:nvSpPr>
        <p:spPr>
          <a:xfrm>
            <a:off x="1143000" y="4885673"/>
            <a:ext cx="6705600" cy="68580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ar-IQ" sz="2400" dirty="0" smtClean="0">
                <a:solidFill>
                  <a:schemeClr val="accent6">
                    <a:lumMod val="75000"/>
                  </a:schemeClr>
                </a:solidFill>
              </a:rPr>
              <a:t> هندسة تقنيات الاجهزة الطبية</a:t>
            </a:r>
          </a:p>
          <a:p>
            <a:pPr algn="ctr"/>
            <a:r>
              <a:rPr lang="ar-IQ" sz="2400" dirty="0" smtClean="0">
                <a:solidFill>
                  <a:schemeClr val="accent6">
                    <a:lumMod val="75000"/>
                  </a:schemeClr>
                </a:solidFill>
              </a:rPr>
              <a:t>المرحلة الاولى </a:t>
            </a:r>
          </a:p>
          <a:p>
            <a:pPr algn="ctr"/>
            <a:r>
              <a:rPr lang="ar-IQ" sz="2400" dirty="0" smtClean="0">
                <a:solidFill>
                  <a:schemeClr val="accent6">
                    <a:lumMod val="75000"/>
                  </a:schemeClr>
                </a:solidFill>
              </a:rPr>
              <a:t>الورشة الالكترونية, المحاضرة 3 </a:t>
            </a:r>
          </a:p>
          <a:p>
            <a:pPr algn="ctr"/>
            <a:endParaRPr lang="en-US" sz="2400" dirty="0">
              <a:solidFill>
                <a:schemeClr val="accent6">
                  <a:lumMod val="75000"/>
                </a:schemeClr>
              </a:solidFill>
            </a:endParaRPr>
          </a:p>
        </p:txBody>
      </p:sp>
      <p:pic>
        <p:nvPicPr>
          <p:cNvPr id="5" name="صورة 4" descr="كلية المستقبل (@mustaqbalcolle1) | Twitter"/>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905000" cy="1769301"/>
          </a:xfrm>
          <a:prstGeom prst="rect">
            <a:avLst/>
          </a:prstGeom>
          <a:noFill/>
          <a:ln>
            <a:noFill/>
          </a:ln>
        </p:spPr>
      </p:pic>
      <p:pic>
        <p:nvPicPr>
          <p:cNvPr id="10242" name="Picture 2" descr="C:\Users\alnaseem\Downloads\photo_٢٠٢٠-١١-١٠_٢١-٢٦-٣٣.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3" y="16701"/>
            <a:ext cx="1974937"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4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قواعد وشروط تنفيذ اللحام</a:t>
            </a:r>
            <a:endParaRPr lang="ar-IQ" dirty="0"/>
          </a:p>
        </p:txBody>
      </p:sp>
      <p:sp>
        <p:nvSpPr>
          <p:cNvPr id="3" name="عنصر نائب للمحتوى 2"/>
          <p:cNvSpPr>
            <a:spLocks noGrp="1"/>
          </p:cNvSpPr>
          <p:nvPr>
            <p:ph sz="quarter" idx="1"/>
          </p:nvPr>
        </p:nvSpPr>
        <p:spPr/>
        <p:txBody>
          <a:bodyPr>
            <a:normAutofit/>
          </a:bodyPr>
          <a:lstStyle/>
          <a:p>
            <a:pPr marL="0" indent="0" algn="r" rtl="1">
              <a:buNone/>
            </a:pPr>
            <a:r>
              <a:rPr lang="ar-IQ" sz="2400" dirty="0" smtClean="0"/>
              <a:t>1- يمنع منعا باتا استخدام المبرد او ادوات القشط المعدنية </a:t>
            </a:r>
            <a:r>
              <a:rPr lang="ar-IQ" sz="2400" dirty="0" err="1" smtClean="0"/>
              <a:t>لازالة</a:t>
            </a:r>
            <a:r>
              <a:rPr lang="ar-IQ" sz="2400" dirty="0" smtClean="0"/>
              <a:t> طبقة الاوكسيد.</a:t>
            </a:r>
          </a:p>
          <a:p>
            <a:pPr marL="0" indent="0" algn="r" rtl="1">
              <a:buNone/>
            </a:pPr>
            <a:r>
              <a:rPr lang="ar-IQ" sz="2400" dirty="0" smtClean="0"/>
              <a:t>2- منطقة اللحام والقطع الالكترونية يجب ان تكون خالية من الاكاسيد والترسبات الفحمية.  </a:t>
            </a:r>
          </a:p>
          <a:p>
            <a:pPr marL="0" indent="0" algn="r" rtl="1">
              <a:buNone/>
            </a:pPr>
            <a:r>
              <a:rPr lang="ar-IQ" sz="2400" dirty="0" smtClean="0"/>
              <a:t>3- تنظيف راس الكاوي من الاكاسيد.</a:t>
            </a:r>
          </a:p>
          <a:p>
            <a:pPr marL="0" indent="0" algn="r" rtl="1">
              <a:buNone/>
            </a:pPr>
            <a:r>
              <a:rPr lang="ar-IQ" sz="2400" dirty="0" smtClean="0"/>
              <a:t>4- يجب عدم وضع كاوي اللحام على العنصر المراد تلحيمه فترة طويلة حتى لا يتلف.</a:t>
            </a:r>
          </a:p>
          <a:p>
            <a:pPr marL="0" indent="0" algn="r" rtl="1">
              <a:buNone/>
            </a:pPr>
            <a:r>
              <a:rPr lang="ar-IQ" sz="2400" dirty="0" smtClean="0"/>
              <a:t>5- يجب ان لا يبعد سلك اللحام عن راس الكاوي اثناء اللحام.</a:t>
            </a:r>
            <a:endParaRPr lang="ar-IQ" sz="2400" dirty="0"/>
          </a:p>
        </p:txBody>
      </p:sp>
    </p:spTree>
    <p:extLst>
      <p:ext uri="{BB962C8B-B14F-4D97-AF65-F5344CB8AC3E}">
        <p14:creationId xmlns:p14="http://schemas.microsoft.com/office/powerpoint/2010/main" val="421486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التدريب على اللحام بالكاوية </a:t>
            </a:r>
            <a:endParaRPr lang="ar-IQ" dirty="0"/>
          </a:p>
        </p:txBody>
      </p:sp>
      <p:sp>
        <p:nvSpPr>
          <p:cNvPr id="3" name="عنصر نائب للمحتوى 2"/>
          <p:cNvSpPr>
            <a:spLocks noGrp="1"/>
          </p:cNvSpPr>
          <p:nvPr>
            <p:ph sz="quarter" idx="1"/>
          </p:nvPr>
        </p:nvSpPr>
        <p:spPr/>
        <p:txBody>
          <a:bodyPr>
            <a:normAutofit/>
          </a:bodyPr>
          <a:lstStyle/>
          <a:p>
            <a:pPr marL="0" indent="0" algn="ctr" rtl="1">
              <a:buNone/>
            </a:pPr>
            <a:r>
              <a:rPr lang="en-US" sz="6000" u="sng" dirty="0">
                <a:hlinkClick r:id="rId2"/>
              </a:rPr>
              <a:t>https://www.youtube.com/watch?v=26vpLyDd3yk</a:t>
            </a:r>
            <a:r>
              <a:rPr lang="en-US" sz="6000" dirty="0"/>
              <a:t> </a:t>
            </a:r>
          </a:p>
          <a:p>
            <a:pPr marL="0" indent="0" algn="ctr" rtl="1">
              <a:buNone/>
            </a:pPr>
            <a:endParaRPr lang="ar-IQ" sz="6000" dirty="0" smtClean="0"/>
          </a:p>
        </p:txBody>
      </p:sp>
    </p:spTree>
    <p:extLst>
      <p:ext uri="{BB962C8B-B14F-4D97-AF65-F5344CB8AC3E}">
        <p14:creationId xmlns:p14="http://schemas.microsoft.com/office/powerpoint/2010/main" val="293964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p:txBody>
          <a:bodyPr>
            <a:normAutofit/>
          </a:bodyPr>
          <a:lstStyle/>
          <a:p>
            <a:pPr marL="0" indent="0" algn="ctr">
              <a:buNone/>
            </a:pPr>
            <a:r>
              <a:rPr lang="ar-IQ" sz="11500" dirty="0" smtClean="0">
                <a:solidFill>
                  <a:srgbClr val="FF0000"/>
                </a:solidFill>
              </a:rPr>
              <a:t>شكرا لكم</a:t>
            </a:r>
            <a:endParaRPr lang="ar-IQ" sz="11500" dirty="0">
              <a:solidFill>
                <a:srgbClr val="FF0000"/>
              </a:solidFill>
            </a:endParaRPr>
          </a:p>
        </p:txBody>
      </p:sp>
    </p:spTree>
    <p:extLst>
      <p:ext uri="{BB962C8B-B14F-4D97-AF65-F5344CB8AC3E}">
        <p14:creationId xmlns:p14="http://schemas.microsoft.com/office/powerpoint/2010/main" val="412720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a:t>اللحام</a:t>
            </a:r>
          </a:p>
        </p:txBody>
      </p:sp>
      <p:sp>
        <p:nvSpPr>
          <p:cNvPr id="3" name="عنصر نائب للمحتوى 2"/>
          <p:cNvSpPr>
            <a:spLocks noGrp="1"/>
          </p:cNvSpPr>
          <p:nvPr>
            <p:ph sz="quarter" idx="1"/>
          </p:nvPr>
        </p:nvSpPr>
        <p:spPr>
          <a:xfrm>
            <a:off x="533400" y="1600200"/>
            <a:ext cx="8153400" cy="4495800"/>
          </a:xfrm>
        </p:spPr>
        <p:txBody>
          <a:bodyPr/>
          <a:lstStyle/>
          <a:p>
            <a:pPr marL="0" indent="0" algn="just" rtl="1">
              <a:buNone/>
            </a:pPr>
            <a:r>
              <a:rPr lang="ar-IQ" dirty="0" smtClean="0"/>
              <a:t>اللحام: هو عبارة عن وصل القطع المعدنية مع بعضها البعض بواسطة مادة اللحام, كاوي اللحام, مساعد اللحام حيث يتم تسخين منطقة اللحام بواسطة كاوي اللحام ثم وضع مادة اللحام على راس كاوية اللحام لإذابتها حتى تنساب بين القطع المراد لحامها ثم ترك منطقة اللحام تبرد.</a:t>
            </a: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886200"/>
            <a:ext cx="41624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019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انواع اللحام</a:t>
            </a:r>
            <a:endParaRPr lang="ar-IQ" dirty="0"/>
          </a:p>
        </p:txBody>
      </p:sp>
      <p:sp>
        <p:nvSpPr>
          <p:cNvPr id="3" name="عنصر نائب للمحتوى 2"/>
          <p:cNvSpPr>
            <a:spLocks noGrp="1"/>
          </p:cNvSpPr>
          <p:nvPr>
            <p:ph sz="quarter" idx="1"/>
          </p:nvPr>
        </p:nvSpPr>
        <p:spPr>
          <a:xfrm>
            <a:off x="612648" y="1600200"/>
            <a:ext cx="8153400" cy="4953000"/>
          </a:xfrm>
        </p:spPr>
        <p:txBody>
          <a:bodyPr>
            <a:normAutofit lnSpcReduction="10000"/>
          </a:bodyPr>
          <a:lstStyle/>
          <a:p>
            <a:pPr algn="just" rtl="1"/>
            <a:r>
              <a:rPr lang="ar-IQ" sz="2000" dirty="0" smtClean="0"/>
              <a:t>هناك </a:t>
            </a:r>
            <a:r>
              <a:rPr lang="ar-IQ" sz="2000" dirty="0"/>
              <a:t>طرق مختلفة </a:t>
            </a:r>
            <a:r>
              <a:rPr lang="ar-IQ" sz="2000" dirty="0" smtClean="0"/>
              <a:t>لتصنيف </a:t>
            </a:r>
            <a:r>
              <a:rPr lang="ar-IQ" sz="2000" dirty="0"/>
              <a:t>أنواع اللحام، ولكن </a:t>
            </a:r>
            <a:r>
              <a:rPr lang="ar-IQ" sz="2000" dirty="0" smtClean="0"/>
              <a:t>أكثرها شيوعا </a:t>
            </a:r>
            <a:r>
              <a:rPr lang="ar-IQ" sz="2000" dirty="0"/>
              <a:t>تصنف حسب:</a:t>
            </a:r>
          </a:p>
          <a:p>
            <a:pPr marL="0" indent="0" algn="just" rtl="1">
              <a:buNone/>
            </a:pPr>
            <a:r>
              <a:rPr lang="ar-IQ" sz="2000" dirty="0"/>
              <a:t>أ- نوع الطاقة المستخدمة في اللحام</a:t>
            </a:r>
          </a:p>
          <a:p>
            <a:pPr marL="0" indent="0" algn="just" rtl="1">
              <a:buNone/>
            </a:pPr>
            <a:r>
              <a:rPr lang="ar-IQ" sz="2000" dirty="0"/>
              <a:t>1. طرائق اللحام </a:t>
            </a:r>
            <a:r>
              <a:rPr lang="ar-IQ" sz="2000" dirty="0" smtClean="0"/>
              <a:t>المیكانیكیة.</a:t>
            </a:r>
          </a:p>
          <a:p>
            <a:pPr marL="0" indent="0" algn="just" rtl="1">
              <a:buNone/>
            </a:pPr>
            <a:r>
              <a:rPr lang="ar-IQ" sz="2000" dirty="0" smtClean="0"/>
              <a:t>2.</a:t>
            </a:r>
            <a:r>
              <a:rPr lang="ar-IQ" sz="2000" dirty="0"/>
              <a:t> طرائق اللحام </a:t>
            </a:r>
            <a:r>
              <a:rPr lang="ar-IQ" sz="2000" dirty="0" smtClean="0"/>
              <a:t>الكیمیائیة.</a:t>
            </a:r>
          </a:p>
          <a:p>
            <a:pPr marL="0" indent="0" algn="just" rtl="1">
              <a:buNone/>
            </a:pPr>
            <a:r>
              <a:rPr lang="ar-IQ" sz="2000" dirty="0" smtClean="0"/>
              <a:t>3.</a:t>
            </a:r>
            <a:r>
              <a:rPr lang="ar-IQ" sz="2000" dirty="0"/>
              <a:t> طرائق اللحام </a:t>
            </a:r>
            <a:r>
              <a:rPr lang="ar-IQ" sz="2000" dirty="0" smtClean="0"/>
              <a:t>الكهربائية.</a:t>
            </a:r>
          </a:p>
          <a:p>
            <a:pPr marL="0" indent="0" algn="just" rtl="1">
              <a:buNone/>
            </a:pPr>
            <a:r>
              <a:rPr lang="ar-IQ" sz="2000" dirty="0" smtClean="0"/>
              <a:t>4.</a:t>
            </a:r>
            <a:r>
              <a:rPr lang="ar-IQ" sz="2000" dirty="0"/>
              <a:t> طرائق اللحام </a:t>
            </a:r>
            <a:r>
              <a:rPr lang="ar-IQ" sz="2000" dirty="0" err="1" smtClean="0"/>
              <a:t>الكھرمیكانیكیة</a:t>
            </a:r>
            <a:r>
              <a:rPr lang="ar-IQ" sz="2000" dirty="0" smtClean="0"/>
              <a:t>.</a:t>
            </a:r>
            <a:endParaRPr lang="ar-IQ" sz="2000" dirty="0"/>
          </a:p>
          <a:p>
            <a:pPr marL="0" indent="0" algn="just" rtl="1">
              <a:buNone/>
            </a:pPr>
            <a:r>
              <a:rPr lang="ar-IQ" sz="2000" dirty="0" smtClean="0"/>
              <a:t>ب- حالة </a:t>
            </a:r>
            <a:r>
              <a:rPr lang="ar-IQ" sz="2000" dirty="0"/>
              <a:t>المعدن في منطقتھ في اثناء اجراء </a:t>
            </a:r>
            <a:r>
              <a:rPr lang="ar-IQ" sz="2000" dirty="0" smtClean="0"/>
              <a:t>العمل</a:t>
            </a:r>
          </a:p>
          <a:p>
            <a:pPr marL="0" indent="0" algn="r" rtl="1">
              <a:buNone/>
            </a:pPr>
            <a:r>
              <a:rPr lang="ar-IQ" sz="2000" b="1" dirty="0"/>
              <a:t>تصنیف اللحام وفقاً لحالة المعدن في منطقة اللحام في أثناء عملیة اللحام</a:t>
            </a:r>
          </a:p>
          <a:p>
            <a:pPr marL="457200" indent="-457200" algn="r" rtl="1">
              <a:buAutoNum type="arabicPeriod"/>
            </a:pPr>
            <a:r>
              <a:rPr lang="ar-IQ" sz="2000" dirty="0" smtClean="0"/>
              <a:t>طرائق </a:t>
            </a:r>
            <a:r>
              <a:rPr lang="ar-IQ" sz="2000" dirty="0"/>
              <a:t>اللحام </a:t>
            </a:r>
            <a:r>
              <a:rPr lang="ar-IQ" sz="2000" dirty="0" smtClean="0"/>
              <a:t>بالضغط (</a:t>
            </a:r>
            <a:r>
              <a:rPr lang="ar-IQ" sz="2000" dirty="0"/>
              <a:t>اللحام </a:t>
            </a:r>
            <a:r>
              <a:rPr lang="ar-IQ" sz="2000" dirty="0" smtClean="0"/>
              <a:t>الاحتكاكي, </a:t>
            </a:r>
            <a:r>
              <a:rPr lang="ar-IQ" sz="2000" dirty="0"/>
              <a:t>اللحام على </a:t>
            </a:r>
            <a:r>
              <a:rPr lang="ar-IQ" sz="2000" dirty="0" smtClean="0"/>
              <a:t>البارد, </a:t>
            </a:r>
            <a:r>
              <a:rPr lang="ar-IQ" sz="2000" dirty="0"/>
              <a:t>اللحام بالغاز </a:t>
            </a:r>
            <a:r>
              <a:rPr lang="ar-IQ" sz="2000" dirty="0" smtClean="0"/>
              <a:t>والكبس, </a:t>
            </a:r>
            <a:r>
              <a:rPr lang="ar-IQ" sz="2000" dirty="0"/>
              <a:t>اللحام الكھربائي </a:t>
            </a:r>
            <a:r>
              <a:rPr lang="ar-IQ" sz="2000" dirty="0" smtClean="0"/>
              <a:t>بالتماس, </a:t>
            </a:r>
            <a:r>
              <a:rPr lang="ar-IQ" sz="2000" dirty="0"/>
              <a:t>اللحام </a:t>
            </a:r>
            <a:r>
              <a:rPr lang="ar-IQ" sz="2000" dirty="0" smtClean="0"/>
              <a:t>بالانتشار, </a:t>
            </a:r>
            <a:r>
              <a:rPr lang="ar-IQ" sz="2000" dirty="0"/>
              <a:t>اللحام </a:t>
            </a:r>
            <a:r>
              <a:rPr lang="ar-IQ" sz="2000" dirty="0" smtClean="0"/>
              <a:t>بالانفجار, </a:t>
            </a:r>
            <a:r>
              <a:rPr lang="ar-IQ" sz="2000" dirty="0"/>
              <a:t>اللحام بالأمواج فوق </a:t>
            </a:r>
            <a:r>
              <a:rPr lang="ar-IQ" sz="2000" dirty="0" smtClean="0"/>
              <a:t>الصوتیة, </a:t>
            </a:r>
            <a:r>
              <a:rPr lang="ar-IQ" sz="2000" dirty="0"/>
              <a:t>اللحام </a:t>
            </a:r>
            <a:r>
              <a:rPr lang="ar-IQ" sz="2000" dirty="0" err="1" smtClean="0"/>
              <a:t>بالتطریق</a:t>
            </a:r>
            <a:r>
              <a:rPr lang="ar-IQ" sz="2000" dirty="0" smtClean="0"/>
              <a:t>).</a:t>
            </a:r>
          </a:p>
          <a:p>
            <a:pPr marL="457200" indent="-457200" algn="r" rtl="1">
              <a:buAutoNum type="arabicPeriod"/>
            </a:pPr>
            <a:r>
              <a:rPr lang="ar-IQ" sz="2000" dirty="0"/>
              <a:t>طرائق اللحام </a:t>
            </a:r>
            <a:r>
              <a:rPr lang="ar-IQ" sz="2000" dirty="0" smtClean="0"/>
              <a:t>بالصھر</a:t>
            </a:r>
            <a:r>
              <a:rPr lang="ar-IQ" sz="2000" dirty="0"/>
              <a:t> </a:t>
            </a:r>
            <a:r>
              <a:rPr lang="ar-IQ" sz="2000" dirty="0" smtClean="0"/>
              <a:t>(</a:t>
            </a:r>
            <a:r>
              <a:rPr lang="ar-IQ" sz="2000" dirty="0"/>
              <a:t>لحام </a:t>
            </a:r>
            <a:r>
              <a:rPr lang="ar-IQ" sz="2000" dirty="0" smtClean="0"/>
              <a:t>الثرمیت, </a:t>
            </a:r>
            <a:r>
              <a:rPr lang="ar-IQ" sz="2000" dirty="0"/>
              <a:t>لحام الصھر </a:t>
            </a:r>
            <a:r>
              <a:rPr lang="ar-IQ" sz="2000" dirty="0" smtClean="0"/>
              <a:t>بالغاز, </a:t>
            </a:r>
            <a:r>
              <a:rPr lang="ar-IQ" sz="2000" dirty="0"/>
              <a:t>اللحام بالقوس </a:t>
            </a:r>
            <a:r>
              <a:rPr lang="ar-IQ" sz="2000" dirty="0" smtClean="0"/>
              <a:t>الكھربائیة, </a:t>
            </a:r>
            <a:r>
              <a:rPr lang="ar-IQ" sz="2000" dirty="0"/>
              <a:t>اللحام الكھربائي </a:t>
            </a:r>
            <a:r>
              <a:rPr lang="ar-IQ" sz="2000" dirty="0" smtClean="0"/>
              <a:t>الخبثي, </a:t>
            </a:r>
            <a:r>
              <a:rPr lang="ar-IQ" sz="2000" dirty="0"/>
              <a:t>.اللحام في وسط من الغازات </a:t>
            </a:r>
            <a:r>
              <a:rPr lang="ar-IQ" sz="2000" dirty="0" smtClean="0"/>
              <a:t>الواقیة,</a:t>
            </a:r>
            <a:r>
              <a:rPr lang="ar-IQ" sz="2000" dirty="0"/>
              <a:t> لحام </a:t>
            </a:r>
            <a:r>
              <a:rPr lang="ar-IQ" sz="2000" dirty="0" smtClean="0"/>
              <a:t>البلازما, </a:t>
            </a:r>
            <a:r>
              <a:rPr lang="ar-IQ" sz="2000" dirty="0"/>
              <a:t>اللحام بالأشعة </a:t>
            </a:r>
            <a:r>
              <a:rPr lang="ar-IQ" sz="2000" dirty="0" smtClean="0"/>
              <a:t>الإلكترونیة, </a:t>
            </a:r>
            <a:r>
              <a:rPr lang="ar-IQ" sz="2000" dirty="0"/>
              <a:t>اللحام بأشعة </a:t>
            </a:r>
            <a:r>
              <a:rPr lang="ar-IQ" sz="2000" dirty="0" smtClean="0"/>
              <a:t>اللیزر, </a:t>
            </a:r>
            <a:r>
              <a:rPr lang="ar-IQ" sz="2000" dirty="0"/>
              <a:t>اللحام بالھدروجین </a:t>
            </a:r>
            <a:r>
              <a:rPr lang="ar-IQ" sz="2000" dirty="0" smtClean="0"/>
              <a:t>الذري</a:t>
            </a:r>
            <a:r>
              <a:rPr lang="ar-IQ" sz="2000" dirty="0"/>
              <a:t> </a:t>
            </a:r>
            <a:r>
              <a:rPr lang="ar-IQ" sz="2000" dirty="0" smtClean="0"/>
              <a:t>, </a:t>
            </a:r>
            <a:r>
              <a:rPr lang="ar-IQ" sz="2000" dirty="0"/>
              <a:t>.اللحام تحت </a:t>
            </a:r>
            <a:r>
              <a:rPr lang="ar-IQ" sz="2000" dirty="0" smtClean="0"/>
              <a:t>الماء).</a:t>
            </a:r>
          </a:p>
          <a:p>
            <a:pPr marL="457200" indent="-457200" algn="r" rtl="1">
              <a:buAutoNum type="arabicPeriod"/>
            </a:pPr>
            <a:endParaRPr lang="ar-IQ" sz="2000" dirty="0" smtClean="0"/>
          </a:p>
        </p:txBody>
      </p:sp>
    </p:spTree>
    <p:extLst>
      <p:ext uri="{BB962C8B-B14F-4D97-AF65-F5344CB8AC3E}">
        <p14:creationId xmlns:p14="http://schemas.microsoft.com/office/powerpoint/2010/main" val="801179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rtl="1"/>
            <a:r>
              <a:rPr lang="ar-IQ" dirty="0" smtClean="0"/>
              <a:t>مادة اللحام والمادة المساعدة</a:t>
            </a:r>
            <a:endParaRPr lang="ar-IQ" dirty="0"/>
          </a:p>
        </p:txBody>
      </p:sp>
      <p:sp>
        <p:nvSpPr>
          <p:cNvPr id="3" name="عنصر نائب للمحتوى 2"/>
          <p:cNvSpPr>
            <a:spLocks noGrp="1"/>
          </p:cNvSpPr>
          <p:nvPr>
            <p:ph sz="quarter" idx="1"/>
          </p:nvPr>
        </p:nvSpPr>
        <p:spPr/>
        <p:txBody>
          <a:bodyPr/>
          <a:lstStyle/>
          <a:p>
            <a:pPr algn="r" rtl="1"/>
            <a:r>
              <a:rPr lang="ar-IQ" dirty="0" smtClean="0"/>
              <a:t>يتكون سلك اللحام من القصدير والرصاص ويبدا اللحام بالذوبان عند درجة حرارة بين 183 و 190 درجة مئوية ويفضل ان يكون من النوع الذي يحتوي مادة مساعدة للحام بداخله وهي تكون ذات درجة انصهار صغيرة جدا وتكون هذه المادة على شكل مادة شحمية مصنعة من كلوريد الزنك.</a:t>
            </a:r>
            <a:endParaRPr lang="ar-IQ"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147333"/>
            <a:ext cx="266700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23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كاويات اللحام</a:t>
            </a:r>
            <a:endParaRPr lang="ar-IQ" dirty="0"/>
          </a:p>
        </p:txBody>
      </p:sp>
      <p:sp>
        <p:nvSpPr>
          <p:cNvPr id="3" name="عنصر نائب للمحتوى 2"/>
          <p:cNvSpPr>
            <a:spLocks noGrp="1"/>
          </p:cNvSpPr>
          <p:nvPr>
            <p:ph sz="quarter" idx="1"/>
          </p:nvPr>
        </p:nvSpPr>
        <p:spPr/>
        <p:txBody>
          <a:bodyPr>
            <a:normAutofit/>
          </a:bodyPr>
          <a:lstStyle/>
          <a:p>
            <a:pPr marL="0" indent="0" algn="just" rtl="1">
              <a:buNone/>
            </a:pPr>
            <a:r>
              <a:rPr lang="ar-IQ" sz="2000" dirty="0" smtClean="0"/>
              <a:t>مكونات كاوية اللحام:</a:t>
            </a:r>
          </a:p>
          <a:p>
            <a:pPr marL="0" indent="0" algn="just" rtl="1">
              <a:buNone/>
            </a:pPr>
            <a:r>
              <a:rPr lang="ar-IQ" sz="2000" dirty="0" smtClean="0"/>
              <a:t>1- راس كاوي اللحام</a:t>
            </a:r>
          </a:p>
          <a:p>
            <a:pPr marL="0" indent="0" algn="just" rtl="1">
              <a:buNone/>
            </a:pPr>
            <a:r>
              <a:rPr lang="ar-IQ" sz="2000" dirty="0" smtClean="0"/>
              <a:t>2- غطاء بلاستيكي </a:t>
            </a:r>
          </a:p>
          <a:p>
            <a:pPr marL="0" indent="0" algn="just" rtl="1">
              <a:buNone/>
            </a:pPr>
            <a:r>
              <a:rPr lang="ar-IQ" sz="2000" dirty="0" smtClean="0"/>
              <a:t>3- مسخن داخلي او خارجي</a:t>
            </a:r>
          </a:p>
          <a:p>
            <a:pPr marL="0" indent="0" algn="just" rtl="1">
              <a:buNone/>
            </a:pPr>
            <a:r>
              <a:rPr lang="ar-IQ" sz="2000" dirty="0" smtClean="0"/>
              <a:t>انواع كاويات اللحام:</a:t>
            </a:r>
          </a:p>
          <a:p>
            <a:pPr marL="0" indent="0" algn="just" rtl="1">
              <a:buNone/>
            </a:pPr>
            <a:r>
              <a:rPr lang="ar-IQ" sz="2000" dirty="0" smtClean="0"/>
              <a:t>كاويات اللحام ذات المسخن الداخلي</a:t>
            </a:r>
          </a:p>
          <a:p>
            <a:pPr marL="0" indent="0" algn="just" rtl="1">
              <a:buNone/>
            </a:pPr>
            <a:r>
              <a:rPr lang="ar-IQ" sz="2000" dirty="0" smtClean="0"/>
              <a:t>وهي منخفضة الاستطاعة 5-20 واط وتكون المفقودات في الاستطاعة صغير نسبيا بسبب صغر المسخن الخارجي.</a:t>
            </a:r>
            <a:endParaRPr lang="ar-IQ"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54197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15437"/>
            <a:ext cx="41338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07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rtl="1"/>
            <a:r>
              <a:rPr lang="ar-IQ" dirty="0" smtClean="0"/>
              <a:t>استمر</a:t>
            </a:r>
            <a:endParaRPr lang="en-US" dirty="0"/>
          </a:p>
        </p:txBody>
      </p:sp>
      <p:sp>
        <p:nvSpPr>
          <p:cNvPr id="3" name="عنصر نائب للمحتوى 2"/>
          <p:cNvSpPr>
            <a:spLocks noGrp="1"/>
          </p:cNvSpPr>
          <p:nvPr>
            <p:ph sz="quarter" idx="1"/>
          </p:nvPr>
        </p:nvSpPr>
        <p:spPr/>
        <p:txBody>
          <a:bodyPr>
            <a:normAutofit/>
          </a:bodyPr>
          <a:lstStyle/>
          <a:p>
            <a:pPr marL="0" indent="0" algn="r" rtl="1">
              <a:buNone/>
            </a:pPr>
            <a:r>
              <a:rPr lang="ar-IQ" sz="2000" dirty="0"/>
              <a:t>كاويات اللحام ذات المسخن </a:t>
            </a:r>
            <a:r>
              <a:rPr lang="ar-IQ" sz="2000" dirty="0" smtClean="0"/>
              <a:t>الخارجي</a:t>
            </a:r>
          </a:p>
          <a:p>
            <a:pPr marL="0" indent="0" algn="r" rtl="1">
              <a:buNone/>
            </a:pPr>
            <a:r>
              <a:rPr lang="ar-IQ" sz="2000" dirty="0" smtClean="0"/>
              <a:t>وهي ذات استطاعة متوسطة 25-60واط وتستخدم بكثرة لانها تناسب معظم القطع الالكترونية وتكون المفقودات في الاستطاعة كبير الى حد ما بسبب كبر سطح المسخن الخارجي.</a:t>
            </a:r>
            <a:endParaRPr lang="ar-IQ" sz="2000" dirty="0"/>
          </a:p>
          <a:p>
            <a:pPr marL="0" indent="0" algn="r" rtl="1">
              <a:buNone/>
            </a:pPr>
            <a:endParaRPr lang="ar-IQ" sz="2000" dirty="0" smtClean="0"/>
          </a:p>
          <a:p>
            <a:pPr marL="0" indent="0" algn="r" rtl="1">
              <a:buNone/>
            </a:pPr>
            <a:endParaRPr lang="ar-IQ" sz="2000" dirty="0"/>
          </a:p>
          <a:p>
            <a:pPr marL="0" indent="0" algn="r" rtl="1">
              <a:buNone/>
            </a:pPr>
            <a:endParaRPr lang="ar-IQ" sz="2000" dirty="0" smtClean="0"/>
          </a:p>
          <a:p>
            <a:pPr marL="0" indent="0" algn="r" rtl="1">
              <a:buNone/>
            </a:pPr>
            <a:endParaRPr lang="ar-IQ" sz="2000" dirty="0"/>
          </a:p>
          <a:p>
            <a:pPr marL="0" indent="0" algn="r" rtl="1">
              <a:buNone/>
            </a:pPr>
            <a:r>
              <a:rPr lang="ar-IQ" sz="2000" dirty="0"/>
              <a:t>كاويات اللحام ذات </a:t>
            </a:r>
            <a:r>
              <a:rPr lang="ar-IQ" sz="2000" dirty="0" smtClean="0"/>
              <a:t>الملف التحريضي</a:t>
            </a:r>
          </a:p>
          <a:p>
            <a:pPr marL="0" indent="0" algn="r" rtl="1">
              <a:buNone/>
            </a:pPr>
            <a:r>
              <a:rPr lang="ar-IQ" sz="2000" dirty="0" smtClean="0"/>
              <a:t>هذه الكاويات ذات استطاعة عالية 100-500 واط</a:t>
            </a:r>
          </a:p>
          <a:p>
            <a:pPr marL="0" indent="0" algn="r" rtl="1">
              <a:buNone/>
            </a:pPr>
            <a:endParaRPr lang="ar-IQ" sz="2000" dirty="0"/>
          </a:p>
          <a:p>
            <a:pPr marL="0" indent="0" algn="r" rtl="1">
              <a:buNone/>
            </a:pPr>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205" y="2781300"/>
            <a:ext cx="40195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342" y="5334000"/>
            <a:ext cx="3067050" cy="1438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55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استمر</a:t>
            </a:r>
            <a:endParaRPr lang="ar-IQ" dirty="0"/>
          </a:p>
        </p:txBody>
      </p:sp>
      <p:sp>
        <p:nvSpPr>
          <p:cNvPr id="3" name="عنصر نائب للمحتوى 2"/>
          <p:cNvSpPr>
            <a:spLocks noGrp="1"/>
          </p:cNvSpPr>
          <p:nvPr>
            <p:ph sz="quarter" idx="1"/>
          </p:nvPr>
        </p:nvSpPr>
        <p:spPr/>
        <p:txBody>
          <a:bodyPr/>
          <a:lstStyle/>
          <a:p>
            <a:pPr marL="0" indent="0" algn="r" rtl="1">
              <a:buNone/>
            </a:pPr>
            <a:r>
              <a:rPr lang="ar-IQ" sz="2000" b="1" dirty="0" smtClean="0"/>
              <a:t>كاويات اللحام ذات درجات الحرارة المختلفة:</a:t>
            </a:r>
          </a:p>
          <a:p>
            <a:pPr marL="0" indent="0" algn="r" rtl="1">
              <a:buNone/>
            </a:pPr>
            <a:r>
              <a:rPr lang="ar-IQ" sz="2000" dirty="0" smtClean="0"/>
              <a:t>يتم معايرة الكاوي حسب الحرارة المرغوبة ونوع عملية اللحام. </a:t>
            </a:r>
            <a:endParaRPr lang="ar-IQ"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671535"/>
            <a:ext cx="5081588" cy="412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30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مجال استخدام كاويات اللحام</a:t>
            </a:r>
            <a:endParaRPr lang="ar-IQ" dirty="0"/>
          </a:p>
        </p:txBody>
      </p:sp>
      <p:sp>
        <p:nvSpPr>
          <p:cNvPr id="3" name="عنصر نائب للمحتوى 2"/>
          <p:cNvSpPr>
            <a:spLocks noGrp="1"/>
          </p:cNvSpPr>
          <p:nvPr>
            <p:ph sz="quarter" idx="1"/>
          </p:nvPr>
        </p:nvSpPr>
        <p:spPr>
          <a:xfrm>
            <a:off x="533400" y="1600200"/>
            <a:ext cx="8458200" cy="5029200"/>
          </a:xfrm>
        </p:spPr>
        <p:txBody>
          <a:bodyPr>
            <a:normAutofit/>
          </a:bodyPr>
          <a:lstStyle/>
          <a:p>
            <a:pPr marL="0" indent="0" algn="r" rtl="1">
              <a:buNone/>
            </a:pPr>
            <a:r>
              <a:rPr lang="ar-IQ" sz="2400" dirty="0" smtClean="0"/>
              <a:t>1- استطاعة المسخن 5 واط يستعمل في الدارات الدقيقة جدا والتي يتم لحامها بواسطة العدسة المكبرة</a:t>
            </a:r>
          </a:p>
          <a:p>
            <a:pPr marL="0" indent="0" algn="r" rtl="1">
              <a:buNone/>
            </a:pPr>
            <a:r>
              <a:rPr lang="ar-IQ" sz="2400" dirty="0" smtClean="0"/>
              <a:t>2- استطاعة </a:t>
            </a:r>
            <a:r>
              <a:rPr lang="ar-IQ" sz="2400" dirty="0"/>
              <a:t>المسخن </a:t>
            </a:r>
            <a:r>
              <a:rPr lang="ar-IQ" sz="2400" dirty="0" smtClean="0"/>
              <a:t>30 </a:t>
            </a:r>
            <a:r>
              <a:rPr lang="ar-IQ" sz="2400" dirty="0"/>
              <a:t>واط يستعمل في </a:t>
            </a:r>
            <a:r>
              <a:rPr lang="ar-IQ" sz="2400" dirty="0" smtClean="0"/>
              <a:t>الدارات المطبوعة والدارات الالكترونية العادية ولحام الماخذ والموزعات.</a:t>
            </a:r>
          </a:p>
          <a:p>
            <a:pPr marL="0" indent="0" algn="r" rtl="1">
              <a:buNone/>
            </a:pPr>
            <a:r>
              <a:rPr lang="ar-IQ" sz="2400" dirty="0"/>
              <a:t>3- استطاعة المسخن </a:t>
            </a:r>
            <a:r>
              <a:rPr lang="ar-IQ" sz="2400" dirty="0" smtClean="0"/>
              <a:t>50-100 </a:t>
            </a:r>
            <a:r>
              <a:rPr lang="ar-IQ" sz="2400" dirty="0"/>
              <a:t>واط يستعمل في </a:t>
            </a:r>
            <a:r>
              <a:rPr lang="ar-IQ" sz="2400" dirty="0" smtClean="0"/>
              <a:t>لحام الاسلاك حتى مقطع 15 مما مربع و5 مم في لحام الصفائح.</a:t>
            </a:r>
          </a:p>
          <a:p>
            <a:pPr marL="0" indent="0" algn="r" rtl="1">
              <a:buNone/>
            </a:pPr>
            <a:endParaRPr lang="ar-IQ" sz="2400" dirty="0"/>
          </a:p>
        </p:txBody>
      </p:sp>
    </p:spTree>
    <p:extLst>
      <p:ext uri="{BB962C8B-B14F-4D97-AF65-F5344CB8AC3E}">
        <p14:creationId xmlns:p14="http://schemas.microsoft.com/office/powerpoint/2010/main" val="216603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IQ" sz="3600" dirty="0" smtClean="0"/>
              <a:t>العدد والادوات المساعدة عند اجراء عملية اللحام</a:t>
            </a:r>
            <a:endParaRPr lang="ar-IQ" sz="3600" dirty="0"/>
          </a:p>
        </p:txBody>
      </p:sp>
      <p:sp>
        <p:nvSpPr>
          <p:cNvPr id="3" name="عنصر نائب للمحتوى 2"/>
          <p:cNvSpPr>
            <a:spLocks noGrp="1"/>
          </p:cNvSpPr>
          <p:nvPr>
            <p:ph sz="quarter" idx="1"/>
          </p:nvPr>
        </p:nvSpPr>
        <p:spPr/>
        <p:txBody>
          <a:bodyPr/>
          <a:lstStyle/>
          <a:p>
            <a:pPr marL="0" indent="0" algn="r" rtl="1">
              <a:buNone/>
            </a:pPr>
            <a:r>
              <a:rPr lang="ar-IQ" dirty="0" smtClean="0"/>
              <a:t>1- حامل كاوية اللحام                   2- الملاقط</a:t>
            </a:r>
          </a:p>
          <a:p>
            <a:pPr marL="0" indent="0" algn="r" rtl="1">
              <a:buNone/>
            </a:pPr>
            <a:endParaRPr lang="ar-IQ" dirty="0" smtClean="0"/>
          </a:p>
          <a:p>
            <a:pPr algn="r" rtl="1"/>
            <a:endParaRPr lang="ar-IQ" dirty="0" smtClean="0"/>
          </a:p>
          <a:p>
            <a:pPr algn="r" rtl="1"/>
            <a:endParaRPr lang="ar-IQ" dirty="0"/>
          </a:p>
          <a:p>
            <a:pPr algn="r" rtl="1"/>
            <a:endParaRPr lang="ar-IQ" dirty="0" smtClean="0"/>
          </a:p>
          <a:p>
            <a:pPr marL="0" indent="0" algn="r" rtl="1">
              <a:buNone/>
            </a:pPr>
            <a:r>
              <a:rPr lang="ar-IQ" dirty="0" smtClean="0"/>
              <a:t>3- ساحب اللحام                         4-  شريط ازالة اللحام</a:t>
            </a:r>
            <a:endParaRPr lang="ar-IQ" dirty="0"/>
          </a:p>
          <a:p>
            <a:pPr algn="r" rtl="1"/>
            <a:endParaRPr lang="ar-IQ" dirty="0" smtClean="0"/>
          </a:p>
        </p:txBody>
      </p:sp>
      <p:pic>
        <p:nvPicPr>
          <p:cNvPr id="717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46477"/>
            <a:ext cx="3012632"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953000"/>
            <a:ext cx="2952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4945200"/>
            <a:ext cx="29241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725" y="2368296"/>
            <a:ext cx="2686050"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11477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ألوان متوسطة">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ألوان متوسطة">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لوان متوسطة">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185</TotalTime>
  <Words>527</Words>
  <Application>Microsoft Office PowerPoint</Application>
  <PresentationFormat>عرض على الشاشة (3:4)‏</PresentationFormat>
  <Paragraphs>60</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ألوان متوسطة</vt:lpstr>
      <vt:lpstr>عنوان المحاضرة  1- أنواع اللحام المستخدم – المواد المساعدة للحيم – لحام بعض الأسلاك مع بعضها و مع بعض المكونات . 2- كيفية استخدام الكاويات – أنواع الكاويات المستخدمة في الورشة – التدريب على اللحام بالكاوية . </vt:lpstr>
      <vt:lpstr>اللحام</vt:lpstr>
      <vt:lpstr>انواع اللحام</vt:lpstr>
      <vt:lpstr>مادة اللحام والمادة المساعدة</vt:lpstr>
      <vt:lpstr>كاويات اللحام</vt:lpstr>
      <vt:lpstr>استمر</vt:lpstr>
      <vt:lpstr>استمر</vt:lpstr>
      <vt:lpstr>مجال استخدام كاويات اللحام</vt:lpstr>
      <vt:lpstr>العدد والادوات المساعدة عند اجراء عملية اللحام</vt:lpstr>
      <vt:lpstr>قواعد وشروط تنفيذ اللحام</vt:lpstr>
      <vt:lpstr>التدريب على اللحام بالكاوية </vt:lpstr>
      <vt:lpstr>عرض تقديمي في PowerPoint</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المحاضرة  كيفية اختبار و فحص العناصر الالكترونية المختلفة</dc:title>
  <dc:creator>Maher</dc:creator>
  <cp:lastModifiedBy>Maher</cp:lastModifiedBy>
  <cp:revision>22</cp:revision>
  <dcterms:created xsi:type="dcterms:W3CDTF">2021-02-26T22:59:43Z</dcterms:created>
  <dcterms:modified xsi:type="dcterms:W3CDTF">2021-03-06T04:05:01Z</dcterms:modified>
</cp:coreProperties>
</file>