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7"/>
  </p:notesMasterIdLst>
  <p:sldIdLst>
    <p:sldId id="256" r:id="rId2"/>
    <p:sldId id="257" r:id="rId3"/>
    <p:sldId id="258" r:id="rId4"/>
    <p:sldId id="259" r:id="rId5"/>
    <p:sldId id="260" r:id="rId6"/>
    <p:sldId id="263" r:id="rId7"/>
    <p:sldId id="265" r:id="rId8"/>
    <p:sldId id="268" r:id="rId9"/>
    <p:sldId id="269" r:id="rId10"/>
    <p:sldId id="270" r:id="rId11"/>
    <p:sldId id="271" r:id="rId12"/>
    <p:sldId id="289" r:id="rId13"/>
    <p:sldId id="272" r:id="rId14"/>
    <p:sldId id="273" r:id="rId15"/>
    <p:sldId id="275" r:id="rId16"/>
    <p:sldId id="276" r:id="rId17"/>
    <p:sldId id="277" r:id="rId18"/>
    <p:sldId id="280" r:id="rId19"/>
    <p:sldId id="281" r:id="rId20"/>
    <p:sldId id="283" r:id="rId21"/>
    <p:sldId id="285" r:id="rId22"/>
    <p:sldId id="284" r:id="rId23"/>
    <p:sldId id="286" r:id="rId24"/>
    <p:sldId id="287" r:id="rId25"/>
    <p:sldId id="288"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343" autoAdjust="0"/>
  </p:normalViewPr>
  <p:slideViewPr>
    <p:cSldViewPr snapToGrid="0">
      <p:cViewPr varScale="1">
        <p:scale>
          <a:sx n="68" d="100"/>
          <a:sy n="68" d="100"/>
        </p:scale>
        <p:origin x="80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_rels/data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diagrams/_rels/drawing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F66314-70F3-4473-89BE-276C42A4DE99}" type="doc">
      <dgm:prSet loTypeId="urn:microsoft.com/office/officeart/2005/8/layout/cycle8" loCatId="cycle" qsTypeId="urn:microsoft.com/office/officeart/2005/8/quickstyle/3d1" qsCatId="3D" csTypeId="urn:microsoft.com/office/officeart/2005/8/colors/colorful1" csCatId="colorful" phldr="1"/>
      <dgm:spPr/>
      <dgm:t>
        <a:bodyPr/>
        <a:lstStyle/>
        <a:p>
          <a:endParaRPr lang="en-US"/>
        </a:p>
      </dgm:t>
    </dgm:pt>
    <dgm:pt modelId="{4FC485E3-8D7F-4C9F-A285-650689CFE3B9}">
      <dgm:prSet custT="1"/>
      <dgm:spPr/>
      <dgm:t>
        <a:bodyPr/>
        <a:lstStyle/>
        <a:p>
          <a:r>
            <a:rPr lang="en-US" sz="2400" dirty="0">
              <a:latin typeface="Times New Roman" panose="02020603050405020304" pitchFamily="18" charset="0"/>
              <a:cs typeface="Times New Roman" panose="02020603050405020304" pitchFamily="18" charset="0"/>
            </a:rPr>
            <a:t>Assessment</a:t>
          </a:r>
        </a:p>
      </dgm:t>
    </dgm:pt>
    <dgm:pt modelId="{D668EB32-74D2-49A3-BF50-2F4E772824D1}" type="parTrans" cxnId="{B681CA08-F6BB-472D-8017-322569CBDA07}">
      <dgm:prSet/>
      <dgm:spPr/>
      <dgm:t>
        <a:bodyPr/>
        <a:lstStyle/>
        <a:p>
          <a:endParaRPr lang="en-US" sz="2400">
            <a:latin typeface="Times New Roman" panose="02020603050405020304" pitchFamily="18" charset="0"/>
            <a:cs typeface="Times New Roman" panose="02020603050405020304" pitchFamily="18" charset="0"/>
          </a:endParaRPr>
        </a:p>
      </dgm:t>
    </dgm:pt>
    <dgm:pt modelId="{0891115B-002D-4FF4-83AF-D6A99622D282}" type="sibTrans" cxnId="{B681CA08-F6BB-472D-8017-322569CBDA07}">
      <dgm:prSet/>
      <dgm:spPr/>
      <dgm:t>
        <a:bodyPr/>
        <a:lstStyle/>
        <a:p>
          <a:endParaRPr lang="en-US" sz="2400">
            <a:latin typeface="Times New Roman" panose="02020603050405020304" pitchFamily="18" charset="0"/>
            <a:cs typeface="Times New Roman" panose="02020603050405020304" pitchFamily="18" charset="0"/>
          </a:endParaRPr>
        </a:p>
      </dgm:t>
    </dgm:pt>
    <dgm:pt modelId="{EA4301A0-81EC-43ED-9E32-6A9BE8CF2C2D}">
      <dgm:prSet custT="1"/>
      <dgm:spPr/>
      <dgm:t>
        <a:bodyPr/>
        <a:lstStyle/>
        <a:p>
          <a:r>
            <a:rPr lang="en-US" sz="2400" dirty="0">
              <a:latin typeface="Times New Roman" panose="02020603050405020304" pitchFamily="18" charset="0"/>
              <a:cs typeface="Times New Roman" panose="02020603050405020304" pitchFamily="18" charset="0"/>
            </a:rPr>
            <a:t>Diagnosis</a:t>
          </a:r>
        </a:p>
      </dgm:t>
    </dgm:pt>
    <dgm:pt modelId="{A210718F-6DF7-445C-BC28-8EBCE4381F0F}" type="parTrans" cxnId="{06578AE0-5733-46FA-BB3C-BD6C2B016755}">
      <dgm:prSet/>
      <dgm:spPr/>
      <dgm:t>
        <a:bodyPr/>
        <a:lstStyle/>
        <a:p>
          <a:endParaRPr lang="en-US" sz="2400">
            <a:latin typeface="Times New Roman" panose="02020603050405020304" pitchFamily="18" charset="0"/>
            <a:cs typeface="Times New Roman" panose="02020603050405020304" pitchFamily="18" charset="0"/>
          </a:endParaRPr>
        </a:p>
      </dgm:t>
    </dgm:pt>
    <dgm:pt modelId="{8787FD1B-5B56-4306-B947-7AA32B0916D7}" type="sibTrans" cxnId="{06578AE0-5733-46FA-BB3C-BD6C2B016755}">
      <dgm:prSet/>
      <dgm:spPr/>
      <dgm:t>
        <a:bodyPr/>
        <a:lstStyle/>
        <a:p>
          <a:endParaRPr lang="en-US" sz="2400">
            <a:latin typeface="Times New Roman" panose="02020603050405020304" pitchFamily="18" charset="0"/>
            <a:cs typeface="Times New Roman" panose="02020603050405020304" pitchFamily="18" charset="0"/>
          </a:endParaRPr>
        </a:p>
      </dgm:t>
    </dgm:pt>
    <dgm:pt modelId="{51642B77-BC86-4F27-9D00-3D2551A43269}">
      <dgm:prSet custT="1"/>
      <dgm:spPr/>
      <dgm:t>
        <a:bodyPr/>
        <a:lstStyle/>
        <a:p>
          <a:r>
            <a:rPr lang="en-US" sz="2400" dirty="0">
              <a:latin typeface="Times New Roman" panose="02020603050405020304" pitchFamily="18" charset="0"/>
              <a:cs typeface="Times New Roman" panose="02020603050405020304" pitchFamily="18" charset="0"/>
            </a:rPr>
            <a:t>Planning</a:t>
          </a:r>
        </a:p>
      </dgm:t>
    </dgm:pt>
    <dgm:pt modelId="{74237B4D-2F1F-44C1-8AB9-4626F3B7CB9E}" type="parTrans" cxnId="{6992739E-0B5D-4CAD-A4A3-94B0A45F50AD}">
      <dgm:prSet/>
      <dgm:spPr/>
      <dgm:t>
        <a:bodyPr/>
        <a:lstStyle/>
        <a:p>
          <a:endParaRPr lang="en-US" sz="2400">
            <a:latin typeface="Times New Roman" panose="02020603050405020304" pitchFamily="18" charset="0"/>
            <a:cs typeface="Times New Roman" panose="02020603050405020304" pitchFamily="18" charset="0"/>
          </a:endParaRPr>
        </a:p>
      </dgm:t>
    </dgm:pt>
    <dgm:pt modelId="{09F35032-3D8E-4795-91DA-ACFE0F7DAC51}" type="sibTrans" cxnId="{6992739E-0B5D-4CAD-A4A3-94B0A45F50AD}">
      <dgm:prSet/>
      <dgm:spPr/>
      <dgm:t>
        <a:bodyPr/>
        <a:lstStyle/>
        <a:p>
          <a:endParaRPr lang="en-US" sz="2400">
            <a:latin typeface="Times New Roman" panose="02020603050405020304" pitchFamily="18" charset="0"/>
            <a:cs typeface="Times New Roman" panose="02020603050405020304" pitchFamily="18" charset="0"/>
          </a:endParaRPr>
        </a:p>
      </dgm:t>
    </dgm:pt>
    <dgm:pt modelId="{7D898853-4D86-4D55-99DC-4395C32A762E}">
      <dgm:prSet custT="1"/>
      <dgm:spPr/>
      <dgm:t>
        <a:bodyPr/>
        <a:lstStyle/>
        <a:p>
          <a:r>
            <a:rPr lang="en-US" sz="2400" dirty="0">
              <a:latin typeface="Times New Roman" panose="02020603050405020304" pitchFamily="18" charset="0"/>
              <a:cs typeface="Times New Roman" panose="02020603050405020304" pitchFamily="18" charset="0"/>
            </a:rPr>
            <a:t>Implement-</a:t>
          </a:r>
          <a:r>
            <a:rPr lang="en-US" sz="2400" dirty="0" err="1">
              <a:latin typeface="Times New Roman" panose="02020603050405020304" pitchFamily="18" charset="0"/>
              <a:cs typeface="Times New Roman" panose="02020603050405020304" pitchFamily="18" charset="0"/>
            </a:rPr>
            <a:t>ation</a:t>
          </a:r>
          <a:endParaRPr lang="en-US" sz="2400" dirty="0">
            <a:latin typeface="Times New Roman" panose="02020603050405020304" pitchFamily="18" charset="0"/>
            <a:cs typeface="Times New Roman" panose="02020603050405020304" pitchFamily="18" charset="0"/>
          </a:endParaRPr>
        </a:p>
      </dgm:t>
    </dgm:pt>
    <dgm:pt modelId="{95EC38CC-81A9-42B6-8E4E-7825563CBFAA}" type="parTrans" cxnId="{ED320A3B-2451-4E76-B791-3A4E382E8019}">
      <dgm:prSet/>
      <dgm:spPr/>
      <dgm:t>
        <a:bodyPr/>
        <a:lstStyle/>
        <a:p>
          <a:endParaRPr lang="en-US" sz="2400">
            <a:latin typeface="Times New Roman" panose="02020603050405020304" pitchFamily="18" charset="0"/>
            <a:cs typeface="Times New Roman" panose="02020603050405020304" pitchFamily="18" charset="0"/>
          </a:endParaRPr>
        </a:p>
      </dgm:t>
    </dgm:pt>
    <dgm:pt modelId="{CE146CDC-538A-4AF3-8D77-7D58583A0B19}" type="sibTrans" cxnId="{ED320A3B-2451-4E76-B791-3A4E382E8019}">
      <dgm:prSet/>
      <dgm:spPr/>
      <dgm:t>
        <a:bodyPr/>
        <a:lstStyle/>
        <a:p>
          <a:endParaRPr lang="en-US" sz="2400">
            <a:latin typeface="Times New Roman" panose="02020603050405020304" pitchFamily="18" charset="0"/>
            <a:cs typeface="Times New Roman" panose="02020603050405020304" pitchFamily="18" charset="0"/>
          </a:endParaRPr>
        </a:p>
      </dgm:t>
    </dgm:pt>
    <dgm:pt modelId="{9E422FAB-4501-425D-BD9F-546734AC88C2}">
      <dgm:prSet custT="1"/>
      <dgm:spPr/>
      <dgm:t>
        <a:bodyPr/>
        <a:lstStyle/>
        <a:p>
          <a:r>
            <a:rPr lang="en-US" sz="2400" dirty="0">
              <a:latin typeface="Times New Roman" panose="02020603050405020304" pitchFamily="18" charset="0"/>
              <a:cs typeface="Times New Roman" panose="02020603050405020304" pitchFamily="18" charset="0"/>
            </a:rPr>
            <a:t>Evaluation</a:t>
          </a:r>
        </a:p>
      </dgm:t>
    </dgm:pt>
    <dgm:pt modelId="{95972B8F-24A9-4BCE-B638-FC18CC6C83A7}" type="parTrans" cxnId="{5788ECA1-6589-4E09-974D-644F37D2FAF7}">
      <dgm:prSet/>
      <dgm:spPr/>
      <dgm:t>
        <a:bodyPr/>
        <a:lstStyle/>
        <a:p>
          <a:endParaRPr lang="en-US" sz="2400">
            <a:latin typeface="Times New Roman" panose="02020603050405020304" pitchFamily="18" charset="0"/>
            <a:cs typeface="Times New Roman" panose="02020603050405020304" pitchFamily="18" charset="0"/>
          </a:endParaRPr>
        </a:p>
      </dgm:t>
    </dgm:pt>
    <dgm:pt modelId="{829F2973-4189-4E9E-B697-9868EF69072F}" type="sibTrans" cxnId="{5788ECA1-6589-4E09-974D-644F37D2FAF7}">
      <dgm:prSet/>
      <dgm:spPr/>
      <dgm:t>
        <a:bodyPr/>
        <a:lstStyle/>
        <a:p>
          <a:endParaRPr lang="en-US" sz="2400">
            <a:latin typeface="Times New Roman" panose="02020603050405020304" pitchFamily="18" charset="0"/>
            <a:cs typeface="Times New Roman" panose="02020603050405020304" pitchFamily="18" charset="0"/>
          </a:endParaRPr>
        </a:p>
      </dgm:t>
    </dgm:pt>
    <dgm:pt modelId="{5F099380-325F-4B25-B664-FD8022912A22}" type="pres">
      <dgm:prSet presAssocID="{B0F66314-70F3-4473-89BE-276C42A4DE99}" presName="compositeShape" presStyleCnt="0">
        <dgm:presLayoutVars>
          <dgm:chMax val="7"/>
          <dgm:dir/>
          <dgm:resizeHandles val="exact"/>
        </dgm:presLayoutVars>
      </dgm:prSet>
      <dgm:spPr/>
    </dgm:pt>
    <dgm:pt modelId="{220F535A-5230-4497-8198-89EE586BD552}" type="pres">
      <dgm:prSet presAssocID="{B0F66314-70F3-4473-89BE-276C42A4DE99}" presName="wedge1" presStyleLbl="node1" presStyleIdx="0" presStyleCnt="5"/>
      <dgm:spPr/>
    </dgm:pt>
    <dgm:pt modelId="{F1E437FA-4CDE-43B2-9113-FE3844E5EE75}" type="pres">
      <dgm:prSet presAssocID="{B0F66314-70F3-4473-89BE-276C42A4DE99}" presName="dummy1a" presStyleCnt="0"/>
      <dgm:spPr/>
    </dgm:pt>
    <dgm:pt modelId="{53532F4F-E6F3-466B-9B5D-712C782A098D}" type="pres">
      <dgm:prSet presAssocID="{B0F66314-70F3-4473-89BE-276C42A4DE99}" presName="dummy1b" presStyleCnt="0"/>
      <dgm:spPr/>
    </dgm:pt>
    <dgm:pt modelId="{5B117DEA-2D0E-43B9-88D7-6AF7871884B6}" type="pres">
      <dgm:prSet presAssocID="{B0F66314-70F3-4473-89BE-276C42A4DE99}" presName="wedge1Tx" presStyleLbl="node1" presStyleIdx="0" presStyleCnt="5">
        <dgm:presLayoutVars>
          <dgm:chMax val="0"/>
          <dgm:chPref val="0"/>
          <dgm:bulletEnabled val="1"/>
        </dgm:presLayoutVars>
      </dgm:prSet>
      <dgm:spPr/>
    </dgm:pt>
    <dgm:pt modelId="{9E970FE7-91B5-44E1-BFD4-7B0D049B0A1F}" type="pres">
      <dgm:prSet presAssocID="{B0F66314-70F3-4473-89BE-276C42A4DE99}" presName="wedge2" presStyleLbl="node1" presStyleIdx="1" presStyleCnt="5"/>
      <dgm:spPr/>
    </dgm:pt>
    <dgm:pt modelId="{0F0B6D4B-3DBA-4400-B0D3-49F91558A6F4}" type="pres">
      <dgm:prSet presAssocID="{B0F66314-70F3-4473-89BE-276C42A4DE99}" presName="dummy2a" presStyleCnt="0"/>
      <dgm:spPr/>
    </dgm:pt>
    <dgm:pt modelId="{BB7E9863-AA17-49D2-92A1-9CAFB4A7D3D4}" type="pres">
      <dgm:prSet presAssocID="{B0F66314-70F3-4473-89BE-276C42A4DE99}" presName="dummy2b" presStyleCnt="0"/>
      <dgm:spPr/>
    </dgm:pt>
    <dgm:pt modelId="{777ED063-68C4-49CA-996A-FC02DE7B80D0}" type="pres">
      <dgm:prSet presAssocID="{B0F66314-70F3-4473-89BE-276C42A4DE99}" presName="wedge2Tx" presStyleLbl="node1" presStyleIdx="1" presStyleCnt="5">
        <dgm:presLayoutVars>
          <dgm:chMax val="0"/>
          <dgm:chPref val="0"/>
          <dgm:bulletEnabled val="1"/>
        </dgm:presLayoutVars>
      </dgm:prSet>
      <dgm:spPr/>
    </dgm:pt>
    <dgm:pt modelId="{90DE1004-6A07-44A9-BE7C-A2D228704962}" type="pres">
      <dgm:prSet presAssocID="{B0F66314-70F3-4473-89BE-276C42A4DE99}" presName="wedge3" presStyleLbl="node1" presStyleIdx="2" presStyleCnt="5"/>
      <dgm:spPr/>
    </dgm:pt>
    <dgm:pt modelId="{43512AC1-85FF-4A6C-B1AC-9E05F90A5FDA}" type="pres">
      <dgm:prSet presAssocID="{B0F66314-70F3-4473-89BE-276C42A4DE99}" presName="dummy3a" presStyleCnt="0"/>
      <dgm:spPr/>
    </dgm:pt>
    <dgm:pt modelId="{FB7DD8CC-EB01-43C5-838C-A3A8EF25960F}" type="pres">
      <dgm:prSet presAssocID="{B0F66314-70F3-4473-89BE-276C42A4DE99}" presName="dummy3b" presStyleCnt="0"/>
      <dgm:spPr/>
    </dgm:pt>
    <dgm:pt modelId="{FBAC3471-4960-49A2-B452-F7F3C4513205}" type="pres">
      <dgm:prSet presAssocID="{B0F66314-70F3-4473-89BE-276C42A4DE99}" presName="wedge3Tx" presStyleLbl="node1" presStyleIdx="2" presStyleCnt="5">
        <dgm:presLayoutVars>
          <dgm:chMax val="0"/>
          <dgm:chPref val="0"/>
          <dgm:bulletEnabled val="1"/>
        </dgm:presLayoutVars>
      </dgm:prSet>
      <dgm:spPr/>
    </dgm:pt>
    <dgm:pt modelId="{9853FDC0-79FB-4A1F-ABC6-54A6DB19E23B}" type="pres">
      <dgm:prSet presAssocID="{B0F66314-70F3-4473-89BE-276C42A4DE99}" presName="wedge4" presStyleLbl="node1" presStyleIdx="3" presStyleCnt="5" custScaleX="102143"/>
      <dgm:spPr/>
    </dgm:pt>
    <dgm:pt modelId="{47C8F874-C9C1-440D-AC71-5F18531F831D}" type="pres">
      <dgm:prSet presAssocID="{B0F66314-70F3-4473-89BE-276C42A4DE99}" presName="dummy4a" presStyleCnt="0"/>
      <dgm:spPr/>
    </dgm:pt>
    <dgm:pt modelId="{0B0DABF9-2768-4910-AC3B-11FF307556BF}" type="pres">
      <dgm:prSet presAssocID="{B0F66314-70F3-4473-89BE-276C42A4DE99}" presName="dummy4b" presStyleCnt="0"/>
      <dgm:spPr/>
    </dgm:pt>
    <dgm:pt modelId="{13AED0A9-CF8E-4FD5-B212-8FA4A2B2B9BA}" type="pres">
      <dgm:prSet presAssocID="{B0F66314-70F3-4473-89BE-276C42A4DE99}" presName="wedge4Tx" presStyleLbl="node1" presStyleIdx="3" presStyleCnt="5">
        <dgm:presLayoutVars>
          <dgm:chMax val="0"/>
          <dgm:chPref val="0"/>
          <dgm:bulletEnabled val="1"/>
        </dgm:presLayoutVars>
      </dgm:prSet>
      <dgm:spPr/>
    </dgm:pt>
    <dgm:pt modelId="{64A71C59-0C30-4441-A3EF-070FB73D947D}" type="pres">
      <dgm:prSet presAssocID="{B0F66314-70F3-4473-89BE-276C42A4DE99}" presName="wedge5" presStyleLbl="node1" presStyleIdx="4" presStyleCnt="5"/>
      <dgm:spPr/>
    </dgm:pt>
    <dgm:pt modelId="{9227EA74-C270-4B11-95FB-FED6D152E277}" type="pres">
      <dgm:prSet presAssocID="{B0F66314-70F3-4473-89BE-276C42A4DE99}" presName="dummy5a" presStyleCnt="0"/>
      <dgm:spPr/>
    </dgm:pt>
    <dgm:pt modelId="{A2092064-4D1E-4356-8C96-50AB6D51696A}" type="pres">
      <dgm:prSet presAssocID="{B0F66314-70F3-4473-89BE-276C42A4DE99}" presName="dummy5b" presStyleCnt="0"/>
      <dgm:spPr/>
    </dgm:pt>
    <dgm:pt modelId="{FEE515D1-F743-4A2D-9B53-4C721959F5EC}" type="pres">
      <dgm:prSet presAssocID="{B0F66314-70F3-4473-89BE-276C42A4DE99}" presName="wedge5Tx" presStyleLbl="node1" presStyleIdx="4" presStyleCnt="5">
        <dgm:presLayoutVars>
          <dgm:chMax val="0"/>
          <dgm:chPref val="0"/>
          <dgm:bulletEnabled val="1"/>
        </dgm:presLayoutVars>
      </dgm:prSet>
      <dgm:spPr/>
    </dgm:pt>
    <dgm:pt modelId="{F608BA28-7302-4940-956F-BFCC07ED6442}" type="pres">
      <dgm:prSet presAssocID="{0891115B-002D-4FF4-83AF-D6A99622D282}" presName="arrowWedge1" presStyleLbl="fgSibTrans2D1" presStyleIdx="0" presStyleCnt="5"/>
      <dgm:spPr/>
    </dgm:pt>
    <dgm:pt modelId="{BD44BD0A-085A-4BA1-A18B-86441AD52074}" type="pres">
      <dgm:prSet presAssocID="{8787FD1B-5B56-4306-B947-7AA32B0916D7}" presName="arrowWedge2" presStyleLbl="fgSibTrans2D1" presStyleIdx="1" presStyleCnt="5"/>
      <dgm:spPr/>
    </dgm:pt>
    <dgm:pt modelId="{AAF2B0C1-E0F8-4E0D-936B-877797B15598}" type="pres">
      <dgm:prSet presAssocID="{09F35032-3D8E-4795-91DA-ACFE0F7DAC51}" presName="arrowWedge3" presStyleLbl="fgSibTrans2D1" presStyleIdx="2" presStyleCnt="5"/>
      <dgm:spPr/>
    </dgm:pt>
    <dgm:pt modelId="{4F0457B1-B7E5-4FF2-B392-FD66E891EF4B}" type="pres">
      <dgm:prSet presAssocID="{CE146CDC-538A-4AF3-8D77-7D58583A0B19}" presName="arrowWedge4" presStyleLbl="fgSibTrans2D1" presStyleIdx="3" presStyleCnt="5"/>
      <dgm:spPr/>
    </dgm:pt>
    <dgm:pt modelId="{65C4F8DD-46C3-4528-9C49-7C03CB5F7C5E}" type="pres">
      <dgm:prSet presAssocID="{829F2973-4189-4E9E-B697-9868EF69072F}" presName="arrowWedge5" presStyleLbl="fgSibTrans2D1" presStyleIdx="4" presStyleCnt="5"/>
      <dgm:spPr/>
    </dgm:pt>
  </dgm:ptLst>
  <dgm:cxnLst>
    <dgm:cxn modelId="{B681CA08-F6BB-472D-8017-322569CBDA07}" srcId="{B0F66314-70F3-4473-89BE-276C42A4DE99}" destId="{4FC485E3-8D7F-4C9F-A285-650689CFE3B9}" srcOrd="0" destOrd="0" parTransId="{D668EB32-74D2-49A3-BF50-2F4E772824D1}" sibTransId="{0891115B-002D-4FF4-83AF-D6A99622D282}"/>
    <dgm:cxn modelId="{97D9AC0A-8BAF-42B4-9240-CAE264456A5E}" type="presOf" srcId="{EA4301A0-81EC-43ED-9E32-6A9BE8CF2C2D}" destId="{777ED063-68C4-49CA-996A-FC02DE7B80D0}" srcOrd="1" destOrd="0" presId="urn:microsoft.com/office/officeart/2005/8/layout/cycle8"/>
    <dgm:cxn modelId="{03C9600F-E3F2-4344-8662-3CF8B3383204}" type="presOf" srcId="{7D898853-4D86-4D55-99DC-4395C32A762E}" destId="{13AED0A9-CF8E-4FD5-B212-8FA4A2B2B9BA}" srcOrd="1" destOrd="0" presId="urn:microsoft.com/office/officeart/2005/8/layout/cycle8"/>
    <dgm:cxn modelId="{27D74024-7DC9-4BE7-B077-A2004CC08902}" type="presOf" srcId="{51642B77-BC86-4F27-9D00-3D2551A43269}" destId="{90DE1004-6A07-44A9-BE7C-A2D228704962}" srcOrd="0" destOrd="0" presId="urn:microsoft.com/office/officeart/2005/8/layout/cycle8"/>
    <dgm:cxn modelId="{ED320A3B-2451-4E76-B791-3A4E382E8019}" srcId="{B0F66314-70F3-4473-89BE-276C42A4DE99}" destId="{7D898853-4D86-4D55-99DC-4395C32A762E}" srcOrd="3" destOrd="0" parTransId="{95EC38CC-81A9-42B6-8E4E-7825563CBFAA}" sibTransId="{CE146CDC-538A-4AF3-8D77-7D58583A0B19}"/>
    <dgm:cxn modelId="{56430774-6E6B-4D47-A042-5366E742552C}" type="presOf" srcId="{51642B77-BC86-4F27-9D00-3D2551A43269}" destId="{FBAC3471-4960-49A2-B452-F7F3C4513205}" srcOrd="1" destOrd="0" presId="urn:microsoft.com/office/officeart/2005/8/layout/cycle8"/>
    <dgm:cxn modelId="{6992739E-0B5D-4CAD-A4A3-94B0A45F50AD}" srcId="{B0F66314-70F3-4473-89BE-276C42A4DE99}" destId="{51642B77-BC86-4F27-9D00-3D2551A43269}" srcOrd="2" destOrd="0" parTransId="{74237B4D-2F1F-44C1-8AB9-4626F3B7CB9E}" sibTransId="{09F35032-3D8E-4795-91DA-ACFE0F7DAC51}"/>
    <dgm:cxn modelId="{5788ECA1-6589-4E09-974D-644F37D2FAF7}" srcId="{B0F66314-70F3-4473-89BE-276C42A4DE99}" destId="{9E422FAB-4501-425D-BD9F-546734AC88C2}" srcOrd="4" destOrd="0" parTransId="{95972B8F-24A9-4BCE-B638-FC18CC6C83A7}" sibTransId="{829F2973-4189-4E9E-B697-9868EF69072F}"/>
    <dgm:cxn modelId="{D8A5C4C9-EEA5-496D-8541-FB8D8E6C423D}" type="presOf" srcId="{B0F66314-70F3-4473-89BE-276C42A4DE99}" destId="{5F099380-325F-4B25-B664-FD8022912A22}" srcOrd="0" destOrd="0" presId="urn:microsoft.com/office/officeart/2005/8/layout/cycle8"/>
    <dgm:cxn modelId="{1A035DCB-6A8A-4716-8047-96F02705CE0C}" type="presOf" srcId="{4FC485E3-8D7F-4C9F-A285-650689CFE3B9}" destId="{220F535A-5230-4497-8198-89EE586BD552}" srcOrd="0" destOrd="0" presId="urn:microsoft.com/office/officeart/2005/8/layout/cycle8"/>
    <dgm:cxn modelId="{451444D9-239A-47B2-9774-990F3778FB1C}" type="presOf" srcId="{EA4301A0-81EC-43ED-9E32-6A9BE8CF2C2D}" destId="{9E970FE7-91B5-44E1-BFD4-7B0D049B0A1F}" srcOrd="0" destOrd="0" presId="urn:microsoft.com/office/officeart/2005/8/layout/cycle8"/>
    <dgm:cxn modelId="{06578AE0-5733-46FA-BB3C-BD6C2B016755}" srcId="{B0F66314-70F3-4473-89BE-276C42A4DE99}" destId="{EA4301A0-81EC-43ED-9E32-6A9BE8CF2C2D}" srcOrd="1" destOrd="0" parTransId="{A210718F-6DF7-445C-BC28-8EBCE4381F0F}" sibTransId="{8787FD1B-5B56-4306-B947-7AA32B0916D7}"/>
    <dgm:cxn modelId="{0BC833EE-5D72-4358-8212-53D05E00B328}" type="presOf" srcId="{9E422FAB-4501-425D-BD9F-546734AC88C2}" destId="{FEE515D1-F743-4A2D-9B53-4C721959F5EC}" srcOrd="1" destOrd="0" presId="urn:microsoft.com/office/officeart/2005/8/layout/cycle8"/>
    <dgm:cxn modelId="{05ACFDEF-3134-4094-BFD1-67B1A15734CB}" type="presOf" srcId="{9E422FAB-4501-425D-BD9F-546734AC88C2}" destId="{64A71C59-0C30-4441-A3EF-070FB73D947D}" srcOrd="0" destOrd="0" presId="urn:microsoft.com/office/officeart/2005/8/layout/cycle8"/>
    <dgm:cxn modelId="{EEA900F9-8CB7-4366-A027-72FBF655F4E1}" type="presOf" srcId="{7D898853-4D86-4D55-99DC-4395C32A762E}" destId="{9853FDC0-79FB-4A1F-ABC6-54A6DB19E23B}" srcOrd="0" destOrd="0" presId="urn:microsoft.com/office/officeart/2005/8/layout/cycle8"/>
    <dgm:cxn modelId="{CD4A09FD-B59C-40F6-9907-E4759B7BED11}" type="presOf" srcId="{4FC485E3-8D7F-4C9F-A285-650689CFE3B9}" destId="{5B117DEA-2D0E-43B9-88D7-6AF7871884B6}" srcOrd="1" destOrd="0" presId="urn:microsoft.com/office/officeart/2005/8/layout/cycle8"/>
    <dgm:cxn modelId="{6C31113F-EF00-465B-A992-24659110E951}" type="presParOf" srcId="{5F099380-325F-4B25-B664-FD8022912A22}" destId="{220F535A-5230-4497-8198-89EE586BD552}" srcOrd="0" destOrd="0" presId="urn:microsoft.com/office/officeart/2005/8/layout/cycle8"/>
    <dgm:cxn modelId="{5D73E9E1-DF53-403E-BE2D-D60B1CB399D1}" type="presParOf" srcId="{5F099380-325F-4B25-B664-FD8022912A22}" destId="{F1E437FA-4CDE-43B2-9113-FE3844E5EE75}" srcOrd="1" destOrd="0" presId="urn:microsoft.com/office/officeart/2005/8/layout/cycle8"/>
    <dgm:cxn modelId="{AFB6F2F7-17B2-41C7-AD2C-A1D507C8924A}" type="presParOf" srcId="{5F099380-325F-4B25-B664-FD8022912A22}" destId="{53532F4F-E6F3-466B-9B5D-712C782A098D}" srcOrd="2" destOrd="0" presId="urn:microsoft.com/office/officeart/2005/8/layout/cycle8"/>
    <dgm:cxn modelId="{BFC4FFBF-3E1B-4FF4-BBF9-D7E9001E783E}" type="presParOf" srcId="{5F099380-325F-4B25-B664-FD8022912A22}" destId="{5B117DEA-2D0E-43B9-88D7-6AF7871884B6}" srcOrd="3" destOrd="0" presId="urn:microsoft.com/office/officeart/2005/8/layout/cycle8"/>
    <dgm:cxn modelId="{56787346-74D1-4DD5-9E02-D847F2189003}" type="presParOf" srcId="{5F099380-325F-4B25-B664-FD8022912A22}" destId="{9E970FE7-91B5-44E1-BFD4-7B0D049B0A1F}" srcOrd="4" destOrd="0" presId="urn:microsoft.com/office/officeart/2005/8/layout/cycle8"/>
    <dgm:cxn modelId="{C0F558C6-FAFB-4273-9D5C-957E46F3653A}" type="presParOf" srcId="{5F099380-325F-4B25-B664-FD8022912A22}" destId="{0F0B6D4B-3DBA-4400-B0D3-49F91558A6F4}" srcOrd="5" destOrd="0" presId="urn:microsoft.com/office/officeart/2005/8/layout/cycle8"/>
    <dgm:cxn modelId="{04AB106B-CD7A-46B6-875F-A516BE645A76}" type="presParOf" srcId="{5F099380-325F-4B25-B664-FD8022912A22}" destId="{BB7E9863-AA17-49D2-92A1-9CAFB4A7D3D4}" srcOrd="6" destOrd="0" presId="urn:microsoft.com/office/officeart/2005/8/layout/cycle8"/>
    <dgm:cxn modelId="{1E87E52D-5631-4C7A-9090-60132E18B3A5}" type="presParOf" srcId="{5F099380-325F-4B25-B664-FD8022912A22}" destId="{777ED063-68C4-49CA-996A-FC02DE7B80D0}" srcOrd="7" destOrd="0" presId="urn:microsoft.com/office/officeart/2005/8/layout/cycle8"/>
    <dgm:cxn modelId="{410F8E59-08AB-425E-AE39-F192789B516D}" type="presParOf" srcId="{5F099380-325F-4B25-B664-FD8022912A22}" destId="{90DE1004-6A07-44A9-BE7C-A2D228704962}" srcOrd="8" destOrd="0" presId="urn:microsoft.com/office/officeart/2005/8/layout/cycle8"/>
    <dgm:cxn modelId="{59C3FA97-CB9D-4889-A8A6-602B5810C1F5}" type="presParOf" srcId="{5F099380-325F-4B25-B664-FD8022912A22}" destId="{43512AC1-85FF-4A6C-B1AC-9E05F90A5FDA}" srcOrd="9" destOrd="0" presId="urn:microsoft.com/office/officeart/2005/8/layout/cycle8"/>
    <dgm:cxn modelId="{4ACB18C1-DDF6-4776-8070-96A27A3DDAAA}" type="presParOf" srcId="{5F099380-325F-4B25-B664-FD8022912A22}" destId="{FB7DD8CC-EB01-43C5-838C-A3A8EF25960F}" srcOrd="10" destOrd="0" presId="urn:microsoft.com/office/officeart/2005/8/layout/cycle8"/>
    <dgm:cxn modelId="{535877EC-A9E7-4579-99A1-EAD8E10F26A5}" type="presParOf" srcId="{5F099380-325F-4B25-B664-FD8022912A22}" destId="{FBAC3471-4960-49A2-B452-F7F3C4513205}" srcOrd="11" destOrd="0" presId="urn:microsoft.com/office/officeart/2005/8/layout/cycle8"/>
    <dgm:cxn modelId="{469B576F-A6C0-4A87-97BF-7F493043B608}" type="presParOf" srcId="{5F099380-325F-4B25-B664-FD8022912A22}" destId="{9853FDC0-79FB-4A1F-ABC6-54A6DB19E23B}" srcOrd="12" destOrd="0" presId="urn:microsoft.com/office/officeart/2005/8/layout/cycle8"/>
    <dgm:cxn modelId="{627473AB-ABDC-40EC-A3EE-A7C8260B1891}" type="presParOf" srcId="{5F099380-325F-4B25-B664-FD8022912A22}" destId="{47C8F874-C9C1-440D-AC71-5F18531F831D}" srcOrd="13" destOrd="0" presId="urn:microsoft.com/office/officeart/2005/8/layout/cycle8"/>
    <dgm:cxn modelId="{41695454-E97F-4B63-BE89-341D2A2FAD73}" type="presParOf" srcId="{5F099380-325F-4B25-B664-FD8022912A22}" destId="{0B0DABF9-2768-4910-AC3B-11FF307556BF}" srcOrd="14" destOrd="0" presId="urn:microsoft.com/office/officeart/2005/8/layout/cycle8"/>
    <dgm:cxn modelId="{89D5989B-0FE3-4DF1-AEF6-A80D17F699E8}" type="presParOf" srcId="{5F099380-325F-4B25-B664-FD8022912A22}" destId="{13AED0A9-CF8E-4FD5-B212-8FA4A2B2B9BA}" srcOrd="15" destOrd="0" presId="urn:microsoft.com/office/officeart/2005/8/layout/cycle8"/>
    <dgm:cxn modelId="{E8EA4C5A-76F4-403A-A651-3CCB3A365CAB}" type="presParOf" srcId="{5F099380-325F-4B25-B664-FD8022912A22}" destId="{64A71C59-0C30-4441-A3EF-070FB73D947D}" srcOrd="16" destOrd="0" presId="urn:microsoft.com/office/officeart/2005/8/layout/cycle8"/>
    <dgm:cxn modelId="{76E4526D-DA7E-4A10-9CC0-42FAC646EC99}" type="presParOf" srcId="{5F099380-325F-4B25-B664-FD8022912A22}" destId="{9227EA74-C270-4B11-95FB-FED6D152E277}" srcOrd="17" destOrd="0" presId="urn:microsoft.com/office/officeart/2005/8/layout/cycle8"/>
    <dgm:cxn modelId="{867272A8-4544-4B1C-9C8B-24B8DAF4BB8C}" type="presParOf" srcId="{5F099380-325F-4B25-B664-FD8022912A22}" destId="{A2092064-4D1E-4356-8C96-50AB6D51696A}" srcOrd="18" destOrd="0" presId="urn:microsoft.com/office/officeart/2005/8/layout/cycle8"/>
    <dgm:cxn modelId="{9B571C79-2CE1-4564-B506-84BB4FFE713A}" type="presParOf" srcId="{5F099380-325F-4B25-B664-FD8022912A22}" destId="{FEE515D1-F743-4A2D-9B53-4C721959F5EC}" srcOrd="19" destOrd="0" presId="urn:microsoft.com/office/officeart/2005/8/layout/cycle8"/>
    <dgm:cxn modelId="{7D0D8EE3-C9B6-4A5F-95BC-5E77859F91B0}" type="presParOf" srcId="{5F099380-325F-4B25-B664-FD8022912A22}" destId="{F608BA28-7302-4940-956F-BFCC07ED6442}" srcOrd="20" destOrd="0" presId="urn:microsoft.com/office/officeart/2005/8/layout/cycle8"/>
    <dgm:cxn modelId="{B6A7A310-05EE-495C-8FA8-70BAFE8BCD5A}" type="presParOf" srcId="{5F099380-325F-4B25-B664-FD8022912A22}" destId="{BD44BD0A-085A-4BA1-A18B-86441AD52074}" srcOrd="21" destOrd="0" presId="urn:microsoft.com/office/officeart/2005/8/layout/cycle8"/>
    <dgm:cxn modelId="{49D10EB0-6C6D-4ACD-8BA4-624F7A38319D}" type="presParOf" srcId="{5F099380-325F-4B25-B664-FD8022912A22}" destId="{AAF2B0C1-E0F8-4E0D-936B-877797B15598}" srcOrd="22" destOrd="0" presId="urn:microsoft.com/office/officeart/2005/8/layout/cycle8"/>
    <dgm:cxn modelId="{21D2322A-C1C8-4EC8-981F-CD8C4CE35D50}" type="presParOf" srcId="{5F099380-325F-4B25-B664-FD8022912A22}" destId="{4F0457B1-B7E5-4FF2-B392-FD66E891EF4B}" srcOrd="23" destOrd="0" presId="urn:microsoft.com/office/officeart/2005/8/layout/cycle8"/>
    <dgm:cxn modelId="{9FF90475-0C81-4724-BEDB-715D8048EC7C}" type="presParOf" srcId="{5F099380-325F-4B25-B664-FD8022912A22}" destId="{65C4F8DD-46C3-4528-9C49-7C03CB5F7C5E}" srcOrd="2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B6AF830-39E1-41CA-9513-56415FF963B5}" type="doc">
      <dgm:prSet loTypeId="urn:microsoft.com/office/officeart/2005/8/layout/radial4" loCatId="relationship" qsTypeId="urn:microsoft.com/office/officeart/2005/8/quickstyle/3d1" qsCatId="3D" csTypeId="urn:microsoft.com/office/officeart/2005/8/colors/colorful1" csCatId="colorful" phldr="1"/>
      <dgm:spPr/>
      <dgm:t>
        <a:bodyPr/>
        <a:lstStyle/>
        <a:p>
          <a:endParaRPr lang="en-US"/>
        </a:p>
      </dgm:t>
    </dgm:pt>
    <dgm:pt modelId="{247513AB-D148-48A6-AE48-CCBE84892236}">
      <dgm:prSet phldrT="[Text]"/>
      <dgm:spPr/>
      <dgm:t>
        <a:bodyPr/>
        <a:lstStyle/>
        <a:p>
          <a:r>
            <a:rPr lang="en-US" dirty="0"/>
            <a:t>Assessment of HF</a:t>
          </a:r>
        </a:p>
      </dgm:t>
    </dgm:pt>
    <dgm:pt modelId="{E8F8CCFB-FB72-47AD-8800-BBA2EBC212E8}" type="parTrans" cxnId="{E5A9E549-CF8A-47BB-803F-14B223DE1C6A}">
      <dgm:prSet/>
      <dgm:spPr/>
      <dgm:t>
        <a:bodyPr/>
        <a:lstStyle/>
        <a:p>
          <a:endParaRPr lang="en-US"/>
        </a:p>
      </dgm:t>
    </dgm:pt>
    <dgm:pt modelId="{22DF71DE-C3B7-4618-81CF-7E7252609180}" type="sibTrans" cxnId="{E5A9E549-CF8A-47BB-803F-14B223DE1C6A}">
      <dgm:prSet/>
      <dgm:spPr/>
      <dgm:t>
        <a:bodyPr/>
        <a:lstStyle/>
        <a:p>
          <a:endParaRPr lang="en-US"/>
        </a:p>
      </dgm:t>
    </dgm:pt>
    <dgm:pt modelId="{1FD55E9A-7C24-4502-962E-29F8B915DD01}">
      <dgm:prSet phldrT="[Text]"/>
      <dgm:spPr/>
      <dgm:t>
        <a:bodyPr/>
        <a:lstStyle/>
        <a:p>
          <a:r>
            <a:rPr lang="en-US" dirty="0"/>
            <a:t>Fatigue</a:t>
          </a:r>
        </a:p>
      </dgm:t>
    </dgm:pt>
    <dgm:pt modelId="{D28E7BB1-7FDC-459A-9D82-5AA1E2A6B513}" type="parTrans" cxnId="{1362105D-BB3A-476F-9EA3-FF8CA942E00B}">
      <dgm:prSet/>
      <dgm:spPr/>
      <dgm:t>
        <a:bodyPr/>
        <a:lstStyle/>
        <a:p>
          <a:endParaRPr lang="en-US"/>
        </a:p>
      </dgm:t>
    </dgm:pt>
    <dgm:pt modelId="{2982487C-4DA5-4121-8280-21ACD68D3702}" type="sibTrans" cxnId="{1362105D-BB3A-476F-9EA3-FF8CA942E00B}">
      <dgm:prSet/>
      <dgm:spPr/>
      <dgm:t>
        <a:bodyPr/>
        <a:lstStyle/>
        <a:p>
          <a:endParaRPr lang="en-US"/>
        </a:p>
      </dgm:t>
    </dgm:pt>
    <dgm:pt modelId="{86630D5E-C0A6-4E54-BC5A-D5005B0AFCFB}">
      <dgm:prSet phldrT="[Text]"/>
      <dgm:spPr/>
      <dgm:t>
        <a:bodyPr/>
        <a:lstStyle/>
        <a:p>
          <a:r>
            <a:rPr lang="en-US" dirty="0"/>
            <a:t>Swelling of feet</a:t>
          </a:r>
        </a:p>
      </dgm:t>
    </dgm:pt>
    <dgm:pt modelId="{372449FD-5211-4FEF-B912-6D8BD5A15EBB}" type="parTrans" cxnId="{6ED08B71-280F-4A61-AF60-67698FDB8CC0}">
      <dgm:prSet/>
      <dgm:spPr/>
      <dgm:t>
        <a:bodyPr/>
        <a:lstStyle/>
        <a:p>
          <a:endParaRPr lang="en-US"/>
        </a:p>
      </dgm:t>
    </dgm:pt>
    <dgm:pt modelId="{6DF0DAB2-6DFD-48AA-A6C9-A605676EDACE}" type="sibTrans" cxnId="{6ED08B71-280F-4A61-AF60-67698FDB8CC0}">
      <dgm:prSet/>
      <dgm:spPr/>
      <dgm:t>
        <a:bodyPr/>
        <a:lstStyle/>
        <a:p>
          <a:endParaRPr lang="en-US"/>
        </a:p>
      </dgm:t>
    </dgm:pt>
    <dgm:pt modelId="{AD2EF3C9-E6C0-4360-AB8A-D7F65443CFBC}">
      <dgm:prSet phldrT="[Text]"/>
      <dgm:spPr/>
      <dgm:t>
        <a:bodyPr/>
        <a:lstStyle/>
        <a:p>
          <a:r>
            <a:rPr lang="en-US" dirty="0"/>
            <a:t>Stress related to illness</a:t>
          </a:r>
        </a:p>
      </dgm:t>
    </dgm:pt>
    <dgm:pt modelId="{C9FA2A84-2F4C-41D4-887B-F4A26165F016}" type="parTrans" cxnId="{5CCA1E5A-61AC-491A-9342-BCDE82568B80}">
      <dgm:prSet/>
      <dgm:spPr/>
      <dgm:t>
        <a:bodyPr/>
        <a:lstStyle/>
        <a:p>
          <a:endParaRPr lang="en-US"/>
        </a:p>
      </dgm:t>
    </dgm:pt>
    <dgm:pt modelId="{64030328-4649-4D45-9AA7-BE55CF8D5EFF}" type="sibTrans" cxnId="{5CCA1E5A-61AC-491A-9342-BCDE82568B80}">
      <dgm:prSet/>
      <dgm:spPr/>
      <dgm:t>
        <a:bodyPr/>
        <a:lstStyle/>
        <a:p>
          <a:endParaRPr lang="en-US"/>
        </a:p>
      </dgm:t>
    </dgm:pt>
    <dgm:pt modelId="{A640555A-D101-46ED-8847-263787C59889}">
      <dgm:prSet phldrT="[Text]"/>
      <dgm:spPr/>
      <dgm:t>
        <a:bodyPr/>
        <a:lstStyle/>
        <a:p>
          <a:pPr rtl="0"/>
          <a:r>
            <a:rPr lang="en-US" dirty="0"/>
            <a:t>Decreased voiding, Night voiding</a:t>
          </a:r>
        </a:p>
      </dgm:t>
    </dgm:pt>
    <dgm:pt modelId="{E1E2BB77-C8BD-4349-8230-AB3D96C133C6}" type="parTrans" cxnId="{950AB41A-C28F-44FF-8FF3-5DB5B9D335FD}">
      <dgm:prSet/>
      <dgm:spPr/>
      <dgm:t>
        <a:bodyPr/>
        <a:lstStyle/>
        <a:p>
          <a:endParaRPr lang="en-US"/>
        </a:p>
      </dgm:t>
    </dgm:pt>
    <dgm:pt modelId="{4A36B2AF-6D2D-417C-A8A4-88321A605B36}" type="sibTrans" cxnId="{950AB41A-C28F-44FF-8FF3-5DB5B9D335FD}">
      <dgm:prSet/>
      <dgm:spPr/>
      <dgm:t>
        <a:bodyPr/>
        <a:lstStyle/>
        <a:p>
          <a:endParaRPr lang="en-US"/>
        </a:p>
      </dgm:t>
    </dgm:pt>
    <dgm:pt modelId="{99C95112-8026-4F18-9727-451F182BE2C0}">
      <dgm:prSet phldrT="[Text]"/>
      <dgm:spPr/>
      <dgm:t>
        <a:bodyPr/>
        <a:lstStyle/>
        <a:p>
          <a:pPr rtl="0"/>
          <a:r>
            <a:rPr lang="en-US" dirty="0"/>
            <a:t>Nausea, vomiting</a:t>
          </a:r>
        </a:p>
      </dgm:t>
    </dgm:pt>
    <dgm:pt modelId="{B362B4E0-D47E-4965-8385-1E92574DC1E6}" type="parTrans" cxnId="{B4F8DF8E-5012-4D9F-8514-14CE24AD0AE2}">
      <dgm:prSet/>
      <dgm:spPr/>
      <dgm:t>
        <a:bodyPr/>
        <a:lstStyle/>
        <a:p>
          <a:endParaRPr lang="en-US"/>
        </a:p>
      </dgm:t>
    </dgm:pt>
    <dgm:pt modelId="{F6D5EE8A-4894-4CD6-B2C4-5D533FDCE43E}" type="sibTrans" cxnId="{B4F8DF8E-5012-4D9F-8514-14CE24AD0AE2}">
      <dgm:prSet/>
      <dgm:spPr/>
      <dgm:t>
        <a:bodyPr/>
        <a:lstStyle/>
        <a:p>
          <a:endParaRPr lang="en-US"/>
        </a:p>
      </dgm:t>
    </dgm:pt>
    <dgm:pt modelId="{1D8A4EAD-F3EC-4CD4-ACD6-EE32186741C6}">
      <dgm:prSet phldrT="[Text]"/>
      <dgm:spPr/>
      <dgm:t>
        <a:bodyPr/>
        <a:lstStyle/>
        <a:p>
          <a:pPr rtl="0"/>
          <a:r>
            <a:rPr lang="en-US" dirty="0"/>
            <a:t>Dizziness</a:t>
          </a:r>
        </a:p>
      </dgm:t>
    </dgm:pt>
    <dgm:pt modelId="{6D8304FB-A7D6-4840-BD95-5CB989256652}" type="parTrans" cxnId="{41A11C02-40BC-4046-8242-C1876D93DE60}">
      <dgm:prSet/>
      <dgm:spPr/>
      <dgm:t>
        <a:bodyPr/>
        <a:lstStyle/>
        <a:p>
          <a:endParaRPr lang="en-US"/>
        </a:p>
      </dgm:t>
    </dgm:pt>
    <dgm:pt modelId="{8559E72A-CEA1-4F57-8D40-71C329B5878B}" type="sibTrans" cxnId="{41A11C02-40BC-4046-8242-C1876D93DE60}">
      <dgm:prSet/>
      <dgm:spPr/>
      <dgm:t>
        <a:bodyPr/>
        <a:lstStyle/>
        <a:p>
          <a:endParaRPr lang="en-US"/>
        </a:p>
      </dgm:t>
    </dgm:pt>
    <dgm:pt modelId="{36AA35DD-6C65-4180-A051-EF833964B965}">
      <dgm:prSet phldrT="[Text]"/>
      <dgm:spPr/>
      <dgm:t>
        <a:bodyPr/>
        <a:lstStyle/>
        <a:p>
          <a:pPr rtl="0"/>
          <a:r>
            <a:rPr lang="en-US" dirty="0"/>
            <a:t>Dyspnea</a:t>
          </a:r>
        </a:p>
      </dgm:t>
    </dgm:pt>
    <dgm:pt modelId="{3E73BBB1-87B0-4A3E-AA30-E877CA23821A}" type="parTrans" cxnId="{64E20889-5106-4DE8-92C6-3615A8DABABE}">
      <dgm:prSet/>
      <dgm:spPr/>
      <dgm:t>
        <a:bodyPr/>
        <a:lstStyle/>
        <a:p>
          <a:endParaRPr lang="en-US"/>
        </a:p>
      </dgm:t>
    </dgm:pt>
    <dgm:pt modelId="{AB78727F-EB62-431F-88BC-17F52E31C400}" type="sibTrans" cxnId="{64E20889-5106-4DE8-92C6-3615A8DABABE}">
      <dgm:prSet/>
      <dgm:spPr/>
      <dgm:t>
        <a:bodyPr/>
        <a:lstStyle/>
        <a:p>
          <a:endParaRPr lang="en-US"/>
        </a:p>
      </dgm:t>
    </dgm:pt>
    <dgm:pt modelId="{88B11DC5-E8E3-430A-9751-E1683BB52ADA}" type="pres">
      <dgm:prSet presAssocID="{CB6AF830-39E1-41CA-9513-56415FF963B5}" presName="cycle" presStyleCnt="0">
        <dgm:presLayoutVars>
          <dgm:chMax val="1"/>
          <dgm:dir/>
          <dgm:animLvl val="ctr"/>
          <dgm:resizeHandles val="exact"/>
        </dgm:presLayoutVars>
      </dgm:prSet>
      <dgm:spPr/>
    </dgm:pt>
    <dgm:pt modelId="{DC4F9DAE-5569-4A45-B9FC-A05C1849C175}" type="pres">
      <dgm:prSet presAssocID="{247513AB-D148-48A6-AE48-CCBE84892236}" presName="centerShape" presStyleLbl="node0" presStyleIdx="0" presStyleCnt="1"/>
      <dgm:spPr/>
    </dgm:pt>
    <dgm:pt modelId="{C9793765-00EF-4B0D-BC95-9EA70F48F852}" type="pres">
      <dgm:prSet presAssocID="{D28E7BB1-7FDC-459A-9D82-5AA1E2A6B513}" presName="parTrans" presStyleLbl="bgSibTrans2D1" presStyleIdx="0" presStyleCnt="7"/>
      <dgm:spPr/>
    </dgm:pt>
    <dgm:pt modelId="{A7DB3B78-4A35-4CDE-9BF9-D876B66258A3}" type="pres">
      <dgm:prSet presAssocID="{1FD55E9A-7C24-4502-962E-29F8B915DD01}" presName="node" presStyleLbl="node1" presStyleIdx="0" presStyleCnt="7">
        <dgm:presLayoutVars>
          <dgm:bulletEnabled val="1"/>
        </dgm:presLayoutVars>
      </dgm:prSet>
      <dgm:spPr/>
    </dgm:pt>
    <dgm:pt modelId="{F12509AE-161B-4712-88F1-DEDD3A8D7440}" type="pres">
      <dgm:prSet presAssocID="{372449FD-5211-4FEF-B912-6D8BD5A15EBB}" presName="parTrans" presStyleLbl="bgSibTrans2D1" presStyleIdx="1" presStyleCnt="7"/>
      <dgm:spPr/>
    </dgm:pt>
    <dgm:pt modelId="{3B43763E-D6A9-4C7F-AFBA-09E32301089D}" type="pres">
      <dgm:prSet presAssocID="{86630D5E-C0A6-4E54-BC5A-D5005B0AFCFB}" presName="node" presStyleLbl="node1" presStyleIdx="1" presStyleCnt="7">
        <dgm:presLayoutVars>
          <dgm:bulletEnabled val="1"/>
        </dgm:presLayoutVars>
      </dgm:prSet>
      <dgm:spPr/>
    </dgm:pt>
    <dgm:pt modelId="{7528A3B3-DFA4-42AA-BBC9-4E0F131ACEFA}" type="pres">
      <dgm:prSet presAssocID="{C9FA2A84-2F4C-41D4-887B-F4A26165F016}" presName="parTrans" presStyleLbl="bgSibTrans2D1" presStyleIdx="2" presStyleCnt="7"/>
      <dgm:spPr/>
    </dgm:pt>
    <dgm:pt modelId="{F34EA58B-2E2B-4980-B595-997A8C338AB1}" type="pres">
      <dgm:prSet presAssocID="{AD2EF3C9-E6C0-4360-AB8A-D7F65443CFBC}" presName="node" presStyleLbl="node1" presStyleIdx="2" presStyleCnt="7">
        <dgm:presLayoutVars>
          <dgm:bulletEnabled val="1"/>
        </dgm:presLayoutVars>
      </dgm:prSet>
      <dgm:spPr/>
    </dgm:pt>
    <dgm:pt modelId="{07B3FCF3-F5FC-4C74-8126-733D54B6774E}" type="pres">
      <dgm:prSet presAssocID="{E1E2BB77-C8BD-4349-8230-AB3D96C133C6}" presName="parTrans" presStyleLbl="bgSibTrans2D1" presStyleIdx="3" presStyleCnt="7"/>
      <dgm:spPr/>
    </dgm:pt>
    <dgm:pt modelId="{A9DF2D43-8D5F-46A5-A45D-4B809DD91FC2}" type="pres">
      <dgm:prSet presAssocID="{A640555A-D101-46ED-8847-263787C59889}" presName="node" presStyleLbl="node1" presStyleIdx="3" presStyleCnt="7">
        <dgm:presLayoutVars>
          <dgm:bulletEnabled val="1"/>
        </dgm:presLayoutVars>
      </dgm:prSet>
      <dgm:spPr/>
    </dgm:pt>
    <dgm:pt modelId="{0B4AE84A-F8E1-4D06-9DFA-A8757F34C350}" type="pres">
      <dgm:prSet presAssocID="{B362B4E0-D47E-4965-8385-1E92574DC1E6}" presName="parTrans" presStyleLbl="bgSibTrans2D1" presStyleIdx="4" presStyleCnt="7"/>
      <dgm:spPr/>
    </dgm:pt>
    <dgm:pt modelId="{95CA9586-672A-44AF-BEA0-FC2558EEEBF2}" type="pres">
      <dgm:prSet presAssocID="{99C95112-8026-4F18-9727-451F182BE2C0}" presName="node" presStyleLbl="node1" presStyleIdx="4" presStyleCnt="7">
        <dgm:presLayoutVars>
          <dgm:bulletEnabled val="1"/>
        </dgm:presLayoutVars>
      </dgm:prSet>
      <dgm:spPr/>
    </dgm:pt>
    <dgm:pt modelId="{54711C74-5A0C-4478-9FD0-1AB67B163880}" type="pres">
      <dgm:prSet presAssocID="{6D8304FB-A7D6-4840-BD95-5CB989256652}" presName="parTrans" presStyleLbl="bgSibTrans2D1" presStyleIdx="5" presStyleCnt="7"/>
      <dgm:spPr/>
    </dgm:pt>
    <dgm:pt modelId="{2C023DC7-0F46-4C3C-8AA2-FD8579667F41}" type="pres">
      <dgm:prSet presAssocID="{1D8A4EAD-F3EC-4CD4-ACD6-EE32186741C6}" presName="node" presStyleLbl="node1" presStyleIdx="5" presStyleCnt="7">
        <dgm:presLayoutVars>
          <dgm:bulletEnabled val="1"/>
        </dgm:presLayoutVars>
      </dgm:prSet>
      <dgm:spPr/>
    </dgm:pt>
    <dgm:pt modelId="{8F1A0D81-CDB2-4F92-A68F-E8A86993EB4A}" type="pres">
      <dgm:prSet presAssocID="{3E73BBB1-87B0-4A3E-AA30-E877CA23821A}" presName="parTrans" presStyleLbl="bgSibTrans2D1" presStyleIdx="6" presStyleCnt="7"/>
      <dgm:spPr/>
    </dgm:pt>
    <dgm:pt modelId="{0D566506-B380-4DDE-A663-108727B6D965}" type="pres">
      <dgm:prSet presAssocID="{36AA35DD-6C65-4180-A051-EF833964B965}" presName="node" presStyleLbl="node1" presStyleIdx="6" presStyleCnt="7">
        <dgm:presLayoutVars>
          <dgm:bulletEnabled val="1"/>
        </dgm:presLayoutVars>
      </dgm:prSet>
      <dgm:spPr/>
    </dgm:pt>
  </dgm:ptLst>
  <dgm:cxnLst>
    <dgm:cxn modelId="{41A11C02-40BC-4046-8242-C1876D93DE60}" srcId="{247513AB-D148-48A6-AE48-CCBE84892236}" destId="{1D8A4EAD-F3EC-4CD4-ACD6-EE32186741C6}" srcOrd="5" destOrd="0" parTransId="{6D8304FB-A7D6-4840-BD95-5CB989256652}" sibTransId="{8559E72A-CEA1-4F57-8D40-71C329B5878B}"/>
    <dgm:cxn modelId="{94068D05-7569-44EE-B1F4-2FC3A7E6E8BF}" type="presOf" srcId="{D28E7BB1-7FDC-459A-9D82-5AA1E2A6B513}" destId="{C9793765-00EF-4B0D-BC95-9EA70F48F852}" srcOrd="0" destOrd="0" presId="urn:microsoft.com/office/officeart/2005/8/layout/radial4"/>
    <dgm:cxn modelId="{5B69C20F-8DF3-4969-A36F-6E7ACE772E78}" type="presOf" srcId="{AD2EF3C9-E6C0-4360-AB8A-D7F65443CFBC}" destId="{F34EA58B-2E2B-4980-B595-997A8C338AB1}" srcOrd="0" destOrd="0" presId="urn:microsoft.com/office/officeart/2005/8/layout/radial4"/>
    <dgm:cxn modelId="{950AB41A-C28F-44FF-8FF3-5DB5B9D335FD}" srcId="{247513AB-D148-48A6-AE48-CCBE84892236}" destId="{A640555A-D101-46ED-8847-263787C59889}" srcOrd="3" destOrd="0" parTransId="{E1E2BB77-C8BD-4349-8230-AB3D96C133C6}" sibTransId="{4A36B2AF-6D2D-417C-A8A4-88321A605B36}"/>
    <dgm:cxn modelId="{9DF8CA28-22B3-430E-897C-CB77CA64E0F6}" type="presOf" srcId="{372449FD-5211-4FEF-B912-6D8BD5A15EBB}" destId="{F12509AE-161B-4712-88F1-DEDD3A8D7440}" srcOrd="0" destOrd="0" presId="urn:microsoft.com/office/officeart/2005/8/layout/radial4"/>
    <dgm:cxn modelId="{9FA48C31-B93B-4CA6-81C4-14244B49C41D}" type="presOf" srcId="{1FD55E9A-7C24-4502-962E-29F8B915DD01}" destId="{A7DB3B78-4A35-4CDE-9BF9-D876B66258A3}" srcOrd="0" destOrd="0" presId="urn:microsoft.com/office/officeart/2005/8/layout/radial4"/>
    <dgm:cxn modelId="{6069915C-2AC8-4B73-9F31-DA4DEA190087}" type="presOf" srcId="{A640555A-D101-46ED-8847-263787C59889}" destId="{A9DF2D43-8D5F-46A5-A45D-4B809DD91FC2}" srcOrd="0" destOrd="0" presId="urn:microsoft.com/office/officeart/2005/8/layout/radial4"/>
    <dgm:cxn modelId="{1362105D-BB3A-476F-9EA3-FF8CA942E00B}" srcId="{247513AB-D148-48A6-AE48-CCBE84892236}" destId="{1FD55E9A-7C24-4502-962E-29F8B915DD01}" srcOrd="0" destOrd="0" parTransId="{D28E7BB1-7FDC-459A-9D82-5AA1E2A6B513}" sibTransId="{2982487C-4DA5-4121-8280-21ACD68D3702}"/>
    <dgm:cxn modelId="{5F41A65F-C22C-45BC-8E01-78379EE1B2F2}" type="presOf" srcId="{86630D5E-C0A6-4E54-BC5A-D5005B0AFCFB}" destId="{3B43763E-D6A9-4C7F-AFBA-09E32301089D}" srcOrd="0" destOrd="0" presId="urn:microsoft.com/office/officeart/2005/8/layout/radial4"/>
    <dgm:cxn modelId="{B15AE462-32AA-4865-9DD9-E418ED258B0C}" type="presOf" srcId="{1D8A4EAD-F3EC-4CD4-ACD6-EE32186741C6}" destId="{2C023DC7-0F46-4C3C-8AA2-FD8579667F41}" srcOrd="0" destOrd="0" presId="urn:microsoft.com/office/officeart/2005/8/layout/radial4"/>
    <dgm:cxn modelId="{E5A9E549-CF8A-47BB-803F-14B223DE1C6A}" srcId="{CB6AF830-39E1-41CA-9513-56415FF963B5}" destId="{247513AB-D148-48A6-AE48-CCBE84892236}" srcOrd="0" destOrd="0" parTransId="{E8F8CCFB-FB72-47AD-8800-BBA2EBC212E8}" sibTransId="{22DF71DE-C3B7-4618-81CF-7E7252609180}"/>
    <dgm:cxn modelId="{A5300850-798B-449C-84E4-909203AB7F4A}" type="presOf" srcId="{E1E2BB77-C8BD-4349-8230-AB3D96C133C6}" destId="{07B3FCF3-F5FC-4C74-8126-733D54B6774E}" srcOrd="0" destOrd="0" presId="urn:microsoft.com/office/officeart/2005/8/layout/radial4"/>
    <dgm:cxn modelId="{6ED08B71-280F-4A61-AF60-67698FDB8CC0}" srcId="{247513AB-D148-48A6-AE48-CCBE84892236}" destId="{86630D5E-C0A6-4E54-BC5A-D5005B0AFCFB}" srcOrd="1" destOrd="0" parTransId="{372449FD-5211-4FEF-B912-6D8BD5A15EBB}" sibTransId="{6DF0DAB2-6DFD-48AA-A6C9-A605676EDACE}"/>
    <dgm:cxn modelId="{5CCA1E5A-61AC-491A-9342-BCDE82568B80}" srcId="{247513AB-D148-48A6-AE48-CCBE84892236}" destId="{AD2EF3C9-E6C0-4360-AB8A-D7F65443CFBC}" srcOrd="2" destOrd="0" parTransId="{C9FA2A84-2F4C-41D4-887B-F4A26165F016}" sibTransId="{64030328-4649-4D45-9AA7-BE55CF8D5EFF}"/>
    <dgm:cxn modelId="{2A3F9B83-6B91-488F-B408-693AF14EE15D}" type="presOf" srcId="{B362B4E0-D47E-4965-8385-1E92574DC1E6}" destId="{0B4AE84A-F8E1-4D06-9DFA-A8757F34C350}" srcOrd="0" destOrd="0" presId="urn:microsoft.com/office/officeart/2005/8/layout/radial4"/>
    <dgm:cxn modelId="{64E20889-5106-4DE8-92C6-3615A8DABABE}" srcId="{247513AB-D148-48A6-AE48-CCBE84892236}" destId="{36AA35DD-6C65-4180-A051-EF833964B965}" srcOrd="6" destOrd="0" parTransId="{3E73BBB1-87B0-4A3E-AA30-E877CA23821A}" sibTransId="{AB78727F-EB62-431F-88BC-17F52E31C400}"/>
    <dgm:cxn modelId="{5D86B88E-E1DA-41A3-8841-5B8E881C7CA0}" type="presOf" srcId="{C9FA2A84-2F4C-41D4-887B-F4A26165F016}" destId="{7528A3B3-DFA4-42AA-BBC9-4E0F131ACEFA}" srcOrd="0" destOrd="0" presId="urn:microsoft.com/office/officeart/2005/8/layout/radial4"/>
    <dgm:cxn modelId="{B4F8DF8E-5012-4D9F-8514-14CE24AD0AE2}" srcId="{247513AB-D148-48A6-AE48-CCBE84892236}" destId="{99C95112-8026-4F18-9727-451F182BE2C0}" srcOrd="4" destOrd="0" parTransId="{B362B4E0-D47E-4965-8385-1E92574DC1E6}" sibTransId="{F6D5EE8A-4894-4CD6-B2C4-5D533FDCE43E}"/>
    <dgm:cxn modelId="{FB3FE290-B59D-4CBD-B220-3F7B08D69C2C}" type="presOf" srcId="{3E73BBB1-87B0-4A3E-AA30-E877CA23821A}" destId="{8F1A0D81-CDB2-4F92-A68F-E8A86993EB4A}" srcOrd="0" destOrd="0" presId="urn:microsoft.com/office/officeart/2005/8/layout/radial4"/>
    <dgm:cxn modelId="{33123193-BAF8-45E5-8B52-76DA5B2321C4}" type="presOf" srcId="{CB6AF830-39E1-41CA-9513-56415FF963B5}" destId="{88B11DC5-E8E3-430A-9751-E1683BB52ADA}" srcOrd="0" destOrd="0" presId="urn:microsoft.com/office/officeart/2005/8/layout/radial4"/>
    <dgm:cxn modelId="{29FE7D93-0232-442C-816E-9FF9278839C6}" type="presOf" srcId="{247513AB-D148-48A6-AE48-CCBE84892236}" destId="{DC4F9DAE-5569-4A45-B9FC-A05C1849C175}" srcOrd="0" destOrd="0" presId="urn:microsoft.com/office/officeart/2005/8/layout/radial4"/>
    <dgm:cxn modelId="{A6B00BA4-0C1D-4264-B2F8-893BB425DAE2}" type="presOf" srcId="{6D8304FB-A7D6-4840-BD95-5CB989256652}" destId="{54711C74-5A0C-4478-9FD0-1AB67B163880}" srcOrd="0" destOrd="0" presId="urn:microsoft.com/office/officeart/2005/8/layout/radial4"/>
    <dgm:cxn modelId="{968B60A6-1B11-4419-B992-640C13611902}" type="presOf" srcId="{99C95112-8026-4F18-9727-451F182BE2C0}" destId="{95CA9586-672A-44AF-BEA0-FC2558EEEBF2}" srcOrd="0" destOrd="0" presId="urn:microsoft.com/office/officeart/2005/8/layout/radial4"/>
    <dgm:cxn modelId="{2D72C1E8-C63A-4E91-942E-E472719FD1F1}" type="presOf" srcId="{36AA35DD-6C65-4180-A051-EF833964B965}" destId="{0D566506-B380-4DDE-A663-108727B6D965}" srcOrd="0" destOrd="0" presId="urn:microsoft.com/office/officeart/2005/8/layout/radial4"/>
    <dgm:cxn modelId="{75420993-F336-4720-AC12-4A86CFFA78C7}" type="presParOf" srcId="{88B11DC5-E8E3-430A-9751-E1683BB52ADA}" destId="{DC4F9DAE-5569-4A45-B9FC-A05C1849C175}" srcOrd="0" destOrd="0" presId="urn:microsoft.com/office/officeart/2005/8/layout/radial4"/>
    <dgm:cxn modelId="{4CF5F14C-67BB-4071-90C6-724530FD8409}" type="presParOf" srcId="{88B11DC5-E8E3-430A-9751-E1683BB52ADA}" destId="{C9793765-00EF-4B0D-BC95-9EA70F48F852}" srcOrd="1" destOrd="0" presId="urn:microsoft.com/office/officeart/2005/8/layout/radial4"/>
    <dgm:cxn modelId="{C9B66DEC-0890-45D4-A006-4094DA274ADC}" type="presParOf" srcId="{88B11DC5-E8E3-430A-9751-E1683BB52ADA}" destId="{A7DB3B78-4A35-4CDE-9BF9-D876B66258A3}" srcOrd="2" destOrd="0" presId="urn:microsoft.com/office/officeart/2005/8/layout/radial4"/>
    <dgm:cxn modelId="{63474A89-8B14-4878-AF9F-6F15749D0F08}" type="presParOf" srcId="{88B11DC5-E8E3-430A-9751-E1683BB52ADA}" destId="{F12509AE-161B-4712-88F1-DEDD3A8D7440}" srcOrd="3" destOrd="0" presId="urn:microsoft.com/office/officeart/2005/8/layout/radial4"/>
    <dgm:cxn modelId="{D9C7AD41-8EC1-463F-AFFD-FAA97BBF1A88}" type="presParOf" srcId="{88B11DC5-E8E3-430A-9751-E1683BB52ADA}" destId="{3B43763E-D6A9-4C7F-AFBA-09E32301089D}" srcOrd="4" destOrd="0" presId="urn:microsoft.com/office/officeart/2005/8/layout/radial4"/>
    <dgm:cxn modelId="{3423B055-AC85-487D-82E7-F3CE17EC855E}" type="presParOf" srcId="{88B11DC5-E8E3-430A-9751-E1683BB52ADA}" destId="{7528A3B3-DFA4-42AA-BBC9-4E0F131ACEFA}" srcOrd="5" destOrd="0" presId="urn:microsoft.com/office/officeart/2005/8/layout/radial4"/>
    <dgm:cxn modelId="{9BA3E5B9-31FA-4AB1-8059-562983F6D5B5}" type="presParOf" srcId="{88B11DC5-E8E3-430A-9751-E1683BB52ADA}" destId="{F34EA58B-2E2B-4980-B595-997A8C338AB1}" srcOrd="6" destOrd="0" presId="urn:microsoft.com/office/officeart/2005/8/layout/radial4"/>
    <dgm:cxn modelId="{F827FB6B-E079-4AF5-8A8D-F1C6C8230CC0}" type="presParOf" srcId="{88B11DC5-E8E3-430A-9751-E1683BB52ADA}" destId="{07B3FCF3-F5FC-4C74-8126-733D54B6774E}" srcOrd="7" destOrd="0" presId="urn:microsoft.com/office/officeart/2005/8/layout/radial4"/>
    <dgm:cxn modelId="{8D65B804-6A8B-46C8-9598-6EA43591E4C1}" type="presParOf" srcId="{88B11DC5-E8E3-430A-9751-E1683BB52ADA}" destId="{A9DF2D43-8D5F-46A5-A45D-4B809DD91FC2}" srcOrd="8" destOrd="0" presId="urn:microsoft.com/office/officeart/2005/8/layout/radial4"/>
    <dgm:cxn modelId="{B5056B6B-E1C0-4D74-9D9D-B8D5343B3FB5}" type="presParOf" srcId="{88B11DC5-E8E3-430A-9751-E1683BB52ADA}" destId="{0B4AE84A-F8E1-4D06-9DFA-A8757F34C350}" srcOrd="9" destOrd="0" presId="urn:microsoft.com/office/officeart/2005/8/layout/radial4"/>
    <dgm:cxn modelId="{85C90BA7-6F5D-4671-AA70-2C0A2A7445A3}" type="presParOf" srcId="{88B11DC5-E8E3-430A-9751-E1683BB52ADA}" destId="{95CA9586-672A-44AF-BEA0-FC2558EEEBF2}" srcOrd="10" destOrd="0" presId="urn:microsoft.com/office/officeart/2005/8/layout/radial4"/>
    <dgm:cxn modelId="{99B90E50-9DAB-4A1A-B872-3E279AA18C10}" type="presParOf" srcId="{88B11DC5-E8E3-430A-9751-E1683BB52ADA}" destId="{54711C74-5A0C-4478-9FD0-1AB67B163880}" srcOrd="11" destOrd="0" presId="urn:microsoft.com/office/officeart/2005/8/layout/radial4"/>
    <dgm:cxn modelId="{9B2B1CE7-C605-4D49-BF64-0576B67FD2C4}" type="presParOf" srcId="{88B11DC5-E8E3-430A-9751-E1683BB52ADA}" destId="{2C023DC7-0F46-4C3C-8AA2-FD8579667F41}" srcOrd="12" destOrd="0" presId="urn:microsoft.com/office/officeart/2005/8/layout/radial4"/>
    <dgm:cxn modelId="{3BCF8AAE-02FD-458A-B927-A9363AFC4DB0}" type="presParOf" srcId="{88B11DC5-E8E3-430A-9751-E1683BB52ADA}" destId="{8F1A0D81-CDB2-4F92-A68F-E8A86993EB4A}" srcOrd="13" destOrd="0" presId="urn:microsoft.com/office/officeart/2005/8/layout/radial4"/>
    <dgm:cxn modelId="{9C534B97-96B5-4DDB-A46E-B39A87936968}" type="presParOf" srcId="{88B11DC5-E8E3-430A-9751-E1683BB52ADA}" destId="{0D566506-B380-4DDE-A663-108727B6D965}" srcOrd="1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6D206A0-843F-4F22-A4E7-9ED391D4C756}" type="doc">
      <dgm:prSet loTypeId="urn:microsoft.com/office/officeart/2009/layout/CircleArrowProcess" loCatId="cycle" qsTypeId="urn:microsoft.com/office/officeart/2005/8/quickstyle/simple5" qsCatId="simple" csTypeId="urn:microsoft.com/office/officeart/2005/8/colors/colorful1" csCatId="colorful" phldr="1"/>
      <dgm:spPr/>
    </dgm:pt>
    <dgm:pt modelId="{11FA8094-4E90-4BC9-B437-D3526071E536}">
      <dgm:prSet phldrT="[Text]"/>
      <dgm:spPr/>
      <dgm:t>
        <a:bodyPr/>
        <a:lstStyle/>
        <a:p>
          <a:r>
            <a:rPr lang="en-US" dirty="0"/>
            <a:t>Collection of data</a:t>
          </a:r>
        </a:p>
      </dgm:t>
    </dgm:pt>
    <dgm:pt modelId="{5E597186-8A2E-41BA-9188-C9822CF6AB1A}" type="parTrans" cxnId="{E2033CBA-C577-44F6-B1A3-8026AD5D689E}">
      <dgm:prSet/>
      <dgm:spPr/>
      <dgm:t>
        <a:bodyPr/>
        <a:lstStyle/>
        <a:p>
          <a:endParaRPr lang="en-US"/>
        </a:p>
      </dgm:t>
    </dgm:pt>
    <dgm:pt modelId="{E86C32C5-C886-4352-907F-69199F53D477}" type="sibTrans" cxnId="{E2033CBA-C577-44F6-B1A3-8026AD5D689E}">
      <dgm:prSet/>
      <dgm:spPr/>
      <dgm:t>
        <a:bodyPr/>
        <a:lstStyle/>
        <a:p>
          <a:endParaRPr lang="en-US"/>
        </a:p>
      </dgm:t>
    </dgm:pt>
    <dgm:pt modelId="{0A2A50C4-DC36-4EB9-870B-D843F8F4E195}">
      <dgm:prSet phldrT="[Text]"/>
      <dgm:spPr/>
      <dgm:t>
        <a:bodyPr/>
        <a:lstStyle/>
        <a:p>
          <a:r>
            <a:rPr lang="en-US" dirty="0"/>
            <a:t>Document data</a:t>
          </a:r>
        </a:p>
      </dgm:t>
    </dgm:pt>
    <dgm:pt modelId="{56570D4B-BCC3-4142-8862-0DBC48FDF785}" type="parTrans" cxnId="{FC3B1ED2-B5BD-45A0-97F3-3017DE32D79E}">
      <dgm:prSet/>
      <dgm:spPr/>
      <dgm:t>
        <a:bodyPr/>
        <a:lstStyle/>
        <a:p>
          <a:endParaRPr lang="en-US"/>
        </a:p>
      </dgm:t>
    </dgm:pt>
    <dgm:pt modelId="{3C4849AA-EF33-40B4-99DB-AF52DFD512D3}" type="sibTrans" cxnId="{FC3B1ED2-B5BD-45A0-97F3-3017DE32D79E}">
      <dgm:prSet/>
      <dgm:spPr/>
      <dgm:t>
        <a:bodyPr/>
        <a:lstStyle/>
        <a:p>
          <a:endParaRPr lang="en-US"/>
        </a:p>
      </dgm:t>
    </dgm:pt>
    <dgm:pt modelId="{AA101F38-D84E-49F0-96CD-CC3B9366D680}">
      <dgm:prSet/>
      <dgm:spPr/>
      <dgm:t>
        <a:bodyPr/>
        <a:lstStyle/>
        <a:p>
          <a:r>
            <a:rPr lang="en-US" dirty="0"/>
            <a:t>Organize data</a:t>
          </a:r>
        </a:p>
      </dgm:t>
    </dgm:pt>
    <dgm:pt modelId="{A6589357-582A-4DF1-90E3-86BA0688938D}" type="parTrans" cxnId="{F235A71F-8219-4409-A15A-42F6284318E5}">
      <dgm:prSet/>
      <dgm:spPr/>
      <dgm:t>
        <a:bodyPr/>
        <a:lstStyle/>
        <a:p>
          <a:endParaRPr lang="en-US"/>
        </a:p>
      </dgm:t>
    </dgm:pt>
    <dgm:pt modelId="{4E7CE9D1-64EA-4E3A-B1DB-7D29F7835361}" type="sibTrans" cxnId="{F235A71F-8219-4409-A15A-42F6284318E5}">
      <dgm:prSet/>
      <dgm:spPr/>
      <dgm:t>
        <a:bodyPr/>
        <a:lstStyle/>
        <a:p>
          <a:endParaRPr lang="en-US"/>
        </a:p>
      </dgm:t>
    </dgm:pt>
    <dgm:pt modelId="{81580380-CEF5-4354-86A2-709E792F50A8}">
      <dgm:prSet/>
      <dgm:spPr/>
      <dgm:t>
        <a:bodyPr/>
        <a:lstStyle/>
        <a:p>
          <a:r>
            <a:rPr lang="en-US" dirty="0"/>
            <a:t>Validate data</a:t>
          </a:r>
        </a:p>
      </dgm:t>
    </dgm:pt>
    <dgm:pt modelId="{64543D2B-0246-49BF-8710-C9C7E4BE1AF8}" type="parTrans" cxnId="{63058C66-2929-42AC-8A31-879685DE2BA1}">
      <dgm:prSet/>
      <dgm:spPr/>
      <dgm:t>
        <a:bodyPr/>
        <a:lstStyle/>
        <a:p>
          <a:endParaRPr lang="en-US"/>
        </a:p>
      </dgm:t>
    </dgm:pt>
    <dgm:pt modelId="{6509DAEB-941C-48BF-A87F-1A297F4B097A}" type="sibTrans" cxnId="{63058C66-2929-42AC-8A31-879685DE2BA1}">
      <dgm:prSet/>
      <dgm:spPr/>
      <dgm:t>
        <a:bodyPr/>
        <a:lstStyle/>
        <a:p>
          <a:endParaRPr lang="en-US"/>
        </a:p>
      </dgm:t>
    </dgm:pt>
    <dgm:pt modelId="{A3D64D14-6096-4550-91A8-620038BE2832}" type="pres">
      <dgm:prSet presAssocID="{E6D206A0-843F-4F22-A4E7-9ED391D4C756}" presName="Name0" presStyleCnt="0">
        <dgm:presLayoutVars>
          <dgm:chMax val="7"/>
          <dgm:chPref val="7"/>
          <dgm:dir/>
          <dgm:animLvl val="lvl"/>
        </dgm:presLayoutVars>
      </dgm:prSet>
      <dgm:spPr/>
    </dgm:pt>
    <dgm:pt modelId="{911EF8C0-CBFF-4421-9B55-3ACD434C070C}" type="pres">
      <dgm:prSet presAssocID="{11FA8094-4E90-4BC9-B437-D3526071E536}" presName="Accent1" presStyleCnt="0"/>
      <dgm:spPr/>
    </dgm:pt>
    <dgm:pt modelId="{9BC2868F-080B-489A-B9BC-B105EDC116A8}" type="pres">
      <dgm:prSet presAssocID="{11FA8094-4E90-4BC9-B437-D3526071E536}" presName="Accent" presStyleLbl="node1" presStyleIdx="0" presStyleCnt="4"/>
      <dgm:spPr/>
    </dgm:pt>
    <dgm:pt modelId="{C1D8F51A-0EFD-4506-A264-452F108DE636}" type="pres">
      <dgm:prSet presAssocID="{11FA8094-4E90-4BC9-B437-D3526071E536}" presName="Parent1" presStyleLbl="revTx" presStyleIdx="0" presStyleCnt="4">
        <dgm:presLayoutVars>
          <dgm:chMax val="1"/>
          <dgm:chPref val="1"/>
          <dgm:bulletEnabled val="1"/>
        </dgm:presLayoutVars>
      </dgm:prSet>
      <dgm:spPr/>
    </dgm:pt>
    <dgm:pt modelId="{36729419-66A0-4C3E-AC79-24A7086B33E6}" type="pres">
      <dgm:prSet presAssocID="{AA101F38-D84E-49F0-96CD-CC3B9366D680}" presName="Accent2" presStyleCnt="0"/>
      <dgm:spPr/>
    </dgm:pt>
    <dgm:pt modelId="{CE6259E1-0FBB-43CB-B151-0BAA6A4C947A}" type="pres">
      <dgm:prSet presAssocID="{AA101F38-D84E-49F0-96CD-CC3B9366D680}" presName="Accent" presStyleLbl="node1" presStyleIdx="1" presStyleCnt="4"/>
      <dgm:spPr/>
    </dgm:pt>
    <dgm:pt modelId="{5752366A-A7B6-403C-8618-90262C9644BC}" type="pres">
      <dgm:prSet presAssocID="{AA101F38-D84E-49F0-96CD-CC3B9366D680}" presName="Parent2" presStyleLbl="revTx" presStyleIdx="1" presStyleCnt="4">
        <dgm:presLayoutVars>
          <dgm:chMax val="1"/>
          <dgm:chPref val="1"/>
          <dgm:bulletEnabled val="1"/>
        </dgm:presLayoutVars>
      </dgm:prSet>
      <dgm:spPr/>
    </dgm:pt>
    <dgm:pt modelId="{01892F7F-5FA3-4725-874A-3915B52727AF}" type="pres">
      <dgm:prSet presAssocID="{81580380-CEF5-4354-86A2-709E792F50A8}" presName="Accent3" presStyleCnt="0"/>
      <dgm:spPr/>
    </dgm:pt>
    <dgm:pt modelId="{4A0844C9-E2C2-4511-8059-FD1EE5CF41EE}" type="pres">
      <dgm:prSet presAssocID="{81580380-CEF5-4354-86A2-709E792F50A8}" presName="Accent" presStyleLbl="node1" presStyleIdx="2" presStyleCnt="4"/>
      <dgm:spPr/>
    </dgm:pt>
    <dgm:pt modelId="{DF12A433-643A-43E9-9D9B-2E63D77CBE03}" type="pres">
      <dgm:prSet presAssocID="{81580380-CEF5-4354-86A2-709E792F50A8}" presName="Parent3" presStyleLbl="revTx" presStyleIdx="2" presStyleCnt="4">
        <dgm:presLayoutVars>
          <dgm:chMax val="1"/>
          <dgm:chPref val="1"/>
          <dgm:bulletEnabled val="1"/>
        </dgm:presLayoutVars>
      </dgm:prSet>
      <dgm:spPr/>
    </dgm:pt>
    <dgm:pt modelId="{C5E9FDD9-8741-433D-971A-F5C4B89D8C95}" type="pres">
      <dgm:prSet presAssocID="{0A2A50C4-DC36-4EB9-870B-D843F8F4E195}" presName="Accent4" presStyleCnt="0"/>
      <dgm:spPr/>
    </dgm:pt>
    <dgm:pt modelId="{AC2E5D81-F61A-421F-9EDC-60B6EE74FB72}" type="pres">
      <dgm:prSet presAssocID="{0A2A50C4-DC36-4EB9-870B-D843F8F4E195}" presName="Accent" presStyleLbl="node1" presStyleIdx="3" presStyleCnt="4"/>
      <dgm:spPr/>
    </dgm:pt>
    <dgm:pt modelId="{E2F30F2A-8594-4AC4-BDAC-670CF872A46F}" type="pres">
      <dgm:prSet presAssocID="{0A2A50C4-DC36-4EB9-870B-D843F8F4E195}" presName="Parent4" presStyleLbl="revTx" presStyleIdx="3" presStyleCnt="4">
        <dgm:presLayoutVars>
          <dgm:chMax val="1"/>
          <dgm:chPref val="1"/>
          <dgm:bulletEnabled val="1"/>
        </dgm:presLayoutVars>
      </dgm:prSet>
      <dgm:spPr/>
    </dgm:pt>
  </dgm:ptLst>
  <dgm:cxnLst>
    <dgm:cxn modelId="{F235A71F-8219-4409-A15A-42F6284318E5}" srcId="{E6D206A0-843F-4F22-A4E7-9ED391D4C756}" destId="{AA101F38-D84E-49F0-96CD-CC3B9366D680}" srcOrd="1" destOrd="0" parTransId="{A6589357-582A-4DF1-90E3-86BA0688938D}" sibTransId="{4E7CE9D1-64EA-4E3A-B1DB-7D29F7835361}"/>
    <dgm:cxn modelId="{43632833-8F13-4AD5-8704-89E9FBAB12C3}" type="presOf" srcId="{0A2A50C4-DC36-4EB9-870B-D843F8F4E195}" destId="{E2F30F2A-8594-4AC4-BDAC-670CF872A46F}" srcOrd="0" destOrd="0" presId="urn:microsoft.com/office/officeart/2009/layout/CircleArrowProcess"/>
    <dgm:cxn modelId="{63058C66-2929-42AC-8A31-879685DE2BA1}" srcId="{E6D206A0-843F-4F22-A4E7-9ED391D4C756}" destId="{81580380-CEF5-4354-86A2-709E792F50A8}" srcOrd="2" destOrd="0" parTransId="{64543D2B-0246-49BF-8710-C9C7E4BE1AF8}" sibTransId="{6509DAEB-941C-48BF-A87F-1A297F4B097A}"/>
    <dgm:cxn modelId="{152CBB7F-1957-4FD3-A954-09D59839A870}" type="presOf" srcId="{E6D206A0-843F-4F22-A4E7-9ED391D4C756}" destId="{A3D64D14-6096-4550-91A8-620038BE2832}" srcOrd="0" destOrd="0" presId="urn:microsoft.com/office/officeart/2009/layout/CircleArrowProcess"/>
    <dgm:cxn modelId="{E2033CBA-C577-44F6-B1A3-8026AD5D689E}" srcId="{E6D206A0-843F-4F22-A4E7-9ED391D4C756}" destId="{11FA8094-4E90-4BC9-B437-D3526071E536}" srcOrd="0" destOrd="0" parTransId="{5E597186-8A2E-41BA-9188-C9822CF6AB1A}" sibTransId="{E86C32C5-C886-4352-907F-69199F53D477}"/>
    <dgm:cxn modelId="{273420C2-C435-4991-8E01-1FDC676A5118}" type="presOf" srcId="{AA101F38-D84E-49F0-96CD-CC3B9366D680}" destId="{5752366A-A7B6-403C-8618-90262C9644BC}" srcOrd="0" destOrd="0" presId="urn:microsoft.com/office/officeart/2009/layout/CircleArrowProcess"/>
    <dgm:cxn modelId="{F0AA47C7-F382-4180-97A4-87ADB66ADDB1}" type="presOf" srcId="{81580380-CEF5-4354-86A2-709E792F50A8}" destId="{DF12A433-643A-43E9-9D9B-2E63D77CBE03}" srcOrd="0" destOrd="0" presId="urn:microsoft.com/office/officeart/2009/layout/CircleArrowProcess"/>
    <dgm:cxn modelId="{FC3B1ED2-B5BD-45A0-97F3-3017DE32D79E}" srcId="{E6D206A0-843F-4F22-A4E7-9ED391D4C756}" destId="{0A2A50C4-DC36-4EB9-870B-D843F8F4E195}" srcOrd="3" destOrd="0" parTransId="{56570D4B-BCC3-4142-8862-0DBC48FDF785}" sibTransId="{3C4849AA-EF33-40B4-99DB-AF52DFD512D3}"/>
    <dgm:cxn modelId="{5026CDEF-7F30-4BBE-8139-22656234ADBF}" type="presOf" srcId="{11FA8094-4E90-4BC9-B437-D3526071E536}" destId="{C1D8F51A-0EFD-4506-A264-452F108DE636}" srcOrd="0" destOrd="0" presId="urn:microsoft.com/office/officeart/2009/layout/CircleArrowProcess"/>
    <dgm:cxn modelId="{A775E346-D69E-47EF-9CDA-CAA723A1A2FB}" type="presParOf" srcId="{A3D64D14-6096-4550-91A8-620038BE2832}" destId="{911EF8C0-CBFF-4421-9B55-3ACD434C070C}" srcOrd="0" destOrd="0" presId="urn:microsoft.com/office/officeart/2009/layout/CircleArrowProcess"/>
    <dgm:cxn modelId="{F0A9402F-9E7B-4A8F-8CF0-5B791B4285E2}" type="presParOf" srcId="{911EF8C0-CBFF-4421-9B55-3ACD434C070C}" destId="{9BC2868F-080B-489A-B9BC-B105EDC116A8}" srcOrd="0" destOrd="0" presId="urn:microsoft.com/office/officeart/2009/layout/CircleArrowProcess"/>
    <dgm:cxn modelId="{3C847E2B-9C02-43AB-AFFF-DDA6DFECB49A}" type="presParOf" srcId="{A3D64D14-6096-4550-91A8-620038BE2832}" destId="{C1D8F51A-0EFD-4506-A264-452F108DE636}" srcOrd="1" destOrd="0" presId="urn:microsoft.com/office/officeart/2009/layout/CircleArrowProcess"/>
    <dgm:cxn modelId="{FD549A0F-6A38-4252-A422-88DC7F610D69}" type="presParOf" srcId="{A3D64D14-6096-4550-91A8-620038BE2832}" destId="{36729419-66A0-4C3E-AC79-24A7086B33E6}" srcOrd="2" destOrd="0" presId="urn:microsoft.com/office/officeart/2009/layout/CircleArrowProcess"/>
    <dgm:cxn modelId="{1FCE3CFD-E705-4C25-80DB-5FB0CCA9DD04}" type="presParOf" srcId="{36729419-66A0-4C3E-AC79-24A7086B33E6}" destId="{CE6259E1-0FBB-43CB-B151-0BAA6A4C947A}" srcOrd="0" destOrd="0" presId="urn:microsoft.com/office/officeart/2009/layout/CircleArrowProcess"/>
    <dgm:cxn modelId="{29376378-CCC4-412E-B827-C9870C0781F9}" type="presParOf" srcId="{A3D64D14-6096-4550-91A8-620038BE2832}" destId="{5752366A-A7B6-403C-8618-90262C9644BC}" srcOrd="3" destOrd="0" presId="urn:microsoft.com/office/officeart/2009/layout/CircleArrowProcess"/>
    <dgm:cxn modelId="{34C0D166-4FF5-4D54-B77D-8E746AC66CAE}" type="presParOf" srcId="{A3D64D14-6096-4550-91A8-620038BE2832}" destId="{01892F7F-5FA3-4725-874A-3915B52727AF}" srcOrd="4" destOrd="0" presId="urn:microsoft.com/office/officeart/2009/layout/CircleArrowProcess"/>
    <dgm:cxn modelId="{401AA385-2CB5-485E-AA4A-F6ED29603091}" type="presParOf" srcId="{01892F7F-5FA3-4725-874A-3915B52727AF}" destId="{4A0844C9-E2C2-4511-8059-FD1EE5CF41EE}" srcOrd="0" destOrd="0" presId="urn:microsoft.com/office/officeart/2009/layout/CircleArrowProcess"/>
    <dgm:cxn modelId="{637B595C-BC0C-41F1-B63A-61856DCDD098}" type="presParOf" srcId="{A3D64D14-6096-4550-91A8-620038BE2832}" destId="{DF12A433-643A-43E9-9D9B-2E63D77CBE03}" srcOrd="5" destOrd="0" presId="urn:microsoft.com/office/officeart/2009/layout/CircleArrowProcess"/>
    <dgm:cxn modelId="{59B1ABAB-E2CE-401C-A78E-8CCB0170D153}" type="presParOf" srcId="{A3D64D14-6096-4550-91A8-620038BE2832}" destId="{C5E9FDD9-8741-433D-971A-F5C4B89D8C95}" srcOrd="6" destOrd="0" presId="urn:microsoft.com/office/officeart/2009/layout/CircleArrowProcess"/>
    <dgm:cxn modelId="{E95D75BB-7B9C-406F-8B5E-A95A2FF11331}" type="presParOf" srcId="{C5E9FDD9-8741-433D-971A-F5C4B89D8C95}" destId="{AC2E5D81-F61A-421F-9EDC-60B6EE74FB72}" srcOrd="0" destOrd="0" presId="urn:microsoft.com/office/officeart/2009/layout/CircleArrowProcess"/>
    <dgm:cxn modelId="{160F1893-7526-4836-8E7C-A698DB9605FD}" type="presParOf" srcId="{A3D64D14-6096-4550-91A8-620038BE2832}" destId="{E2F30F2A-8594-4AC4-BDAC-670CF872A46F}" srcOrd="7"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54DC876-9473-4751-8EDD-31B1701624B2}" type="doc">
      <dgm:prSet loTypeId="urn:microsoft.com/office/officeart/2005/8/layout/hList7" loCatId="relationship" qsTypeId="urn:microsoft.com/office/officeart/2005/8/quickstyle/3d1" qsCatId="3D" csTypeId="urn:microsoft.com/office/officeart/2005/8/colors/colorful1" csCatId="colorful" phldr="1"/>
      <dgm:spPr/>
      <dgm:t>
        <a:bodyPr/>
        <a:lstStyle/>
        <a:p>
          <a:endParaRPr lang="en-US"/>
        </a:p>
      </dgm:t>
    </dgm:pt>
    <dgm:pt modelId="{941819CB-0619-4418-B4BE-97D2601F16E2}">
      <dgm:prSet phldrT="[Text]" custT="1"/>
      <dgm:spPr/>
      <dgm:t>
        <a:bodyPr/>
        <a:lstStyle/>
        <a:p>
          <a:r>
            <a:rPr lang="en-US" sz="2400" dirty="0"/>
            <a:t>Inspection</a:t>
          </a:r>
        </a:p>
      </dgm:t>
    </dgm:pt>
    <dgm:pt modelId="{160E4E62-060F-4E49-9FA9-76991675A09A}" type="parTrans" cxnId="{5795372E-97BC-4C7E-9AEA-BE840814DCBB}">
      <dgm:prSet/>
      <dgm:spPr/>
      <dgm:t>
        <a:bodyPr/>
        <a:lstStyle/>
        <a:p>
          <a:endParaRPr lang="en-US" sz="3600"/>
        </a:p>
      </dgm:t>
    </dgm:pt>
    <dgm:pt modelId="{40C9A016-C4B1-4FC8-98C3-319E7387A0FE}" type="sibTrans" cxnId="{5795372E-97BC-4C7E-9AEA-BE840814DCBB}">
      <dgm:prSet/>
      <dgm:spPr/>
      <dgm:t>
        <a:bodyPr/>
        <a:lstStyle/>
        <a:p>
          <a:endParaRPr lang="en-US" sz="3600"/>
        </a:p>
      </dgm:t>
    </dgm:pt>
    <dgm:pt modelId="{E599566B-3BE6-4C54-8EFD-3333BBB25318}">
      <dgm:prSet phldrT="[Text]" custT="1"/>
      <dgm:spPr/>
      <dgm:t>
        <a:bodyPr/>
        <a:lstStyle/>
        <a:p>
          <a:r>
            <a:rPr lang="en-US" sz="2400" dirty="0"/>
            <a:t>Palpation</a:t>
          </a:r>
        </a:p>
      </dgm:t>
    </dgm:pt>
    <dgm:pt modelId="{0D823D04-17BD-49A1-B663-E595007171EF}" type="parTrans" cxnId="{BD2DD566-76AF-4310-9365-2E2BCDFB1582}">
      <dgm:prSet/>
      <dgm:spPr/>
      <dgm:t>
        <a:bodyPr/>
        <a:lstStyle/>
        <a:p>
          <a:endParaRPr lang="en-US" sz="3600"/>
        </a:p>
      </dgm:t>
    </dgm:pt>
    <dgm:pt modelId="{76DA4962-29F6-467E-BE6D-59F4805DDE31}" type="sibTrans" cxnId="{BD2DD566-76AF-4310-9365-2E2BCDFB1582}">
      <dgm:prSet/>
      <dgm:spPr/>
      <dgm:t>
        <a:bodyPr/>
        <a:lstStyle/>
        <a:p>
          <a:endParaRPr lang="en-US" sz="3600"/>
        </a:p>
      </dgm:t>
    </dgm:pt>
    <dgm:pt modelId="{8AC4E441-3DFB-414E-9DD8-14EE7CA1318A}">
      <dgm:prSet phldrT="[Text]" custT="1"/>
      <dgm:spPr/>
      <dgm:t>
        <a:bodyPr/>
        <a:lstStyle/>
        <a:p>
          <a:r>
            <a:rPr lang="en-US" sz="2400" dirty="0"/>
            <a:t>Auscultation</a:t>
          </a:r>
        </a:p>
      </dgm:t>
    </dgm:pt>
    <dgm:pt modelId="{902C6692-1A13-491A-8BB6-764526A22430}" type="parTrans" cxnId="{E4FC9735-1569-4BB6-B40B-37F37BA37F1C}">
      <dgm:prSet/>
      <dgm:spPr/>
      <dgm:t>
        <a:bodyPr/>
        <a:lstStyle/>
        <a:p>
          <a:endParaRPr lang="en-US" sz="3600"/>
        </a:p>
      </dgm:t>
    </dgm:pt>
    <dgm:pt modelId="{BB22BC13-55C5-45E9-BA5C-2B162E432376}" type="sibTrans" cxnId="{E4FC9735-1569-4BB6-B40B-37F37BA37F1C}">
      <dgm:prSet/>
      <dgm:spPr/>
      <dgm:t>
        <a:bodyPr/>
        <a:lstStyle/>
        <a:p>
          <a:endParaRPr lang="en-US" sz="3600"/>
        </a:p>
      </dgm:t>
    </dgm:pt>
    <dgm:pt modelId="{56C35BBB-91D4-469D-AE01-A042B49466E1}">
      <dgm:prSet/>
      <dgm:spPr/>
      <dgm:t>
        <a:bodyPr/>
        <a:lstStyle/>
        <a:p>
          <a:r>
            <a:rPr lang="en-US" dirty="0"/>
            <a:t>Subjective data</a:t>
          </a:r>
        </a:p>
        <a:p>
          <a:r>
            <a:rPr lang="en-US" dirty="0"/>
            <a:t>Interview</a:t>
          </a:r>
        </a:p>
        <a:p>
          <a:r>
            <a:rPr lang="en-US" dirty="0"/>
            <a:t>(Health history)</a:t>
          </a:r>
        </a:p>
        <a:p>
          <a:endParaRPr lang="en-US" dirty="0"/>
        </a:p>
        <a:p>
          <a:endParaRPr lang="en-US" dirty="0"/>
        </a:p>
      </dgm:t>
    </dgm:pt>
    <dgm:pt modelId="{C5FFBC68-E5A2-4403-988D-C1BC81BAADA1}" type="parTrans" cxnId="{072C5E39-DF2B-4F7A-987F-BD698CD7DD68}">
      <dgm:prSet/>
      <dgm:spPr/>
      <dgm:t>
        <a:bodyPr/>
        <a:lstStyle/>
        <a:p>
          <a:endParaRPr lang="en-US"/>
        </a:p>
      </dgm:t>
    </dgm:pt>
    <dgm:pt modelId="{9048FCF1-AE70-4960-B54E-D858BF5F5D2B}" type="sibTrans" cxnId="{072C5E39-DF2B-4F7A-987F-BD698CD7DD68}">
      <dgm:prSet/>
      <dgm:spPr/>
      <dgm:t>
        <a:bodyPr/>
        <a:lstStyle/>
        <a:p>
          <a:endParaRPr lang="en-US"/>
        </a:p>
      </dgm:t>
    </dgm:pt>
    <dgm:pt modelId="{6CFBEC79-AF08-4D5F-978A-C3D66116A4DF}">
      <dgm:prSet phldrT="[Text]" custT="1"/>
      <dgm:spPr/>
      <dgm:t>
        <a:bodyPr/>
        <a:lstStyle/>
        <a:p>
          <a:r>
            <a:rPr lang="en-US" sz="2800" dirty="0"/>
            <a:t>Objective data</a:t>
          </a:r>
        </a:p>
      </dgm:t>
    </dgm:pt>
    <dgm:pt modelId="{C21BA40E-C17C-4BE6-92E0-705CA8AD08A1}" type="parTrans" cxnId="{884CE34A-9222-4CA1-BE0B-153C7EF38524}">
      <dgm:prSet/>
      <dgm:spPr/>
      <dgm:t>
        <a:bodyPr/>
        <a:lstStyle/>
        <a:p>
          <a:endParaRPr lang="en-US"/>
        </a:p>
      </dgm:t>
    </dgm:pt>
    <dgm:pt modelId="{B5A3811A-57E4-48F1-8498-BE7758D8A2FF}" type="sibTrans" cxnId="{884CE34A-9222-4CA1-BE0B-153C7EF38524}">
      <dgm:prSet/>
      <dgm:spPr/>
      <dgm:t>
        <a:bodyPr/>
        <a:lstStyle/>
        <a:p>
          <a:endParaRPr lang="en-US"/>
        </a:p>
      </dgm:t>
    </dgm:pt>
    <dgm:pt modelId="{EF143812-7FD5-4DD1-9F76-17E5EBADF877}">
      <dgm:prSet phldrT="[Text]" custT="1"/>
      <dgm:spPr/>
      <dgm:t>
        <a:bodyPr/>
        <a:lstStyle/>
        <a:p>
          <a:r>
            <a:rPr lang="en-US" sz="2400" dirty="0"/>
            <a:t>Percussion</a:t>
          </a:r>
        </a:p>
      </dgm:t>
    </dgm:pt>
    <dgm:pt modelId="{DFECB4F8-1D21-420B-B477-2F8600690237}" type="parTrans" cxnId="{40EDFE82-45AE-4935-9F2A-A9EFD7BF83B8}">
      <dgm:prSet/>
      <dgm:spPr/>
      <dgm:t>
        <a:bodyPr/>
        <a:lstStyle/>
        <a:p>
          <a:endParaRPr lang="en-US"/>
        </a:p>
      </dgm:t>
    </dgm:pt>
    <dgm:pt modelId="{5FA97C24-3EA4-4BFF-A703-F35DAC72FCAD}" type="sibTrans" cxnId="{40EDFE82-45AE-4935-9F2A-A9EFD7BF83B8}">
      <dgm:prSet/>
      <dgm:spPr/>
      <dgm:t>
        <a:bodyPr/>
        <a:lstStyle/>
        <a:p>
          <a:endParaRPr lang="en-US"/>
        </a:p>
      </dgm:t>
    </dgm:pt>
    <dgm:pt modelId="{BC91714C-DB5C-41F3-ACCE-270613C03B83}" type="pres">
      <dgm:prSet presAssocID="{E54DC876-9473-4751-8EDD-31B1701624B2}" presName="Name0" presStyleCnt="0">
        <dgm:presLayoutVars>
          <dgm:dir/>
          <dgm:resizeHandles val="exact"/>
        </dgm:presLayoutVars>
      </dgm:prSet>
      <dgm:spPr/>
    </dgm:pt>
    <dgm:pt modelId="{1B3B7BD2-86C3-4FAD-BF1D-3AAF42EA6E56}" type="pres">
      <dgm:prSet presAssocID="{E54DC876-9473-4751-8EDD-31B1701624B2}" presName="fgShape" presStyleLbl="fgShp" presStyleIdx="0" presStyleCnt="1" custLinFactNeighborY="10487"/>
      <dgm:spPr>
        <a:prstGeom prst="flowChartProcess">
          <a:avLst/>
        </a:prstGeom>
      </dgm:spPr>
    </dgm:pt>
    <dgm:pt modelId="{EF2DEA14-1E4D-470E-8390-4E5E5DD9C9DF}" type="pres">
      <dgm:prSet presAssocID="{E54DC876-9473-4751-8EDD-31B1701624B2}" presName="linComp" presStyleCnt="0"/>
      <dgm:spPr/>
    </dgm:pt>
    <dgm:pt modelId="{11AC4B4D-5019-4775-9188-D68408ACE742}" type="pres">
      <dgm:prSet presAssocID="{6CFBEC79-AF08-4D5F-978A-C3D66116A4DF}" presName="compNode" presStyleCnt="0"/>
      <dgm:spPr/>
    </dgm:pt>
    <dgm:pt modelId="{B70B6DDF-ADF3-4C8D-B755-52F287B0DD8A}" type="pres">
      <dgm:prSet presAssocID="{6CFBEC79-AF08-4D5F-978A-C3D66116A4DF}" presName="bkgdShape" presStyleLbl="node1" presStyleIdx="0" presStyleCnt="2" custLinFactX="9306" custLinFactNeighborX="100000" custLinFactNeighborY="13708"/>
      <dgm:spPr/>
    </dgm:pt>
    <dgm:pt modelId="{D7DB4836-7BE9-4821-AF50-4FFEF8670D15}" type="pres">
      <dgm:prSet presAssocID="{6CFBEC79-AF08-4D5F-978A-C3D66116A4DF}" presName="nodeTx" presStyleLbl="node1" presStyleIdx="0" presStyleCnt="2">
        <dgm:presLayoutVars>
          <dgm:bulletEnabled val="1"/>
        </dgm:presLayoutVars>
      </dgm:prSet>
      <dgm:spPr/>
    </dgm:pt>
    <dgm:pt modelId="{97884C2B-A0F8-4679-8D51-4819DA07EFB5}" type="pres">
      <dgm:prSet presAssocID="{6CFBEC79-AF08-4D5F-978A-C3D66116A4DF}" presName="invisiNode" presStyleLbl="node1" presStyleIdx="0" presStyleCnt="2"/>
      <dgm:spPr/>
    </dgm:pt>
    <dgm:pt modelId="{91389041-3FE8-41F9-A3D8-5505C462822A}" type="pres">
      <dgm:prSet presAssocID="{6CFBEC79-AF08-4D5F-978A-C3D66116A4DF}" presName="imagNode" presStyleLbl="fgImgPlace1" presStyleIdx="0" presStyleCnt="2" custLinFactX="100000" custLinFactNeighborX="105149" custLinFactNeighborY="-8773"/>
      <dgm:spPr>
        <a:blipFill rotWithShape="1">
          <a:blip xmlns:r="http://schemas.openxmlformats.org/officeDocument/2006/relationships" r:embed="rId1"/>
          <a:stretch>
            <a:fillRect/>
          </a:stretch>
        </a:blipFill>
      </dgm:spPr>
    </dgm:pt>
    <dgm:pt modelId="{B8BC996A-0331-4A7C-BF2F-DC2CED69E8EA}" type="pres">
      <dgm:prSet presAssocID="{B5A3811A-57E4-48F1-8498-BE7758D8A2FF}" presName="sibTrans" presStyleLbl="sibTrans2D1" presStyleIdx="0" presStyleCnt="0"/>
      <dgm:spPr/>
    </dgm:pt>
    <dgm:pt modelId="{F08CCF28-7D58-42E1-884D-7AE7860D05B0}" type="pres">
      <dgm:prSet presAssocID="{56C35BBB-91D4-469D-AE01-A042B49466E1}" presName="compNode" presStyleCnt="0"/>
      <dgm:spPr/>
    </dgm:pt>
    <dgm:pt modelId="{2ED80B21-1B26-4874-85F9-A72B7BF1E2D7}" type="pres">
      <dgm:prSet presAssocID="{56C35BBB-91D4-469D-AE01-A042B49466E1}" presName="bkgdShape" presStyleLbl="node1" presStyleIdx="1" presStyleCnt="2" custLinFactX="-14118" custLinFactNeighborX="-100000" custLinFactNeighborY="-674"/>
      <dgm:spPr/>
    </dgm:pt>
    <dgm:pt modelId="{09AA6DDB-01C4-4192-92C6-91D4D6ED1652}" type="pres">
      <dgm:prSet presAssocID="{56C35BBB-91D4-469D-AE01-A042B49466E1}" presName="nodeTx" presStyleLbl="node1" presStyleIdx="1" presStyleCnt="2">
        <dgm:presLayoutVars>
          <dgm:bulletEnabled val="1"/>
        </dgm:presLayoutVars>
      </dgm:prSet>
      <dgm:spPr/>
    </dgm:pt>
    <dgm:pt modelId="{E5F6DEAA-0E61-415F-A5BD-880D263B1779}" type="pres">
      <dgm:prSet presAssocID="{56C35BBB-91D4-469D-AE01-A042B49466E1}" presName="invisiNode" presStyleLbl="node1" presStyleIdx="1" presStyleCnt="2"/>
      <dgm:spPr/>
    </dgm:pt>
    <dgm:pt modelId="{23684726-A92B-46FC-B9E5-741702BF7984}" type="pres">
      <dgm:prSet presAssocID="{56C35BBB-91D4-469D-AE01-A042B49466E1}" presName="imagNode" presStyleLbl="fgImgPlace1" presStyleIdx="1" presStyleCnt="2" custLinFactX="-100000" custLinFactNeighborX="-118646" custLinFactNeighborY="-7423"/>
      <dgm:spPr>
        <a:blipFill rotWithShape="1">
          <a:blip xmlns:r="http://schemas.openxmlformats.org/officeDocument/2006/relationships" r:embed="rId2"/>
          <a:stretch>
            <a:fillRect/>
          </a:stretch>
        </a:blipFill>
      </dgm:spPr>
    </dgm:pt>
  </dgm:ptLst>
  <dgm:cxnLst>
    <dgm:cxn modelId="{13EA6901-A06C-44C5-99B5-848994BAA39C}" type="presOf" srcId="{E599566B-3BE6-4C54-8EFD-3333BBB25318}" destId="{D7DB4836-7BE9-4821-AF50-4FFEF8670D15}" srcOrd="1" destOrd="2" presId="urn:microsoft.com/office/officeart/2005/8/layout/hList7"/>
    <dgm:cxn modelId="{759F5D0A-638F-4237-B0B0-4EEE798ABBF2}" type="presOf" srcId="{941819CB-0619-4418-B4BE-97D2601F16E2}" destId="{B70B6DDF-ADF3-4C8D-B755-52F287B0DD8A}" srcOrd="0" destOrd="1" presId="urn:microsoft.com/office/officeart/2005/8/layout/hList7"/>
    <dgm:cxn modelId="{1F355B0E-7CFD-4DF1-B693-009403B4AFFB}" type="presOf" srcId="{E54DC876-9473-4751-8EDD-31B1701624B2}" destId="{BC91714C-DB5C-41F3-ACCE-270613C03B83}" srcOrd="0" destOrd="0" presId="urn:microsoft.com/office/officeart/2005/8/layout/hList7"/>
    <dgm:cxn modelId="{5795372E-97BC-4C7E-9AEA-BE840814DCBB}" srcId="{6CFBEC79-AF08-4D5F-978A-C3D66116A4DF}" destId="{941819CB-0619-4418-B4BE-97D2601F16E2}" srcOrd="0" destOrd="0" parTransId="{160E4E62-060F-4E49-9FA9-76991675A09A}" sibTransId="{40C9A016-C4B1-4FC8-98C3-319E7387A0FE}"/>
    <dgm:cxn modelId="{E4FC9735-1569-4BB6-B40B-37F37BA37F1C}" srcId="{6CFBEC79-AF08-4D5F-978A-C3D66116A4DF}" destId="{8AC4E441-3DFB-414E-9DD8-14EE7CA1318A}" srcOrd="3" destOrd="0" parTransId="{902C6692-1A13-491A-8BB6-764526A22430}" sibTransId="{BB22BC13-55C5-45E9-BA5C-2B162E432376}"/>
    <dgm:cxn modelId="{072C5E39-DF2B-4F7A-987F-BD698CD7DD68}" srcId="{E54DC876-9473-4751-8EDD-31B1701624B2}" destId="{56C35BBB-91D4-469D-AE01-A042B49466E1}" srcOrd="1" destOrd="0" parTransId="{C5FFBC68-E5A2-4403-988D-C1BC81BAADA1}" sibTransId="{9048FCF1-AE70-4960-B54E-D858BF5F5D2B}"/>
    <dgm:cxn modelId="{2B45875B-E52D-49FB-A2DD-428576162F2C}" type="presOf" srcId="{941819CB-0619-4418-B4BE-97D2601F16E2}" destId="{D7DB4836-7BE9-4821-AF50-4FFEF8670D15}" srcOrd="1" destOrd="1" presId="urn:microsoft.com/office/officeart/2005/8/layout/hList7"/>
    <dgm:cxn modelId="{8C034E5E-B8E5-4C43-94D8-51B974FCD276}" type="presOf" srcId="{EF143812-7FD5-4DD1-9F76-17E5EBADF877}" destId="{D7DB4836-7BE9-4821-AF50-4FFEF8670D15}" srcOrd="1" destOrd="3" presId="urn:microsoft.com/office/officeart/2005/8/layout/hList7"/>
    <dgm:cxn modelId="{BD2DD566-76AF-4310-9365-2E2BCDFB1582}" srcId="{6CFBEC79-AF08-4D5F-978A-C3D66116A4DF}" destId="{E599566B-3BE6-4C54-8EFD-3333BBB25318}" srcOrd="1" destOrd="0" parTransId="{0D823D04-17BD-49A1-B663-E595007171EF}" sibTransId="{76DA4962-29F6-467E-BE6D-59F4805DDE31}"/>
    <dgm:cxn modelId="{884CE34A-9222-4CA1-BE0B-153C7EF38524}" srcId="{E54DC876-9473-4751-8EDD-31B1701624B2}" destId="{6CFBEC79-AF08-4D5F-978A-C3D66116A4DF}" srcOrd="0" destOrd="0" parTransId="{C21BA40E-C17C-4BE6-92E0-705CA8AD08A1}" sibTransId="{B5A3811A-57E4-48F1-8498-BE7758D8A2FF}"/>
    <dgm:cxn modelId="{DC6F6070-91B1-49C5-A3E3-CBA31C03561F}" type="presOf" srcId="{E599566B-3BE6-4C54-8EFD-3333BBB25318}" destId="{B70B6DDF-ADF3-4C8D-B755-52F287B0DD8A}" srcOrd="0" destOrd="2" presId="urn:microsoft.com/office/officeart/2005/8/layout/hList7"/>
    <dgm:cxn modelId="{33255053-AF59-4EAA-BCB3-64B98061E3A7}" type="presOf" srcId="{56C35BBB-91D4-469D-AE01-A042B49466E1}" destId="{09AA6DDB-01C4-4192-92C6-91D4D6ED1652}" srcOrd="1" destOrd="0" presId="urn:microsoft.com/office/officeart/2005/8/layout/hList7"/>
    <dgm:cxn modelId="{F3B75A78-A208-4CAE-8362-E88BE89E174A}" type="presOf" srcId="{EF143812-7FD5-4DD1-9F76-17E5EBADF877}" destId="{B70B6DDF-ADF3-4C8D-B755-52F287B0DD8A}" srcOrd="0" destOrd="3" presId="urn:microsoft.com/office/officeart/2005/8/layout/hList7"/>
    <dgm:cxn modelId="{3D671879-E25B-4C9F-B828-67F6B009567D}" type="presOf" srcId="{B5A3811A-57E4-48F1-8498-BE7758D8A2FF}" destId="{B8BC996A-0331-4A7C-BF2F-DC2CED69E8EA}" srcOrd="0" destOrd="0" presId="urn:microsoft.com/office/officeart/2005/8/layout/hList7"/>
    <dgm:cxn modelId="{40EDFE82-45AE-4935-9F2A-A9EFD7BF83B8}" srcId="{6CFBEC79-AF08-4D5F-978A-C3D66116A4DF}" destId="{EF143812-7FD5-4DD1-9F76-17E5EBADF877}" srcOrd="2" destOrd="0" parTransId="{DFECB4F8-1D21-420B-B477-2F8600690237}" sibTransId="{5FA97C24-3EA4-4BFF-A703-F35DAC72FCAD}"/>
    <dgm:cxn modelId="{31712884-4DC8-430F-9C3D-55EF41CF5E56}" type="presOf" srcId="{6CFBEC79-AF08-4D5F-978A-C3D66116A4DF}" destId="{D7DB4836-7BE9-4821-AF50-4FFEF8670D15}" srcOrd="1" destOrd="0" presId="urn:microsoft.com/office/officeart/2005/8/layout/hList7"/>
    <dgm:cxn modelId="{3724A285-460B-4955-842B-C52DD749338C}" type="presOf" srcId="{56C35BBB-91D4-469D-AE01-A042B49466E1}" destId="{2ED80B21-1B26-4874-85F9-A72B7BF1E2D7}" srcOrd="0" destOrd="0" presId="urn:microsoft.com/office/officeart/2005/8/layout/hList7"/>
    <dgm:cxn modelId="{2E8E7ABA-D50B-481B-A4B6-211012AC9F98}" type="presOf" srcId="{8AC4E441-3DFB-414E-9DD8-14EE7CA1318A}" destId="{B70B6DDF-ADF3-4C8D-B755-52F287B0DD8A}" srcOrd="0" destOrd="4" presId="urn:microsoft.com/office/officeart/2005/8/layout/hList7"/>
    <dgm:cxn modelId="{498C8FEB-F777-490B-9AAA-67BC4BBCBCEE}" type="presOf" srcId="{8AC4E441-3DFB-414E-9DD8-14EE7CA1318A}" destId="{D7DB4836-7BE9-4821-AF50-4FFEF8670D15}" srcOrd="1" destOrd="4" presId="urn:microsoft.com/office/officeart/2005/8/layout/hList7"/>
    <dgm:cxn modelId="{1377F0EE-B2B9-4ACB-A281-AEB16B9BAF0E}" type="presOf" srcId="{6CFBEC79-AF08-4D5F-978A-C3D66116A4DF}" destId="{B70B6DDF-ADF3-4C8D-B755-52F287B0DD8A}" srcOrd="0" destOrd="0" presId="urn:microsoft.com/office/officeart/2005/8/layout/hList7"/>
    <dgm:cxn modelId="{D3A39C2B-3B48-47F5-BF50-16C427A49103}" type="presParOf" srcId="{BC91714C-DB5C-41F3-ACCE-270613C03B83}" destId="{1B3B7BD2-86C3-4FAD-BF1D-3AAF42EA6E56}" srcOrd="0" destOrd="0" presId="urn:microsoft.com/office/officeart/2005/8/layout/hList7"/>
    <dgm:cxn modelId="{07F992A7-5D8F-4BEC-A5B4-C04DD15C5C86}" type="presParOf" srcId="{BC91714C-DB5C-41F3-ACCE-270613C03B83}" destId="{EF2DEA14-1E4D-470E-8390-4E5E5DD9C9DF}" srcOrd="1" destOrd="0" presId="urn:microsoft.com/office/officeart/2005/8/layout/hList7"/>
    <dgm:cxn modelId="{E8B62B16-2E55-4BFD-9308-1E61A5FEA6F7}" type="presParOf" srcId="{EF2DEA14-1E4D-470E-8390-4E5E5DD9C9DF}" destId="{11AC4B4D-5019-4775-9188-D68408ACE742}" srcOrd="0" destOrd="0" presId="urn:microsoft.com/office/officeart/2005/8/layout/hList7"/>
    <dgm:cxn modelId="{4ACDB3D1-9F74-4B46-AFD3-472962E1162D}" type="presParOf" srcId="{11AC4B4D-5019-4775-9188-D68408ACE742}" destId="{B70B6DDF-ADF3-4C8D-B755-52F287B0DD8A}" srcOrd="0" destOrd="0" presId="urn:microsoft.com/office/officeart/2005/8/layout/hList7"/>
    <dgm:cxn modelId="{3F7EA866-1881-4D6E-8ECE-605477DECFB8}" type="presParOf" srcId="{11AC4B4D-5019-4775-9188-D68408ACE742}" destId="{D7DB4836-7BE9-4821-AF50-4FFEF8670D15}" srcOrd="1" destOrd="0" presId="urn:microsoft.com/office/officeart/2005/8/layout/hList7"/>
    <dgm:cxn modelId="{FDB81FE7-1D42-416C-A884-DAB12346CA96}" type="presParOf" srcId="{11AC4B4D-5019-4775-9188-D68408ACE742}" destId="{97884C2B-A0F8-4679-8D51-4819DA07EFB5}" srcOrd="2" destOrd="0" presId="urn:microsoft.com/office/officeart/2005/8/layout/hList7"/>
    <dgm:cxn modelId="{57E6B1F5-1594-4644-A049-70D57A44349B}" type="presParOf" srcId="{11AC4B4D-5019-4775-9188-D68408ACE742}" destId="{91389041-3FE8-41F9-A3D8-5505C462822A}" srcOrd="3" destOrd="0" presId="urn:microsoft.com/office/officeart/2005/8/layout/hList7"/>
    <dgm:cxn modelId="{09DDE326-0785-44C0-B5B2-3A3B02E60AB2}" type="presParOf" srcId="{EF2DEA14-1E4D-470E-8390-4E5E5DD9C9DF}" destId="{B8BC996A-0331-4A7C-BF2F-DC2CED69E8EA}" srcOrd="1" destOrd="0" presId="urn:microsoft.com/office/officeart/2005/8/layout/hList7"/>
    <dgm:cxn modelId="{79C6FCC2-A8FE-4B2F-91C9-88BA0A593E02}" type="presParOf" srcId="{EF2DEA14-1E4D-470E-8390-4E5E5DD9C9DF}" destId="{F08CCF28-7D58-42E1-884D-7AE7860D05B0}" srcOrd="2" destOrd="0" presId="urn:microsoft.com/office/officeart/2005/8/layout/hList7"/>
    <dgm:cxn modelId="{462CC263-3C92-4EF8-BAB3-F9F8BB71CBAA}" type="presParOf" srcId="{F08CCF28-7D58-42E1-884D-7AE7860D05B0}" destId="{2ED80B21-1B26-4874-85F9-A72B7BF1E2D7}" srcOrd="0" destOrd="0" presId="urn:microsoft.com/office/officeart/2005/8/layout/hList7"/>
    <dgm:cxn modelId="{E9C5DF0E-7C4D-4A6C-995E-E0CEC7FE8208}" type="presParOf" srcId="{F08CCF28-7D58-42E1-884D-7AE7860D05B0}" destId="{09AA6DDB-01C4-4192-92C6-91D4D6ED1652}" srcOrd="1" destOrd="0" presId="urn:microsoft.com/office/officeart/2005/8/layout/hList7"/>
    <dgm:cxn modelId="{8DAF9731-EC31-4045-989B-FD123CA9CF2F}" type="presParOf" srcId="{F08CCF28-7D58-42E1-884D-7AE7860D05B0}" destId="{E5F6DEAA-0E61-415F-A5BD-880D263B1779}" srcOrd="2" destOrd="0" presId="urn:microsoft.com/office/officeart/2005/8/layout/hList7"/>
    <dgm:cxn modelId="{9883D252-193C-4A93-8656-7771B30F4C75}" type="presParOf" srcId="{F08CCF28-7D58-42E1-884D-7AE7860D05B0}" destId="{23684726-A92B-46FC-B9E5-741702BF7984}"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38BA624-ACA4-47D5-A294-45268B7F7048}" type="doc">
      <dgm:prSet loTypeId="urn:microsoft.com/office/officeart/2005/8/layout/vList5" loCatId="list" qsTypeId="urn:microsoft.com/office/officeart/2005/8/quickstyle/3d1" qsCatId="3D" csTypeId="urn:microsoft.com/office/officeart/2005/8/colors/colorful1" csCatId="colorful" phldr="1"/>
      <dgm:spPr/>
      <dgm:t>
        <a:bodyPr/>
        <a:lstStyle/>
        <a:p>
          <a:endParaRPr lang="en-US"/>
        </a:p>
      </dgm:t>
    </dgm:pt>
    <dgm:pt modelId="{518DFD66-9F72-4D26-959A-DF17B3864FCE}">
      <dgm:prSet phldrT="[Text]" custT="1"/>
      <dgm:spPr/>
      <dgm:t>
        <a:bodyPr/>
        <a:lstStyle/>
        <a:p>
          <a:pPr rtl="0"/>
          <a:r>
            <a:rPr lang="en-US" sz="2400" b="1" dirty="0">
              <a:latin typeface="Times New Roman" panose="02020603050405020304" pitchFamily="18" charset="0"/>
              <a:cs typeface="Times New Roman" panose="02020603050405020304" pitchFamily="18" charset="0"/>
            </a:rPr>
            <a:t>Actual Diagnosis:-</a:t>
          </a:r>
        </a:p>
      </dgm:t>
    </dgm:pt>
    <dgm:pt modelId="{556EAE99-C26E-497F-B0BD-E0D01EAF9A90}" type="parTrans" cxnId="{4B4B12E5-384D-4701-A97D-73DDE2192144}">
      <dgm:prSet/>
      <dgm:spPr/>
      <dgm:t>
        <a:bodyPr/>
        <a:lstStyle/>
        <a:p>
          <a:endParaRPr lang="en-US"/>
        </a:p>
      </dgm:t>
    </dgm:pt>
    <dgm:pt modelId="{E8289FE8-31AB-4DB9-BC1C-4A16F9E19A63}" type="sibTrans" cxnId="{4B4B12E5-384D-4701-A97D-73DDE2192144}">
      <dgm:prSet/>
      <dgm:spPr/>
      <dgm:t>
        <a:bodyPr/>
        <a:lstStyle/>
        <a:p>
          <a:endParaRPr lang="en-US"/>
        </a:p>
      </dgm:t>
    </dgm:pt>
    <dgm:pt modelId="{5392714D-667F-4EE8-B2C1-D7582449CB5D}">
      <dgm:prSet custT="1"/>
      <dgm:spPr/>
      <dgm:t>
        <a:bodyPr/>
        <a:lstStyle/>
        <a:p>
          <a:pPr rtl="0"/>
          <a:r>
            <a:rPr lang="en-US" sz="2400" b="1" dirty="0">
              <a:latin typeface="Times New Roman" panose="02020603050405020304" pitchFamily="18" charset="0"/>
              <a:cs typeface="Times New Roman" panose="02020603050405020304" pitchFamily="18" charset="0"/>
            </a:rPr>
            <a:t>Risk Nursing Diagnosis</a:t>
          </a:r>
        </a:p>
      </dgm:t>
    </dgm:pt>
    <dgm:pt modelId="{6D6E6F5D-6FDC-4F1C-8428-0C9320930AA1}" type="parTrans" cxnId="{7FF62D00-3BB6-496D-8CA8-9ECEA6997C8C}">
      <dgm:prSet/>
      <dgm:spPr/>
      <dgm:t>
        <a:bodyPr/>
        <a:lstStyle/>
        <a:p>
          <a:endParaRPr lang="en-US"/>
        </a:p>
      </dgm:t>
    </dgm:pt>
    <dgm:pt modelId="{1BE8782F-D9FB-4058-BFD8-FD1EEE2146E8}" type="sibTrans" cxnId="{7FF62D00-3BB6-496D-8CA8-9ECEA6997C8C}">
      <dgm:prSet/>
      <dgm:spPr/>
      <dgm:t>
        <a:bodyPr/>
        <a:lstStyle/>
        <a:p>
          <a:endParaRPr lang="en-US"/>
        </a:p>
      </dgm:t>
    </dgm:pt>
    <dgm:pt modelId="{E42A08AD-A7DC-4CCD-B818-D81F1B8979EE}">
      <dgm:prSet custT="1"/>
      <dgm:spPr/>
      <dgm:t>
        <a:bodyPr/>
        <a:lstStyle/>
        <a:p>
          <a:pPr rtl="0"/>
          <a:r>
            <a:rPr lang="en-US" sz="2000" b="1" dirty="0">
              <a:latin typeface="Times New Roman" panose="02020603050405020304" pitchFamily="18" charset="0"/>
              <a:cs typeface="Times New Roman" panose="02020603050405020304" pitchFamily="18" charset="0"/>
            </a:rPr>
            <a:t>client problem that is present at the time of the nursing assessment</a:t>
          </a:r>
          <a:r>
            <a:rPr lang="en-US" sz="1800" b="1" dirty="0">
              <a:latin typeface="Times New Roman" panose="02020603050405020304" pitchFamily="18" charset="0"/>
              <a:cs typeface="Times New Roman" panose="02020603050405020304" pitchFamily="18" charset="0"/>
            </a:rPr>
            <a:t>.</a:t>
          </a:r>
          <a:endParaRPr lang="en-US" sz="2000" b="1" dirty="0">
            <a:latin typeface="Times New Roman" panose="02020603050405020304" pitchFamily="18" charset="0"/>
            <a:cs typeface="Times New Roman" panose="02020603050405020304" pitchFamily="18" charset="0"/>
          </a:endParaRPr>
        </a:p>
      </dgm:t>
    </dgm:pt>
    <dgm:pt modelId="{5A941F78-167D-4900-8039-A72D60141D28}" type="parTrans" cxnId="{A1749260-565C-4DED-943A-D42B75071862}">
      <dgm:prSet/>
      <dgm:spPr/>
      <dgm:t>
        <a:bodyPr/>
        <a:lstStyle/>
        <a:p>
          <a:endParaRPr lang="en-US"/>
        </a:p>
      </dgm:t>
    </dgm:pt>
    <dgm:pt modelId="{FC7A69E1-9A9E-4C7F-8C9C-E0E9571742BA}" type="sibTrans" cxnId="{A1749260-565C-4DED-943A-D42B75071862}">
      <dgm:prSet/>
      <dgm:spPr/>
      <dgm:t>
        <a:bodyPr/>
        <a:lstStyle/>
        <a:p>
          <a:endParaRPr lang="en-US"/>
        </a:p>
      </dgm:t>
    </dgm:pt>
    <dgm:pt modelId="{1BA6F46F-2D02-4EE1-9B28-EEC63AC8507F}">
      <dgm:prSet custT="1"/>
      <dgm:spPr/>
      <dgm:t>
        <a:bodyPr/>
        <a:lstStyle/>
        <a:p>
          <a:pPr rtl="0"/>
          <a:r>
            <a:rPr lang="en-US" sz="2000" b="1" dirty="0">
              <a:latin typeface="Times New Roman" panose="02020603050405020304" pitchFamily="18" charset="0"/>
              <a:cs typeface="Times New Roman" panose="02020603050405020304" pitchFamily="18" charset="0"/>
            </a:rPr>
            <a:t>a problem does not exist, but the presence of risk factors indicates that a problem is likely to develop</a:t>
          </a:r>
        </a:p>
      </dgm:t>
    </dgm:pt>
    <dgm:pt modelId="{F0497BC9-3966-479C-BC47-6E48D91D39DA}" type="parTrans" cxnId="{AB27DDF6-91A2-43CE-A088-2F444D194833}">
      <dgm:prSet/>
      <dgm:spPr/>
      <dgm:t>
        <a:bodyPr/>
        <a:lstStyle/>
        <a:p>
          <a:endParaRPr lang="en-US"/>
        </a:p>
      </dgm:t>
    </dgm:pt>
    <dgm:pt modelId="{EFF979F5-1D99-4F6A-8826-D3401DEB8E81}" type="sibTrans" cxnId="{AB27DDF6-91A2-43CE-A088-2F444D194833}">
      <dgm:prSet/>
      <dgm:spPr/>
      <dgm:t>
        <a:bodyPr/>
        <a:lstStyle/>
        <a:p>
          <a:endParaRPr lang="en-US"/>
        </a:p>
      </dgm:t>
    </dgm:pt>
    <dgm:pt modelId="{1F667CBA-DF41-45E5-BD27-8E249EA83F43}" type="pres">
      <dgm:prSet presAssocID="{A38BA624-ACA4-47D5-A294-45268B7F7048}" presName="Name0" presStyleCnt="0">
        <dgm:presLayoutVars>
          <dgm:dir/>
          <dgm:animLvl val="lvl"/>
          <dgm:resizeHandles val="exact"/>
        </dgm:presLayoutVars>
      </dgm:prSet>
      <dgm:spPr/>
    </dgm:pt>
    <dgm:pt modelId="{C6E39C98-A1B7-43B0-898D-6E4C602BBD20}" type="pres">
      <dgm:prSet presAssocID="{518DFD66-9F72-4D26-959A-DF17B3864FCE}" presName="linNode" presStyleCnt="0"/>
      <dgm:spPr/>
    </dgm:pt>
    <dgm:pt modelId="{D14A9DF8-15EB-4669-8905-E59933DF2419}" type="pres">
      <dgm:prSet presAssocID="{518DFD66-9F72-4D26-959A-DF17B3864FCE}" presName="parentText" presStyleLbl="node1" presStyleIdx="0" presStyleCnt="2" custLinFactNeighborY="-1789">
        <dgm:presLayoutVars>
          <dgm:chMax val="1"/>
          <dgm:bulletEnabled val="1"/>
        </dgm:presLayoutVars>
      </dgm:prSet>
      <dgm:spPr/>
    </dgm:pt>
    <dgm:pt modelId="{72B3E561-0CA6-4C5D-BFD4-5543CCFC8F64}" type="pres">
      <dgm:prSet presAssocID="{518DFD66-9F72-4D26-959A-DF17B3864FCE}" presName="descendantText" presStyleLbl="alignAccFollowNode1" presStyleIdx="0" presStyleCnt="2">
        <dgm:presLayoutVars>
          <dgm:bulletEnabled val="1"/>
        </dgm:presLayoutVars>
      </dgm:prSet>
      <dgm:spPr/>
    </dgm:pt>
    <dgm:pt modelId="{855B840A-3E2C-4DE9-8FB1-86B061D56541}" type="pres">
      <dgm:prSet presAssocID="{E8289FE8-31AB-4DB9-BC1C-4A16F9E19A63}" presName="sp" presStyleCnt="0"/>
      <dgm:spPr/>
    </dgm:pt>
    <dgm:pt modelId="{514C7837-7BC8-4928-B01F-763216844443}" type="pres">
      <dgm:prSet presAssocID="{5392714D-667F-4EE8-B2C1-D7582449CB5D}" presName="linNode" presStyleCnt="0"/>
      <dgm:spPr/>
    </dgm:pt>
    <dgm:pt modelId="{169D239E-3CFD-41B0-B98A-9DF0378A2B56}" type="pres">
      <dgm:prSet presAssocID="{5392714D-667F-4EE8-B2C1-D7582449CB5D}" presName="parentText" presStyleLbl="node1" presStyleIdx="1" presStyleCnt="2">
        <dgm:presLayoutVars>
          <dgm:chMax val="1"/>
          <dgm:bulletEnabled val="1"/>
        </dgm:presLayoutVars>
      </dgm:prSet>
      <dgm:spPr/>
    </dgm:pt>
    <dgm:pt modelId="{A8D3706A-ABF3-453A-8117-FED40AB3265C}" type="pres">
      <dgm:prSet presAssocID="{5392714D-667F-4EE8-B2C1-D7582449CB5D}" presName="descendantText" presStyleLbl="alignAccFollowNode1" presStyleIdx="1" presStyleCnt="2">
        <dgm:presLayoutVars>
          <dgm:bulletEnabled val="1"/>
        </dgm:presLayoutVars>
      </dgm:prSet>
      <dgm:spPr/>
    </dgm:pt>
  </dgm:ptLst>
  <dgm:cxnLst>
    <dgm:cxn modelId="{7FF62D00-3BB6-496D-8CA8-9ECEA6997C8C}" srcId="{A38BA624-ACA4-47D5-A294-45268B7F7048}" destId="{5392714D-667F-4EE8-B2C1-D7582449CB5D}" srcOrd="1" destOrd="0" parTransId="{6D6E6F5D-6FDC-4F1C-8428-0C9320930AA1}" sibTransId="{1BE8782F-D9FB-4058-BFD8-FD1EEE2146E8}"/>
    <dgm:cxn modelId="{ADA2AB06-F249-46CA-A42E-A1946EDB43A4}" type="presOf" srcId="{E42A08AD-A7DC-4CCD-B818-D81F1B8979EE}" destId="{72B3E561-0CA6-4C5D-BFD4-5543CCFC8F64}" srcOrd="0" destOrd="0" presId="urn:microsoft.com/office/officeart/2005/8/layout/vList5"/>
    <dgm:cxn modelId="{A1749260-565C-4DED-943A-D42B75071862}" srcId="{518DFD66-9F72-4D26-959A-DF17B3864FCE}" destId="{E42A08AD-A7DC-4CCD-B818-D81F1B8979EE}" srcOrd="0" destOrd="0" parTransId="{5A941F78-167D-4900-8039-A72D60141D28}" sibTransId="{FC7A69E1-9A9E-4C7F-8C9C-E0E9571742BA}"/>
    <dgm:cxn modelId="{523C988D-DBFF-4FCE-A955-EC37D1FA3C34}" type="presOf" srcId="{5392714D-667F-4EE8-B2C1-D7582449CB5D}" destId="{169D239E-3CFD-41B0-B98A-9DF0378A2B56}" srcOrd="0" destOrd="0" presId="urn:microsoft.com/office/officeart/2005/8/layout/vList5"/>
    <dgm:cxn modelId="{560E2FC5-C84F-47E1-A3FD-5D4723D06B5D}" type="presOf" srcId="{518DFD66-9F72-4D26-959A-DF17B3864FCE}" destId="{D14A9DF8-15EB-4669-8905-E59933DF2419}" srcOrd="0" destOrd="0" presId="urn:microsoft.com/office/officeart/2005/8/layout/vList5"/>
    <dgm:cxn modelId="{E3AFCEDD-8AD8-4F2A-858F-D2F62A9E11D9}" type="presOf" srcId="{1BA6F46F-2D02-4EE1-9B28-EEC63AC8507F}" destId="{A8D3706A-ABF3-453A-8117-FED40AB3265C}" srcOrd="0" destOrd="0" presId="urn:microsoft.com/office/officeart/2005/8/layout/vList5"/>
    <dgm:cxn modelId="{4B4B12E5-384D-4701-A97D-73DDE2192144}" srcId="{A38BA624-ACA4-47D5-A294-45268B7F7048}" destId="{518DFD66-9F72-4D26-959A-DF17B3864FCE}" srcOrd="0" destOrd="0" parTransId="{556EAE99-C26E-497F-B0BD-E0D01EAF9A90}" sibTransId="{E8289FE8-31AB-4DB9-BC1C-4A16F9E19A63}"/>
    <dgm:cxn modelId="{8F5083EC-672E-4392-94F6-B0031DC6004D}" type="presOf" srcId="{A38BA624-ACA4-47D5-A294-45268B7F7048}" destId="{1F667CBA-DF41-45E5-BD27-8E249EA83F43}" srcOrd="0" destOrd="0" presId="urn:microsoft.com/office/officeart/2005/8/layout/vList5"/>
    <dgm:cxn modelId="{AB27DDF6-91A2-43CE-A088-2F444D194833}" srcId="{5392714D-667F-4EE8-B2C1-D7582449CB5D}" destId="{1BA6F46F-2D02-4EE1-9B28-EEC63AC8507F}" srcOrd="0" destOrd="0" parTransId="{F0497BC9-3966-479C-BC47-6E48D91D39DA}" sibTransId="{EFF979F5-1D99-4F6A-8826-D3401DEB8E81}"/>
    <dgm:cxn modelId="{87A352F3-60A6-4165-BA6C-87E8C5E47F6B}" type="presParOf" srcId="{1F667CBA-DF41-45E5-BD27-8E249EA83F43}" destId="{C6E39C98-A1B7-43B0-898D-6E4C602BBD20}" srcOrd="0" destOrd="0" presId="urn:microsoft.com/office/officeart/2005/8/layout/vList5"/>
    <dgm:cxn modelId="{3D43EC0B-3B18-4DA2-98B3-0AA7D79F4CF9}" type="presParOf" srcId="{C6E39C98-A1B7-43B0-898D-6E4C602BBD20}" destId="{D14A9DF8-15EB-4669-8905-E59933DF2419}" srcOrd="0" destOrd="0" presId="urn:microsoft.com/office/officeart/2005/8/layout/vList5"/>
    <dgm:cxn modelId="{AE16392B-D70A-4DA8-AE2F-4212D9A9A2C5}" type="presParOf" srcId="{C6E39C98-A1B7-43B0-898D-6E4C602BBD20}" destId="{72B3E561-0CA6-4C5D-BFD4-5543CCFC8F64}" srcOrd="1" destOrd="0" presId="urn:microsoft.com/office/officeart/2005/8/layout/vList5"/>
    <dgm:cxn modelId="{27800F32-0530-4AC2-95A3-E1EB1B85E8F0}" type="presParOf" srcId="{1F667CBA-DF41-45E5-BD27-8E249EA83F43}" destId="{855B840A-3E2C-4DE9-8FB1-86B061D56541}" srcOrd="1" destOrd="0" presId="urn:microsoft.com/office/officeart/2005/8/layout/vList5"/>
    <dgm:cxn modelId="{8562FC61-64B4-4D4F-8CA9-F22367C9884B}" type="presParOf" srcId="{1F667CBA-DF41-45E5-BD27-8E249EA83F43}" destId="{514C7837-7BC8-4928-B01F-763216844443}" srcOrd="2" destOrd="0" presId="urn:microsoft.com/office/officeart/2005/8/layout/vList5"/>
    <dgm:cxn modelId="{162385AB-410D-496C-87A7-257C24930794}" type="presParOf" srcId="{514C7837-7BC8-4928-B01F-763216844443}" destId="{169D239E-3CFD-41B0-B98A-9DF0378A2B56}" srcOrd="0" destOrd="0" presId="urn:microsoft.com/office/officeart/2005/8/layout/vList5"/>
    <dgm:cxn modelId="{3A19DDFD-D96D-4347-B28A-31D101B91B1D}" type="presParOf" srcId="{514C7837-7BC8-4928-B01F-763216844443}" destId="{A8D3706A-ABF3-453A-8117-FED40AB3265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6CD5D69-756F-45ED-ABC2-9D6495FBA008}" type="doc">
      <dgm:prSet loTypeId="urn:microsoft.com/office/officeart/2005/8/layout/vList6" loCatId="process" qsTypeId="urn:microsoft.com/office/officeart/2005/8/quickstyle/3d1" qsCatId="3D" csTypeId="urn:microsoft.com/office/officeart/2005/8/colors/colorful1" csCatId="colorful" phldr="1"/>
      <dgm:spPr/>
    </dgm:pt>
    <dgm:pt modelId="{CE0D1FFE-7823-4F6B-8163-1F479ADBE533}">
      <dgm:prSet phldrT="[Text]" custT="1"/>
      <dgm:spPr/>
      <dgm:t>
        <a:bodyPr/>
        <a:lstStyle/>
        <a:p>
          <a:pPr rtl="0"/>
          <a:r>
            <a:rPr lang="en-US" sz="2800" b="1" dirty="0">
              <a:latin typeface="Times New Roman" panose="02020603050405020304" pitchFamily="18" charset="0"/>
              <a:cs typeface="Times New Roman" panose="02020603050405020304" pitchFamily="18" charset="0"/>
            </a:rPr>
            <a:t>The problem</a:t>
          </a:r>
        </a:p>
      </dgm:t>
    </dgm:pt>
    <dgm:pt modelId="{B90AF352-2C0E-4212-8AD7-35F398AB4579}" type="parTrans" cxnId="{506248B3-2B0F-4B1B-A036-150563E6225B}">
      <dgm:prSet/>
      <dgm:spPr/>
      <dgm:t>
        <a:bodyPr/>
        <a:lstStyle/>
        <a:p>
          <a:endParaRPr lang="en-US" sz="2000" b="1">
            <a:latin typeface="Times New Roman" panose="02020603050405020304" pitchFamily="18" charset="0"/>
            <a:cs typeface="Times New Roman" panose="02020603050405020304" pitchFamily="18" charset="0"/>
          </a:endParaRPr>
        </a:p>
      </dgm:t>
    </dgm:pt>
    <dgm:pt modelId="{82359F9A-C30D-4FBF-AE29-B86B82606FDC}" type="sibTrans" cxnId="{506248B3-2B0F-4B1B-A036-150563E6225B}">
      <dgm:prSet/>
      <dgm:spPr/>
      <dgm:t>
        <a:bodyPr/>
        <a:lstStyle/>
        <a:p>
          <a:endParaRPr lang="en-US" sz="2000" b="1">
            <a:latin typeface="Times New Roman" panose="02020603050405020304" pitchFamily="18" charset="0"/>
            <a:cs typeface="Times New Roman" panose="02020603050405020304" pitchFamily="18" charset="0"/>
          </a:endParaRPr>
        </a:p>
      </dgm:t>
    </dgm:pt>
    <dgm:pt modelId="{8E8AED4F-56F2-4101-9FE5-0B987C988866}">
      <dgm:prSet custT="1"/>
      <dgm:spPr/>
      <dgm:t>
        <a:bodyPr/>
        <a:lstStyle/>
        <a:p>
          <a:pPr rtl="0"/>
          <a:r>
            <a:rPr lang="en-US" sz="2400" b="1" dirty="0">
              <a:latin typeface="Times New Roman" panose="02020603050405020304" pitchFamily="18" charset="0"/>
              <a:cs typeface="Times New Roman" panose="02020603050405020304" pitchFamily="18" charset="0"/>
            </a:rPr>
            <a:t>The etiology ( Related factors &amp; risk factors)</a:t>
          </a:r>
        </a:p>
      </dgm:t>
    </dgm:pt>
    <dgm:pt modelId="{4E3E1CD5-DD44-4147-97D8-ED5D995DD0C5}" type="parTrans" cxnId="{700361E1-E7BD-4128-A5DE-1B0B34D7D756}">
      <dgm:prSet/>
      <dgm:spPr/>
      <dgm:t>
        <a:bodyPr/>
        <a:lstStyle/>
        <a:p>
          <a:endParaRPr lang="en-US" sz="2000" b="1">
            <a:latin typeface="Times New Roman" panose="02020603050405020304" pitchFamily="18" charset="0"/>
            <a:cs typeface="Times New Roman" panose="02020603050405020304" pitchFamily="18" charset="0"/>
          </a:endParaRPr>
        </a:p>
      </dgm:t>
    </dgm:pt>
    <dgm:pt modelId="{288D4B5A-9C55-4403-8187-573320DCCAB4}" type="sibTrans" cxnId="{700361E1-E7BD-4128-A5DE-1B0B34D7D756}">
      <dgm:prSet/>
      <dgm:spPr/>
      <dgm:t>
        <a:bodyPr/>
        <a:lstStyle/>
        <a:p>
          <a:endParaRPr lang="en-US" sz="2000" b="1">
            <a:latin typeface="Times New Roman" panose="02020603050405020304" pitchFamily="18" charset="0"/>
            <a:cs typeface="Times New Roman" panose="02020603050405020304" pitchFamily="18" charset="0"/>
          </a:endParaRPr>
        </a:p>
      </dgm:t>
    </dgm:pt>
    <dgm:pt modelId="{AB34BACA-E92C-4C92-9577-F99C3A2BCA78}">
      <dgm:prSet custT="1"/>
      <dgm:spPr/>
      <dgm:t>
        <a:bodyPr/>
        <a:lstStyle/>
        <a:p>
          <a:pPr rtl="0"/>
          <a:r>
            <a:rPr lang="en-US" sz="2400" b="1" dirty="0">
              <a:latin typeface="Times New Roman" panose="02020603050405020304" pitchFamily="18" charset="0"/>
              <a:cs typeface="Times New Roman" panose="02020603050405020304" pitchFamily="18" charset="0"/>
            </a:rPr>
            <a:t>The defining characteristics</a:t>
          </a:r>
        </a:p>
      </dgm:t>
    </dgm:pt>
    <dgm:pt modelId="{6E372DE1-E5F4-4C8F-8EBF-8B60796ACAEE}" type="parTrans" cxnId="{366BC50C-FCC4-4DBA-B40B-22D72768EC12}">
      <dgm:prSet/>
      <dgm:spPr/>
      <dgm:t>
        <a:bodyPr/>
        <a:lstStyle/>
        <a:p>
          <a:endParaRPr lang="en-US" sz="2000" b="1">
            <a:latin typeface="Times New Roman" panose="02020603050405020304" pitchFamily="18" charset="0"/>
            <a:cs typeface="Times New Roman" panose="02020603050405020304" pitchFamily="18" charset="0"/>
          </a:endParaRPr>
        </a:p>
      </dgm:t>
    </dgm:pt>
    <dgm:pt modelId="{6A4293F0-D0BB-4B67-8697-D3C472001813}" type="sibTrans" cxnId="{366BC50C-FCC4-4DBA-B40B-22D72768EC12}">
      <dgm:prSet/>
      <dgm:spPr/>
      <dgm:t>
        <a:bodyPr/>
        <a:lstStyle/>
        <a:p>
          <a:endParaRPr lang="en-US" sz="2000" b="1">
            <a:latin typeface="Times New Roman" panose="02020603050405020304" pitchFamily="18" charset="0"/>
            <a:cs typeface="Times New Roman" panose="02020603050405020304" pitchFamily="18" charset="0"/>
          </a:endParaRPr>
        </a:p>
      </dgm:t>
    </dgm:pt>
    <dgm:pt modelId="{31CFBE19-A03B-4010-84AB-E47072E9389D}">
      <dgm:prSet custT="1"/>
      <dgm:spPr/>
      <dgm:t>
        <a:bodyPr/>
        <a:lstStyle/>
        <a:p>
          <a:pPr rtl="0"/>
          <a:r>
            <a:rPr lang="en-US" sz="2000" b="1" dirty="0">
              <a:latin typeface="Times New Roman" panose="02020603050405020304" pitchFamily="18" charset="0"/>
              <a:cs typeface="Times New Roman" panose="02020603050405020304" pitchFamily="18" charset="0"/>
            </a:rPr>
            <a:t>It describes the patient response to health problems. Eg: Activity intolerance</a:t>
          </a:r>
        </a:p>
      </dgm:t>
    </dgm:pt>
    <dgm:pt modelId="{C7679298-F71D-4267-BEA3-DAED614849AE}" type="parTrans" cxnId="{E066F014-D242-4CA9-8978-51E7E21EE04F}">
      <dgm:prSet/>
      <dgm:spPr/>
      <dgm:t>
        <a:bodyPr/>
        <a:lstStyle/>
        <a:p>
          <a:endParaRPr lang="en-US" sz="2000" b="1">
            <a:latin typeface="Times New Roman" panose="02020603050405020304" pitchFamily="18" charset="0"/>
            <a:cs typeface="Times New Roman" panose="02020603050405020304" pitchFamily="18" charset="0"/>
          </a:endParaRPr>
        </a:p>
      </dgm:t>
    </dgm:pt>
    <dgm:pt modelId="{F3F5A6D0-D0D0-4D78-BF50-292F8795809A}" type="sibTrans" cxnId="{E066F014-D242-4CA9-8978-51E7E21EE04F}">
      <dgm:prSet/>
      <dgm:spPr/>
      <dgm:t>
        <a:bodyPr/>
        <a:lstStyle/>
        <a:p>
          <a:endParaRPr lang="en-US" sz="2000" b="1">
            <a:latin typeface="Times New Roman" panose="02020603050405020304" pitchFamily="18" charset="0"/>
            <a:cs typeface="Times New Roman" panose="02020603050405020304" pitchFamily="18" charset="0"/>
          </a:endParaRPr>
        </a:p>
      </dgm:t>
    </dgm:pt>
    <dgm:pt modelId="{6FE333F5-6219-4DD5-A53B-1FD81E553C16}">
      <dgm:prSet custT="1"/>
      <dgm:spPr/>
      <dgm:t>
        <a:bodyPr/>
        <a:lstStyle/>
        <a:p>
          <a:pPr rtl="0"/>
          <a:r>
            <a:rPr lang="en-US" sz="2000" b="1" dirty="0">
              <a:latin typeface="Times New Roman" panose="02020603050405020304" pitchFamily="18" charset="0"/>
              <a:cs typeface="Times New Roman" panose="02020603050405020304" pitchFamily="18" charset="0"/>
            </a:rPr>
            <a:t>Constipation</a:t>
          </a:r>
        </a:p>
      </dgm:t>
    </dgm:pt>
    <dgm:pt modelId="{8112CE02-D700-4960-9F0D-1B7F3915C1FD}" type="parTrans" cxnId="{2CAB74A0-1105-467C-80B6-7DA1DF7F792B}">
      <dgm:prSet/>
      <dgm:spPr/>
      <dgm:t>
        <a:bodyPr/>
        <a:lstStyle/>
        <a:p>
          <a:endParaRPr lang="en-US" sz="2000" b="1">
            <a:latin typeface="Times New Roman" panose="02020603050405020304" pitchFamily="18" charset="0"/>
            <a:cs typeface="Times New Roman" panose="02020603050405020304" pitchFamily="18" charset="0"/>
          </a:endParaRPr>
        </a:p>
      </dgm:t>
    </dgm:pt>
    <dgm:pt modelId="{A30EACAE-DD5D-4477-8C69-1EC81CDE20CC}" type="sibTrans" cxnId="{2CAB74A0-1105-467C-80B6-7DA1DF7F792B}">
      <dgm:prSet/>
      <dgm:spPr/>
      <dgm:t>
        <a:bodyPr/>
        <a:lstStyle/>
        <a:p>
          <a:endParaRPr lang="en-US" sz="2000" b="1">
            <a:latin typeface="Times New Roman" panose="02020603050405020304" pitchFamily="18" charset="0"/>
            <a:cs typeface="Times New Roman" panose="02020603050405020304" pitchFamily="18" charset="0"/>
          </a:endParaRPr>
        </a:p>
      </dgm:t>
    </dgm:pt>
    <dgm:pt modelId="{24B8FE1E-DF4E-4C1E-A3F4-631FAD0D1481}">
      <dgm:prSet custT="1"/>
      <dgm:spPr/>
      <dgm:t>
        <a:bodyPr/>
        <a:lstStyle/>
        <a:p>
          <a:pPr rtl="0"/>
          <a:r>
            <a:rPr lang="en-US" sz="2000" b="1" dirty="0">
              <a:latin typeface="Times New Roman" panose="02020603050405020304" pitchFamily="18" charset="0"/>
              <a:cs typeface="Times New Roman" panose="02020603050405020304" pitchFamily="18" charset="0"/>
            </a:rPr>
            <a:t>factors that have influenced the clients actual or potential response to the health problem</a:t>
          </a:r>
        </a:p>
      </dgm:t>
    </dgm:pt>
    <dgm:pt modelId="{8200E5BB-316F-4419-9CBA-371EB238C168}" type="parTrans" cxnId="{6EF1327D-1419-4BB0-B4C1-14358E744FBD}">
      <dgm:prSet/>
      <dgm:spPr/>
      <dgm:t>
        <a:bodyPr/>
        <a:lstStyle/>
        <a:p>
          <a:endParaRPr lang="en-US" sz="2000" b="1">
            <a:latin typeface="Times New Roman" panose="02020603050405020304" pitchFamily="18" charset="0"/>
            <a:cs typeface="Times New Roman" panose="02020603050405020304" pitchFamily="18" charset="0"/>
          </a:endParaRPr>
        </a:p>
      </dgm:t>
    </dgm:pt>
    <dgm:pt modelId="{13D39D4B-663A-4A64-946E-EC20D7B4D0B4}" type="sibTrans" cxnId="{6EF1327D-1419-4BB0-B4C1-14358E744FBD}">
      <dgm:prSet/>
      <dgm:spPr/>
      <dgm:t>
        <a:bodyPr/>
        <a:lstStyle/>
        <a:p>
          <a:endParaRPr lang="en-US" sz="2000" b="1">
            <a:latin typeface="Times New Roman" panose="02020603050405020304" pitchFamily="18" charset="0"/>
            <a:cs typeface="Times New Roman" panose="02020603050405020304" pitchFamily="18" charset="0"/>
          </a:endParaRPr>
        </a:p>
      </dgm:t>
    </dgm:pt>
    <dgm:pt modelId="{D3389449-0244-4C46-8522-4E253890BA7E}">
      <dgm:prSet custT="1"/>
      <dgm:spPr/>
      <dgm:t>
        <a:bodyPr/>
        <a:lstStyle/>
        <a:p>
          <a:pPr rtl="0"/>
          <a:r>
            <a:rPr lang="en-US" sz="2000" b="1" dirty="0">
              <a:latin typeface="Times New Roman" panose="02020603050405020304" pitchFamily="18" charset="0"/>
              <a:cs typeface="Times New Roman" panose="02020603050405020304" pitchFamily="18" charset="0"/>
            </a:rPr>
            <a:t>These are the cluster of signs and symptoms that indicate the presence of problem </a:t>
          </a:r>
        </a:p>
      </dgm:t>
    </dgm:pt>
    <dgm:pt modelId="{EA55483F-C6C4-43A3-B9E9-E1E99C02CE95}" type="parTrans" cxnId="{17DC0C1B-9609-4230-8D19-2D149A83D0AC}">
      <dgm:prSet/>
      <dgm:spPr/>
      <dgm:t>
        <a:bodyPr/>
        <a:lstStyle/>
        <a:p>
          <a:endParaRPr lang="en-US" sz="2000" b="1">
            <a:latin typeface="Times New Roman" panose="02020603050405020304" pitchFamily="18" charset="0"/>
            <a:cs typeface="Times New Roman" panose="02020603050405020304" pitchFamily="18" charset="0"/>
          </a:endParaRPr>
        </a:p>
      </dgm:t>
    </dgm:pt>
    <dgm:pt modelId="{6961268A-E9A0-44E7-AC8A-04F538897F3B}" type="sibTrans" cxnId="{17DC0C1B-9609-4230-8D19-2D149A83D0AC}">
      <dgm:prSet/>
      <dgm:spPr/>
      <dgm:t>
        <a:bodyPr/>
        <a:lstStyle/>
        <a:p>
          <a:endParaRPr lang="en-US" sz="2000" b="1">
            <a:latin typeface="Times New Roman" panose="02020603050405020304" pitchFamily="18" charset="0"/>
            <a:cs typeface="Times New Roman" panose="02020603050405020304" pitchFamily="18" charset="0"/>
          </a:endParaRPr>
        </a:p>
      </dgm:t>
    </dgm:pt>
    <dgm:pt modelId="{E2B5A5F0-9960-4E72-B165-7C02F3BC0406}" type="pres">
      <dgm:prSet presAssocID="{36CD5D69-756F-45ED-ABC2-9D6495FBA008}" presName="Name0" presStyleCnt="0">
        <dgm:presLayoutVars>
          <dgm:dir/>
          <dgm:animLvl val="lvl"/>
          <dgm:resizeHandles/>
        </dgm:presLayoutVars>
      </dgm:prSet>
      <dgm:spPr/>
    </dgm:pt>
    <dgm:pt modelId="{E6878DC6-E55F-4B63-8574-09AC61CCF0CE}" type="pres">
      <dgm:prSet presAssocID="{CE0D1FFE-7823-4F6B-8163-1F479ADBE533}" presName="linNode" presStyleCnt="0"/>
      <dgm:spPr/>
    </dgm:pt>
    <dgm:pt modelId="{4401D74A-42B4-437A-A648-83B555B29AD7}" type="pres">
      <dgm:prSet presAssocID="{CE0D1FFE-7823-4F6B-8163-1F479ADBE533}" presName="parentShp" presStyleLbl="node1" presStyleIdx="0" presStyleCnt="3">
        <dgm:presLayoutVars>
          <dgm:bulletEnabled val="1"/>
        </dgm:presLayoutVars>
      </dgm:prSet>
      <dgm:spPr/>
    </dgm:pt>
    <dgm:pt modelId="{6CE1BBE9-BF73-45C1-A9D4-65D1CD303CB9}" type="pres">
      <dgm:prSet presAssocID="{CE0D1FFE-7823-4F6B-8163-1F479ADBE533}" presName="childShp" presStyleLbl="bgAccFollowNode1" presStyleIdx="0" presStyleCnt="3" custScaleY="95343">
        <dgm:presLayoutVars>
          <dgm:bulletEnabled val="1"/>
        </dgm:presLayoutVars>
      </dgm:prSet>
      <dgm:spPr/>
    </dgm:pt>
    <dgm:pt modelId="{9EAE3C96-FCCC-4942-808D-EFF6272376E2}" type="pres">
      <dgm:prSet presAssocID="{82359F9A-C30D-4FBF-AE29-B86B82606FDC}" presName="spacing" presStyleCnt="0"/>
      <dgm:spPr/>
    </dgm:pt>
    <dgm:pt modelId="{C7E288F9-A6F3-425F-A38D-AA8CE98E2762}" type="pres">
      <dgm:prSet presAssocID="{8E8AED4F-56F2-4101-9FE5-0B987C988866}" presName="linNode" presStyleCnt="0"/>
      <dgm:spPr/>
    </dgm:pt>
    <dgm:pt modelId="{CB2F1EF9-37BD-4C18-AAA0-0CCBFC268B61}" type="pres">
      <dgm:prSet presAssocID="{8E8AED4F-56F2-4101-9FE5-0B987C988866}" presName="parentShp" presStyleLbl="node1" presStyleIdx="1" presStyleCnt="3">
        <dgm:presLayoutVars>
          <dgm:bulletEnabled val="1"/>
        </dgm:presLayoutVars>
      </dgm:prSet>
      <dgm:spPr/>
    </dgm:pt>
    <dgm:pt modelId="{D276F3AC-CCA4-4FD3-B5B9-9FE92CC30105}" type="pres">
      <dgm:prSet presAssocID="{8E8AED4F-56F2-4101-9FE5-0B987C988866}" presName="childShp" presStyleLbl="bgAccFollowNode1" presStyleIdx="1" presStyleCnt="3">
        <dgm:presLayoutVars>
          <dgm:bulletEnabled val="1"/>
        </dgm:presLayoutVars>
      </dgm:prSet>
      <dgm:spPr/>
    </dgm:pt>
    <dgm:pt modelId="{B2D2A1E7-A71A-42E9-9808-92E228869643}" type="pres">
      <dgm:prSet presAssocID="{288D4B5A-9C55-4403-8187-573320DCCAB4}" presName="spacing" presStyleCnt="0"/>
      <dgm:spPr/>
    </dgm:pt>
    <dgm:pt modelId="{2E138062-B228-4A70-954F-54406DBD1D80}" type="pres">
      <dgm:prSet presAssocID="{AB34BACA-E92C-4C92-9577-F99C3A2BCA78}" presName="linNode" presStyleCnt="0"/>
      <dgm:spPr/>
    </dgm:pt>
    <dgm:pt modelId="{F2DBDA00-EB70-4CF9-9552-50D07F488E04}" type="pres">
      <dgm:prSet presAssocID="{AB34BACA-E92C-4C92-9577-F99C3A2BCA78}" presName="parentShp" presStyleLbl="node1" presStyleIdx="2" presStyleCnt="3">
        <dgm:presLayoutVars>
          <dgm:bulletEnabled val="1"/>
        </dgm:presLayoutVars>
      </dgm:prSet>
      <dgm:spPr/>
    </dgm:pt>
    <dgm:pt modelId="{8F032C13-74CB-4C3B-8766-33EDD08E22C1}" type="pres">
      <dgm:prSet presAssocID="{AB34BACA-E92C-4C92-9577-F99C3A2BCA78}" presName="childShp" presStyleLbl="bgAccFollowNode1" presStyleIdx="2" presStyleCnt="3" custScaleY="92570">
        <dgm:presLayoutVars>
          <dgm:bulletEnabled val="1"/>
        </dgm:presLayoutVars>
      </dgm:prSet>
      <dgm:spPr/>
    </dgm:pt>
  </dgm:ptLst>
  <dgm:cxnLst>
    <dgm:cxn modelId="{366BC50C-FCC4-4DBA-B40B-22D72768EC12}" srcId="{36CD5D69-756F-45ED-ABC2-9D6495FBA008}" destId="{AB34BACA-E92C-4C92-9577-F99C3A2BCA78}" srcOrd="2" destOrd="0" parTransId="{6E372DE1-E5F4-4C8F-8EBF-8B60796ACAEE}" sibTransId="{6A4293F0-D0BB-4B67-8697-D3C472001813}"/>
    <dgm:cxn modelId="{F4AAB310-BF68-41D9-AB30-8EC449A070A7}" type="presOf" srcId="{31CFBE19-A03B-4010-84AB-E47072E9389D}" destId="{6CE1BBE9-BF73-45C1-A9D4-65D1CD303CB9}" srcOrd="0" destOrd="0" presId="urn:microsoft.com/office/officeart/2005/8/layout/vList6"/>
    <dgm:cxn modelId="{E066F014-D242-4CA9-8978-51E7E21EE04F}" srcId="{CE0D1FFE-7823-4F6B-8163-1F479ADBE533}" destId="{31CFBE19-A03B-4010-84AB-E47072E9389D}" srcOrd="0" destOrd="0" parTransId="{C7679298-F71D-4267-BEA3-DAED614849AE}" sibTransId="{F3F5A6D0-D0D0-4D78-BF50-292F8795809A}"/>
    <dgm:cxn modelId="{17DC0C1B-9609-4230-8D19-2D149A83D0AC}" srcId="{AB34BACA-E92C-4C92-9577-F99C3A2BCA78}" destId="{D3389449-0244-4C46-8522-4E253890BA7E}" srcOrd="0" destOrd="0" parTransId="{EA55483F-C6C4-43A3-B9E9-E1E99C02CE95}" sibTransId="{6961268A-E9A0-44E7-AC8A-04F538897F3B}"/>
    <dgm:cxn modelId="{E23E472F-CB68-40D8-AB01-4FB27646D7B1}" type="presOf" srcId="{D3389449-0244-4C46-8522-4E253890BA7E}" destId="{8F032C13-74CB-4C3B-8766-33EDD08E22C1}" srcOrd="0" destOrd="0" presId="urn:microsoft.com/office/officeart/2005/8/layout/vList6"/>
    <dgm:cxn modelId="{15C3D877-807F-4DA1-BD09-C8D53860E0BA}" type="presOf" srcId="{AB34BACA-E92C-4C92-9577-F99C3A2BCA78}" destId="{F2DBDA00-EB70-4CF9-9552-50D07F488E04}" srcOrd="0" destOrd="0" presId="urn:microsoft.com/office/officeart/2005/8/layout/vList6"/>
    <dgm:cxn modelId="{6EF1327D-1419-4BB0-B4C1-14358E744FBD}" srcId="{8E8AED4F-56F2-4101-9FE5-0B987C988866}" destId="{24B8FE1E-DF4E-4C1E-A3F4-631FAD0D1481}" srcOrd="0" destOrd="0" parTransId="{8200E5BB-316F-4419-9CBA-371EB238C168}" sibTransId="{13D39D4B-663A-4A64-946E-EC20D7B4D0B4}"/>
    <dgm:cxn modelId="{2CAB74A0-1105-467C-80B6-7DA1DF7F792B}" srcId="{CE0D1FFE-7823-4F6B-8163-1F479ADBE533}" destId="{6FE333F5-6219-4DD5-A53B-1FD81E553C16}" srcOrd="1" destOrd="0" parTransId="{8112CE02-D700-4960-9F0D-1B7F3915C1FD}" sibTransId="{A30EACAE-DD5D-4477-8C69-1EC81CDE20CC}"/>
    <dgm:cxn modelId="{322071AB-83D4-46EF-92CF-0BB98EC5B522}" type="presOf" srcId="{8E8AED4F-56F2-4101-9FE5-0B987C988866}" destId="{CB2F1EF9-37BD-4C18-AAA0-0CCBFC268B61}" srcOrd="0" destOrd="0" presId="urn:microsoft.com/office/officeart/2005/8/layout/vList6"/>
    <dgm:cxn modelId="{506248B3-2B0F-4B1B-A036-150563E6225B}" srcId="{36CD5D69-756F-45ED-ABC2-9D6495FBA008}" destId="{CE0D1FFE-7823-4F6B-8163-1F479ADBE533}" srcOrd="0" destOrd="0" parTransId="{B90AF352-2C0E-4212-8AD7-35F398AB4579}" sibTransId="{82359F9A-C30D-4FBF-AE29-B86B82606FDC}"/>
    <dgm:cxn modelId="{054080B7-D83E-4BD0-9D33-94A1A0A5A211}" type="presOf" srcId="{6FE333F5-6219-4DD5-A53B-1FD81E553C16}" destId="{6CE1BBE9-BF73-45C1-A9D4-65D1CD303CB9}" srcOrd="0" destOrd="1" presId="urn:microsoft.com/office/officeart/2005/8/layout/vList6"/>
    <dgm:cxn modelId="{700361E1-E7BD-4128-A5DE-1B0B34D7D756}" srcId="{36CD5D69-756F-45ED-ABC2-9D6495FBA008}" destId="{8E8AED4F-56F2-4101-9FE5-0B987C988866}" srcOrd="1" destOrd="0" parTransId="{4E3E1CD5-DD44-4147-97D8-ED5D995DD0C5}" sibTransId="{288D4B5A-9C55-4403-8187-573320DCCAB4}"/>
    <dgm:cxn modelId="{38187BE8-BE40-454E-9069-55DEBC41FCF6}" type="presOf" srcId="{24B8FE1E-DF4E-4C1E-A3F4-631FAD0D1481}" destId="{D276F3AC-CCA4-4FD3-B5B9-9FE92CC30105}" srcOrd="0" destOrd="0" presId="urn:microsoft.com/office/officeart/2005/8/layout/vList6"/>
    <dgm:cxn modelId="{E27E68F0-5C0C-4A8E-9AE2-D342AEFD7409}" type="presOf" srcId="{CE0D1FFE-7823-4F6B-8163-1F479ADBE533}" destId="{4401D74A-42B4-437A-A648-83B555B29AD7}" srcOrd="0" destOrd="0" presId="urn:microsoft.com/office/officeart/2005/8/layout/vList6"/>
    <dgm:cxn modelId="{11E5A9FC-4F6C-4554-BEC1-34828F4331DA}" type="presOf" srcId="{36CD5D69-756F-45ED-ABC2-9D6495FBA008}" destId="{E2B5A5F0-9960-4E72-B165-7C02F3BC0406}" srcOrd="0" destOrd="0" presId="urn:microsoft.com/office/officeart/2005/8/layout/vList6"/>
    <dgm:cxn modelId="{50957E88-E94E-4230-96A3-A78684131D95}" type="presParOf" srcId="{E2B5A5F0-9960-4E72-B165-7C02F3BC0406}" destId="{E6878DC6-E55F-4B63-8574-09AC61CCF0CE}" srcOrd="0" destOrd="0" presId="urn:microsoft.com/office/officeart/2005/8/layout/vList6"/>
    <dgm:cxn modelId="{FD094176-0CA7-4E72-9D49-CCD5518CF908}" type="presParOf" srcId="{E6878DC6-E55F-4B63-8574-09AC61CCF0CE}" destId="{4401D74A-42B4-437A-A648-83B555B29AD7}" srcOrd="0" destOrd="0" presId="urn:microsoft.com/office/officeart/2005/8/layout/vList6"/>
    <dgm:cxn modelId="{B0FAC181-305C-4187-8D0A-90C3ED7FED62}" type="presParOf" srcId="{E6878DC6-E55F-4B63-8574-09AC61CCF0CE}" destId="{6CE1BBE9-BF73-45C1-A9D4-65D1CD303CB9}" srcOrd="1" destOrd="0" presId="urn:microsoft.com/office/officeart/2005/8/layout/vList6"/>
    <dgm:cxn modelId="{13D00F8C-AF53-460F-B729-56368A9FF0A9}" type="presParOf" srcId="{E2B5A5F0-9960-4E72-B165-7C02F3BC0406}" destId="{9EAE3C96-FCCC-4942-808D-EFF6272376E2}" srcOrd="1" destOrd="0" presId="urn:microsoft.com/office/officeart/2005/8/layout/vList6"/>
    <dgm:cxn modelId="{5D3D856D-2BB2-4E5B-B80C-12122474D4F7}" type="presParOf" srcId="{E2B5A5F0-9960-4E72-B165-7C02F3BC0406}" destId="{C7E288F9-A6F3-425F-A38D-AA8CE98E2762}" srcOrd="2" destOrd="0" presId="urn:microsoft.com/office/officeart/2005/8/layout/vList6"/>
    <dgm:cxn modelId="{06E9A0F1-3ED9-4282-8274-786700440AE8}" type="presParOf" srcId="{C7E288F9-A6F3-425F-A38D-AA8CE98E2762}" destId="{CB2F1EF9-37BD-4C18-AAA0-0CCBFC268B61}" srcOrd="0" destOrd="0" presId="urn:microsoft.com/office/officeart/2005/8/layout/vList6"/>
    <dgm:cxn modelId="{48973639-C807-4C39-991F-EDABDF8FC294}" type="presParOf" srcId="{C7E288F9-A6F3-425F-A38D-AA8CE98E2762}" destId="{D276F3AC-CCA4-4FD3-B5B9-9FE92CC30105}" srcOrd="1" destOrd="0" presId="urn:microsoft.com/office/officeart/2005/8/layout/vList6"/>
    <dgm:cxn modelId="{7DE7820F-B08D-4D91-BB67-D6387B902306}" type="presParOf" srcId="{E2B5A5F0-9960-4E72-B165-7C02F3BC0406}" destId="{B2D2A1E7-A71A-42E9-9808-92E228869643}" srcOrd="3" destOrd="0" presId="urn:microsoft.com/office/officeart/2005/8/layout/vList6"/>
    <dgm:cxn modelId="{DBF81EF8-3BCF-4391-AD93-F28278F687B4}" type="presParOf" srcId="{E2B5A5F0-9960-4E72-B165-7C02F3BC0406}" destId="{2E138062-B228-4A70-954F-54406DBD1D80}" srcOrd="4" destOrd="0" presId="urn:microsoft.com/office/officeart/2005/8/layout/vList6"/>
    <dgm:cxn modelId="{7EADCAD0-38E0-42DB-8B27-AD47F06F4229}" type="presParOf" srcId="{2E138062-B228-4A70-954F-54406DBD1D80}" destId="{F2DBDA00-EB70-4CF9-9552-50D07F488E04}" srcOrd="0" destOrd="0" presId="urn:microsoft.com/office/officeart/2005/8/layout/vList6"/>
    <dgm:cxn modelId="{0DACB8F4-0120-4135-9797-DEE5C6603143}" type="presParOf" srcId="{2E138062-B228-4A70-954F-54406DBD1D80}" destId="{8F032C13-74CB-4C3B-8766-33EDD08E22C1}"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0DC25B1-B4D3-46E8-88B6-53A8FF4AF097}" type="doc">
      <dgm:prSet loTypeId="urn:microsoft.com/office/officeart/2005/8/layout/arrow2" loCatId="process" qsTypeId="urn:microsoft.com/office/officeart/2005/8/quickstyle/3d1" qsCatId="3D" csTypeId="urn:microsoft.com/office/officeart/2005/8/colors/colorful1" csCatId="colorful" phldr="1"/>
      <dgm:spPr/>
      <dgm:t>
        <a:bodyPr/>
        <a:lstStyle/>
        <a:p>
          <a:endParaRPr lang="en-US"/>
        </a:p>
      </dgm:t>
    </dgm:pt>
    <dgm:pt modelId="{AB2E0101-237E-4162-9430-3BC4F6576E75}">
      <dgm:prSet phldrT="[Text]" custT="1"/>
      <dgm:spPr/>
      <dgm:t>
        <a:bodyPr/>
        <a:lstStyle/>
        <a:p>
          <a:r>
            <a:rPr lang="en-US" sz="2400" dirty="0"/>
            <a:t>Initial Planning</a:t>
          </a:r>
        </a:p>
      </dgm:t>
    </dgm:pt>
    <dgm:pt modelId="{BF1D9C93-F41C-4FA6-A3ED-7BD4F9D9D3C8}" type="parTrans" cxnId="{7B67E2F4-B8A3-49AB-84AF-4BD0B6FA6777}">
      <dgm:prSet/>
      <dgm:spPr/>
      <dgm:t>
        <a:bodyPr/>
        <a:lstStyle/>
        <a:p>
          <a:endParaRPr lang="en-US" sz="2000"/>
        </a:p>
      </dgm:t>
    </dgm:pt>
    <dgm:pt modelId="{C4B7A6AF-C389-4BF2-9CB2-4C314D88C839}" type="sibTrans" cxnId="{7B67E2F4-B8A3-49AB-84AF-4BD0B6FA6777}">
      <dgm:prSet/>
      <dgm:spPr/>
      <dgm:t>
        <a:bodyPr/>
        <a:lstStyle/>
        <a:p>
          <a:endParaRPr lang="en-US" sz="2000"/>
        </a:p>
      </dgm:t>
    </dgm:pt>
    <dgm:pt modelId="{2E02868A-425A-4502-9130-D0A0E0C54E55}">
      <dgm:prSet phldrT="[Text]" custT="1"/>
      <dgm:spPr/>
      <dgm:t>
        <a:bodyPr/>
        <a:lstStyle/>
        <a:p>
          <a:pPr rtl="0"/>
          <a:r>
            <a:rPr lang="en-US" sz="2400" dirty="0"/>
            <a:t>Ongoing Planning</a:t>
          </a:r>
        </a:p>
      </dgm:t>
    </dgm:pt>
    <dgm:pt modelId="{7A9DDE4A-5053-4708-9947-FB18231A3988}" type="parTrans" cxnId="{2C39C8EF-C5FB-4281-B566-4C97A84CD07B}">
      <dgm:prSet/>
      <dgm:spPr/>
      <dgm:t>
        <a:bodyPr/>
        <a:lstStyle/>
        <a:p>
          <a:endParaRPr lang="en-US" sz="2000"/>
        </a:p>
      </dgm:t>
    </dgm:pt>
    <dgm:pt modelId="{0FA30997-8C1A-473E-AD0F-BD574DFFEBEC}" type="sibTrans" cxnId="{2C39C8EF-C5FB-4281-B566-4C97A84CD07B}">
      <dgm:prSet/>
      <dgm:spPr/>
      <dgm:t>
        <a:bodyPr/>
        <a:lstStyle/>
        <a:p>
          <a:endParaRPr lang="en-US" sz="2000"/>
        </a:p>
      </dgm:t>
    </dgm:pt>
    <dgm:pt modelId="{A072C402-E47B-4C02-9AA9-7DC7CD6A42F8}">
      <dgm:prSet custT="1"/>
      <dgm:spPr/>
      <dgm:t>
        <a:bodyPr/>
        <a:lstStyle/>
        <a:p>
          <a:pPr rtl="0"/>
          <a:r>
            <a:rPr lang="en-US" sz="2400" dirty="0"/>
            <a:t>Discharge Planning</a:t>
          </a:r>
        </a:p>
      </dgm:t>
    </dgm:pt>
    <dgm:pt modelId="{1D625EC4-BF5E-4C76-ADFE-98CF765C07DC}" type="parTrans" cxnId="{2A5D1129-AD33-4A82-80E1-654B9482A316}">
      <dgm:prSet/>
      <dgm:spPr/>
      <dgm:t>
        <a:bodyPr/>
        <a:lstStyle/>
        <a:p>
          <a:endParaRPr lang="en-US" sz="2000"/>
        </a:p>
      </dgm:t>
    </dgm:pt>
    <dgm:pt modelId="{838A2583-0B07-4C86-9619-F5A525F5C6B6}" type="sibTrans" cxnId="{2A5D1129-AD33-4A82-80E1-654B9482A316}">
      <dgm:prSet/>
      <dgm:spPr/>
      <dgm:t>
        <a:bodyPr/>
        <a:lstStyle/>
        <a:p>
          <a:endParaRPr lang="en-US" sz="2000"/>
        </a:p>
      </dgm:t>
    </dgm:pt>
    <dgm:pt modelId="{456EE862-67A7-4DA0-AD2F-304E860CE4F0}" type="pres">
      <dgm:prSet presAssocID="{20DC25B1-B4D3-46E8-88B6-53A8FF4AF097}" presName="arrowDiagram" presStyleCnt="0">
        <dgm:presLayoutVars>
          <dgm:chMax val="5"/>
          <dgm:dir/>
          <dgm:resizeHandles val="exact"/>
        </dgm:presLayoutVars>
      </dgm:prSet>
      <dgm:spPr/>
    </dgm:pt>
    <dgm:pt modelId="{AAE55D42-C46C-4006-838A-3DF9ED1B8ED1}" type="pres">
      <dgm:prSet presAssocID="{20DC25B1-B4D3-46E8-88B6-53A8FF4AF097}" presName="arrow" presStyleLbl="bgShp" presStyleIdx="0" presStyleCnt="1"/>
      <dgm:spPr/>
    </dgm:pt>
    <dgm:pt modelId="{BB28F1DF-39FC-47C0-A35D-6EE42D4C03CB}" type="pres">
      <dgm:prSet presAssocID="{20DC25B1-B4D3-46E8-88B6-53A8FF4AF097}" presName="arrowDiagram3" presStyleCnt="0"/>
      <dgm:spPr/>
    </dgm:pt>
    <dgm:pt modelId="{10BBECA5-8DE8-4D7F-BE45-C41028C61E92}" type="pres">
      <dgm:prSet presAssocID="{AB2E0101-237E-4162-9430-3BC4F6576E75}" presName="bullet3a" presStyleLbl="node1" presStyleIdx="0" presStyleCnt="3"/>
      <dgm:spPr/>
    </dgm:pt>
    <dgm:pt modelId="{93F7895C-542E-44EA-98CC-98430F37098F}" type="pres">
      <dgm:prSet presAssocID="{AB2E0101-237E-4162-9430-3BC4F6576E75}" presName="textBox3a" presStyleLbl="revTx" presStyleIdx="0" presStyleCnt="3" custScaleX="176150" custScaleY="45399" custLinFactNeighborX="44043" custLinFactNeighborY="-19762">
        <dgm:presLayoutVars>
          <dgm:bulletEnabled val="1"/>
        </dgm:presLayoutVars>
      </dgm:prSet>
      <dgm:spPr/>
    </dgm:pt>
    <dgm:pt modelId="{4FFDD689-ED22-40D3-AC34-E719CC37733F}" type="pres">
      <dgm:prSet presAssocID="{2E02868A-425A-4502-9130-D0A0E0C54E55}" presName="bullet3b" presStyleLbl="node1" presStyleIdx="1" presStyleCnt="3"/>
      <dgm:spPr/>
    </dgm:pt>
    <dgm:pt modelId="{D4083763-5FF6-41F0-A7E7-0A968BD48CD7}" type="pres">
      <dgm:prSet presAssocID="{2E02868A-425A-4502-9130-D0A0E0C54E55}" presName="textBox3b" presStyleLbl="revTx" presStyleIdx="1" presStyleCnt="3" custScaleX="204199" custScaleY="27687" custLinFactNeighborX="58561" custLinFactNeighborY="-28871">
        <dgm:presLayoutVars>
          <dgm:bulletEnabled val="1"/>
        </dgm:presLayoutVars>
      </dgm:prSet>
      <dgm:spPr/>
    </dgm:pt>
    <dgm:pt modelId="{15453093-8D06-4ADB-A3BE-1BB37EC97780}" type="pres">
      <dgm:prSet presAssocID="{A072C402-E47B-4C02-9AA9-7DC7CD6A42F8}" presName="bullet3c" presStyleLbl="node1" presStyleIdx="2" presStyleCnt="3"/>
      <dgm:spPr/>
    </dgm:pt>
    <dgm:pt modelId="{7DBD25C2-6653-4EB4-85A7-591A0D96B132}" type="pres">
      <dgm:prSet presAssocID="{A072C402-E47B-4C02-9AA9-7DC7CD6A42F8}" presName="textBox3c" presStyleLbl="revTx" presStyleIdx="2" presStyleCnt="3" custScaleX="213956" custScaleY="18746" custLinFactNeighborX="64139" custLinFactNeighborY="-36979">
        <dgm:presLayoutVars>
          <dgm:bulletEnabled val="1"/>
        </dgm:presLayoutVars>
      </dgm:prSet>
      <dgm:spPr/>
    </dgm:pt>
  </dgm:ptLst>
  <dgm:cxnLst>
    <dgm:cxn modelId="{B6EC4924-42F3-4735-861F-200BC5DBDBB1}" type="presOf" srcId="{2E02868A-425A-4502-9130-D0A0E0C54E55}" destId="{D4083763-5FF6-41F0-A7E7-0A968BD48CD7}" srcOrd="0" destOrd="0" presId="urn:microsoft.com/office/officeart/2005/8/layout/arrow2"/>
    <dgm:cxn modelId="{2A5D1129-AD33-4A82-80E1-654B9482A316}" srcId="{20DC25B1-B4D3-46E8-88B6-53A8FF4AF097}" destId="{A072C402-E47B-4C02-9AA9-7DC7CD6A42F8}" srcOrd="2" destOrd="0" parTransId="{1D625EC4-BF5E-4C76-ADFE-98CF765C07DC}" sibTransId="{838A2583-0B07-4C86-9619-F5A525F5C6B6}"/>
    <dgm:cxn modelId="{08AB5F8B-0333-4174-9534-8C9BB9E7E178}" type="presOf" srcId="{20DC25B1-B4D3-46E8-88B6-53A8FF4AF097}" destId="{456EE862-67A7-4DA0-AD2F-304E860CE4F0}" srcOrd="0" destOrd="0" presId="urn:microsoft.com/office/officeart/2005/8/layout/arrow2"/>
    <dgm:cxn modelId="{F01E54D2-1548-4A8E-9842-CC4D2CD66CC6}" type="presOf" srcId="{A072C402-E47B-4C02-9AA9-7DC7CD6A42F8}" destId="{7DBD25C2-6653-4EB4-85A7-591A0D96B132}" srcOrd="0" destOrd="0" presId="urn:microsoft.com/office/officeart/2005/8/layout/arrow2"/>
    <dgm:cxn modelId="{C3407EEA-96A7-498C-970F-76A9B0039F50}" type="presOf" srcId="{AB2E0101-237E-4162-9430-3BC4F6576E75}" destId="{93F7895C-542E-44EA-98CC-98430F37098F}" srcOrd="0" destOrd="0" presId="urn:microsoft.com/office/officeart/2005/8/layout/arrow2"/>
    <dgm:cxn modelId="{2C39C8EF-C5FB-4281-B566-4C97A84CD07B}" srcId="{20DC25B1-B4D3-46E8-88B6-53A8FF4AF097}" destId="{2E02868A-425A-4502-9130-D0A0E0C54E55}" srcOrd="1" destOrd="0" parTransId="{7A9DDE4A-5053-4708-9947-FB18231A3988}" sibTransId="{0FA30997-8C1A-473E-AD0F-BD574DFFEBEC}"/>
    <dgm:cxn modelId="{7B67E2F4-B8A3-49AB-84AF-4BD0B6FA6777}" srcId="{20DC25B1-B4D3-46E8-88B6-53A8FF4AF097}" destId="{AB2E0101-237E-4162-9430-3BC4F6576E75}" srcOrd="0" destOrd="0" parTransId="{BF1D9C93-F41C-4FA6-A3ED-7BD4F9D9D3C8}" sibTransId="{C4B7A6AF-C389-4BF2-9CB2-4C314D88C839}"/>
    <dgm:cxn modelId="{A05C5961-472C-4DDB-8D92-7E3FAEDA732D}" type="presParOf" srcId="{456EE862-67A7-4DA0-AD2F-304E860CE4F0}" destId="{AAE55D42-C46C-4006-838A-3DF9ED1B8ED1}" srcOrd="0" destOrd="0" presId="urn:microsoft.com/office/officeart/2005/8/layout/arrow2"/>
    <dgm:cxn modelId="{CBF9D51C-7FB8-4FBD-9FB6-E8F0D293B34F}" type="presParOf" srcId="{456EE862-67A7-4DA0-AD2F-304E860CE4F0}" destId="{BB28F1DF-39FC-47C0-A35D-6EE42D4C03CB}" srcOrd="1" destOrd="0" presId="urn:microsoft.com/office/officeart/2005/8/layout/arrow2"/>
    <dgm:cxn modelId="{AC804AE6-E406-466B-AE06-8C4048276838}" type="presParOf" srcId="{BB28F1DF-39FC-47C0-A35D-6EE42D4C03CB}" destId="{10BBECA5-8DE8-4D7F-BE45-C41028C61E92}" srcOrd="0" destOrd="0" presId="urn:microsoft.com/office/officeart/2005/8/layout/arrow2"/>
    <dgm:cxn modelId="{03ADB012-43EA-4698-99DD-B8A28E2C8892}" type="presParOf" srcId="{BB28F1DF-39FC-47C0-A35D-6EE42D4C03CB}" destId="{93F7895C-542E-44EA-98CC-98430F37098F}" srcOrd="1" destOrd="0" presId="urn:microsoft.com/office/officeart/2005/8/layout/arrow2"/>
    <dgm:cxn modelId="{2DEA6DE4-644D-4A59-A01D-2CC47D214E70}" type="presParOf" srcId="{BB28F1DF-39FC-47C0-A35D-6EE42D4C03CB}" destId="{4FFDD689-ED22-40D3-AC34-E719CC37733F}" srcOrd="2" destOrd="0" presId="urn:microsoft.com/office/officeart/2005/8/layout/arrow2"/>
    <dgm:cxn modelId="{684446E6-EB31-416A-A4E6-09543019EDFE}" type="presParOf" srcId="{BB28F1DF-39FC-47C0-A35D-6EE42D4C03CB}" destId="{D4083763-5FF6-41F0-A7E7-0A968BD48CD7}" srcOrd="3" destOrd="0" presId="urn:microsoft.com/office/officeart/2005/8/layout/arrow2"/>
    <dgm:cxn modelId="{89B11D48-AE52-4974-B572-97E0D1BF3029}" type="presParOf" srcId="{BB28F1DF-39FC-47C0-A35D-6EE42D4C03CB}" destId="{15453093-8D06-4ADB-A3BE-1BB37EC97780}" srcOrd="4" destOrd="0" presId="urn:microsoft.com/office/officeart/2005/8/layout/arrow2"/>
    <dgm:cxn modelId="{5CFF0B29-D194-49C5-A4C3-B07B77FDA55A}" type="presParOf" srcId="{BB28F1DF-39FC-47C0-A35D-6EE42D4C03CB}" destId="{7DBD25C2-6653-4EB4-85A7-591A0D96B132}"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B890EF1-BF70-4398-AD6F-5DE9FF07CDB5}" type="doc">
      <dgm:prSet loTypeId="urn:microsoft.com/office/officeart/2005/8/layout/vList6" loCatId="process" qsTypeId="urn:microsoft.com/office/officeart/2005/8/quickstyle/3d2" qsCatId="3D" csTypeId="urn:microsoft.com/office/officeart/2005/8/colors/colorful1" csCatId="colorful" phldr="1"/>
      <dgm:spPr/>
    </dgm:pt>
    <dgm:pt modelId="{FD2EF063-70B1-4BD8-AD23-5F03B6AD0011}">
      <dgm:prSet phldrT="[Text]" custT="1"/>
      <dgm:spPr/>
      <dgm:t>
        <a:bodyPr/>
        <a:lstStyle/>
        <a:p>
          <a:r>
            <a:rPr lang="en-US" sz="3600" dirty="0">
              <a:latin typeface="Times New Roman" panose="02020603050405020304" pitchFamily="18" charset="0"/>
              <a:cs typeface="Times New Roman" panose="02020603050405020304" pitchFamily="18" charset="0"/>
            </a:rPr>
            <a:t>Short term goal</a:t>
          </a:r>
        </a:p>
      </dgm:t>
    </dgm:pt>
    <dgm:pt modelId="{1AF05AE0-DB98-4358-98B4-E2787D352A22}" type="parTrans" cxnId="{121DB7C2-017C-4193-92CF-77E7D6B1821E}">
      <dgm:prSet/>
      <dgm:spPr/>
      <dgm:t>
        <a:bodyPr/>
        <a:lstStyle/>
        <a:p>
          <a:endParaRPr lang="en-US"/>
        </a:p>
      </dgm:t>
    </dgm:pt>
    <dgm:pt modelId="{5DCAE94E-7E2B-4667-B92F-3DAF9A7AF3A2}" type="sibTrans" cxnId="{121DB7C2-017C-4193-92CF-77E7D6B1821E}">
      <dgm:prSet/>
      <dgm:spPr/>
      <dgm:t>
        <a:bodyPr/>
        <a:lstStyle/>
        <a:p>
          <a:endParaRPr lang="en-US"/>
        </a:p>
      </dgm:t>
    </dgm:pt>
    <dgm:pt modelId="{22DF3C05-56BA-41ED-8227-72642E18BA8A}">
      <dgm:prSet custT="1"/>
      <dgm:spPr/>
      <dgm:t>
        <a:bodyPr/>
        <a:lstStyle/>
        <a:p>
          <a:pPr rtl="0"/>
          <a:r>
            <a:rPr lang="en-US" sz="3600" dirty="0">
              <a:latin typeface="Times New Roman" panose="02020603050405020304" pitchFamily="18" charset="0"/>
              <a:cs typeface="Times New Roman" panose="02020603050405020304" pitchFamily="18" charset="0"/>
            </a:rPr>
            <a:t>Long term goal</a:t>
          </a:r>
        </a:p>
      </dgm:t>
    </dgm:pt>
    <dgm:pt modelId="{7F00D3C9-77F9-411C-9F1A-FA773FDC21A4}" type="parTrans" cxnId="{6F87F14B-6B14-47EB-9A10-A50A0EF0A1EA}">
      <dgm:prSet/>
      <dgm:spPr/>
      <dgm:t>
        <a:bodyPr/>
        <a:lstStyle/>
        <a:p>
          <a:endParaRPr lang="en-US"/>
        </a:p>
      </dgm:t>
    </dgm:pt>
    <dgm:pt modelId="{CC900EB0-EAA6-43C1-84A7-EB1DAEB69745}" type="sibTrans" cxnId="{6F87F14B-6B14-47EB-9A10-A50A0EF0A1EA}">
      <dgm:prSet/>
      <dgm:spPr/>
      <dgm:t>
        <a:bodyPr/>
        <a:lstStyle/>
        <a:p>
          <a:endParaRPr lang="en-US"/>
        </a:p>
      </dgm:t>
    </dgm:pt>
    <dgm:pt modelId="{C591234B-AEB0-42F9-8EB4-98276662F6BA}">
      <dgm:prSet custT="1"/>
      <dgm:spPr/>
      <dgm:t>
        <a:bodyPr/>
        <a:lstStyle/>
        <a:p>
          <a:pPr rtl="0"/>
          <a:r>
            <a:rPr lang="en-US" sz="2400" dirty="0">
              <a:latin typeface="Times New Roman" panose="02020603050405020304" pitchFamily="18" charset="0"/>
              <a:cs typeface="Times New Roman" panose="02020603050405020304" pitchFamily="18" charset="0"/>
            </a:rPr>
            <a:t>It is an objective that is expected to achieved / with in a short time, usually less than a week Example: Client will achieve comfort with in 24 hours post operatively</a:t>
          </a:r>
        </a:p>
      </dgm:t>
    </dgm:pt>
    <dgm:pt modelId="{1C18425F-46F8-4527-9AA8-275116055FCE}" type="parTrans" cxnId="{862DE708-15DD-465B-A070-D21B2D047694}">
      <dgm:prSet/>
      <dgm:spPr/>
      <dgm:t>
        <a:bodyPr/>
        <a:lstStyle/>
        <a:p>
          <a:endParaRPr lang="en-US"/>
        </a:p>
      </dgm:t>
    </dgm:pt>
    <dgm:pt modelId="{B31A4CCA-F9AD-49CB-BCA4-D7F43C60403C}" type="sibTrans" cxnId="{862DE708-15DD-465B-A070-D21B2D047694}">
      <dgm:prSet/>
      <dgm:spPr/>
      <dgm:t>
        <a:bodyPr/>
        <a:lstStyle/>
        <a:p>
          <a:endParaRPr lang="en-US"/>
        </a:p>
      </dgm:t>
    </dgm:pt>
    <dgm:pt modelId="{FED1960D-323E-459B-924F-D5B4412B39BA}">
      <dgm:prSet custT="1"/>
      <dgm:spPr/>
      <dgm:t>
        <a:bodyPr/>
        <a:lstStyle/>
        <a:p>
          <a:pPr rtl="0"/>
          <a:r>
            <a:rPr lang="en-US" sz="2400" dirty="0">
              <a:latin typeface="Times New Roman" panose="02020603050405020304" pitchFamily="18" charset="0"/>
              <a:cs typeface="Times New Roman" panose="02020603050405020304" pitchFamily="18" charset="0"/>
            </a:rPr>
            <a:t>It is an objective that is expected to believe over a longer time frame, usually over weeks or months Example: Client will adhere to post operative activity restrictions for one month</a:t>
          </a:r>
        </a:p>
      </dgm:t>
    </dgm:pt>
    <dgm:pt modelId="{E8CBCFA0-FE5F-4314-8566-BA270500FFBA}" type="parTrans" cxnId="{0B2DC92A-BC66-4899-8D00-BAB42E6C1BDD}">
      <dgm:prSet/>
      <dgm:spPr/>
      <dgm:t>
        <a:bodyPr/>
        <a:lstStyle/>
        <a:p>
          <a:endParaRPr lang="en-US"/>
        </a:p>
      </dgm:t>
    </dgm:pt>
    <dgm:pt modelId="{61303BB3-FE60-4515-B845-11D9EFA63847}" type="sibTrans" cxnId="{0B2DC92A-BC66-4899-8D00-BAB42E6C1BDD}">
      <dgm:prSet/>
      <dgm:spPr/>
      <dgm:t>
        <a:bodyPr/>
        <a:lstStyle/>
        <a:p>
          <a:endParaRPr lang="en-US"/>
        </a:p>
      </dgm:t>
    </dgm:pt>
    <dgm:pt modelId="{02AE5E95-366B-4316-974D-BD0A240C5B6A}" type="pres">
      <dgm:prSet presAssocID="{DB890EF1-BF70-4398-AD6F-5DE9FF07CDB5}" presName="Name0" presStyleCnt="0">
        <dgm:presLayoutVars>
          <dgm:dir/>
          <dgm:animLvl val="lvl"/>
          <dgm:resizeHandles/>
        </dgm:presLayoutVars>
      </dgm:prSet>
      <dgm:spPr/>
    </dgm:pt>
    <dgm:pt modelId="{CF90AE33-11BB-491B-9A48-9C602AAF0BF7}" type="pres">
      <dgm:prSet presAssocID="{FD2EF063-70B1-4BD8-AD23-5F03B6AD0011}" presName="linNode" presStyleCnt="0"/>
      <dgm:spPr/>
    </dgm:pt>
    <dgm:pt modelId="{5CB21647-F538-4614-A35A-0F4890D52DD6}" type="pres">
      <dgm:prSet presAssocID="{FD2EF063-70B1-4BD8-AD23-5F03B6AD0011}" presName="parentShp" presStyleLbl="node1" presStyleIdx="0" presStyleCnt="2" custScaleX="56197" custLinFactNeighborX="-14947" custLinFactNeighborY="750">
        <dgm:presLayoutVars>
          <dgm:bulletEnabled val="1"/>
        </dgm:presLayoutVars>
      </dgm:prSet>
      <dgm:spPr/>
    </dgm:pt>
    <dgm:pt modelId="{273959C2-C68E-498F-B57B-186772313B2C}" type="pres">
      <dgm:prSet presAssocID="{FD2EF063-70B1-4BD8-AD23-5F03B6AD0011}" presName="childShp" presStyleLbl="bgAccFollowNode1" presStyleIdx="0" presStyleCnt="2" custScaleX="127248">
        <dgm:presLayoutVars>
          <dgm:bulletEnabled val="1"/>
        </dgm:presLayoutVars>
      </dgm:prSet>
      <dgm:spPr/>
    </dgm:pt>
    <dgm:pt modelId="{113DE3E3-2DCE-4A47-BFD1-927C1509F381}" type="pres">
      <dgm:prSet presAssocID="{5DCAE94E-7E2B-4667-B92F-3DAF9A7AF3A2}" presName="spacing" presStyleCnt="0"/>
      <dgm:spPr/>
    </dgm:pt>
    <dgm:pt modelId="{7122F8DB-6BC3-4D2B-99BF-78729FD116E8}" type="pres">
      <dgm:prSet presAssocID="{22DF3C05-56BA-41ED-8227-72642E18BA8A}" presName="linNode" presStyleCnt="0"/>
      <dgm:spPr/>
    </dgm:pt>
    <dgm:pt modelId="{021BC7C7-B06F-45D5-88DF-0F11313BDA63}" type="pres">
      <dgm:prSet presAssocID="{22DF3C05-56BA-41ED-8227-72642E18BA8A}" presName="parentShp" presStyleLbl="node1" presStyleIdx="1" presStyleCnt="2" custScaleX="57229" custLinFactNeighborX="-14257" custLinFactNeighborY="-750">
        <dgm:presLayoutVars>
          <dgm:bulletEnabled val="1"/>
        </dgm:presLayoutVars>
      </dgm:prSet>
      <dgm:spPr/>
    </dgm:pt>
    <dgm:pt modelId="{DA5BA2B5-0CBA-4353-8CE4-B2294B254CB1}" type="pres">
      <dgm:prSet presAssocID="{22DF3C05-56BA-41ED-8227-72642E18BA8A}" presName="childShp" presStyleLbl="bgAccFollowNode1" presStyleIdx="1" presStyleCnt="2" custScaleX="127936">
        <dgm:presLayoutVars>
          <dgm:bulletEnabled val="1"/>
        </dgm:presLayoutVars>
      </dgm:prSet>
      <dgm:spPr/>
    </dgm:pt>
  </dgm:ptLst>
  <dgm:cxnLst>
    <dgm:cxn modelId="{862DE708-15DD-465B-A070-D21B2D047694}" srcId="{FD2EF063-70B1-4BD8-AD23-5F03B6AD0011}" destId="{C591234B-AEB0-42F9-8EB4-98276662F6BA}" srcOrd="0" destOrd="0" parTransId="{1C18425F-46F8-4527-9AA8-275116055FCE}" sibTransId="{B31A4CCA-F9AD-49CB-BCA4-D7F43C60403C}"/>
    <dgm:cxn modelId="{2F496429-0021-430E-AD99-BF56995D481B}" type="presOf" srcId="{FED1960D-323E-459B-924F-D5B4412B39BA}" destId="{DA5BA2B5-0CBA-4353-8CE4-B2294B254CB1}" srcOrd="0" destOrd="0" presId="urn:microsoft.com/office/officeart/2005/8/layout/vList6"/>
    <dgm:cxn modelId="{0B2DC92A-BC66-4899-8D00-BAB42E6C1BDD}" srcId="{22DF3C05-56BA-41ED-8227-72642E18BA8A}" destId="{FED1960D-323E-459B-924F-D5B4412B39BA}" srcOrd="0" destOrd="0" parTransId="{E8CBCFA0-FE5F-4314-8566-BA270500FFBA}" sibTransId="{61303BB3-FE60-4515-B845-11D9EFA63847}"/>
    <dgm:cxn modelId="{2D9C6D69-9733-4367-AF0C-2C983988FB45}" type="presOf" srcId="{FD2EF063-70B1-4BD8-AD23-5F03B6AD0011}" destId="{5CB21647-F538-4614-A35A-0F4890D52DD6}" srcOrd="0" destOrd="0" presId="urn:microsoft.com/office/officeart/2005/8/layout/vList6"/>
    <dgm:cxn modelId="{6F87F14B-6B14-47EB-9A10-A50A0EF0A1EA}" srcId="{DB890EF1-BF70-4398-AD6F-5DE9FF07CDB5}" destId="{22DF3C05-56BA-41ED-8227-72642E18BA8A}" srcOrd="1" destOrd="0" parTransId="{7F00D3C9-77F9-411C-9F1A-FA773FDC21A4}" sibTransId="{CC900EB0-EAA6-43C1-84A7-EB1DAEB69745}"/>
    <dgm:cxn modelId="{4D7FF88A-FD5D-4809-AE5F-81CB5BEB709C}" type="presOf" srcId="{C591234B-AEB0-42F9-8EB4-98276662F6BA}" destId="{273959C2-C68E-498F-B57B-186772313B2C}" srcOrd="0" destOrd="0" presId="urn:microsoft.com/office/officeart/2005/8/layout/vList6"/>
    <dgm:cxn modelId="{00208FB5-4107-483F-9AC4-FC6D64F24591}" type="presOf" srcId="{22DF3C05-56BA-41ED-8227-72642E18BA8A}" destId="{021BC7C7-B06F-45D5-88DF-0F11313BDA63}" srcOrd="0" destOrd="0" presId="urn:microsoft.com/office/officeart/2005/8/layout/vList6"/>
    <dgm:cxn modelId="{121DB7C2-017C-4193-92CF-77E7D6B1821E}" srcId="{DB890EF1-BF70-4398-AD6F-5DE9FF07CDB5}" destId="{FD2EF063-70B1-4BD8-AD23-5F03B6AD0011}" srcOrd="0" destOrd="0" parTransId="{1AF05AE0-DB98-4358-98B4-E2787D352A22}" sibTransId="{5DCAE94E-7E2B-4667-B92F-3DAF9A7AF3A2}"/>
    <dgm:cxn modelId="{5B0C09FE-DD78-4887-8223-B0833F30EE63}" type="presOf" srcId="{DB890EF1-BF70-4398-AD6F-5DE9FF07CDB5}" destId="{02AE5E95-366B-4316-974D-BD0A240C5B6A}" srcOrd="0" destOrd="0" presId="urn:microsoft.com/office/officeart/2005/8/layout/vList6"/>
    <dgm:cxn modelId="{72B4D028-81A5-427C-B194-7FC691ECFD55}" type="presParOf" srcId="{02AE5E95-366B-4316-974D-BD0A240C5B6A}" destId="{CF90AE33-11BB-491B-9A48-9C602AAF0BF7}" srcOrd="0" destOrd="0" presId="urn:microsoft.com/office/officeart/2005/8/layout/vList6"/>
    <dgm:cxn modelId="{B9654E9E-3818-461B-A8D7-8D57B9E4C2D3}" type="presParOf" srcId="{CF90AE33-11BB-491B-9A48-9C602AAF0BF7}" destId="{5CB21647-F538-4614-A35A-0F4890D52DD6}" srcOrd="0" destOrd="0" presId="urn:microsoft.com/office/officeart/2005/8/layout/vList6"/>
    <dgm:cxn modelId="{C1F76932-8326-46DB-BE93-E63707E5833E}" type="presParOf" srcId="{CF90AE33-11BB-491B-9A48-9C602AAF0BF7}" destId="{273959C2-C68E-498F-B57B-186772313B2C}" srcOrd="1" destOrd="0" presId="urn:microsoft.com/office/officeart/2005/8/layout/vList6"/>
    <dgm:cxn modelId="{8A91713F-D701-4458-8288-5CD7876A96E2}" type="presParOf" srcId="{02AE5E95-366B-4316-974D-BD0A240C5B6A}" destId="{113DE3E3-2DCE-4A47-BFD1-927C1509F381}" srcOrd="1" destOrd="0" presId="urn:microsoft.com/office/officeart/2005/8/layout/vList6"/>
    <dgm:cxn modelId="{C77A3182-A313-4B6D-A279-6935BB7971C9}" type="presParOf" srcId="{02AE5E95-366B-4316-974D-BD0A240C5B6A}" destId="{7122F8DB-6BC3-4D2B-99BF-78729FD116E8}" srcOrd="2" destOrd="0" presId="urn:microsoft.com/office/officeart/2005/8/layout/vList6"/>
    <dgm:cxn modelId="{CDA5349F-E756-4EC4-8811-F29AD567F8EE}" type="presParOf" srcId="{7122F8DB-6BC3-4D2B-99BF-78729FD116E8}" destId="{021BC7C7-B06F-45D5-88DF-0F11313BDA63}" srcOrd="0" destOrd="0" presId="urn:microsoft.com/office/officeart/2005/8/layout/vList6"/>
    <dgm:cxn modelId="{619B8BA7-391E-47BD-9977-2AEC0CB574A1}" type="presParOf" srcId="{7122F8DB-6BC3-4D2B-99BF-78729FD116E8}" destId="{DA5BA2B5-0CBA-4353-8CE4-B2294B254CB1}"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84D6BA4-1723-4A9E-BEED-01BA274996FA}" type="doc">
      <dgm:prSet loTypeId="urn:microsoft.com/office/officeart/2005/8/layout/hList6" loCatId="list" qsTypeId="urn:microsoft.com/office/officeart/2005/8/quickstyle/3d1" qsCatId="3D" csTypeId="urn:microsoft.com/office/officeart/2005/8/colors/colorful1" csCatId="colorful" phldr="1"/>
      <dgm:spPr/>
      <dgm:t>
        <a:bodyPr/>
        <a:lstStyle/>
        <a:p>
          <a:endParaRPr lang="en-US"/>
        </a:p>
      </dgm:t>
    </dgm:pt>
    <dgm:pt modelId="{4E773327-8B7C-4D54-AB1D-D84FABDF6A3E}">
      <dgm:prSet phldrT="[Text]" custT="1"/>
      <dgm:spPr/>
      <dgm:t>
        <a:bodyPr/>
        <a:lstStyle/>
        <a:p>
          <a:pPr rtl="0"/>
          <a:r>
            <a:rPr lang="en-US" sz="2400" b="0" dirty="0">
              <a:latin typeface="Times New Roman" panose="02020603050405020304" pitchFamily="18" charset="0"/>
              <a:cs typeface="Times New Roman" panose="02020603050405020304" pitchFamily="18" charset="0"/>
            </a:rPr>
            <a:t>1-Dependent interventions</a:t>
          </a:r>
        </a:p>
        <a:p>
          <a:pPr rtl="0"/>
          <a:endParaRPr lang="en-US" sz="2400" b="0" dirty="0">
            <a:latin typeface="Times New Roman" panose="02020603050405020304" pitchFamily="18" charset="0"/>
            <a:cs typeface="Times New Roman" panose="02020603050405020304" pitchFamily="18" charset="0"/>
          </a:endParaRPr>
        </a:p>
      </dgm:t>
    </dgm:pt>
    <dgm:pt modelId="{E5B0E2C1-4E11-49FF-87C8-3E9FD210939B}" type="parTrans" cxnId="{F3276CCB-8CB3-41E5-AF4E-1EFB942477F9}">
      <dgm:prSet/>
      <dgm:spPr/>
      <dgm:t>
        <a:bodyPr/>
        <a:lstStyle/>
        <a:p>
          <a:endParaRPr lang="en-US"/>
        </a:p>
      </dgm:t>
    </dgm:pt>
    <dgm:pt modelId="{1E0DAD32-6443-4F78-A175-DE82AF79135A}" type="sibTrans" cxnId="{F3276CCB-8CB3-41E5-AF4E-1EFB942477F9}">
      <dgm:prSet/>
      <dgm:spPr/>
      <dgm:t>
        <a:bodyPr/>
        <a:lstStyle/>
        <a:p>
          <a:endParaRPr lang="en-US"/>
        </a:p>
      </dgm:t>
    </dgm:pt>
    <dgm:pt modelId="{A01068E5-7EAA-42C3-A90D-9733C4DF3EBE}">
      <dgm:prSet phldrT="[Text]" custT="1"/>
      <dgm:spPr/>
      <dgm:t>
        <a:bodyPr/>
        <a:lstStyle/>
        <a:p>
          <a:pPr rtl="0"/>
          <a:r>
            <a:rPr lang="en-US" sz="2400" b="0" dirty="0">
              <a:latin typeface="Times New Roman" panose="02020603050405020304" pitchFamily="18" charset="0"/>
              <a:cs typeface="Times New Roman" panose="02020603050405020304" pitchFamily="18" charset="0"/>
            </a:rPr>
            <a:t>These are activities carried out under the physicians orders or supervision</a:t>
          </a:r>
          <a:endParaRPr lang="en-US" sz="1800" b="0" dirty="0">
            <a:latin typeface="Times New Roman" panose="02020603050405020304" pitchFamily="18" charset="0"/>
            <a:cs typeface="Times New Roman" panose="02020603050405020304" pitchFamily="18" charset="0"/>
          </a:endParaRPr>
        </a:p>
      </dgm:t>
    </dgm:pt>
    <dgm:pt modelId="{E2C5CCF3-96E3-4AC8-80ED-FE939FC616F2}" type="parTrans" cxnId="{A4E5E5BC-FDE4-42CF-B292-B3A4B93E0DA4}">
      <dgm:prSet/>
      <dgm:spPr/>
      <dgm:t>
        <a:bodyPr/>
        <a:lstStyle/>
        <a:p>
          <a:endParaRPr lang="en-US"/>
        </a:p>
      </dgm:t>
    </dgm:pt>
    <dgm:pt modelId="{7CE282B9-BF5B-4B98-8A42-D3947B931B61}" type="sibTrans" cxnId="{A4E5E5BC-FDE4-42CF-B292-B3A4B93E0DA4}">
      <dgm:prSet/>
      <dgm:spPr/>
      <dgm:t>
        <a:bodyPr/>
        <a:lstStyle/>
        <a:p>
          <a:endParaRPr lang="en-US"/>
        </a:p>
      </dgm:t>
    </dgm:pt>
    <dgm:pt modelId="{0567680A-72BD-430D-B2C9-AA2C01B8EAF5}">
      <dgm:prSet phldrT="[Text]"/>
      <dgm:spPr/>
      <dgm:t>
        <a:bodyPr/>
        <a:lstStyle/>
        <a:p>
          <a:r>
            <a:rPr lang="en-US" sz="2300" dirty="0"/>
            <a:t>2-Independent interventions</a:t>
          </a:r>
        </a:p>
        <a:p>
          <a:endParaRPr lang="en-US" sz="2300" dirty="0"/>
        </a:p>
      </dgm:t>
    </dgm:pt>
    <dgm:pt modelId="{B1C48AEC-679F-4E3A-86A1-31BB82BF0249}" type="parTrans" cxnId="{9B87EBC0-C1AA-4448-ABAE-60F7209DC5CD}">
      <dgm:prSet/>
      <dgm:spPr/>
      <dgm:t>
        <a:bodyPr/>
        <a:lstStyle/>
        <a:p>
          <a:endParaRPr lang="en-US"/>
        </a:p>
      </dgm:t>
    </dgm:pt>
    <dgm:pt modelId="{155CBAD6-5D23-4C66-9B26-2E279DD096B1}" type="sibTrans" cxnId="{9B87EBC0-C1AA-4448-ABAE-60F7209DC5CD}">
      <dgm:prSet/>
      <dgm:spPr/>
      <dgm:t>
        <a:bodyPr/>
        <a:lstStyle/>
        <a:p>
          <a:endParaRPr lang="en-US"/>
        </a:p>
      </dgm:t>
    </dgm:pt>
    <dgm:pt modelId="{6BB9B812-33B0-49BA-97F8-8B6F58BF847A}">
      <dgm:prSet phldrT="[Text]" custT="1"/>
      <dgm:spPr/>
      <dgm:t>
        <a:bodyPr/>
        <a:lstStyle/>
        <a:p>
          <a:pPr rtl="0"/>
          <a:r>
            <a:rPr lang="en-US" sz="2400" dirty="0">
              <a:latin typeface="Times New Roman" panose="02020603050405020304" pitchFamily="18" charset="0"/>
              <a:cs typeface="Times New Roman" panose="02020603050405020304" pitchFamily="18" charset="0"/>
            </a:rPr>
            <a:t>Nurses are licensed to initiate on the basis of their knowledge &amp; skills</a:t>
          </a:r>
        </a:p>
      </dgm:t>
    </dgm:pt>
    <dgm:pt modelId="{0F459A68-9D76-4E68-B103-250CC2B0E237}" type="parTrans" cxnId="{2EE4744A-8815-4915-81B2-91C9A88A2144}">
      <dgm:prSet/>
      <dgm:spPr/>
      <dgm:t>
        <a:bodyPr/>
        <a:lstStyle/>
        <a:p>
          <a:endParaRPr lang="en-US"/>
        </a:p>
      </dgm:t>
    </dgm:pt>
    <dgm:pt modelId="{A1375425-3F11-41AB-B8FE-3EAD239473B1}" type="sibTrans" cxnId="{2EE4744A-8815-4915-81B2-91C9A88A2144}">
      <dgm:prSet/>
      <dgm:spPr/>
      <dgm:t>
        <a:bodyPr/>
        <a:lstStyle/>
        <a:p>
          <a:endParaRPr lang="en-US"/>
        </a:p>
      </dgm:t>
    </dgm:pt>
    <dgm:pt modelId="{8D2AF57D-1AB5-4F50-8F35-874849452D45}">
      <dgm:prSet phldrT="[Text]"/>
      <dgm:spPr/>
      <dgm:t>
        <a:bodyPr/>
        <a:lstStyle/>
        <a:p>
          <a:r>
            <a:rPr lang="en-US" sz="2400" dirty="0"/>
            <a:t>3-Collaborative interventions</a:t>
          </a:r>
        </a:p>
      </dgm:t>
    </dgm:pt>
    <dgm:pt modelId="{DB334094-1C29-420F-8162-D9819CE13134}" type="parTrans" cxnId="{1D3A1D0C-D1F8-4E38-8685-C8A021D471FF}">
      <dgm:prSet/>
      <dgm:spPr/>
      <dgm:t>
        <a:bodyPr/>
        <a:lstStyle/>
        <a:p>
          <a:endParaRPr lang="en-US"/>
        </a:p>
      </dgm:t>
    </dgm:pt>
    <dgm:pt modelId="{7A336D3F-F27B-4B27-913A-98869244AA77}" type="sibTrans" cxnId="{1D3A1D0C-D1F8-4E38-8685-C8A021D471FF}">
      <dgm:prSet/>
      <dgm:spPr/>
      <dgm:t>
        <a:bodyPr/>
        <a:lstStyle/>
        <a:p>
          <a:endParaRPr lang="en-US"/>
        </a:p>
      </dgm:t>
    </dgm:pt>
    <dgm:pt modelId="{0E49BB46-B01B-4BB5-9A5A-2B8BF8DE5CCF}">
      <dgm:prSet phldrT="[Text]" custT="1"/>
      <dgm:spPr/>
      <dgm:t>
        <a:bodyPr/>
        <a:lstStyle/>
        <a:p>
          <a:pPr rtl="0"/>
          <a:r>
            <a:rPr lang="en-US" sz="2400" dirty="0">
              <a:latin typeface="Times New Roman" panose="02020603050405020304" pitchFamily="18" charset="0"/>
              <a:cs typeface="Times New Roman" panose="02020603050405020304" pitchFamily="18" charset="0"/>
            </a:rPr>
            <a:t>actions of nurse carries out in collaboration with other health team members, such as physical therapists, social workers, &amp; physician</a:t>
          </a:r>
        </a:p>
      </dgm:t>
    </dgm:pt>
    <dgm:pt modelId="{ED6EDBCE-7CA6-41EB-A369-D987DEF72845}" type="parTrans" cxnId="{69D7C68B-32C0-4A42-92EF-C70962DC19AC}">
      <dgm:prSet/>
      <dgm:spPr/>
      <dgm:t>
        <a:bodyPr/>
        <a:lstStyle/>
        <a:p>
          <a:endParaRPr lang="en-US"/>
        </a:p>
      </dgm:t>
    </dgm:pt>
    <dgm:pt modelId="{86289183-C345-4BC0-9292-E7B96E0F888D}" type="sibTrans" cxnId="{69D7C68B-32C0-4A42-92EF-C70962DC19AC}">
      <dgm:prSet/>
      <dgm:spPr/>
      <dgm:t>
        <a:bodyPr/>
        <a:lstStyle/>
        <a:p>
          <a:endParaRPr lang="en-US"/>
        </a:p>
      </dgm:t>
    </dgm:pt>
    <dgm:pt modelId="{C021F89D-76C2-4B3C-86F9-39CB9577827C}" type="pres">
      <dgm:prSet presAssocID="{384D6BA4-1723-4A9E-BEED-01BA274996FA}" presName="Name0" presStyleCnt="0">
        <dgm:presLayoutVars>
          <dgm:dir/>
          <dgm:resizeHandles val="exact"/>
        </dgm:presLayoutVars>
      </dgm:prSet>
      <dgm:spPr/>
    </dgm:pt>
    <dgm:pt modelId="{CE77804F-722A-4A6B-9ABC-B0F073357E05}" type="pres">
      <dgm:prSet presAssocID="{4E773327-8B7C-4D54-AB1D-D84FABDF6A3E}" presName="node" presStyleLbl="node1" presStyleIdx="0" presStyleCnt="3">
        <dgm:presLayoutVars>
          <dgm:bulletEnabled val="1"/>
        </dgm:presLayoutVars>
      </dgm:prSet>
      <dgm:spPr/>
    </dgm:pt>
    <dgm:pt modelId="{DB3B6791-F08D-4019-9949-41B462CC8858}" type="pres">
      <dgm:prSet presAssocID="{1E0DAD32-6443-4F78-A175-DE82AF79135A}" presName="sibTrans" presStyleCnt="0"/>
      <dgm:spPr/>
    </dgm:pt>
    <dgm:pt modelId="{FB9F89E4-CE2F-4123-84A4-60BEF7F57EFC}" type="pres">
      <dgm:prSet presAssocID="{0567680A-72BD-430D-B2C9-AA2C01B8EAF5}" presName="node" presStyleLbl="node1" presStyleIdx="1" presStyleCnt="3">
        <dgm:presLayoutVars>
          <dgm:bulletEnabled val="1"/>
        </dgm:presLayoutVars>
      </dgm:prSet>
      <dgm:spPr/>
    </dgm:pt>
    <dgm:pt modelId="{0CF8D0B8-972E-425E-95E3-E37D64EBAE99}" type="pres">
      <dgm:prSet presAssocID="{155CBAD6-5D23-4C66-9B26-2E279DD096B1}" presName="sibTrans" presStyleCnt="0"/>
      <dgm:spPr/>
    </dgm:pt>
    <dgm:pt modelId="{28633E88-9C9A-4829-A8B2-B0CA307C6BA7}" type="pres">
      <dgm:prSet presAssocID="{8D2AF57D-1AB5-4F50-8F35-874849452D45}" presName="node" presStyleLbl="node1" presStyleIdx="2" presStyleCnt="3">
        <dgm:presLayoutVars>
          <dgm:bulletEnabled val="1"/>
        </dgm:presLayoutVars>
      </dgm:prSet>
      <dgm:spPr/>
    </dgm:pt>
  </dgm:ptLst>
  <dgm:cxnLst>
    <dgm:cxn modelId="{1D3A1D0C-D1F8-4E38-8685-C8A021D471FF}" srcId="{384D6BA4-1723-4A9E-BEED-01BA274996FA}" destId="{8D2AF57D-1AB5-4F50-8F35-874849452D45}" srcOrd="2" destOrd="0" parTransId="{DB334094-1C29-420F-8162-D9819CE13134}" sibTransId="{7A336D3F-F27B-4B27-913A-98869244AA77}"/>
    <dgm:cxn modelId="{A0E55016-877D-4FED-AA82-4E97F7E0FE69}" type="presOf" srcId="{4E773327-8B7C-4D54-AB1D-D84FABDF6A3E}" destId="{CE77804F-722A-4A6B-9ABC-B0F073357E05}" srcOrd="0" destOrd="0" presId="urn:microsoft.com/office/officeart/2005/8/layout/hList6"/>
    <dgm:cxn modelId="{D83E5C1A-8846-4E9C-9213-4AC23358B764}" type="presOf" srcId="{8D2AF57D-1AB5-4F50-8F35-874849452D45}" destId="{28633E88-9C9A-4829-A8B2-B0CA307C6BA7}" srcOrd="0" destOrd="0" presId="urn:microsoft.com/office/officeart/2005/8/layout/hList6"/>
    <dgm:cxn modelId="{2EE4744A-8815-4915-81B2-91C9A88A2144}" srcId="{0567680A-72BD-430D-B2C9-AA2C01B8EAF5}" destId="{6BB9B812-33B0-49BA-97F8-8B6F58BF847A}" srcOrd="0" destOrd="0" parTransId="{0F459A68-9D76-4E68-B103-250CC2B0E237}" sibTransId="{A1375425-3F11-41AB-B8FE-3EAD239473B1}"/>
    <dgm:cxn modelId="{30434753-60B1-469F-AA11-483D8D444A54}" type="presOf" srcId="{0567680A-72BD-430D-B2C9-AA2C01B8EAF5}" destId="{FB9F89E4-CE2F-4123-84A4-60BEF7F57EFC}" srcOrd="0" destOrd="0" presId="urn:microsoft.com/office/officeart/2005/8/layout/hList6"/>
    <dgm:cxn modelId="{69D7C68B-32C0-4A42-92EF-C70962DC19AC}" srcId="{8D2AF57D-1AB5-4F50-8F35-874849452D45}" destId="{0E49BB46-B01B-4BB5-9A5A-2B8BF8DE5CCF}" srcOrd="0" destOrd="0" parTransId="{ED6EDBCE-7CA6-41EB-A369-D987DEF72845}" sibTransId="{86289183-C345-4BC0-9292-E7B96E0F888D}"/>
    <dgm:cxn modelId="{1F46A9A3-0FF7-4068-9A70-238D6CC07306}" type="presOf" srcId="{384D6BA4-1723-4A9E-BEED-01BA274996FA}" destId="{C021F89D-76C2-4B3C-86F9-39CB9577827C}" srcOrd="0" destOrd="0" presId="urn:microsoft.com/office/officeart/2005/8/layout/hList6"/>
    <dgm:cxn modelId="{AA471CB4-CD61-48BE-A689-D8942CBE5468}" type="presOf" srcId="{0E49BB46-B01B-4BB5-9A5A-2B8BF8DE5CCF}" destId="{28633E88-9C9A-4829-A8B2-B0CA307C6BA7}" srcOrd="0" destOrd="1" presId="urn:microsoft.com/office/officeart/2005/8/layout/hList6"/>
    <dgm:cxn modelId="{A4E5E5BC-FDE4-42CF-B292-B3A4B93E0DA4}" srcId="{4E773327-8B7C-4D54-AB1D-D84FABDF6A3E}" destId="{A01068E5-7EAA-42C3-A90D-9733C4DF3EBE}" srcOrd="0" destOrd="0" parTransId="{E2C5CCF3-96E3-4AC8-80ED-FE939FC616F2}" sibTransId="{7CE282B9-BF5B-4B98-8A42-D3947B931B61}"/>
    <dgm:cxn modelId="{9B87EBC0-C1AA-4448-ABAE-60F7209DC5CD}" srcId="{384D6BA4-1723-4A9E-BEED-01BA274996FA}" destId="{0567680A-72BD-430D-B2C9-AA2C01B8EAF5}" srcOrd="1" destOrd="0" parTransId="{B1C48AEC-679F-4E3A-86A1-31BB82BF0249}" sibTransId="{155CBAD6-5D23-4C66-9B26-2E279DD096B1}"/>
    <dgm:cxn modelId="{F3276CCB-8CB3-41E5-AF4E-1EFB942477F9}" srcId="{384D6BA4-1723-4A9E-BEED-01BA274996FA}" destId="{4E773327-8B7C-4D54-AB1D-D84FABDF6A3E}" srcOrd="0" destOrd="0" parTransId="{E5B0E2C1-4E11-49FF-87C8-3E9FD210939B}" sibTransId="{1E0DAD32-6443-4F78-A175-DE82AF79135A}"/>
    <dgm:cxn modelId="{D4C599CC-94FF-455F-8323-6C193FE27161}" type="presOf" srcId="{6BB9B812-33B0-49BA-97F8-8B6F58BF847A}" destId="{FB9F89E4-CE2F-4123-84A4-60BEF7F57EFC}" srcOrd="0" destOrd="1" presId="urn:microsoft.com/office/officeart/2005/8/layout/hList6"/>
    <dgm:cxn modelId="{FF421DDD-A3CA-4DC4-9E51-347DE79F1F8F}" type="presOf" srcId="{A01068E5-7EAA-42C3-A90D-9733C4DF3EBE}" destId="{CE77804F-722A-4A6B-9ABC-B0F073357E05}" srcOrd="0" destOrd="1" presId="urn:microsoft.com/office/officeart/2005/8/layout/hList6"/>
    <dgm:cxn modelId="{EB168E77-E546-47B9-B89B-58586F054F8B}" type="presParOf" srcId="{C021F89D-76C2-4B3C-86F9-39CB9577827C}" destId="{CE77804F-722A-4A6B-9ABC-B0F073357E05}" srcOrd="0" destOrd="0" presId="urn:microsoft.com/office/officeart/2005/8/layout/hList6"/>
    <dgm:cxn modelId="{23D60143-7A1E-49A4-B407-97078C05CBF6}" type="presParOf" srcId="{C021F89D-76C2-4B3C-86F9-39CB9577827C}" destId="{DB3B6791-F08D-4019-9949-41B462CC8858}" srcOrd="1" destOrd="0" presId="urn:microsoft.com/office/officeart/2005/8/layout/hList6"/>
    <dgm:cxn modelId="{FB24287F-862D-4451-8C6D-57EA09E800A5}" type="presParOf" srcId="{C021F89D-76C2-4B3C-86F9-39CB9577827C}" destId="{FB9F89E4-CE2F-4123-84A4-60BEF7F57EFC}" srcOrd="2" destOrd="0" presId="urn:microsoft.com/office/officeart/2005/8/layout/hList6"/>
    <dgm:cxn modelId="{2AB17C79-C829-4BA8-8724-684F3F8FDB46}" type="presParOf" srcId="{C021F89D-76C2-4B3C-86F9-39CB9577827C}" destId="{0CF8D0B8-972E-425E-95E3-E37D64EBAE99}" srcOrd="3" destOrd="0" presId="urn:microsoft.com/office/officeart/2005/8/layout/hList6"/>
    <dgm:cxn modelId="{3AC0634C-0CCC-420F-A792-F3F16433E043}" type="presParOf" srcId="{C021F89D-76C2-4B3C-86F9-39CB9577827C}" destId="{28633E88-9C9A-4829-A8B2-B0CA307C6BA7}"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23AF6C5-6479-40D3-A56D-B89CD3CE49D6}" type="doc">
      <dgm:prSet loTypeId="urn:microsoft.com/office/officeart/2005/8/layout/hProcess4" loCatId="process" qsTypeId="urn:microsoft.com/office/officeart/2005/8/quickstyle/3d1" qsCatId="3D" csTypeId="urn:microsoft.com/office/officeart/2005/8/colors/colorful1" csCatId="colorful" phldr="1"/>
      <dgm:spPr/>
      <dgm:t>
        <a:bodyPr/>
        <a:lstStyle/>
        <a:p>
          <a:endParaRPr lang="en-US"/>
        </a:p>
      </dgm:t>
    </dgm:pt>
    <dgm:pt modelId="{93931132-25B1-4B1A-A8BD-A2C6FFCFD30F}">
      <dgm:prSet phldrT="[Text]" custT="1"/>
      <dgm:spPr/>
      <dgm:t>
        <a:bodyPr/>
        <a:lstStyle/>
        <a:p>
          <a:pPr rtl="0"/>
          <a:r>
            <a:rPr lang="en-US" sz="2800" dirty="0">
              <a:latin typeface="Times New Roman" panose="02020603050405020304" pitchFamily="18" charset="0"/>
              <a:cs typeface="Times New Roman" panose="02020603050405020304" pitchFamily="18" charset="0"/>
            </a:rPr>
            <a:t>Ongoing</a:t>
          </a:r>
        </a:p>
      </dgm:t>
    </dgm:pt>
    <dgm:pt modelId="{B1A0CDEA-3657-44B6-B224-EBAE203C20C8}" type="parTrans" cxnId="{84FEAF2B-C395-4F57-A2D4-13357BA3B7A5}">
      <dgm:prSet/>
      <dgm:spPr/>
      <dgm:t>
        <a:bodyPr/>
        <a:lstStyle/>
        <a:p>
          <a:endParaRPr lang="en-US" sz="2400">
            <a:latin typeface="Times New Roman" panose="02020603050405020304" pitchFamily="18" charset="0"/>
            <a:cs typeface="Times New Roman" panose="02020603050405020304" pitchFamily="18" charset="0"/>
          </a:endParaRPr>
        </a:p>
      </dgm:t>
    </dgm:pt>
    <dgm:pt modelId="{27D6ED21-2A24-45D7-8370-FA27D00BA6A3}" type="sibTrans" cxnId="{84FEAF2B-C395-4F57-A2D4-13357BA3B7A5}">
      <dgm:prSet/>
      <dgm:spPr/>
      <dgm:t>
        <a:bodyPr/>
        <a:lstStyle/>
        <a:p>
          <a:endParaRPr lang="en-US" sz="2400">
            <a:latin typeface="Times New Roman" panose="02020603050405020304" pitchFamily="18" charset="0"/>
            <a:cs typeface="Times New Roman" panose="02020603050405020304" pitchFamily="18" charset="0"/>
          </a:endParaRPr>
        </a:p>
      </dgm:t>
    </dgm:pt>
    <dgm:pt modelId="{A048BAFB-BF36-4D27-8498-3305F0F27B3C}">
      <dgm:prSet custT="1"/>
      <dgm:spPr/>
      <dgm:t>
        <a:bodyPr/>
        <a:lstStyle/>
        <a:p>
          <a:pPr rtl="0"/>
          <a:r>
            <a:rPr lang="en-US" sz="2800" dirty="0">
              <a:latin typeface="Times New Roman" panose="02020603050405020304" pitchFamily="18" charset="0"/>
              <a:cs typeface="Times New Roman" panose="02020603050405020304" pitchFamily="18" charset="0"/>
            </a:rPr>
            <a:t>Terminal</a:t>
          </a:r>
        </a:p>
      </dgm:t>
    </dgm:pt>
    <dgm:pt modelId="{DAF5E670-EE67-4F23-A61C-D9E49E315C1D}" type="parTrans" cxnId="{CC125E63-42E0-40FB-93A5-CFB56E7C3BB8}">
      <dgm:prSet/>
      <dgm:spPr/>
      <dgm:t>
        <a:bodyPr/>
        <a:lstStyle/>
        <a:p>
          <a:endParaRPr lang="en-US" sz="2400">
            <a:latin typeface="Times New Roman" panose="02020603050405020304" pitchFamily="18" charset="0"/>
            <a:cs typeface="Times New Roman" panose="02020603050405020304" pitchFamily="18" charset="0"/>
          </a:endParaRPr>
        </a:p>
      </dgm:t>
    </dgm:pt>
    <dgm:pt modelId="{2DBCEEB4-C58C-41E4-A186-FB34F749EFDF}" type="sibTrans" cxnId="{CC125E63-42E0-40FB-93A5-CFB56E7C3BB8}">
      <dgm:prSet/>
      <dgm:spPr/>
      <dgm:t>
        <a:bodyPr/>
        <a:lstStyle/>
        <a:p>
          <a:endParaRPr lang="en-US" sz="2400">
            <a:latin typeface="Times New Roman" panose="02020603050405020304" pitchFamily="18" charset="0"/>
            <a:cs typeface="Times New Roman" panose="02020603050405020304" pitchFamily="18" charset="0"/>
          </a:endParaRPr>
        </a:p>
      </dgm:t>
    </dgm:pt>
    <dgm:pt modelId="{2D768B43-12D8-4943-A370-1FEF275CB33A}">
      <dgm:prSet phldrT="[Text]" custT="1"/>
      <dgm:spPr/>
      <dgm:t>
        <a:bodyPr/>
        <a:lstStyle/>
        <a:p>
          <a:pPr rtl="0"/>
          <a:r>
            <a:rPr lang="en-US" sz="2800" dirty="0">
              <a:latin typeface="Times New Roman" panose="02020603050405020304" pitchFamily="18" charset="0"/>
              <a:cs typeface="Times New Roman" panose="02020603050405020304" pitchFamily="18" charset="0"/>
            </a:rPr>
            <a:t>Intermittent</a:t>
          </a:r>
        </a:p>
      </dgm:t>
    </dgm:pt>
    <dgm:pt modelId="{9B83FB04-777B-4B0C-BF11-81E35BFAE5BF}" type="parTrans" cxnId="{2710591F-EE3C-4BA1-92FD-57C630F27BAD}">
      <dgm:prSet/>
      <dgm:spPr/>
      <dgm:t>
        <a:bodyPr/>
        <a:lstStyle/>
        <a:p>
          <a:endParaRPr lang="en-US"/>
        </a:p>
      </dgm:t>
    </dgm:pt>
    <dgm:pt modelId="{69691418-6C2E-4809-9D8C-1C118771D61C}" type="sibTrans" cxnId="{2710591F-EE3C-4BA1-92FD-57C630F27BAD}">
      <dgm:prSet/>
      <dgm:spPr/>
      <dgm:t>
        <a:bodyPr/>
        <a:lstStyle/>
        <a:p>
          <a:endParaRPr lang="en-US"/>
        </a:p>
      </dgm:t>
    </dgm:pt>
    <dgm:pt modelId="{15DE7E78-98B7-49EE-8BFD-1A79B277781C}">
      <dgm:prSet custT="1"/>
      <dgm:spPr/>
      <dgm:t>
        <a:bodyPr/>
        <a:lstStyle/>
        <a:p>
          <a:pPr rtl="0"/>
          <a:r>
            <a:rPr lang="en-US" sz="2400" dirty="0">
              <a:latin typeface="Times New Roman" panose="02020603050405020304" pitchFamily="18" charset="0"/>
              <a:cs typeface="Times New Roman" panose="02020603050405020304" pitchFamily="18" charset="0"/>
            </a:rPr>
            <a:t>done while or immediately after implementing a nursing order</a:t>
          </a:r>
        </a:p>
      </dgm:t>
    </dgm:pt>
    <dgm:pt modelId="{2858F9FD-FECA-4010-99AA-4AD3C5E397BB}" type="parTrans" cxnId="{FA797832-27E2-4956-B2EF-A0196F6824EC}">
      <dgm:prSet/>
      <dgm:spPr/>
      <dgm:t>
        <a:bodyPr/>
        <a:lstStyle/>
        <a:p>
          <a:endParaRPr lang="en-US"/>
        </a:p>
      </dgm:t>
    </dgm:pt>
    <dgm:pt modelId="{95D3B28D-69DC-4AA2-B30B-2F5C91DECD79}" type="sibTrans" cxnId="{FA797832-27E2-4956-B2EF-A0196F6824EC}">
      <dgm:prSet/>
      <dgm:spPr/>
      <dgm:t>
        <a:bodyPr/>
        <a:lstStyle/>
        <a:p>
          <a:endParaRPr lang="en-US"/>
        </a:p>
      </dgm:t>
    </dgm:pt>
    <dgm:pt modelId="{44FDC367-1D87-42E4-9DAE-8A711D4391CE}">
      <dgm:prSet custT="1"/>
      <dgm:spPr/>
      <dgm:t>
        <a:bodyPr/>
        <a:lstStyle/>
        <a:p>
          <a:pPr rtl="0"/>
          <a:r>
            <a:rPr lang="en-US" sz="2400" dirty="0">
              <a:latin typeface="Times New Roman" panose="02020603050405020304" pitchFamily="18" charset="0"/>
              <a:cs typeface="Times New Roman" panose="02020603050405020304" pitchFamily="18" charset="0"/>
            </a:rPr>
            <a:t>It is performed at specified intervals ( Eg. Once a week),</a:t>
          </a:r>
        </a:p>
      </dgm:t>
    </dgm:pt>
    <dgm:pt modelId="{30E59B81-25A4-4845-8D3E-237405FFE8C8}" type="parTrans" cxnId="{93079A7A-F26F-4EB4-AB82-C6867F1CF537}">
      <dgm:prSet/>
      <dgm:spPr/>
      <dgm:t>
        <a:bodyPr/>
        <a:lstStyle/>
        <a:p>
          <a:endParaRPr lang="en-US"/>
        </a:p>
      </dgm:t>
    </dgm:pt>
    <dgm:pt modelId="{1984A2FE-AAC7-4FE4-8C4E-864EEB9941EC}" type="sibTrans" cxnId="{93079A7A-F26F-4EB4-AB82-C6867F1CF537}">
      <dgm:prSet/>
      <dgm:spPr/>
      <dgm:t>
        <a:bodyPr/>
        <a:lstStyle/>
        <a:p>
          <a:endParaRPr lang="en-US"/>
        </a:p>
      </dgm:t>
    </dgm:pt>
    <dgm:pt modelId="{CE0C9A38-1174-4242-98E7-E940175504D0}">
      <dgm:prSet custT="1"/>
      <dgm:spPr/>
      <dgm:t>
        <a:bodyPr/>
        <a:lstStyle/>
        <a:p>
          <a:pPr rtl="0"/>
          <a:r>
            <a:rPr lang="en-US" sz="2400" dirty="0">
              <a:latin typeface="Times New Roman" panose="02020603050405020304" pitchFamily="18" charset="0"/>
              <a:cs typeface="Times New Roman" panose="02020603050405020304" pitchFamily="18" charset="0"/>
            </a:rPr>
            <a:t>It indicates the clients condition at the time of discharge</a:t>
          </a:r>
        </a:p>
      </dgm:t>
    </dgm:pt>
    <dgm:pt modelId="{C32D822D-8EE8-48D9-81A5-02062E97ABBB}" type="parTrans" cxnId="{54075C37-CB66-4D5B-8C48-3547783D5CCF}">
      <dgm:prSet/>
      <dgm:spPr/>
      <dgm:t>
        <a:bodyPr/>
        <a:lstStyle/>
        <a:p>
          <a:endParaRPr lang="en-US"/>
        </a:p>
      </dgm:t>
    </dgm:pt>
    <dgm:pt modelId="{A7B35F79-8A44-49C8-93AA-8A7D232F0815}" type="sibTrans" cxnId="{54075C37-CB66-4D5B-8C48-3547783D5CCF}">
      <dgm:prSet/>
      <dgm:spPr/>
      <dgm:t>
        <a:bodyPr/>
        <a:lstStyle/>
        <a:p>
          <a:endParaRPr lang="en-US"/>
        </a:p>
      </dgm:t>
    </dgm:pt>
    <dgm:pt modelId="{4CD9BB3C-2EA5-4778-9F4C-D5776ACC660C}" type="pres">
      <dgm:prSet presAssocID="{D23AF6C5-6479-40D3-A56D-B89CD3CE49D6}" presName="Name0" presStyleCnt="0">
        <dgm:presLayoutVars>
          <dgm:dir/>
          <dgm:animLvl val="lvl"/>
          <dgm:resizeHandles val="exact"/>
        </dgm:presLayoutVars>
      </dgm:prSet>
      <dgm:spPr/>
    </dgm:pt>
    <dgm:pt modelId="{059B7AA8-0874-4D3A-B4E1-B4FBE98B6422}" type="pres">
      <dgm:prSet presAssocID="{D23AF6C5-6479-40D3-A56D-B89CD3CE49D6}" presName="tSp" presStyleCnt="0"/>
      <dgm:spPr/>
    </dgm:pt>
    <dgm:pt modelId="{DC3A7D5A-C3FA-44AF-8C5C-5B59CF40F144}" type="pres">
      <dgm:prSet presAssocID="{D23AF6C5-6479-40D3-A56D-B89CD3CE49D6}" presName="bSp" presStyleCnt="0"/>
      <dgm:spPr/>
    </dgm:pt>
    <dgm:pt modelId="{42E0F987-E00A-47BC-9D94-89579604878D}" type="pres">
      <dgm:prSet presAssocID="{D23AF6C5-6479-40D3-A56D-B89CD3CE49D6}" presName="process" presStyleCnt="0"/>
      <dgm:spPr/>
    </dgm:pt>
    <dgm:pt modelId="{A88DB706-F961-49A9-BFDF-F9FA4DB52B44}" type="pres">
      <dgm:prSet presAssocID="{93931132-25B1-4B1A-A8BD-A2C6FFCFD30F}" presName="composite1" presStyleCnt="0"/>
      <dgm:spPr/>
    </dgm:pt>
    <dgm:pt modelId="{EC97791B-13D0-4E51-BB82-155A31D3B88E}" type="pres">
      <dgm:prSet presAssocID="{93931132-25B1-4B1A-A8BD-A2C6FFCFD30F}" presName="dummyNode1" presStyleLbl="node1" presStyleIdx="0" presStyleCnt="3"/>
      <dgm:spPr/>
    </dgm:pt>
    <dgm:pt modelId="{9DCAAB0C-E9BC-4324-A903-45541D96493E}" type="pres">
      <dgm:prSet presAssocID="{93931132-25B1-4B1A-A8BD-A2C6FFCFD30F}" presName="childNode1" presStyleLbl="bgAcc1" presStyleIdx="0" presStyleCnt="3" custScaleY="120600" custLinFactNeighborX="5659" custLinFactNeighborY="-18940">
        <dgm:presLayoutVars>
          <dgm:bulletEnabled val="1"/>
        </dgm:presLayoutVars>
      </dgm:prSet>
      <dgm:spPr/>
    </dgm:pt>
    <dgm:pt modelId="{89570B66-F7E1-47C5-B8D6-73A3BBD2BDFF}" type="pres">
      <dgm:prSet presAssocID="{93931132-25B1-4B1A-A8BD-A2C6FFCFD30F}" presName="childNode1tx" presStyleLbl="bgAcc1" presStyleIdx="0" presStyleCnt="3">
        <dgm:presLayoutVars>
          <dgm:bulletEnabled val="1"/>
        </dgm:presLayoutVars>
      </dgm:prSet>
      <dgm:spPr/>
    </dgm:pt>
    <dgm:pt modelId="{AFC3E5D6-F52E-408D-81F0-F67D39A7716C}" type="pres">
      <dgm:prSet presAssocID="{93931132-25B1-4B1A-A8BD-A2C6FFCFD30F}" presName="parentNode1" presStyleLbl="node1" presStyleIdx="0" presStyleCnt="3">
        <dgm:presLayoutVars>
          <dgm:chMax val="1"/>
          <dgm:bulletEnabled val="1"/>
        </dgm:presLayoutVars>
      </dgm:prSet>
      <dgm:spPr/>
    </dgm:pt>
    <dgm:pt modelId="{CF748247-5C46-4111-ADFA-3B514D140A1D}" type="pres">
      <dgm:prSet presAssocID="{93931132-25B1-4B1A-A8BD-A2C6FFCFD30F}" presName="connSite1" presStyleCnt="0"/>
      <dgm:spPr/>
    </dgm:pt>
    <dgm:pt modelId="{852F2F04-1665-49EA-AC40-28ED6E04A787}" type="pres">
      <dgm:prSet presAssocID="{27D6ED21-2A24-45D7-8370-FA27D00BA6A3}" presName="Name9" presStyleLbl="sibTrans2D1" presStyleIdx="0" presStyleCnt="2"/>
      <dgm:spPr/>
    </dgm:pt>
    <dgm:pt modelId="{0CB3DCEA-AC50-4C49-95A6-86074FF439E1}" type="pres">
      <dgm:prSet presAssocID="{2D768B43-12D8-4943-A370-1FEF275CB33A}" presName="composite2" presStyleCnt="0"/>
      <dgm:spPr/>
    </dgm:pt>
    <dgm:pt modelId="{48008996-A06F-4F69-90B9-72BA7DEC2EA1}" type="pres">
      <dgm:prSet presAssocID="{2D768B43-12D8-4943-A370-1FEF275CB33A}" presName="dummyNode2" presStyleLbl="node1" presStyleIdx="0" presStyleCnt="3"/>
      <dgm:spPr/>
    </dgm:pt>
    <dgm:pt modelId="{AEE309A2-B724-4FE3-9735-8C04D6025EDE}" type="pres">
      <dgm:prSet presAssocID="{2D768B43-12D8-4943-A370-1FEF275CB33A}" presName="childNode2" presStyleLbl="bgAcc1" presStyleIdx="1" presStyleCnt="3" custScaleX="117894" custScaleY="122450">
        <dgm:presLayoutVars>
          <dgm:bulletEnabled val="1"/>
        </dgm:presLayoutVars>
      </dgm:prSet>
      <dgm:spPr/>
    </dgm:pt>
    <dgm:pt modelId="{58CA43C5-EC5D-4055-836D-46C94AB2EB68}" type="pres">
      <dgm:prSet presAssocID="{2D768B43-12D8-4943-A370-1FEF275CB33A}" presName="childNode2tx" presStyleLbl="bgAcc1" presStyleIdx="1" presStyleCnt="3">
        <dgm:presLayoutVars>
          <dgm:bulletEnabled val="1"/>
        </dgm:presLayoutVars>
      </dgm:prSet>
      <dgm:spPr/>
    </dgm:pt>
    <dgm:pt modelId="{D51F4CC6-1EE8-476D-A00F-F1711C63EB1D}" type="pres">
      <dgm:prSet presAssocID="{2D768B43-12D8-4943-A370-1FEF275CB33A}" presName="parentNode2" presStyleLbl="node1" presStyleIdx="1" presStyleCnt="3">
        <dgm:presLayoutVars>
          <dgm:chMax val="0"/>
          <dgm:bulletEnabled val="1"/>
        </dgm:presLayoutVars>
      </dgm:prSet>
      <dgm:spPr/>
    </dgm:pt>
    <dgm:pt modelId="{1E945C68-3A47-4E4C-9F08-0979C8FE8E14}" type="pres">
      <dgm:prSet presAssocID="{2D768B43-12D8-4943-A370-1FEF275CB33A}" presName="connSite2" presStyleCnt="0"/>
      <dgm:spPr/>
    </dgm:pt>
    <dgm:pt modelId="{EC600A9E-4904-414F-9733-572A632062E4}" type="pres">
      <dgm:prSet presAssocID="{69691418-6C2E-4809-9D8C-1C118771D61C}" presName="Name18" presStyleLbl="sibTrans2D1" presStyleIdx="1" presStyleCnt="2"/>
      <dgm:spPr/>
    </dgm:pt>
    <dgm:pt modelId="{8C8E81AD-CAE0-45DE-815A-63EABC776865}" type="pres">
      <dgm:prSet presAssocID="{A048BAFB-BF36-4D27-8498-3305F0F27B3C}" presName="composite1" presStyleCnt="0"/>
      <dgm:spPr/>
    </dgm:pt>
    <dgm:pt modelId="{BEB0674B-B2E5-40C8-AC44-CCD833E14BDC}" type="pres">
      <dgm:prSet presAssocID="{A048BAFB-BF36-4D27-8498-3305F0F27B3C}" presName="dummyNode1" presStyleLbl="node1" presStyleIdx="1" presStyleCnt="3"/>
      <dgm:spPr/>
    </dgm:pt>
    <dgm:pt modelId="{E9F001FB-D463-41D6-AE83-950E52F4A6BE}" type="pres">
      <dgm:prSet presAssocID="{A048BAFB-BF36-4D27-8498-3305F0F27B3C}" presName="childNode1" presStyleLbl="bgAcc1" presStyleIdx="2" presStyleCnt="3" custScaleY="134497">
        <dgm:presLayoutVars>
          <dgm:bulletEnabled val="1"/>
        </dgm:presLayoutVars>
      </dgm:prSet>
      <dgm:spPr/>
    </dgm:pt>
    <dgm:pt modelId="{32022B5E-23FC-4C5D-B49F-FAE8B7051AE8}" type="pres">
      <dgm:prSet presAssocID="{A048BAFB-BF36-4D27-8498-3305F0F27B3C}" presName="childNode1tx" presStyleLbl="bgAcc1" presStyleIdx="2" presStyleCnt="3">
        <dgm:presLayoutVars>
          <dgm:bulletEnabled val="1"/>
        </dgm:presLayoutVars>
      </dgm:prSet>
      <dgm:spPr/>
    </dgm:pt>
    <dgm:pt modelId="{F5A547E2-7AC3-4C4F-A350-985AA775A64E}" type="pres">
      <dgm:prSet presAssocID="{A048BAFB-BF36-4D27-8498-3305F0F27B3C}" presName="parentNode1" presStyleLbl="node1" presStyleIdx="2" presStyleCnt="3">
        <dgm:presLayoutVars>
          <dgm:chMax val="1"/>
          <dgm:bulletEnabled val="1"/>
        </dgm:presLayoutVars>
      </dgm:prSet>
      <dgm:spPr/>
    </dgm:pt>
    <dgm:pt modelId="{E8934A51-AA0D-4FF8-A865-5B68255F8493}" type="pres">
      <dgm:prSet presAssocID="{A048BAFB-BF36-4D27-8498-3305F0F27B3C}" presName="connSite1" presStyleCnt="0"/>
      <dgm:spPr/>
    </dgm:pt>
  </dgm:ptLst>
  <dgm:cxnLst>
    <dgm:cxn modelId="{453A1000-D760-402A-9F88-78CF90BA9CEC}" type="presOf" srcId="{D23AF6C5-6479-40D3-A56D-B89CD3CE49D6}" destId="{4CD9BB3C-2EA5-4778-9F4C-D5776ACC660C}" srcOrd="0" destOrd="0" presId="urn:microsoft.com/office/officeart/2005/8/layout/hProcess4"/>
    <dgm:cxn modelId="{1DD0CF06-4903-41B2-8738-E0FDCFF8C003}" type="presOf" srcId="{69691418-6C2E-4809-9D8C-1C118771D61C}" destId="{EC600A9E-4904-414F-9733-572A632062E4}" srcOrd="0" destOrd="0" presId="urn:microsoft.com/office/officeart/2005/8/layout/hProcess4"/>
    <dgm:cxn modelId="{7929540C-C898-453C-BE10-F961963EBADE}" type="presOf" srcId="{15DE7E78-98B7-49EE-8BFD-1A79B277781C}" destId="{9DCAAB0C-E9BC-4324-A903-45541D96493E}" srcOrd="0" destOrd="0" presId="urn:microsoft.com/office/officeart/2005/8/layout/hProcess4"/>
    <dgm:cxn modelId="{2710591F-EE3C-4BA1-92FD-57C630F27BAD}" srcId="{D23AF6C5-6479-40D3-A56D-B89CD3CE49D6}" destId="{2D768B43-12D8-4943-A370-1FEF275CB33A}" srcOrd="1" destOrd="0" parTransId="{9B83FB04-777B-4B0C-BF11-81E35BFAE5BF}" sibTransId="{69691418-6C2E-4809-9D8C-1C118771D61C}"/>
    <dgm:cxn modelId="{84FEAF2B-C395-4F57-A2D4-13357BA3B7A5}" srcId="{D23AF6C5-6479-40D3-A56D-B89CD3CE49D6}" destId="{93931132-25B1-4B1A-A8BD-A2C6FFCFD30F}" srcOrd="0" destOrd="0" parTransId="{B1A0CDEA-3657-44B6-B224-EBAE203C20C8}" sibTransId="{27D6ED21-2A24-45D7-8370-FA27D00BA6A3}"/>
    <dgm:cxn modelId="{B4F63C2D-84B8-43A0-BB98-B3D27C395C91}" type="presOf" srcId="{27D6ED21-2A24-45D7-8370-FA27D00BA6A3}" destId="{852F2F04-1665-49EA-AC40-28ED6E04A787}" srcOrd="0" destOrd="0" presId="urn:microsoft.com/office/officeart/2005/8/layout/hProcess4"/>
    <dgm:cxn modelId="{FA797832-27E2-4956-B2EF-A0196F6824EC}" srcId="{93931132-25B1-4B1A-A8BD-A2C6FFCFD30F}" destId="{15DE7E78-98B7-49EE-8BFD-1A79B277781C}" srcOrd="0" destOrd="0" parTransId="{2858F9FD-FECA-4010-99AA-4AD3C5E397BB}" sibTransId="{95D3B28D-69DC-4AA2-B30B-2F5C91DECD79}"/>
    <dgm:cxn modelId="{54075C37-CB66-4D5B-8C48-3547783D5CCF}" srcId="{A048BAFB-BF36-4D27-8498-3305F0F27B3C}" destId="{CE0C9A38-1174-4242-98E7-E940175504D0}" srcOrd="0" destOrd="0" parTransId="{C32D822D-8EE8-48D9-81A5-02062E97ABBB}" sibTransId="{A7B35F79-8A44-49C8-93AA-8A7D232F0815}"/>
    <dgm:cxn modelId="{CC125E63-42E0-40FB-93A5-CFB56E7C3BB8}" srcId="{D23AF6C5-6479-40D3-A56D-B89CD3CE49D6}" destId="{A048BAFB-BF36-4D27-8498-3305F0F27B3C}" srcOrd="2" destOrd="0" parTransId="{DAF5E670-EE67-4F23-A61C-D9E49E315C1D}" sibTransId="{2DBCEEB4-C58C-41E4-A186-FB34F749EFDF}"/>
    <dgm:cxn modelId="{CFF3FC6F-F957-4284-9177-B30551D1CA52}" type="presOf" srcId="{CE0C9A38-1174-4242-98E7-E940175504D0}" destId="{E9F001FB-D463-41D6-AE83-950E52F4A6BE}" srcOrd="0" destOrd="0" presId="urn:microsoft.com/office/officeart/2005/8/layout/hProcess4"/>
    <dgm:cxn modelId="{036ECA74-791B-473E-B551-AD96C9E7ECE3}" type="presOf" srcId="{CE0C9A38-1174-4242-98E7-E940175504D0}" destId="{32022B5E-23FC-4C5D-B49F-FAE8B7051AE8}" srcOrd="1" destOrd="0" presId="urn:microsoft.com/office/officeart/2005/8/layout/hProcess4"/>
    <dgm:cxn modelId="{93079A7A-F26F-4EB4-AB82-C6867F1CF537}" srcId="{2D768B43-12D8-4943-A370-1FEF275CB33A}" destId="{44FDC367-1D87-42E4-9DAE-8A711D4391CE}" srcOrd="0" destOrd="0" parTransId="{30E59B81-25A4-4845-8D3E-237405FFE8C8}" sibTransId="{1984A2FE-AAC7-4FE4-8C4E-864EEB9941EC}"/>
    <dgm:cxn modelId="{B2652E82-0265-4B93-92F0-AEE0DFD396E9}" type="presOf" srcId="{93931132-25B1-4B1A-A8BD-A2C6FFCFD30F}" destId="{AFC3E5D6-F52E-408D-81F0-F67D39A7716C}" srcOrd="0" destOrd="0" presId="urn:microsoft.com/office/officeart/2005/8/layout/hProcess4"/>
    <dgm:cxn modelId="{C8E7C9AA-69E1-4D52-8E7B-709C9CE5AF9E}" type="presOf" srcId="{A048BAFB-BF36-4D27-8498-3305F0F27B3C}" destId="{F5A547E2-7AC3-4C4F-A350-985AA775A64E}" srcOrd="0" destOrd="0" presId="urn:microsoft.com/office/officeart/2005/8/layout/hProcess4"/>
    <dgm:cxn modelId="{A3938FB4-C168-4429-B6DE-234CDA058E05}" type="presOf" srcId="{15DE7E78-98B7-49EE-8BFD-1A79B277781C}" destId="{89570B66-F7E1-47C5-B8D6-73A3BBD2BDFF}" srcOrd="1" destOrd="0" presId="urn:microsoft.com/office/officeart/2005/8/layout/hProcess4"/>
    <dgm:cxn modelId="{EB3C58C2-E281-4A61-BFE4-2D72119CF77F}" type="presOf" srcId="{44FDC367-1D87-42E4-9DAE-8A711D4391CE}" destId="{58CA43C5-EC5D-4055-836D-46C94AB2EB68}" srcOrd="1" destOrd="0" presId="urn:microsoft.com/office/officeart/2005/8/layout/hProcess4"/>
    <dgm:cxn modelId="{494766D0-2D1E-4F91-91E8-CC941A1AC718}" type="presOf" srcId="{2D768B43-12D8-4943-A370-1FEF275CB33A}" destId="{D51F4CC6-1EE8-476D-A00F-F1711C63EB1D}" srcOrd="0" destOrd="0" presId="urn:microsoft.com/office/officeart/2005/8/layout/hProcess4"/>
    <dgm:cxn modelId="{911D16F2-659F-46D9-BCA0-C1E79FB58D6B}" type="presOf" srcId="{44FDC367-1D87-42E4-9DAE-8A711D4391CE}" destId="{AEE309A2-B724-4FE3-9735-8C04D6025EDE}" srcOrd="0" destOrd="0" presId="urn:microsoft.com/office/officeart/2005/8/layout/hProcess4"/>
    <dgm:cxn modelId="{73775826-0D92-41AA-8930-51E42DD1B3E9}" type="presParOf" srcId="{4CD9BB3C-2EA5-4778-9F4C-D5776ACC660C}" destId="{059B7AA8-0874-4D3A-B4E1-B4FBE98B6422}" srcOrd="0" destOrd="0" presId="urn:microsoft.com/office/officeart/2005/8/layout/hProcess4"/>
    <dgm:cxn modelId="{76EDBF59-E6FA-4F0A-9CC4-FE0C70006617}" type="presParOf" srcId="{4CD9BB3C-2EA5-4778-9F4C-D5776ACC660C}" destId="{DC3A7D5A-C3FA-44AF-8C5C-5B59CF40F144}" srcOrd="1" destOrd="0" presId="urn:microsoft.com/office/officeart/2005/8/layout/hProcess4"/>
    <dgm:cxn modelId="{F2F97222-84E2-4DA3-9959-E2D766316E45}" type="presParOf" srcId="{4CD9BB3C-2EA5-4778-9F4C-D5776ACC660C}" destId="{42E0F987-E00A-47BC-9D94-89579604878D}" srcOrd="2" destOrd="0" presId="urn:microsoft.com/office/officeart/2005/8/layout/hProcess4"/>
    <dgm:cxn modelId="{C0C7FBE9-50DE-425F-ABE1-77A379F85BCF}" type="presParOf" srcId="{42E0F987-E00A-47BC-9D94-89579604878D}" destId="{A88DB706-F961-49A9-BFDF-F9FA4DB52B44}" srcOrd="0" destOrd="0" presId="urn:microsoft.com/office/officeart/2005/8/layout/hProcess4"/>
    <dgm:cxn modelId="{B9D66B8E-7FA3-44F2-B22A-728412F21496}" type="presParOf" srcId="{A88DB706-F961-49A9-BFDF-F9FA4DB52B44}" destId="{EC97791B-13D0-4E51-BB82-155A31D3B88E}" srcOrd="0" destOrd="0" presId="urn:microsoft.com/office/officeart/2005/8/layout/hProcess4"/>
    <dgm:cxn modelId="{83CF40A8-DD9F-4D04-9BD4-CBBBAEA4A0C3}" type="presParOf" srcId="{A88DB706-F961-49A9-BFDF-F9FA4DB52B44}" destId="{9DCAAB0C-E9BC-4324-A903-45541D96493E}" srcOrd="1" destOrd="0" presId="urn:microsoft.com/office/officeart/2005/8/layout/hProcess4"/>
    <dgm:cxn modelId="{E17BA0B6-7828-4016-B842-FE01AB42D4BC}" type="presParOf" srcId="{A88DB706-F961-49A9-BFDF-F9FA4DB52B44}" destId="{89570B66-F7E1-47C5-B8D6-73A3BBD2BDFF}" srcOrd="2" destOrd="0" presId="urn:microsoft.com/office/officeart/2005/8/layout/hProcess4"/>
    <dgm:cxn modelId="{8779727A-88B9-4F88-94B9-7D9719DA8510}" type="presParOf" srcId="{A88DB706-F961-49A9-BFDF-F9FA4DB52B44}" destId="{AFC3E5D6-F52E-408D-81F0-F67D39A7716C}" srcOrd="3" destOrd="0" presId="urn:microsoft.com/office/officeart/2005/8/layout/hProcess4"/>
    <dgm:cxn modelId="{8EAE6A38-B93A-4CCE-BA9A-9BC81B5E727F}" type="presParOf" srcId="{A88DB706-F961-49A9-BFDF-F9FA4DB52B44}" destId="{CF748247-5C46-4111-ADFA-3B514D140A1D}" srcOrd="4" destOrd="0" presId="urn:microsoft.com/office/officeart/2005/8/layout/hProcess4"/>
    <dgm:cxn modelId="{39A352BA-96B7-4580-83C5-3D985506F463}" type="presParOf" srcId="{42E0F987-E00A-47BC-9D94-89579604878D}" destId="{852F2F04-1665-49EA-AC40-28ED6E04A787}" srcOrd="1" destOrd="0" presId="urn:microsoft.com/office/officeart/2005/8/layout/hProcess4"/>
    <dgm:cxn modelId="{AF18872E-EC56-4A75-85B8-57B3C67AA827}" type="presParOf" srcId="{42E0F987-E00A-47BC-9D94-89579604878D}" destId="{0CB3DCEA-AC50-4C49-95A6-86074FF439E1}" srcOrd="2" destOrd="0" presId="urn:microsoft.com/office/officeart/2005/8/layout/hProcess4"/>
    <dgm:cxn modelId="{7B913142-93B8-4A7C-8841-C63CAB0ABE76}" type="presParOf" srcId="{0CB3DCEA-AC50-4C49-95A6-86074FF439E1}" destId="{48008996-A06F-4F69-90B9-72BA7DEC2EA1}" srcOrd="0" destOrd="0" presId="urn:microsoft.com/office/officeart/2005/8/layout/hProcess4"/>
    <dgm:cxn modelId="{EC3EFE8B-F981-48B5-BCCB-446F0E7D1AD9}" type="presParOf" srcId="{0CB3DCEA-AC50-4C49-95A6-86074FF439E1}" destId="{AEE309A2-B724-4FE3-9735-8C04D6025EDE}" srcOrd="1" destOrd="0" presId="urn:microsoft.com/office/officeart/2005/8/layout/hProcess4"/>
    <dgm:cxn modelId="{D03E04FC-67E1-416A-AB93-D64DACF1F60C}" type="presParOf" srcId="{0CB3DCEA-AC50-4C49-95A6-86074FF439E1}" destId="{58CA43C5-EC5D-4055-836D-46C94AB2EB68}" srcOrd="2" destOrd="0" presId="urn:microsoft.com/office/officeart/2005/8/layout/hProcess4"/>
    <dgm:cxn modelId="{9775BA58-9B61-45D6-9A9C-73F9C72F175F}" type="presParOf" srcId="{0CB3DCEA-AC50-4C49-95A6-86074FF439E1}" destId="{D51F4CC6-1EE8-476D-A00F-F1711C63EB1D}" srcOrd="3" destOrd="0" presId="urn:microsoft.com/office/officeart/2005/8/layout/hProcess4"/>
    <dgm:cxn modelId="{08B08166-F305-47DD-A32D-3C04EB6D54A5}" type="presParOf" srcId="{0CB3DCEA-AC50-4C49-95A6-86074FF439E1}" destId="{1E945C68-3A47-4E4C-9F08-0979C8FE8E14}" srcOrd="4" destOrd="0" presId="urn:microsoft.com/office/officeart/2005/8/layout/hProcess4"/>
    <dgm:cxn modelId="{8F06CB0D-E15D-4168-8814-4A99B4FCBAF5}" type="presParOf" srcId="{42E0F987-E00A-47BC-9D94-89579604878D}" destId="{EC600A9E-4904-414F-9733-572A632062E4}" srcOrd="3" destOrd="0" presId="urn:microsoft.com/office/officeart/2005/8/layout/hProcess4"/>
    <dgm:cxn modelId="{7EB1BA20-AB60-4FB7-AEFD-3163EB6489E8}" type="presParOf" srcId="{42E0F987-E00A-47BC-9D94-89579604878D}" destId="{8C8E81AD-CAE0-45DE-815A-63EABC776865}" srcOrd="4" destOrd="0" presId="urn:microsoft.com/office/officeart/2005/8/layout/hProcess4"/>
    <dgm:cxn modelId="{44F86B0B-A7C6-4A41-8FCC-86D50E504020}" type="presParOf" srcId="{8C8E81AD-CAE0-45DE-815A-63EABC776865}" destId="{BEB0674B-B2E5-40C8-AC44-CCD833E14BDC}" srcOrd="0" destOrd="0" presId="urn:microsoft.com/office/officeart/2005/8/layout/hProcess4"/>
    <dgm:cxn modelId="{F0382E48-2478-4E95-945B-76D772839F9E}" type="presParOf" srcId="{8C8E81AD-CAE0-45DE-815A-63EABC776865}" destId="{E9F001FB-D463-41D6-AE83-950E52F4A6BE}" srcOrd="1" destOrd="0" presId="urn:microsoft.com/office/officeart/2005/8/layout/hProcess4"/>
    <dgm:cxn modelId="{6AB95B72-7E85-4B93-B493-A5A40F74EBF3}" type="presParOf" srcId="{8C8E81AD-CAE0-45DE-815A-63EABC776865}" destId="{32022B5E-23FC-4C5D-B49F-FAE8B7051AE8}" srcOrd="2" destOrd="0" presId="urn:microsoft.com/office/officeart/2005/8/layout/hProcess4"/>
    <dgm:cxn modelId="{753AC4E0-F2AB-4BCA-BFBF-4A9A8C189892}" type="presParOf" srcId="{8C8E81AD-CAE0-45DE-815A-63EABC776865}" destId="{F5A547E2-7AC3-4C4F-A350-985AA775A64E}" srcOrd="3" destOrd="0" presId="urn:microsoft.com/office/officeart/2005/8/layout/hProcess4"/>
    <dgm:cxn modelId="{DE856E78-70CB-410E-A2D2-ADF666F7B153}" type="presParOf" srcId="{8C8E81AD-CAE0-45DE-815A-63EABC776865}" destId="{E8934A51-AA0D-4FF8-A865-5B68255F8493}"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0F535A-5230-4497-8198-89EE586BD552}">
      <dsp:nvSpPr>
        <dsp:cNvPr id="0" name=""/>
        <dsp:cNvSpPr/>
      </dsp:nvSpPr>
      <dsp:spPr>
        <a:xfrm>
          <a:off x="1679143" y="371339"/>
          <a:ext cx="5039175" cy="5039175"/>
        </a:xfrm>
        <a:prstGeom prst="pie">
          <a:avLst>
            <a:gd name="adj1" fmla="val 16200000"/>
            <a:gd name="adj2" fmla="val 205200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Assessment</a:t>
          </a:r>
        </a:p>
      </dsp:txBody>
      <dsp:txXfrm>
        <a:off x="4307912" y="1218400"/>
        <a:ext cx="1619734" cy="1079823"/>
      </dsp:txXfrm>
    </dsp:sp>
    <dsp:sp modelId="{9E970FE7-91B5-44E1-BFD4-7B0D049B0A1F}">
      <dsp:nvSpPr>
        <dsp:cNvPr id="0" name=""/>
        <dsp:cNvSpPr/>
      </dsp:nvSpPr>
      <dsp:spPr>
        <a:xfrm>
          <a:off x="1722336" y="505717"/>
          <a:ext cx="5039175" cy="5039175"/>
        </a:xfrm>
        <a:prstGeom prst="pie">
          <a:avLst>
            <a:gd name="adj1" fmla="val 20520000"/>
            <a:gd name="adj2" fmla="val 324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Diagnosis</a:t>
          </a:r>
        </a:p>
      </dsp:txBody>
      <dsp:txXfrm>
        <a:off x="4967804" y="2808140"/>
        <a:ext cx="1499754" cy="1199803"/>
      </dsp:txXfrm>
    </dsp:sp>
    <dsp:sp modelId="{90DE1004-6A07-44A9-BE7C-A2D228704962}">
      <dsp:nvSpPr>
        <dsp:cNvPr id="0" name=""/>
        <dsp:cNvSpPr/>
      </dsp:nvSpPr>
      <dsp:spPr>
        <a:xfrm>
          <a:off x="1608354" y="588503"/>
          <a:ext cx="5039175" cy="5039175"/>
        </a:xfrm>
        <a:prstGeom prst="pie">
          <a:avLst>
            <a:gd name="adj1" fmla="val 3240000"/>
            <a:gd name="adj2" fmla="val 7560000"/>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Planning</a:t>
          </a:r>
        </a:p>
      </dsp:txBody>
      <dsp:txXfrm>
        <a:off x="3408060" y="4127924"/>
        <a:ext cx="1439764" cy="1319783"/>
      </dsp:txXfrm>
    </dsp:sp>
    <dsp:sp modelId="{9853FDC0-79FB-4A1F-ABC6-54A6DB19E23B}">
      <dsp:nvSpPr>
        <dsp:cNvPr id="0" name=""/>
        <dsp:cNvSpPr/>
      </dsp:nvSpPr>
      <dsp:spPr>
        <a:xfrm>
          <a:off x="1440378" y="505717"/>
          <a:ext cx="5147164" cy="5039175"/>
        </a:xfrm>
        <a:prstGeom prst="pie">
          <a:avLst>
            <a:gd name="adj1" fmla="val 7560000"/>
            <a:gd name="adj2" fmla="val 11880000"/>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Implement-</a:t>
          </a:r>
          <a:r>
            <a:rPr lang="en-US" sz="2400" kern="1200" dirty="0" err="1">
              <a:latin typeface="Times New Roman" panose="02020603050405020304" pitchFamily="18" charset="0"/>
              <a:cs typeface="Times New Roman" panose="02020603050405020304" pitchFamily="18" charset="0"/>
            </a:rPr>
            <a:t>ation</a:t>
          </a:r>
          <a:endParaRPr lang="en-US" sz="2400" kern="1200" dirty="0">
            <a:latin typeface="Times New Roman" panose="02020603050405020304" pitchFamily="18" charset="0"/>
            <a:cs typeface="Times New Roman" panose="02020603050405020304" pitchFamily="18" charset="0"/>
          </a:endParaRPr>
        </a:p>
      </dsp:txBody>
      <dsp:txXfrm>
        <a:off x="1740629" y="2808140"/>
        <a:ext cx="1531894" cy="1199803"/>
      </dsp:txXfrm>
    </dsp:sp>
    <dsp:sp modelId="{64A71C59-0C30-4441-A3EF-070FB73D947D}">
      <dsp:nvSpPr>
        <dsp:cNvPr id="0" name=""/>
        <dsp:cNvSpPr/>
      </dsp:nvSpPr>
      <dsp:spPr>
        <a:xfrm>
          <a:off x="1537566" y="371339"/>
          <a:ext cx="5039175" cy="5039175"/>
        </a:xfrm>
        <a:prstGeom prst="pie">
          <a:avLst>
            <a:gd name="adj1" fmla="val 11880000"/>
            <a:gd name="adj2" fmla="val 16200000"/>
          </a:avLst>
        </a:prstGeom>
        <a:gradFill rotWithShape="0">
          <a:gsLst>
            <a:gs pos="0">
              <a:schemeClr val="accent6">
                <a:hueOff val="0"/>
                <a:satOff val="0"/>
                <a:lumOff val="0"/>
                <a:alphaOff val="0"/>
                <a:tint val="96000"/>
                <a:lumMod val="100000"/>
              </a:schemeClr>
            </a:gs>
            <a:gs pos="78000">
              <a:schemeClr val="accent6">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Evaluation</a:t>
          </a:r>
        </a:p>
      </dsp:txBody>
      <dsp:txXfrm>
        <a:off x="2328236" y="1218400"/>
        <a:ext cx="1619734" cy="1079823"/>
      </dsp:txXfrm>
    </dsp:sp>
    <dsp:sp modelId="{F608BA28-7302-4940-956F-BFCC07ED6442}">
      <dsp:nvSpPr>
        <dsp:cNvPr id="0" name=""/>
        <dsp:cNvSpPr/>
      </dsp:nvSpPr>
      <dsp:spPr>
        <a:xfrm>
          <a:off x="1366956" y="59390"/>
          <a:ext cx="5663072" cy="5663072"/>
        </a:xfrm>
        <a:prstGeom prst="circularArrow">
          <a:avLst>
            <a:gd name="adj1" fmla="val 5085"/>
            <a:gd name="adj2" fmla="val 327528"/>
            <a:gd name="adj3" fmla="val 20192361"/>
            <a:gd name="adj4" fmla="val 16200324"/>
            <a:gd name="adj5" fmla="val 5932"/>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D44BD0A-085A-4BA1-A18B-86441AD52074}">
      <dsp:nvSpPr>
        <dsp:cNvPr id="0" name=""/>
        <dsp:cNvSpPr/>
      </dsp:nvSpPr>
      <dsp:spPr>
        <a:xfrm>
          <a:off x="1410735" y="193724"/>
          <a:ext cx="5663072" cy="5663072"/>
        </a:xfrm>
        <a:prstGeom prst="circularArrow">
          <a:avLst>
            <a:gd name="adj1" fmla="val 5085"/>
            <a:gd name="adj2" fmla="val 327528"/>
            <a:gd name="adj3" fmla="val 2912753"/>
            <a:gd name="adj4" fmla="val 20519953"/>
            <a:gd name="adj5" fmla="val 5932"/>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AF2B0C1-E0F8-4E0D-936B-877797B15598}">
      <dsp:nvSpPr>
        <dsp:cNvPr id="0" name=""/>
        <dsp:cNvSpPr/>
      </dsp:nvSpPr>
      <dsp:spPr>
        <a:xfrm>
          <a:off x="1296405" y="276763"/>
          <a:ext cx="5663072" cy="5663072"/>
        </a:xfrm>
        <a:prstGeom prst="circularArrow">
          <a:avLst>
            <a:gd name="adj1" fmla="val 5085"/>
            <a:gd name="adj2" fmla="val 327528"/>
            <a:gd name="adj3" fmla="val 7232777"/>
            <a:gd name="adj4" fmla="val 3239695"/>
            <a:gd name="adj5" fmla="val 5932"/>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4F0457B1-B7E5-4FF2-B392-FD66E891EF4B}">
      <dsp:nvSpPr>
        <dsp:cNvPr id="0" name=""/>
        <dsp:cNvSpPr/>
      </dsp:nvSpPr>
      <dsp:spPr>
        <a:xfrm>
          <a:off x="1181690" y="193724"/>
          <a:ext cx="5663072" cy="5663072"/>
        </a:xfrm>
        <a:prstGeom prst="circularArrow">
          <a:avLst>
            <a:gd name="adj1" fmla="val 5085"/>
            <a:gd name="adj2" fmla="val 327528"/>
            <a:gd name="adj3" fmla="val 11552519"/>
            <a:gd name="adj4" fmla="val 7559718"/>
            <a:gd name="adj5" fmla="val 5932"/>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5C4F8DD-46C3-4528-9C49-7C03CB5F7C5E}">
      <dsp:nvSpPr>
        <dsp:cNvPr id="0" name=""/>
        <dsp:cNvSpPr/>
      </dsp:nvSpPr>
      <dsp:spPr>
        <a:xfrm>
          <a:off x="1225854" y="59390"/>
          <a:ext cx="5663072" cy="5663072"/>
        </a:xfrm>
        <a:prstGeom prst="circularArrow">
          <a:avLst>
            <a:gd name="adj1" fmla="val 5085"/>
            <a:gd name="adj2" fmla="val 327528"/>
            <a:gd name="adj3" fmla="val 15872148"/>
            <a:gd name="adj4" fmla="val 11880111"/>
            <a:gd name="adj5" fmla="val 5932"/>
          </a:avLst>
        </a:prstGeom>
        <a:gradFill rotWithShape="0">
          <a:gsLst>
            <a:gs pos="0">
              <a:schemeClr val="accent6">
                <a:hueOff val="0"/>
                <a:satOff val="0"/>
                <a:lumOff val="0"/>
                <a:alphaOff val="0"/>
                <a:tint val="96000"/>
                <a:lumMod val="100000"/>
              </a:schemeClr>
            </a:gs>
            <a:gs pos="78000">
              <a:schemeClr val="accent6">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4F9DAE-5569-4A45-B9FC-A05C1849C175}">
      <dsp:nvSpPr>
        <dsp:cNvPr id="0" name=""/>
        <dsp:cNvSpPr/>
      </dsp:nvSpPr>
      <dsp:spPr>
        <a:xfrm>
          <a:off x="3917942" y="2777752"/>
          <a:ext cx="1918724" cy="1918724"/>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Assessment of HF</a:t>
          </a:r>
        </a:p>
      </dsp:txBody>
      <dsp:txXfrm>
        <a:off x="4198933" y="3058743"/>
        <a:ext cx="1356742" cy="1356742"/>
      </dsp:txXfrm>
    </dsp:sp>
    <dsp:sp modelId="{C9793765-00EF-4B0D-BC95-9EA70F48F852}">
      <dsp:nvSpPr>
        <dsp:cNvPr id="0" name=""/>
        <dsp:cNvSpPr/>
      </dsp:nvSpPr>
      <dsp:spPr>
        <a:xfrm rot="10800000">
          <a:off x="1678368" y="3463696"/>
          <a:ext cx="2116397" cy="546836"/>
        </a:xfrm>
        <a:prstGeom prst="leftArrow">
          <a:avLst>
            <a:gd name="adj1" fmla="val 60000"/>
            <a:gd name="adj2" fmla="val 500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7DB3B78-4A35-4CDE-9BF9-D876B66258A3}">
      <dsp:nvSpPr>
        <dsp:cNvPr id="0" name=""/>
        <dsp:cNvSpPr/>
      </dsp:nvSpPr>
      <dsp:spPr>
        <a:xfrm>
          <a:off x="1006815" y="3199871"/>
          <a:ext cx="1343106" cy="1074485"/>
        </a:xfrm>
        <a:prstGeom prst="roundRect">
          <a:avLst>
            <a:gd name="adj" fmla="val 100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35000"/>
            </a:spcAft>
            <a:buNone/>
          </a:pPr>
          <a:r>
            <a:rPr lang="en-US" sz="1700" kern="1200" dirty="0"/>
            <a:t>Fatigue</a:t>
          </a:r>
        </a:p>
      </dsp:txBody>
      <dsp:txXfrm>
        <a:off x="1038286" y="3231342"/>
        <a:ext cx="1280164" cy="1011543"/>
      </dsp:txXfrm>
    </dsp:sp>
    <dsp:sp modelId="{F12509AE-161B-4712-88F1-DEDD3A8D7440}">
      <dsp:nvSpPr>
        <dsp:cNvPr id="0" name=""/>
        <dsp:cNvSpPr/>
      </dsp:nvSpPr>
      <dsp:spPr>
        <a:xfrm rot="12600000">
          <a:off x="1965173" y="2393327"/>
          <a:ext cx="2116397" cy="546836"/>
        </a:xfrm>
        <a:prstGeom prst="leftArrow">
          <a:avLst>
            <a:gd name="adj1" fmla="val 60000"/>
            <a:gd name="adj2" fmla="val 5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B43763E-D6A9-4C7F-AFBA-09E32301089D}">
      <dsp:nvSpPr>
        <dsp:cNvPr id="0" name=""/>
        <dsp:cNvSpPr/>
      </dsp:nvSpPr>
      <dsp:spPr>
        <a:xfrm>
          <a:off x="1435391" y="1600403"/>
          <a:ext cx="1343106" cy="1074485"/>
        </a:xfrm>
        <a:prstGeom prst="roundRect">
          <a:avLst>
            <a:gd name="adj" fmla="val 1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35000"/>
            </a:spcAft>
            <a:buNone/>
          </a:pPr>
          <a:r>
            <a:rPr lang="en-US" sz="1700" kern="1200" dirty="0"/>
            <a:t>Swelling of feet</a:t>
          </a:r>
        </a:p>
      </dsp:txBody>
      <dsp:txXfrm>
        <a:off x="1466862" y="1631874"/>
        <a:ext cx="1280164" cy="1011543"/>
      </dsp:txXfrm>
    </dsp:sp>
    <dsp:sp modelId="{7528A3B3-DFA4-42AA-BBC9-4E0F131ACEFA}">
      <dsp:nvSpPr>
        <dsp:cNvPr id="0" name=""/>
        <dsp:cNvSpPr/>
      </dsp:nvSpPr>
      <dsp:spPr>
        <a:xfrm rot="14400000">
          <a:off x="2748737" y="1609763"/>
          <a:ext cx="2116397" cy="546836"/>
        </a:xfrm>
        <a:prstGeom prst="leftArrow">
          <a:avLst>
            <a:gd name="adj1" fmla="val 60000"/>
            <a:gd name="adj2" fmla="val 50000"/>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F34EA58B-2E2B-4980-B595-997A8C338AB1}">
      <dsp:nvSpPr>
        <dsp:cNvPr id="0" name=""/>
        <dsp:cNvSpPr/>
      </dsp:nvSpPr>
      <dsp:spPr>
        <a:xfrm>
          <a:off x="2606283" y="429511"/>
          <a:ext cx="1343106" cy="1074485"/>
        </a:xfrm>
        <a:prstGeom prst="roundRect">
          <a:avLst>
            <a:gd name="adj" fmla="val 10000"/>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a:lnSpc>
              <a:spcPct val="90000"/>
            </a:lnSpc>
            <a:spcBef>
              <a:spcPct val="0"/>
            </a:spcBef>
            <a:spcAft>
              <a:spcPct val="35000"/>
            </a:spcAft>
            <a:buNone/>
          </a:pPr>
          <a:r>
            <a:rPr lang="en-US" sz="1700" kern="1200" dirty="0"/>
            <a:t>Stress related to illness</a:t>
          </a:r>
        </a:p>
      </dsp:txBody>
      <dsp:txXfrm>
        <a:off x="2637754" y="460982"/>
        <a:ext cx="1280164" cy="1011543"/>
      </dsp:txXfrm>
    </dsp:sp>
    <dsp:sp modelId="{07B3FCF3-F5FC-4C74-8126-733D54B6774E}">
      <dsp:nvSpPr>
        <dsp:cNvPr id="0" name=""/>
        <dsp:cNvSpPr/>
      </dsp:nvSpPr>
      <dsp:spPr>
        <a:xfrm rot="16200000">
          <a:off x="3819106" y="1322958"/>
          <a:ext cx="2116397" cy="546836"/>
        </a:xfrm>
        <a:prstGeom prst="leftArrow">
          <a:avLst>
            <a:gd name="adj1" fmla="val 60000"/>
            <a:gd name="adj2" fmla="val 50000"/>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9DF2D43-8D5F-46A5-A45D-4B809DD91FC2}">
      <dsp:nvSpPr>
        <dsp:cNvPr id="0" name=""/>
        <dsp:cNvSpPr/>
      </dsp:nvSpPr>
      <dsp:spPr>
        <a:xfrm>
          <a:off x="4205751" y="935"/>
          <a:ext cx="1343106" cy="1074485"/>
        </a:xfrm>
        <a:prstGeom prst="roundRect">
          <a:avLst>
            <a:gd name="adj" fmla="val 10000"/>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rtl="0">
            <a:lnSpc>
              <a:spcPct val="90000"/>
            </a:lnSpc>
            <a:spcBef>
              <a:spcPct val="0"/>
            </a:spcBef>
            <a:spcAft>
              <a:spcPct val="35000"/>
            </a:spcAft>
            <a:buNone/>
          </a:pPr>
          <a:r>
            <a:rPr lang="en-US" sz="1700" kern="1200" dirty="0"/>
            <a:t>Decreased voiding, Night voiding</a:t>
          </a:r>
        </a:p>
      </dsp:txBody>
      <dsp:txXfrm>
        <a:off x="4237222" y="32406"/>
        <a:ext cx="1280164" cy="1011543"/>
      </dsp:txXfrm>
    </dsp:sp>
    <dsp:sp modelId="{0B4AE84A-F8E1-4D06-9DFA-A8757F34C350}">
      <dsp:nvSpPr>
        <dsp:cNvPr id="0" name=""/>
        <dsp:cNvSpPr/>
      </dsp:nvSpPr>
      <dsp:spPr>
        <a:xfrm rot="18000000">
          <a:off x="4889474" y="1609763"/>
          <a:ext cx="2116397" cy="546836"/>
        </a:xfrm>
        <a:prstGeom prst="leftArrow">
          <a:avLst>
            <a:gd name="adj1" fmla="val 60000"/>
            <a:gd name="adj2" fmla="val 50000"/>
          </a:avLst>
        </a:prstGeom>
        <a:gradFill rotWithShape="0">
          <a:gsLst>
            <a:gs pos="0">
              <a:schemeClr val="accent6">
                <a:hueOff val="0"/>
                <a:satOff val="0"/>
                <a:lumOff val="0"/>
                <a:alphaOff val="0"/>
                <a:tint val="96000"/>
                <a:lumMod val="100000"/>
              </a:schemeClr>
            </a:gs>
            <a:gs pos="78000">
              <a:schemeClr val="accent6">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95CA9586-672A-44AF-BEA0-FC2558EEEBF2}">
      <dsp:nvSpPr>
        <dsp:cNvPr id="0" name=""/>
        <dsp:cNvSpPr/>
      </dsp:nvSpPr>
      <dsp:spPr>
        <a:xfrm>
          <a:off x="5805219" y="429511"/>
          <a:ext cx="1343106" cy="1074485"/>
        </a:xfrm>
        <a:prstGeom prst="roundRect">
          <a:avLst>
            <a:gd name="adj" fmla="val 10000"/>
          </a:avLst>
        </a:prstGeom>
        <a:gradFill rotWithShape="0">
          <a:gsLst>
            <a:gs pos="0">
              <a:schemeClr val="accent6">
                <a:hueOff val="0"/>
                <a:satOff val="0"/>
                <a:lumOff val="0"/>
                <a:alphaOff val="0"/>
                <a:tint val="96000"/>
                <a:lumMod val="100000"/>
              </a:schemeClr>
            </a:gs>
            <a:gs pos="78000">
              <a:schemeClr val="accent6">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rtl="0">
            <a:lnSpc>
              <a:spcPct val="90000"/>
            </a:lnSpc>
            <a:spcBef>
              <a:spcPct val="0"/>
            </a:spcBef>
            <a:spcAft>
              <a:spcPct val="35000"/>
            </a:spcAft>
            <a:buNone/>
          </a:pPr>
          <a:r>
            <a:rPr lang="en-US" sz="1700" kern="1200" dirty="0"/>
            <a:t>Nausea, vomiting</a:t>
          </a:r>
        </a:p>
      </dsp:txBody>
      <dsp:txXfrm>
        <a:off x="5836690" y="460982"/>
        <a:ext cx="1280164" cy="1011543"/>
      </dsp:txXfrm>
    </dsp:sp>
    <dsp:sp modelId="{54711C74-5A0C-4478-9FD0-1AB67B163880}">
      <dsp:nvSpPr>
        <dsp:cNvPr id="0" name=""/>
        <dsp:cNvSpPr/>
      </dsp:nvSpPr>
      <dsp:spPr>
        <a:xfrm rot="19800000">
          <a:off x="5673039" y="2393327"/>
          <a:ext cx="2116397" cy="546836"/>
        </a:xfrm>
        <a:prstGeom prst="leftArrow">
          <a:avLst>
            <a:gd name="adj1" fmla="val 60000"/>
            <a:gd name="adj2" fmla="val 500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2C023DC7-0F46-4C3C-8AA2-FD8579667F41}">
      <dsp:nvSpPr>
        <dsp:cNvPr id="0" name=""/>
        <dsp:cNvSpPr/>
      </dsp:nvSpPr>
      <dsp:spPr>
        <a:xfrm>
          <a:off x="6976111" y="1600403"/>
          <a:ext cx="1343106" cy="1074485"/>
        </a:xfrm>
        <a:prstGeom prst="roundRect">
          <a:avLst>
            <a:gd name="adj" fmla="val 100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rtl="0">
            <a:lnSpc>
              <a:spcPct val="90000"/>
            </a:lnSpc>
            <a:spcBef>
              <a:spcPct val="0"/>
            </a:spcBef>
            <a:spcAft>
              <a:spcPct val="35000"/>
            </a:spcAft>
            <a:buNone/>
          </a:pPr>
          <a:r>
            <a:rPr lang="en-US" sz="1700" kern="1200" dirty="0"/>
            <a:t>Dizziness</a:t>
          </a:r>
        </a:p>
      </dsp:txBody>
      <dsp:txXfrm>
        <a:off x="7007582" y="1631874"/>
        <a:ext cx="1280164" cy="1011543"/>
      </dsp:txXfrm>
    </dsp:sp>
    <dsp:sp modelId="{8F1A0D81-CDB2-4F92-A68F-E8A86993EB4A}">
      <dsp:nvSpPr>
        <dsp:cNvPr id="0" name=""/>
        <dsp:cNvSpPr/>
      </dsp:nvSpPr>
      <dsp:spPr>
        <a:xfrm>
          <a:off x="5959843" y="3463696"/>
          <a:ext cx="2116397" cy="546836"/>
        </a:xfrm>
        <a:prstGeom prst="leftArrow">
          <a:avLst>
            <a:gd name="adj1" fmla="val 60000"/>
            <a:gd name="adj2" fmla="val 5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0D566506-B380-4DDE-A663-108727B6D965}">
      <dsp:nvSpPr>
        <dsp:cNvPr id="0" name=""/>
        <dsp:cNvSpPr/>
      </dsp:nvSpPr>
      <dsp:spPr>
        <a:xfrm>
          <a:off x="7404687" y="3199871"/>
          <a:ext cx="1343106" cy="1074485"/>
        </a:xfrm>
        <a:prstGeom prst="roundRect">
          <a:avLst>
            <a:gd name="adj" fmla="val 1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755650" rtl="0">
            <a:lnSpc>
              <a:spcPct val="90000"/>
            </a:lnSpc>
            <a:spcBef>
              <a:spcPct val="0"/>
            </a:spcBef>
            <a:spcAft>
              <a:spcPct val="35000"/>
            </a:spcAft>
            <a:buNone/>
          </a:pPr>
          <a:r>
            <a:rPr lang="en-US" sz="1700" kern="1200" dirty="0"/>
            <a:t>Dyspnea</a:t>
          </a:r>
        </a:p>
      </dsp:txBody>
      <dsp:txXfrm>
        <a:off x="7436158" y="3231342"/>
        <a:ext cx="1280164" cy="10115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C2868F-080B-489A-B9BC-B105EDC116A8}">
      <dsp:nvSpPr>
        <dsp:cNvPr id="0" name=""/>
        <dsp:cNvSpPr/>
      </dsp:nvSpPr>
      <dsp:spPr>
        <a:xfrm>
          <a:off x="1127688" y="0"/>
          <a:ext cx="1922438" cy="1922634"/>
        </a:xfrm>
        <a:prstGeom prst="circularArrow">
          <a:avLst>
            <a:gd name="adj1" fmla="val 10980"/>
            <a:gd name="adj2" fmla="val 1142322"/>
            <a:gd name="adj3" fmla="val 4500000"/>
            <a:gd name="adj4" fmla="val 10800000"/>
            <a:gd name="adj5" fmla="val 125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C1D8F51A-0EFD-4506-A264-452F108DE636}">
      <dsp:nvSpPr>
        <dsp:cNvPr id="0" name=""/>
        <dsp:cNvSpPr/>
      </dsp:nvSpPr>
      <dsp:spPr>
        <a:xfrm>
          <a:off x="1552132" y="695941"/>
          <a:ext cx="1072829" cy="536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Collection of data</a:t>
          </a:r>
        </a:p>
      </dsp:txBody>
      <dsp:txXfrm>
        <a:off x="1552132" y="695941"/>
        <a:ext cx="1072829" cy="536359"/>
      </dsp:txXfrm>
    </dsp:sp>
    <dsp:sp modelId="{CE6259E1-0FBB-43CB-B151-0BAA6A4C947A}">
      <dsp:nvSpPr>
        <dsp:cNvPr id="0" name=""/>
        <dsp:cNvSpPr/>
      </dsp:nvSpPr>
      <dsp:spPr>
        <a:xfrm>
          <a:off x="593617" y="1104839"/>
          <a:ext cx="1922438" cy="1922634"/>
        </a:xfrm>
        <a:prstGeom prst="leftCircularArrow">
          <a:avLst>
            <a:gd name="adj1" fmla="val 10980"/>
            <a:gd name="adj2" fmla="val 1142322"/>
            <a:gd name="adj3" fmla="val 6300000"/>
            <a:gd name="adj4" fmla="val 18900000"/>
            <a:gd name="adj5" fmla="val 125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5752366A-A7B6-403C-8618-90262C9644BC}">
      <dsp:nvSpPr>
        <dsp:cNvPr id="0" name=""/>
        <dsp:cNvSpPr/>
      </dsp:nvSpPr>
      <dsp:spPr>
        <a:xfrm>
          <a:off x="1015897" y="1802820"/>
          <a:ext cx="1072829" cy="536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Organize data</a:t>
          </a:r>
        </a:p>
      </dsp:txBody>
      <dsp:txXfrm>
        <a:off x="1015897" y="1802820"/>
        <a:ext cx="1072829" cy="536359"/>
      </dsp:txXfrm>
    </dsp:sp>
    <dsp:sp modelId="{4A0844C9-E2C2-4511-8059-FD1EE5CF41EE}">
      <dsp:nvSpPr>
        <dsp:cNvPr id="0" name=""/>
        <dsp:cNvSpPr/>
      </dsp:nvSpPr>
      <dsp:spPr>
        <a:xfrm>
          <a:off x="1127688" y="2213756"/>
          <a:ext cx="1922438" cy="1922634"/>
        </a:xfrm>
        <a:prstGeom prst="circularArrow">
          <a:avLst>
            <a:gd name="adj1" fmla="val 10980"/>
            <a:gd name="adj2" fmla="val 1142322"/>
            <a:gd name="adj3" fmla="val 4500000"/>
            <a:gd name="adj4" fmla="val 13500000"/>
            <a:gd name="adj5" fmla="val 12500"/>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DF12A433-643A-43E9-9D9B-2E63D77CBE03}">
      <dsp:nvSpPr>
        <dsp:cNvPr id="0" name=""/>
        <dsp:cNvSpPr/>
      </dsp:nvSpPr>
      <dsp:spPr>
        <a:xfrm>
          <a:off x="1552132" y="2909698"/>
          <a:ext cx="1072829" cy="536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Validate data</a:t>
          </a:r>
        </a:p>
      </dsp:txBody>
      <dsp:txXfrm>
        <a:off x="1552132" y="2909698"/>
        <a:ext cx="1072829" cy="536359"/>
      </dsp:txXfrm>
    </dsp:sp>
    <dsp:sp modelId="{AC2E5D81-F61A-421F-9EDC-60B6EE74FB72}">
      <dsp:nvSpPr>
        <dsp:cNvPr id="0" name=""/>
        <dsp:cNvSpPr/>
      </dsp:nvSpPr>
      <dsp:spPr>
        <a:xfrm>
          <a:off x="730651" y="3446057"/>
          <a:ext cx="1651616" cy="1652415"/>
        </a:xfrm>
        <a:prstGeom prst="blockArc">
          <a:avLst>
            <a:gd name="adj1" fmla="val 0"/>
            <a:gd name="adj2" fmla="val 18900000"/>
            <a:gd name="adj3" fmla="val 12740"/>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E2F30F2A-8594-4AC4-BDAC-670CF872A46F}">
      <dsp:nvSpPr>
        <dsp:cNvPr id="0" name=""/>
        <dsp:cNvSpPr/>
      </dsp:nvSpPr>
      <dsp:spPr>
        <a:xfrm>
          <a:off x="1015897" y="4016577"/>
          <a:ext cx="1072829" cy="536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Document data</a:t>
          </a:r>
        </a:p>
      </dsp:txBody>
      <dsp:txXfrm>
        <a:off x="1015897" y="4016577"/>
        <a:ext cx="1072829" cy="5363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B6DDF-ADF3-4C8D-B755-52F287B0DD8A}">
      <dsp:nvSpPr>
        <dsp:cNvPr id="0" name=""/>
        <dsp:cNvSpPr/>
      </dsp:nvSpPr>
      <dsp:spPr>
        <a:xfrm>
          <a:off x="4137393" y="0"/>
          <a:ext cx="4010088" cy="6165273"/>
        </a:xfrm>
        <a:prstGeom prst="roundRect">
          <a:avLst>
            <a:gd name="adj" fmla="val 100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t" anchorCtr="1">
          <a:noAutofit/>
        </a:bodyPr>
        <a:lstStyle/>
        <a:p>
          <a:pPr marL="0" lvl="0" indent="0" algn="l" defTabSz="1244600">
            <a:lnSpc>
              <a:spcPct val="90000"/>
            </a:lnSpc>
            <a:spcBef>
              <a:spcPct val="0"/>
            </a:spcBef>
            <a:spcAft>
              <a:spcPct val="35000"/>
            </a:spcAft>
            <a:buNone/>
          </a:pPr>
          <a:r>
            <a:rPr lang="en-US" sz="2800" kern="1200" dirty="0"/>
            <a:t>Objective data</a:t>
          </a:r>
        </a:p>
        <a:p>
          <a:pPr marL="228600" lvl="1" indent="-228600" algn="l" defTabSz="1066800">
            <a:lnSpc>
              <a:spcPct val="90000"/>
            </a:lnSpc>
            <a:spcBef>
              <a:spcPct val="0"/>
            </a:spcBef>
            <a:spcAft>
              <a:spcPct val="15000"/>
            </a:spcAft>
            <a:buChar char="•"/>
          </a:pPr>
          <a:r>
            <a:rPr lang="en-US" sz="2400" kern="1200" dirty="0"/>
            <a:t>Inspection</a:t>
          </a:r>
        </a:p>
        <a:p>
          <a:pPr marL="228600" lvl="1" indent="-228600" algn="l" defTabSz="1066800">
            <a:lnSpc>
              <a:spcPct val="90000"/>
            </a:lnSpc>
            <a:spcBef>
              <a:spcPct val="0"/>
            </a:spcBef>
            <a:spcAft>
              <a:spcPct val="15000"/>
            </a:spcAft>
            <a:buChar char="•"/>
          </a:pPr>
          <a:r>
            <a:rPr lang="en-US" sz="2400" kern="1200" dirty="0"/>
            <a:t>Palpation</a:t>
          </a:r>
        </a:p>
        <a:p>
          <a:pPr marL="228600" lvl="1" indent="-228600" algn="l" defTabSz="1066800">
            <a:lnSpc>
              <a:spcPct val="90000"/>
            </a:lnSpc>
            <a:spcBef>
              <a:spcPct val="0"/>
            </a:spcBef>
            <a:spcAft>
              <a:spcPct val="15000"/>
            </a:spcAft>
            <a:buChar char="•"/>
          </a:pPr>
          <a:r>
            <a:rPr lang="en-US" sz="2400" kern="1200" dirty="0"/>
            <a:t>Percussion</a:t>
          </a:r>
        </a:p>
        <a:p>
          <a:pPr marL="228600" lvl="1" indent="-228600" algn="l" defTabSz="1066800">
            <a:lnSpc>
              <a:spcPct val="90000"/>
            </a:lnSpc>
            <a:spcBef>
              <a:spcPct val="0"/>
            </a:spcBef>
            <a:spcAft>
              <a:spcPct val="15000"/>
            </a:spcAft>
            <a:buChar char="•"/>
          </a:pPr>
          <a:r>
            <a:rPr lang="en-US" sz="2400" kern="1200" dirty="0"/>
            <a:t>Auscultation</a:t>
          </a:r>
        </a:p>
      </dsp:txBody>
      <dsp:txXfrm>
        <a:off x="4137393" y="2466109"/>
        <a:ext cx="4010088" cy="2466109"/>
      </dsp:txXfrm>
    </dsp:sp>
    <dsp:sp modelId="{91389041-3FE8-41F9-A3D8-5505C462822A}">
      <dsp:nvSpPr>
        <dsp:cNvPr id="0" name=""/>
        <dsp:cNvSpPr/>
      </dsp:nvSpPr>
      <dsp:spPr>
        <a:xfrm>
          <a:off x="5193809" y="189803"/>
          <a:ext cx="2053035" cy="2053035"/>
        </a:xfrm>
        <a:prstGeom prst="ellipse">
          <a:avLst/>
        </a:prstGeom>
        <a:blipFill rotWithShape="1">
          <a:blip xmlns:r="http://schemas.openxmlformats.org/officeDocument/2006/relationships" r:embed="rId1"/>
          <a:stretch>
            <a:fillRect/>
          </a:stretch>
        </a:blipFill>
        <a:ln>
          <a:noFill/>
        </a:ln>
        <a:effectLst>
          <a:outerShdw blurRad="38100" dist="254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2ED80B21-1B26-4874-85F9-A72B7BF1E2D7}">
      <dsp:nvSpPr>
        <dsp:cNvPr id="0" name=""/>
        <dsp:cNvSpPr/>
      </dsp:nvSpPr>
      <dsp:spPr>
        <a:xfrm>
          <a:off x="0" y="0"/>
          <a:ext cx="4010088" cy="6165273"/>
        </a:xfrm>
        <a:prstGeom prst="roundRect">
          <a:avLst>
            <a:gd name="adj" fmla="val 1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Subjective data</a:t>
          </a:r>
        </a:p>
        <a:p>
          <a:pPr marL="0" lvl="0" indent="0" algn="ctr" defTabSz="1066800">
            <a:lnSpc>
              <a:spcPct val="90000"/>
            </a:lnSpc>
            <a:spcBef>
              <a:spcPct val="0"/>
            </a:spcBef>
            <a:spcAft>
              <a:spcPct val="35000"/>
            </a:spcAft>
            <a:buNone/>
          </a:pPr>
          <a:r>
            <a:rPr lang="en-US" sz="2400" kern="1200" dirty="0"/>
            <a:t>Interview</a:t>
          </a:r>
        </a:p>
        <a:p>
          <a:pPr marL="0" lvl="0" indent="0" algn="ctr" defTabSz="1066800">
            <a:lnSpc>
              <a:spcPct val="90000"/>
            </a:lnSpc>
            <a:spcBef>
              <a:spcPct val="0"/>
            </a:spcBef>
            <a:spcAft>
              <a:spcPct val="35000"/>
            </a:spcAft>
            <a:buNone/>
          </a:pPr>
          <a:r>
            <a:rPr lang="en-US" sz="2400" kern="1200" dirty="0"/>
            <a:t>(Health history)</a:t>
          </a:r>
        </a:p>
        <a:p>
          <a:pPr marL="0" lvl="0" indent="0" algn="ctr" defTabSz="1066800">
            <a:lnSpc>
              <a:spcPct val="90000"/>
            </a:lnSpc>
            <a:spcBef>
              <a:spcPct val="0"/>
            </a:spcBef>
            <a:spcAft>
              <a:spcPct val="35000"/>
            </a:spcAft>
            <a:buNone/>
          </a:pPr>
          <a:endParaRPr lang="en-US" sz="2400" kern="1200" dirty="0"/>
        </a:p>
        <a:p>
          <a:pPr marL="0" lvl="0" indent="0" algn="ctr" defTabSz="1066800">
            <a:lnSpc>
              <a:spcPct val="90000"/>
            </a:lnSpc>
            <a:spcBef>
              <a:spcPct val="0"/>
            </a:spcBef>
            <a:spcAft>
              <a:spcPct val="35000"/>
            </a:spcAft>
            <a:buNone/>
          </a:pPr>
          <a:endParaRPr lang="en-US" sz="2400" kern="1200" dirty="0"/>
        </a:p>
      </dsp:txBody>
      <dsp:txXfrm>
        <a:off x="0" y="2466109"/>
        <a:ext cx="4010088" cy="2466109"/>
      </dsp:txXfrm>
    </dsp:sp>
    <dsp:sp modelId="{23684726-A92B-46FC-B9E5-741702BF7984}">
      <dsp:nvSpPr>
        <dsp:cNvPr id="0" name=""/>
        <dsp:cNvSpPr/>
      </dsp:nvSpPr>
      <dsp:spPr>
        <a:xfrm>
          <a:off x="623537" y="217519"/>
          <a:ext cx="2053035" cy="2053035"/>
        </a:xfrm>
        <a:prstGeom prst="ellipse">
          <a:avLst/>
        </a:prstGeom>
        <a:blipFill rotWithShape="1">
          <a:blip xmlns:r="http://schemas.openxmlformats.org/officeDocument/2006/relationships" r:embed="rId2"/>
          <a:stretch>
            <a:fillRect/>
          </a:stretch>
        </a:blipFill>
        <a:ln>
          <a:noFill/>
        </a:ln>
        <a:effectLst>
          <a:outerShdw blurRad="38100" dist="254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1B3B7BD2-86C3-4FAD-BF1D-3AAF42EA6E56}">
      <dsp:nvSpPr>
        <dsp:cNvPr id="0" name=""/>
        <dsp:cNvSpPr/>
      </dsp:nvSpPr>
      <dsp:spPr>
        <a:xfrm>
          <a:off x="325899" y="5029201"/>
          <a:ext cx="7495683" cy="924790"/>
        </a:xfrm>
        <a:prstGeom prst="flowChartProcess">
          <a:avLst/>
        </a:prstGeom>
        <a:solidFill>
          <a:schemeClr val="accent2">
            <a:tint val="40000"/>
            <a:hueOff val="0"/>
            <a:satOff val="0"/>
            <a:lumOff val="0"/>
            <a:alphaOff val="0"/>
          </a:schemeClr>
        </a:solidFill>
        <a:ln>
          <a:noFill/>
        </a:ln>
        <a:effectLst>
          <a:outerShdw blurRad="50800" dist="381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B3E561-0CA6-4C5D-BFD4-5543CCFC8F64}">
      <dsp:nvSpPr>
        <dsp:cNvPr id="0" name=""/>
        <dsp:cNvSpPr/>
      </dsp:nvSpPr>
      <dsp:spPr>
        <a:xfrm rot="5400000">
          <a:off x="5341195" y="-1777898"/>
          <a:ext cx="1887438" cy="5915213"/>
        </a:xfrm>
        <a:prstGeom prst="round2SameRect">
          <a:avLst/>
        </a:prstGeom>
        <a:solidFill>
          <a:schemeClr val="accent2">
            <a:tint val="40000"/>
            <a:alpha val="90000"/>
            <a:hueOff val="0"/>
            <a:satOff val="0"/>
            <a:lumOff val="0"/>
            <a:alphaOff val="0"/>
          </a:schemeClr>
        </a:solidFill>
        <a:ln w="12700" cap="rnd" cmpd="sng" algn="ctr">
          <a:solidFill>
            <a:schemeClr val="accent2">
              <a:tint val="40000"/>
              <a:alpha val="9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US" sz="2000" b="1" kern="1200" dirty="0">
              <a:latin typeface="Times New Roman" panose="02020603050405020304" pitchFamily="18" charset="0"/>
              <a:cs typeface="Times New Roman" panose="02020603050405020304" pitchFamily="18" charset="0"/>
            </a:rPr>
            <a:t>client problem that is present at the time of the nursing assessment</a:t>
          </a:r>
          <a:r>
            <a:rPr lang="en-US" sz="1800" b="1" kern="1200" dirty="0">
              <a:latin typeface="Times New Roman" panose="02020603050405020304" pitchFamily="18" charset="0"/>
              <a:cs typeface="Times New Roman" panose="02020603050405020304" pitchFamily="18" charset="0"/>
            </a:rPr>
            <a:t>.</a:t>
          </a:r>
          <a:endParaRPr lang="en-US" sz="2000" b="1" kern="1200" dirty="0">
            <a:latin typeface="Times New Roman" panose="02020603050405020304" pitchFamily="18" charset="0"/>
            <a:cs typeface="Times New Roman" panose="02020603050405020304" pitchFamily="18" charset="0"/>
          </a:endParaRPr>
        </a:p>
      </dsp:txBody>
      <dsp:txXfrm rot="-5400000">
        <a:off x="3327308" y="328126"/>
        <a:ext cx="5823076" cy="1703164"/>
      </dsp:txXfrm>
    </dsp:sp>
    <dsp:sp modelId="{D14A9DF8-15EB-4669-8905-E59933DF2419}">
      <dsp:nvSpPr>
        <dsp:cNvPr id="0" name=""/>
        <dsp:cNvSpPr/>
      </dsp:nvSpPr>
      <dsp:spPr>
        <a:xfrm>
          <a:off x="0" y="0"/>
          <a:ext cx="3327307" cy="2359298"/>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Times New Roman" panose="02020603050405020304" pitchFamily="18" charset="0"/>
              <a:cs typeface="Times New Roman" panose="02020603050405020304" pitchFamily="18" charset="0"/>
            </a:rPr>
            <a:t>Actual Diagnosis:-</a:t>
          </a:r>
        </a:p>
      </dsp:txBody>
      <dsp:txXfrm>
        <a:off x="115171" y="115171"/>
        <a:ext cx="3096965" cy="2128956"/>
      </dsp:txXfrm>
    </dsp:sp>
    <dsp:sp modelId="{A8D3706A-ABF3-453A-8117-FED40AB3265C}">
      <dsp:nvSpPr>
        <dsp:cNvPr id="0" name=""/>
        <dsp:cNvSpPr/>
      </dsp:nvSpPr>
      <dsp:spPr>
        <a:xfrm rot="5400000">
          <a:off x="5341195" y="699364"/>
          <a:ext cx="1887438" cy="5915213"/>
        </a:xfrm>
        <a:prstGeom prst="round2SameRect">
          <a:avLst/>
        </a:prstGeom>
        <a:solidFill>
          <a:schemeClr val="accent3">
            <a:tint val="40000"/>
            <a:alpha val="90000"/>
            <a:hueOff val="0"/>
            <a:satOff val="0"/>
            <a:lumOff val="0"/>
            <a:alphaOff val="0"/>
          </a:schemeClr>
        </a:solidFill>
        <a:ln w="12700" cap="rnd" cmpd="sng" algn="ctr">
          <a:solidFill>
            <a:schemeClr val="accent3">
              <a:tint val="40000"/>
              <a:alpha val="9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US" sz="2000" b="1" kern="1200" dirty="0">
              <a:latin typeface="Times New Roman" panose="02020603050405020304" pitchFamily="18" charset="0"/>
              <a:cs typeface="Times New Roman" panose="02020603050405020304" pitchFamily="18" charset="0"/>
            </a:rPr>
            <a:t>a problem does not exist, but the presence of risk factors indicates that a problem is likely to develop</a:t>
          </a:r>
        </a:p>
      </dsp:txBody>
      <dsp:txXfrm rot="-5400000">
        <a:off x="3327308" y="2805389"/>
        <a:ext cx="5823076" cy="1703164"/>
      </dsp:txXfrm>
    </dsp:sp>
    <dsp:sp modelId="{169D239E-3CFD-41B0-B98A-9DF0378A2B56}">
      <dsp:nvSpPr>
        <dsp:cNvPr id="0" name=""/>
        <dsp:cNvSpPr/>
      </dsp:nvSpPr>
      <dsp:spPr>
        <a:xfrm>
          <a:off x="0" y="2477321"/>
          <a:ext cx="3327307" cy="2359298"/>
        </a:xfrm>
        <a:prstGeom prst="roundRect">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Times New Roman" panose="02020603050405020304" pitchFamily="18" charset="0"/>
              <a:cs typeface="Times New Roman" panose="02020603050405020304" pitchFamily="18" charset="0"/>
            </a:rPr>
            <a:t>Risk Nursing Diagnosis</a:t>
          </a:r>
        </a:p>
      </dsp:txBody>
      <dsp:txXfrm>
        <a:off x="115171" y="2592492"/>
        <a:ext cx="3096965" cy="212895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E1BBE9-BF73-45C1-A9D4-65D1CD303CB9}">
      <dsp:nvSpPr>
        <dsp:cNvPr id="0" name=""/>
        <dsp:cNvSpPr/>
      </dsp:nvSpPr>
      <dsp:spPr>
        <a:xfrm>
          <a:off x="3438524" y="28243"/>
          <a:ext cx="5157787" cy="1156462"/>
        </a:xfrm>
        <a:prstGeom prst="rightArrow">
          <a:avLst>
            <a:gd name="adj1" fmla="val 75000"/>
            <a:gd name="adj2" fmla="val 50000"/>
          </a:avLst>
        </a:prstGeom>
        <a:solidFill>
          <a:schemeClr val="accent2">
            <a:tint val="40000"/>
            <a:alpha val="90000"/>
            <a:hueOff val="0"/>
            <a:satOff val="0"/>
            <a:lumOff val="0"/>
            <a:alphaOff val="0"/>
          </a:schemeClr>
        </a:solidFill>
        <a:ln w="12700" cap="rnd" cmpd="sng" algn="ctr">
          <a:solidFill>
            <a:schemeClr val="accent2">
              <a:tint val="40000"/>
              <a:alpha val="9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rtl="0">
            <a:lnSpc>
              <a:spcPct val="90000"/>
            </a:lnSpc>
            <a:spcBef>
              <a:spcPct val="0"/>
            </a:spcBef>
            <a:spcAft>
              <a:spcPct val="15000"/>
            </a:spcAft>
            <a:buChar char="•"/>
          </a:pPr>
          <a:r>
            <a:rPr lang="en-US" sz="2000" b="1" kern="1200" dirty="0">
              <a:latin typeface="Times New Roman" panose="02020603050405020304" pitchFamily="18" charset="0"/>
              <a:cs typeface="Times New Roman" panose="02020603050405020304" pitchFamily="18" charset="0"/>
            </a:rPr>
            <a:t>It describes the patient response to health problems. Eg: Activity intolerance</a:t>
          </a:r>
        </a:p>
        <a:p>
          <a:pPr marL="228600" lvl="1" indent="-228600" algn="l" defTabSz="889000" rtl="0">
            <a:lnSpc>
              <a:spcPct val="90000"/>
            </a:lnSpc>
            <a:spcBef>
              <a:spcPct val="0"/>
            </a:spcBef>
            <a:spcAft>
              <a:spcPct val="15000"/>
            </a:spcAft>
            <a:buChar char="•"/>
          </a:pPr>
          <a:r>
            <a:rPr lang="en-US" sz="2000" b="1" kern="1200" dirty="0">
              <a:latin typeface="Times New Roman" panose="02020603050405020304" pitchFamily="18" charset="0"/>
              <a:cs typeface="Times New Roman" panose="02020603050405020304" pitchFamily="18" charset="0"/>
            </a:rPr>
            <a:t>Constipation</a:t>
          </a:r>
        </a:p>
      </dsp:txBody>
      <dsp:txXfrm>
        <a:off x="3438524" y="172801"/>
        <a:ext cx="4724114" cy="867346"/>
      </dsp:txXfrm>
    </dsp:sp>
    <dsp:sp modelId="{4401D74A-42B4-437A-A648-83B555B29AD7}">
      <dsp:nvSpPr>
        <dsp:cNvPr id="0" name=""/>
        <dsp:cNvSpPr/>
      </dsp:nvSpPr>
      <dsp:spPr>
        <a:xfrm>
          <a:off x="0" y="0"/>
          <a:ext cx="3438524" cy="1212949"/>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rtl="0">
            <a:lnSpc>
              <a:spcPct val="90000"/>
            </a:lnSpc>
            <a:spcBef>
              <a:spcPct val="0"/>
            </a:spcBef>
            <a:spcAft>
              <a:spcPct val="35000"/>
            </a:spcAft>
            <a:buNone/>
          </a:pPr>
          <a:r>
            <a:rPr lang="en-US" sz="2800" b="1" kern="1200" dirty="0">
              <a:latin typeface="Times New Roman" panose="02020603050405020304" pitchFamily="18" charset="0"/>
              <a:cs typeface="Times New Roman" panose="02020603050405020304" pitchFamily="18" charset="0"/>
            </a:rPr>
            <a:t>The problem</a:t>
          </a:r>
        </a:p>
      </dsp:txBody>
      <dsp:txXfrm>
        <a:off x="59211" y="59211"/>
        <a:ext cx="3320102" cy="1094527"/>
      </dsp:txXfrm>
    </dsp:sp>
    <dsp:sp modelId="{D276F3AC-CCA4-4FD3-B5B9-9FE92CC30105}">
      <dsp:nvSpPr>
        <dsp:cNvPr id="0" name=""/>
        <dsp:cNvSpPr/>
      </dsp:nvSpPr>
      <dsp:spPr>
        <a:xfrm>
          <a:off x="3438524" y="1334243"/>
          <a:ext cx="5157787" cy="1212949"/>
        </a:xfrm>
        <a:prstGeom prst="rightArrow">
          <a:avLst>
            <a:gd name="adj1" fmla="val 75000"/>
            <a:gd name="adj2" fmla="val 50000"/>
          </a:avLst>
        </a:prstGeom>
        <a:solidFill>
          <a:schemeClr val="accent3">
            <a:tint val="40000"/>
            <a:alpha val="90000"/>
            <a:hueOff val="0"/>
            <a:satOff val="0"/>
            <a:lumOff val="0"/>
            <a:alphaOff val="0"/>
          </a:schemeClr>
        </a:solidFill>
        <a:ln w="12700" cap="rnd" cmpd="sng" algn="ctr">
          <a:solidFill>
            <a:schemeClr val="accent3">
              <a:tint val="40000"/>
              <a:alpha val="9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rtl="0">
            <a:lnSpc>
              <a:spcPct val="90000"/>
            </a:lnSpc>
            <a:spcBef>
              <a:spcPct val="0"/>
            </a:spcBef>
            <a:spcAft>
              <a:spcPct val="15000"/>
            </a:spcAft>
            <a:buChar char="•"/>
          </a:pPr>
          <a:r>
            <a:rPr lang="en-US" sz="2000" b="1" kern="1200" dirty="0">
              <a:latin typeface="Times New Roman" panose="02020603050405020304" pitchFamily="18" charset="0"/>
              <a:cs typeface="Times New Roman" panose="02020603050405020304" pitchFamily="18" charset="0"/>
            </a:rPr>
            <a:t>factors that have influenced the clients actual or potential response to the health problem</a:t>
          </a:r>
        </a:p>
      </dsp:txBody>
      <dsp:txXfrm>
        <a:off x="3438524" y="1485862"/>
        <a:ext cx="4702931" cy="909711"/>
      </dsp:txXfrm>
    </dsp:sp>
    <dsp:sp modelId="{CB2F1EF9-37BD-4C18-AAA0-0CCBFC268B61}">
      <dsp:nvSpPr>
        <dsp:cNvPr id="0" name=""/>
        <dsp:cNvSpPr/>
      </dsp:nvSpPr>
      <dsp:spPr>
        <a:xfrm>
          <a:off x="0" y="1334243"/>
          <a:ext cx="3438524" cy="1212949"/>
        </a:xfrm>
        <a:prstGeom prst="roundRect">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Times New Roman" panose="02020603050405020304" pitchFamily="18" charset="0"/>
              <a:cs typeface="Times New Roman" panose="02020603050405020304" pitchFamily="18" charset="0"/>
            </a:rPr>
            <a:t>The etiology ( Related factors &amp; risk factors)</a:t>
          </a:r>
        </a:p>
      </dsp:txBody>
      <dsp:txXfrm>
        <a:off x="59211" y="1393454"/>
        <a:ext cx="3320102" cy="1094527"/>
      </dsp:txXfrm>
    </dsp:sp>
    <dsp:sp modelId="{8F032C13-74CB-4C3B-8766-33EDD08E22C1}">
      <dsp:nvSpPr>
        <dsp:cNvPr id="0" name=""/>
        <dsp:cNvSpPr/>
      </dsp:nvSpPr>
      <dsp:spPr>
        <a:xfrm>
          <a:off x="3438524" y="2713548"/>
          <a:ext cx="5157787" cy="1122826"/>
        </a:xfrm>
        <a:prstGeom prst="rightArrow">
          <a:avLst>
            <a:gd name="adj1" fmla="val 75000"/>
            <a:gd name="adj2" fmla="val 50000"/>
          </a:avLst>
        </a:prstGeom>
        <a:solidFill>
          <a:schemeClr val="accent4">
            <a:tint val="40000"/>
            <a:alpha val="90000"/>
            <a:hueOff val="0"/>
            <a:satOff val="0"/>
            <a:lumOff val="0"/>
            <a:alphaOff val="0"/>
          </a:schemeClr>
        </a:solidFill>
        <a:ln w="12700" cap="rnd" cmpd="sng" algn="ctr">
          <a:solidFill>
            <a:schemeClr val="accent4">
              <a:tint val="40000"/>
              <a:alpha val="9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rtl="0">
            <a:lnSpc>
              <a:spcPct val="90000"/>
            </a:lnSpc>
            <a:spcBef>
              <a:spcPct val="0"/>
            </a:spcBef>
            <a:spcAft>
              <a:spcPct val="15000"/>
            </a:spcAft>
            <a:buChar char="•"/>
          </a:pPr>
          <a:r>
            <a:rPr lang="en-US" sz="2000" b="1" kern="1200" dirty="0">
              <a:latin typeface="Times New Roman" panose="02020603050405020304" pitchFamily="18" charset="0"/>
              <a:cs typeface="Times New Roman" panose="02020603050405020304" pitchFamily="18" charset="0"/>
            </a:rPr>
            <a:t>These are the cluster of signs and symptoms that indicate the presence of problem </a:t>
          </a:r>
        </a:p>
      </dsp:txBody>
      <dsp:txXfrm>
        <a:off x="3438524" y="2853901"/>
        <a:ext cx="4736727" cy="842120"/>
      </dsp:txXfrm>
    </dsp:sp>
    <dsp:sp modelId="{F2DBDA00-EB70-4CF9-9552-50D07F488E04}">
      <dsp:nvSpPr>
        <dsp:cNvPr id="0" name=""/>
        <dsp:cNvSpPr/>
      </dsp:nvSpPr>
      <dsp:spPr>
        <a:xfrm>
          <a:off x="0" y="2668487"/>
          <a:ext cx="3438524" cy="1212949"/>
        </a:xfrm>
        <a:prstGeom prst="roundRect">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Times New Roman" panose="02020603050405020304" pitchFamily="18" charset="0"/>
              <a:cs typeface="Times New Roman" panose="02020603050405020304" pitchFamily="18" charset="0"/>
            </a:rPr>
            <a:t>The defining characteristics</a:t>
          </a:r>
        </a:p>
      </dsp:txBody>
      <dsp:txXfrm>
        <a:off x="59211" y="2727698"/>
        <a:ext cx="3320102" cy="109452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E55D42-C46C-4006-838A-3DF9ED1B8ED1}">
      <dsp:nvSpPr>
        <dsp:cNvPr id="0" name=""/>
        <dsp:cNvSpPr/>
      </dsp:nvSpPr>
      <dsp:spPr>
        <a:xfrm>
          <a:off x="1063375" y="0"/>
          <a:ext cx="6210299" cy="3881437"/>
        </a:xfrm>
        <a:prstGeom prst="swooshArrow">
          <a:avLst>
            <a:gd name="adj1" fmla="val 25000"/>
            <a:gd name="adj2" fmla="val 25000"/>
          </a:avLst>
        </a:prstGeom>
        <a:gradFill rotWithShape="0">
          <a:gsLst>
            <a:gs pos="0">
              <a:schemeClr val="accent2">
                <a:tint val="40000"/>
                <a:hueOff val="0"/>
                <a:satOff val="0"/>
                <a:lumOff val="0"/>
                <a:alphaOff val="0"/>
                <a:tint val="96000"/>
                <a:lumMod val="100000"/>
              </a:schemeClr>
            </a:gs>
            <a:gs pos="78000">
              <a:schemeClr val="accent2">
                <a:tint val="40000"/>
                <a:hueOff val="0"/>
                <a:satOff val="0"/>
                <a:lumOff val="0"/>
                <a:alphaOff val="0"/>
                <a:shade val="94000"/>
                <a:lumMod val="94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10BBECA5-8DE8-4D7F-BE45-C41028C61E92}">
      <dsp:nvSpPr>
        <dsp:cNvPr id="0" name=""/>
        <dsp:cNvSpPr/>
      </dsp:nvSpPr>
      <dsp:spPr>
        <a:xfrm>
          <a:off x="1852083" y="2678967"/>
          <a:ext cx="161467" cy="161467"/>
        </a:xfrm>
        <a:prstGeom prst="ellipse">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93F7895C-542E-44EA-98CC-98430F37098F}">
      <dsp:nvSpPr>
        <dsp:cNvPr id="0" name=""/>
        <dsp:cNvSpPr/>
      </dsp:nvSpPr>
      <dsp:spPr>
        <a:xfrm>
          <a:off x="2019173" y="2844263"/>
          <a:ext cx="2548889" cy="509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558" tIns="0" rIns="0" bIns="0" numCol="1" spcCol="1270" anchor="t" anchorCtr="0">
          <a:noAutofit/>
        </a:bodyPr>
        <a:lstStyle/>
        <a:p>
          <a:pPr marL="0" lvl="0" indent="0" algn="l" defTabSz="1066800">
            <a:lnSpc>
              <a:spcPct val="90000"/>
            </a:lnSpc>
            <a:spcBef>
              <a:spcPct val="0"/>
            </a:spcBef>
            <a:spcAft>
              <a:spcPct val="35000"/>
            </a:spcAft>
            <a:buNone/>
          </a:pPr>
          <a:r>
            <a:rPr lang="en-US" sz="2400" kern="1200" dirty="0"/>
            <a:t>Initial Planning</a:t>
          </a:r>
        </a:p>
      </dsp:txBody>
      <dsp:txXfrm>
        <a:off x="2019173" y="2844263"/>
        <a:ext cx="2548889" cy="509256"/>
      </dsp:txXfrm>
    </dsp:sp>
    <dsp:sp modelId="{4FFDD689-ED22-40D3-AC34-E719CC37733F}">
      <dsp:nvSpPr>
        <dsp:cNvPr id="0" name=""/>
        <dsp:cNvSpPr/>
      </dsp:nvSpPr>
      <dsp:spPr>
        <a:xfrm>
          <a:off x="3277346" y="1623993"/>
          <a:ext cx="291884" cy="291884"/>
        </a:xfrm>
        <a:prstGeom prst="ellipse">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D4083763-5FF6-41F0-A7E7-0A968BD48CD7}">
      <dsp:nvSpPr>
        <dsp:cNvPr id="0" name=""/>
        <dsp:cNvSpPr/>
      </dsp:nvSpPr>
      <dsp:spPr>
        <a:xfrm>
          <a:off x="3519595" y="1923768"/>
          <a:ext cx="3043528" cy="584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4663" tIns="0" rIns="0" bIns="0" numCol="1" spcCol="1270" anchor="t" anchorCtr="0">
          <a:noAutofit/>
        </a:bodyPr>
        <a:lstStyle/>
        <a:p>
          <a:pPr marL="0" lvl="0" indent="0" algn="l" defTabSz="1066800" rtl="0">
            <a:lnSpc>
              <a:spcPct val="90000"/>
            </a:lnSpc>
            <a:spcBef>
              <a:spcPct val="0"/>
            </a:spcBef>
            <a:spcAft>
              <a:spcPct val="35000"/>
            </a:spcAft>
            <a:buNone/>
          </a:pPr>
          <a:r>
            <a:rPr lang="en-US" sz="2400" kern="1200" dirty="0"/>
            <a:t>Ongoing Planning</a:t>
          </a:r>
        </a:p>
      </dsp:txBody>
      <dsp:txXfrm>
        <a:off x="3519595" y="1923768"/>
        <a:ext cx="3043528" cy="584611"/>
      </dsp:txXfrm>
    </dsp:sp>
    <dsp:sp modelId="{15453093-8D06-4ADB-A3BE-1BB37EC97780}">
      <dsp:nvSpPr>
        <dsp:cNvPr id="0" name=""/>
        <dsp:cNvSpPr/>
      </dsp:nvSpPr>
      <dsp:spPr>
        <a:xfrm>
          <a:off x="4991389" y="982003"/>
          <a:ext cx="403669" cy="403669"/>
        </a:xfrm>
        <a:prstGeom prst="ellipse">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DBD25C2-6653-4EB4-85A7-591A0D96B132}">
      <dsp:nvSpPr>
        <dsp:cNvPr id="0" name=""/>
        <dsp:cNvSpPr/>
      </dsp:nvSpPr>
      <dsp:spPr>
        <a:xfrm>
          <a:off x="5299956" y="1282246"/>
          <a:ext cx="3188953" cy="5056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896" tIns="0" rIns="0" bIns="0" numCol="1" spcCol="1270" anchor="t" anchorCtr="0">
          <a:noAutofit/>
        </a:bodyPr>
        <a:lstStyle/>
        <a:p>
          <a:pPr marL="0" lvl="0" indent="0" algn="l" defTabSz="1066800" rtl="0">
            <a:lnSpc>
              <a:spcPct val="90000"/>
            </a:lnSpc>
            <a:spcBef>
              <a:spcPct val="0"/>
            </a:spcBef>
            <a:spcAft>
              <a:spcPct val="35000"/>
            </a:spcAft>
            <a:buNone/>
          </a:pPr>
          <a:r>
            <a:rPr lang="en-US" sz="2400" kern="1200" dirty="0"/>
            <a:t>Discharge Planning</a:t>
          </a:r>
        </a:p>
      </dsp:txBody>
      <dsp:txXfrm>
        <a:off x="5299956" y="1282246"/>
        <a:ext cx="3188953" cy="50569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3959C2-C68E-498F-B57B-186772313B2C}">
      <dsp:nvSpPr>
        <dsp:cNvPr id="0" name=""/>
        <dsp:cNvSpPr/>
      </dsp:nvSpPr>
      <dsp:spPr>
        <a:xfrm>
          <a:off x="1982739" y="473"/>
          <a:ext cx="6563181" cy="1847852"/>
        </a:xfrm>
        <a:prstGeom prst="rightArrow">
          <a:avLst>
            <a:gd name="adj1" fmla="val 75000"/>
            <a:gd name="adj2" fmla="val 50000"/>
          </a:avLst>
        </a:prstGeom>
        <a:solidFill>
          <a:schemeClr val="accent2">
            <a:tint val="40000"/>
            <a:alpha val="90000"/>
            <a:hueOff val="0"/>
            <a:satOff val="0"/>
            <a:lumOff val="0"/>
            <a:alphaOff val="0"/>
          </a:schemeClr>
        </a:solidFill>
        <a:ln w="12700" cap="rnd" cmpd="sng" algn="ctr">
          <a:solidFill>
            <a:schemeClr val="accent2">
              <a:tint val="40000"/>
              <a:alpha val="9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a:latin typeface="Times New Roman" panose="02020603050405020304" pitchFamily="18" charset="0"/>
              <a:cs typeface="Times New Roman" panose="02020603050405020304" pitchFamily="18" charset="0"/>
            </a:rPr>
            <a:t>It is an objective that is expected to achieved / with in a short time, usually less than a week Example: Client will achieve comfort with in 24 hours post operatively</a:t>
          </a:r>
        </a:p>
      </dsp:txBody>
      <dsp:txXfrm>
        <a:off x="1982739" y="231455"/>
        <a:ext cx="5870237" cy="1385889"/>
      </dsp:txXfrm>
    </dsp:sp>
    <dsp:sp modelId="{5CB21647-F538-4614-A35A-0F4890D52DD6}">
      <dsp:nvSpPr>
        <dsp:cNvPr id="0" name=""/>
        <dsp:cNvSpPr/>
      </dsp:nvSpPr>
      <dsp:spPr>
        <a:xfrm>
          <a:off x="0" y="14332"/>
          <a:ext cx="1932347" cy="1847852"/>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US" sz="3600" kern="1200" dirty="0">
              <a:latin typeface="Times New Roman" panose="02020603050405020304" pitchFamily="18" charset="0"/>
              <a:cs typeface="Times New Roman" panose="02020603050405020304" pitchFamily="18" charset="0"/>
            </a:rPr>
            <a:t>Short term goal</a:t>
          </a:r>
        </a:p>
      </dsp:txBody>
      <dsp:txXfrm>
        <a:off x="90205" y="104537"/>
        <a:ext cx="1751937" cy="1667442"/>
      </dsp:txXfrm>
    </dsp:sp>
    <dsp:sp modelId="{DA5BA2B5-0CBA-4353-8CE4-B2294B254CB1}">
      <dsp:nvSpPr>
        <dsp:cNvPr id="0" name=""/>
        <dsp:cNvSpPr/>
      </dsp:nvSpPr>
      <dsp:spPr>
        <a:xfrm>
          <a:off x="1982739" y="2033111"/>
          <a:ext cx="6598666" cy="1847852"/>
        </a:xfrm>
        <a:prstGeom prst="rightArrow">
          <a:avLst>
            <a:gd name="adj1" fmla="val 75000"/>
            <a:gd name="adj2" fmla="val 50000"/>
          </a:avLst>
        </a:prstGeom>
        <a:solidFill>
          <a:schemeClr val="accent3">
            <a:tint val="40000"/>
            <a:alpha val="90000"/>
            <a:hueOff val="0"/>
            <a:satOff val="0"/>
            <a:lumOff val="0"/>
            <a:alphaOff val="0"/>
          </a:schemeClr>
        </a:solidFill>
        <a:ln w="12700" cap="rnd" cmpd="sng" algn="ctr">
          <a:solidFill>
            <a:schemeClr val="accent3">
              <a:tint val="40000"/>
              <a:alpha val="9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a:latin typeface="Times New Roman" panose="02020603050405020304" pitchFamily="18" charset="0"/>
              <a:cs typeface="Times New Roman" panose="02020603050405020304" pitchFamily="18" charset="0"/>
            </a:rPr>
            <a:t>It is an objective that is expected to believe over a longer time frame, usually over weeks or months Example: Client will adhere to post operative activity restrictions for one month</a:t>
          </a:r>
        </a:p>
      </dsp:txBody>
      <dsp:txXfrm>
        <a:off x="1982739" y="2264093"/>
        <a:ext cx="5905722" cy="1385889"/>
      </dsp:txXfrm>
    </dsp:sp>
    <dsp:sp modelId="{021BC7C7-B06F-45D5-88DF-0F11313BDA63}">
      <dsp:nvSpPr>
        <dsp:cNvPr id="0" name=""/>
        <dsp:cNvSpPr/>
      </dsp:nvSpPr>
      <dsp:spPr>
        <a:xfrm>
          <a:off x="0" y="2019252"/>
          <a:ext cx="1967833" cy="1847852"/>
        </a:xfrm>
        <a:prstGeom prst="roundRect">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rtl="0">
            <a:lnSpc>
              <a:spcPct val="90000"/>
            </a:lnSpc>
            <a:spcBef>
              <a:spcPct val="0"/>
            </a:spcBef>
            <a:spcAft>
              <a:spcPct val="35000"/>
            </a:spcAft>
            <a:buNone/>
          </a:pPr>
          <a:r>
            <a:rPr lang="en-US" sz="3600" kern="1200" dirty="0">
              <a:latin typeface="Times New Roman" panose="02020603050405020304" pitchFamily="18" charset="0"/>
              <a:cs typeface="Times New Roman" panose="02020603050405020304" pitchFamily="18" charset="0"/>
            </a:rPr>
            <a:t>Long term goal</a:t>
          </a:r>
        </a:p>
      </dsp:txBody>
      <dsp:txXfrm>
        <a:off x="90205" y="2109457"/>
        <a:ext cx="1787423" cy="166744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77804F-722A-4A6B-9ABC-B0F073357E05}">
      <dsp:nvSpPr>
        <dsp:cNvPr id="0" name=""/>
        <dsp:cNvSpPr/>
      </dsp:nvSpPr>
      <dsp:spPr>
        <a:xfrm rot="16200000">
          <a:off x="-817144" y="818322"/>
          <a:ext cx="4697412" cy="3060767"/>
        </a:xfrm>
        <a:prstGeom prst="flowChartManualOperation">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t" anchorCtr="0">
          <a:noAutofit/>
        </a:bodyPr>
        <a:lstStyle/>
        <a:p>
          <a:pPr marL="0" lvl="0" indent="0" algn="l" defTabSz="1066800" rtl="0">
            <a:lnSpc>
              <a:spcPct val="90000"/>
            </a:lnSpc>
            <a:spcBef>
              <a:spcPct val="0"/>
            </a:spcBef>
            <a:spcAft>
              <a:spcPct val="35000"/>
            </a:spcAft>
            <a:buNone/>
          </a:pPr>
          <a:r>
            <a:rPr lang="en-US" sz="2400" b="0" kern="1200" dirty="0">
              <a:latin typeface="Times New Roman" panose="02020603050405020304" pitchFamily="18" charset="0"/>
              <a:cs typeface="Times New Roman" panose="02020603050405020304" pitchFamily="18" charset="0"/>
            </a:rPr>
            <a:t>1-Dependent interventions</a:t>
          </a:r>
        </a:p>
        <a:p>
          <a:pPr marL="0" lvl="0" indent="0" algn="l" defTabSz="1066800" rtl="0">
            <a:lnSpc>
              <a:spcPct val="90000"/>
            </a:lnSpc>
            <a:spcBef>
              <a:spcPct val="0"/>
            </a:spcBef>
            <a:spcAft>
              <a:spcPct val="35000"/>
            </a:spcAft>
            <a:buNone/>
          </a:pPr>
          <a:endParaRPr lang="en-US" sz="2400" b="0" kern="1200" dirty="0">
            <a:latin typeface="Times New Roman" panose="02020603050405020304" pitchFamily="18" charset="0"/>
            <a:cs typeface="Times New Roman" panose="02020603050405020304" pitchFamily="18" charset="0"/>
          </a:endParaRPr>
        </a:p>
        <a:p>
          <a:pPr marL="228600" lvl="1" indent="-228600" algn="l" defTabSz="1066800" rtl="0">
            <a:lnSpc>
              <a:spcPct val="90000"/>
            </a:lnSpc>
            <a:spcBef>
              <a:spcPct val="0"/>
            </a:spcBef>
            <a:spcAft>
              <a:spcPct val="15000"/>
            </a:spcAft>
            <a:buChar char="•"/>
          </a:pPr>
          <a:r>
            <a:rPr lang="en-US" sz="2400" b="0" kern="1200" dirty="0">
              <a:latin typeface="Times New Roman" panose="02020603050405020304" pitchFamily="18" charset="0"/>
              <a:cs typeface="Times New Roman" panose="02020603050405020304" pitchFamily="18" charset="0"/>
            </a:rPr>
            <a:t>These are activities carried out under the physicians orders or supervision</a:t>
          </a:r>
          <a:endParaRPr lang="en-US" sz="1800" b="0" kern="1200" dirty="0">
            <a:latin typeface="Times New Roman" panose="02020603050405020304" pitchFamily="18" charset="0"/>
            <a:cs typeface="Times New Roman" panose="02020603050405020304" pitchFamily="18" charset="0"/>
          </a:endParaRPr>
        </a:p>
      </dsp:txBody>
      <dsp:txXfrm rot="5400000">
        <a:off x="1179" y="939481"/>
        <a:ext cx="3060767" cy="2818448"/>
      </dsp:txXfrm>
    </dsp:sp>
    <dsp:sp modelId="{FB9F89E4-CE2F-4123-84A4-60BEF7F57EFC}">
      <dsp:nvSpPr>
        <dsp:cNvPr id="0" name=""/>
        <dsp:cNvSpPr/>
      </dsp:nvSpPr>
      <dsp:spPr>
        <a:xfrm rot="16200000">
          <a:off x="2473180" y="818322"/>
          <a:ext cx="4697412" cy="3060767"/>
        </a:xfrm>
        <a:prstGeom prst="flowChartManualOperation">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t" anchorCtr="0">
          <a:noAutofit/>
        </a:bodyPr>
        <a:lstStyle/>
        <a:p>
          <a:pPr marL="0" lvl="0" indent="0" algn="l" defTabSz="1022350">
            <a:lnSpc>
              <a:spcPct val="90000"/>
            </a:lnSpc>
            <a:spcBef>
              <a:spcPct val="0"/>
            </a:spcBef>
            <a:spcAft>
              <a:spcPct val="35000"/>
            </a:spcAft>
            <a:buNone/>
          </a:pPr>
          <a:r>
            <a:rPr lang="en-US" sz="2300" kern="1200" dirty="0"/>
            <a:t>2-Independent interventions</a:t>
          </a:r>
        </a:p>
        <a:p>
          <a:pPr marL="0" lvl="0" indent="0" algn="l" defTabSz="1022350">
            <a:lnSpc>
              <a:spcPct val="90000"/>
            </a:lnSpc>
            <a:spcBef>
              <a:spcPct val="0"/>
            </a:spcBef>
            <a:spcAft>
              <a:spcPct val="35000"/>
            </a:spcAft>
            <a:buNone/>
          </a:pPr>
          <a:endParaRPr lang="en-US" sz="2300" kern="1200" dirty="0"/>
        </a:p>
        <a:p>
          <a:pPr marL="228600" lvl="1" indent="-228600" algn="l" defTabSz="1066800" rtl="0">
            <a:lnSpc>
              <a:spcPct val="90000"/>
            </a:lnSpc>
            <a:spcBef>
              <a:spcPct val="0"/>
            </a:spcBef>
            <a:spcAft>
              <a:spcPct val="15000"/>
            </a:spcAft>
            <a:buChar char="•"/>
          </a:pPr>
          <a:r>
            <a:rPr lang="en-US" sz="2400" kern="1200" dirty="0">
              <a:latin typeface="Times New Roman" panose="02020603050405020304" pitchFamily="18" charset="0"/>
              <a:cs typeface="Times New Roman" panose="02020603050405020304" pitchFamily="18" charset="0"/>
            </a:rPr>
            <a:t>Nurses are licensed to initiate on the basis of their knowledge &amp; skills</a:t>
          </a:r>
        </a:p>
      </dsp:txBody>
      <dsp:txXfrm rot="5400000">
        <a:off x="3291503" y="939481"/>
        <a:ext cx="3060767" cy="2818448"/>
      </dsp:txXfrm>
    </dsp:sp>
    <dsp:sp modelId="{28633E88-9C9A-4829-A8B2-B0CA307C6BA7}">
      <dsp:nvSpPr>
        <dsp:cNvPr id="0" name=""/>
        <dsp:cNvSpPr/>
      </dsp:nvSpPr>
      <dsp:spPr>
        <a:xfrm rot="16200000">
          <a:off x="5763505" y="818322"/>
          <a:ext cx="4697412" cy="3060767"/>
        </a:xfrm>
        <a:prstGeom prst="flowChartManualOperation">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t" anchorCtr="0">
          <a:noAutofit/>
        </a:bodyPr>
        <a:lstStyle/>
        <a:p>
          <a:pPr marL="0" lvl="0" indent="0" algn="l" defTabSz="1066800">
            <a:lnSpc>
              <a:spcPct val="90000"/>
            </a:lnSpc>
            <a:spcBef>
              <a:spcPct val="0"/>
            </a:spcBef>
            <a:spcAft>
              <a:spcPct val="35000"/>
            </a:spcAft>
            <a:buNone/>
          </a:pPr>
          <a:r>
            <a:rPr lang="en-US" sz="2400" kern="1200" dirty="0"/>
            <a:t>3-Collaborative interventions</a:t>
          </a:r>
        </a:p>
        <a:p>
          <a:pPr marL="228600" lvl="1" indent="-228600" algn="l" defTabSz="1066800" rtl="0">
            <a:lnSpc>
              <a:spcPct val="90000"/>
            </a:lnSpc>
            <a:spcBef>
              <a:spcPct val="0"/>
            </a:spcBef>
            <a:spcAft>
              <a:spcPct val="15000"/>
            </a:spcAft>
            <a:buChar char="•"/>
          </a:pPr>
          <a:r>
            <a:rPr lang="en-US" sz="2400" kern="1200" dirty="0">
              <a:latin typeface="Times New Roman" panose="02020603050405020304" pitchFamily="18" charset="0"/>
              <a:cs typeface="Times New Roman" panose="02020603050405020304" pitchFamily="18" charset="0"/>
            </a:rPr>
            <a:t>actions of nurse carries out in collaboration with other health team members, such as physical therapists, social workers, &amp; physician</a:t>
          </a:r>
        </a:p>
      </dsp:txBody>
      <dsp:txXfrm rot="5400000">
        <a:off x="6581828" y="939481"/>
        <a:ext cx="3060767" cy="281844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CAAB0C-E9BC-4324-A903-45541D96493E}">
      <dsp:nvSpPr>
        <dsp:cNvPr id="0" name=""/>
        <dsp:cNvSpPr/>
      </dsp:nvSpPr>
      <dsp:spPr>
        <a:xfrm>
          <a:off x="526219" y="435048"/>
          <a:ext cx="2305922" cy="2293696"/>
        </a:xfrm>
        <a:prstGeom prst="roundRect">
          <a:avLst>
            <a:gd name="adj" fmla="val 10000"/>
          </a:avLst>
        </a:prstGeom>
        <a:solidFill>
          <a:schemeClr val="lt1">
            <a:alpha val="90000"/>
            <a:hueOff val="0"/>
            <a:satOff val="0"/>
            <a:lumOff val="0"/>
            <a:alphaOff val="0"/>
          </a:schemeClr>
        </a:soli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3825" tIns="123825" rIns="123825" bIns="123825"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a:latin typeface="Times New Roman" panose="02020603050405020304" pitchFamily="18" charset="0"/>
              <a:cs typeface="Times New Roman" panose="02020603050405020304" pitchFamily="18" charset="0"/>
            </a:rPr>
            <a:t>done while or immediately after implementing a nursing order</a:t>
          </a:r>
        </a:p>
      </dsp:txBody>
      <dsp:txXfrm>
        <a:off x="579003" y="487832"/>
        <a:ext cx="2200354" cy="1696622"/>
      </dsp:txXfrm>
    </dsp:sp>
    <dsp:sp modelId="{852F2F04-1665-49EA-AC40-28ED6E04A787}">
      <dsp:nvSpPr>
        <dsp:cNvPr id="0" name=""/>
        <dsp:cNvSpPr/>
      </dsp:nvSpPr>
      <dsp:spPr>
        <a:xfrm>
          <a:off x="1645764" y="1157831"/>
          <a:ext cx="2941525" cy="2941525"/>
        </a:xfrm>
        <a:prstGeom prst="leftCircularArrow">
          <a:avLst>
            <a:gd name="adj1" fmla="val 3444"/>
            <a:gd name="adj2" fmla="val 426793"/>
            <a:gd name="adj3" fmla="val 2202486"/>
            <a:gd name="adj4" fmla="val 9024672"/>
            <a:gd name="adj5" fmla="val 4018"/>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FC3E5D6-F52E-408D-81F0-F67D39A7716C}">
      <dsp:nvSpPr>
        <dsp:cNvPr id="0" name=""/>
        <dsp:cNvSpPr/>
      </dsp:nvSpPr>
      <dsp:spPr>
        <a:xfrm>
          <a:off x="908154" y="2485518"/>
          <a:ext cx="2049709" cy="815101"/>
        </a:xfrm>
        <a:prstGeom prst="roundRect">
          <a:avLst>
            <a:gd name="adj" fmla="val 100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rtl="0">
            <a:lnSpc>
              <a:spcPct val="90000"/>
            </a:lnSpc>
            <a:spcBef>
              <a:spcPct val="0"/>
            </a:spcBef>
            <a:spcAft>
              <a:spcPct val="35000"/>
            </a:spcAft>
            <a:buNone/>
          </a:pPr>
          <a:r>
            <a:rPr lang="en-US" sz="2800" kern="1200" dirty="0">
              <a:latin typeface="Times New Roman" panose="02020603050405020304" pitchFamily="18" charset="0"/>
              <a:cs typeface="Times New Roman" panose="02020603050405020304" pitchFamily="18" charset="0"/>
            </a:rPr>
            <a:t>Ongoing</a:t>
          </a:r>
        </a:p>
      </dsp:txBody>
      <dsp:txXfrm>
        <a:off x="932027" y="2509391"/>
        <a:ext cx="2001963" cy="767355"/>
      </dsp:txXfrm>
    </dsp:sp>
    <dsp:sp modelId="{AEE309A2-B724-4FE3-9735-8C04D6025EDE}">
      <dsp:nvSpPr>
        <dsp:cNvPr id="0" name=""/>
        <dsp:cNvSpPr/>
      </dsp:nvSpPr>
      <dsp:spPr>
        <a:xfrm>
          <a:off x="3440318" y="774752"/>
          <a:ext cx="2718544" cy="2328881"/>
        </a:xfrm>
        <a:prstGeom prst="roundRect">
          <a:avLst>
            <a:gd name="adj" fmla="val 10000"/>
          </a:avLst>
        </a:prstGeom>
        <a:solidFill>
          <a:schemeClr val="lt1">
            <a:alpha val="90000"/>
            <a:hueOff val="0"/>
            <a:satOff val="0"/>
            <a:lumOff val="0"/>
            <a:alphaOff val="0"/>
          </a:schemeClr>
        </a:solidFill>
        <a:ln w="12700" cap="rnd" cmpd="sng" algn="ctr">
          <a:solidFill>
            <a:schemeClr val="accent3">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3825" tIns="123825" rIns="123825" bIns="123825"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a:latin typeface="Times New Roman" panose="02020603050405020304" pitchFamily="18" charset="0"/>
              <a:cs typeface="Times New Roman" panose="02020603050405020304" pitchFamily="18" charset="0"/>
            </a:rPr>
            <a:t>It is performed at specified intervals ( Eg. Once a week),</a:t>
          </a:r>
        </a:p>
      </dsp:txBody>
      <dsp:txXfrm>
        <a:off x="3493912" y="1327392"/>
        <a:ext cx="2611356" cy="1722647"/>
      </dsp:txXfrm>
    </dsp:sp>
    <dsp:sp modelId="{EC600A9E-4904-414F-9733-572A632062E4}">
      <dsp:nvSpPr>
        <dsp:cNvPr id="0" name=""/>
        <dsp:cNvSpPr/>
      </dsp:nvSpPr>
      <dsp:spPr>
        <a:xfrm>
          <a:off x="4893120" y="-232917"/>
          <a:ext cx="2998914" cy="2998914"/>
        </a:xfrm>
        <a:prstGeom prst="circularArrow">
          <a:avLst>
            <a:gd name="adj1" fmla="val 3378"/>
            <a:gd name="adj2" fmla="val 417970"/>
            <a:gd name="adj3" fmla="val 19405356"/>
            <a:gd name="adj4" fmla="val 12574347"/>
            <a:gd name="adj5" fmla="val 3941"/>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D51F4CC6-1EE8-476D-A00F-F1711C63EB1D}">
      <dsp:nvSpPr>
        <dsp:cNvPr id="0" name=""/>
        <dsp:cNvSpPr/>
      </dsp:nvSpPr>
      <dsp:spPr>
        <a:xfrm>
          <a:off x="4159056" y="580690"/>
          <a:ext cx="2049709" cy="815101"/>
        </a:xfrm>
        <a:prstGeom prst="roundRect">
          <a:avLst>
            <a:gd name="adj" fmla="val 1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rtl="0">
            <a:lnSpc>
              <a:spcPct val="90000"/>
            </a:lnSpc>
            <a:spcBef>
              <a:spcPct val="0"/>
            </a:spcBef>
            <a:spcAft>
              <a:spcPct val="35000"/>
            </a:spcAft>
            <a:buNone/>
          </a:pPr>
          <a:r>
            <a:rPr lang="en-US" sz="2800" kern="1200" dirty="0">
              <a:latin typeface="Times New Roman" panose="02020603050405020304" pitchFamily="18" charset="0"/>
              <a:cs typeface="Times New Roman" panose="02020603050405020304" pitchFamily="18" charset="0"/>
            </a:rPr>
            <a:t>Intermittent</a:t>
          </a:r>
        </a:p>
      </dsp:txBody>
      <dsp:txXfrm>
        <a:off x="4182929" y="604563"/>
        <a:ext cx="2001963" cy="767355"/>
      </dsp:txXfrm>
    </dsp:sp>
    <dsp:sp modelId="{E9F001FB-D463-41D6-AE83-950E52F4A6BE}">
      <dsp:nvSpPr>
        <dsp:cNvPr id="0" name=""/>
        <dsp:cNvSpPr/>
      </dsp:nvSpPr>
      <dsp:spPr>
        <a:xfrm>
          <a:off x="6691219" y="664059"/>
          <a:ext cx="2305922" cy="2558003"/>
        </a:xfrm>
        <a:prstGeom prst="roundRect">
          <a:avLst>
            <a:gd name="adj" fmla="val 10000"/>
          </a:avLst>
        </a:prstGeom>
        <a:solidFill>
          <a:schemeClr val="lt1">
            <a:alpha val="90000"/>
            <a:hueOff val="0"/>
            <a:satOff val="0"/>
            <a:lumOff val="0"/>
            <a:alphaOff val="0"/>
          </a:schemeClr>
        </a:solidFill>
        <a:ln w="12700" cap="rnd" cmpd="sng" algn="ctr">
          <a:solidFill>
            <a:schemeClr val="accent4">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3825" tIns="123825" rIns="123825" bIns="123825"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a:latin typeface="Times New Roman" panose="02020603050405020304" pitchFamily="18" charset="0"/>
              <a:cs typeface="Times New Roman" panose="02020603050405020304" pitchFamily="18" charset="0"/>
            </a:rPr>
            <a:t>It indicates the clients condition at the time of discharge</a:t>
          </a:r>
        </a:p>
      </dsp:txBody>
      <dsp:txXfrm>
        <a:off x="6750086" y="722926"/>
        <a:ext cx="2188188" cy="1892126"/>
      </dsp:txXfrm>
    </dsp:sp>
    <dsp:sp modelId="{F5A547E2-7AC3-4C4F-A350-985AA775A64E}">
      <dsp:nvSpPr>
        <dsp:cNvPr id="0" name=""/>
        <dsp:cNvSpPr/>
      </dsp:nvSpPr>
      <dsp:spPr>
        <a:xfrm>
          <a:off x="7203647" y="2486462"/>
          <a:ext cx="2049709" cy="815101"/>
        </a:xfrm>
        <a:prstGeom prst="roundRect">
          <a:avLst>
            <a:gd name="adj" fmla="val 10000"/>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rtl="0">
            <a:lnSpc>
              <a:spcPct val="90000"/>
            </a:lnSpc>
            <a:spcBef>
              <a:spcPct val="0"/>
            </a:spcBef>
            <a:spcAft>
              <a:spcPct val="35000"/>
            </a:spcAft>
            <a:buNone/>
          </a:pPr>
          <a:r>
            <a:rPr lang="en-US" sz="2800" kern="1200" dirty="0">
              <a:latin typeface="Times New Roman" panose="02020603050405020304" pitchFamily="18" charset="0"/>
              <a:cs typeface="Times New Roman" panose="02020603050405020304" pitchFamily="18" charset="0"/>
            </a:rPr>
            <a:t>Terminal</a:t>
          </a:r>
        </a:p>
      </dsp:txBody>
      <dsp:txXfrm>
        <a:off x="7227520" y="2510335"/>
        <a:ext cx="2001963" cy="767355"/>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7.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IQ"/>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68D4299B-4BCF-4DD8-ACEC-073DD9DD2412}" type="datetimeFigureOut">
              <a:rPr lang="ar-IQ" smtClean="0"/>
              <a:t>15/03/1443</a:t>
            </a:fld>
            <a:endParaRPr lang="ar-IQ"/>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r-IQ"/>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IQ"/>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7E5FB2DC-B559-478C-BAC4-F3B1023E59EF}" type="slidenum">
              <a:rPr lang="ar-IQ" smtClean="0"/>
              <a:t>‹#›</a:t>
            </a:fld>
            <a:endParaRPr lang="ar-IQ"/>
          </a:p>
        </p:txBody>
      </p:sp>
    </p:spTree>
    <p:extLst>
      <p:ext uri="{BB962C8B-B14F-4D97-AF65-F5344CB8AC3E}">
        <p14:creationId xmlns:p14="http://schemas.microsoft.com/office/powerpoint/2010/main" val="2577627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7E5FB2DC-B559-478C-BAC4-F3B1023E59EF}" type="slidenum">
              <a:rPr lang="ar-IQ" smtClean="0"/>
              <a:t>9</a:t>
            </a:fld>
            <a:endParaRPr lang="ar-IQ"/>
          </a:p>
        </p:txBody>
      </p:sp>
    </p:spTree>
    <p:extLst>
      <p:ext uri="{BB962C8B-B14F-4D97-AF65-F5344CB8AC3E}">
        <p14:creationId xmlns:p14="http://schemas.microsoft.com/office/powerpoint/2010/main" val="3546949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7E5FB2DC-B559-478C-BAC4-F3B1023E59EF}" type="slidenum">
              <a:rPr lang="ar-IQ" smtClean="0"/>
              <a:t>11</a:t>
            </a:fld>
            <a:endParaRPr lang="ar-IQ"/>
          </a:p>
        </p:txBody>
      </p:sp>
    </p:spTree>
    <p:extLst>
      <p:ext uri="{BB962C8B-B14F-4D97-AF65-F5344CB8AC3E}">
        <p14:creationId xmlns:p14="http://schemas.microsoft.com/office/powerpoint/2010/main" val="2713689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7E5FB2DC-B559-478C-BAC4-F3B1023E59EF}" type="slidenum">
              <a:rPr lang="ar-IQ" smtClean="0"/>
              <a:t>14</a:t>
            </a:fld>
            <a:endParaRPr lang="ar-IQ"/>
          </a:p>
        </p:txBody>
      </p:sp>
    </p:spTree>
    <p:extLst>
      <p:ext uri="{BB962C8B-B14F-4D97-AF65-F5344CB8AC3E}">
        <p14:creationId xmlns:p14="http://schemas.microsoft.com/office/powerpoint/2010/main" val="2152878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CC9F86-3E31-4406-B8E1-8F13373EDE1D}" type="datetimeFigureOut">
              <a:rPr lang="ar-IQ" smtClean="0"/>
              <a:t>15/03/1443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29782EF-30AA-4C95-8C53-D2E6CBCB43C1}" type="slidenum">
              <a:rPr lang="ar-IQ" smtClean="0"/>
              <a:t>‹#›</a:t>
            </a:fld>
            <a:endParaRPr lang="ar-IQ"/>
          </a:p>
        </p:txBody>
      </p:sp>
    </p:spTree>
    <p:extLst>
      <p:ext uri="{BB962C8B-B14F-4D97-AF65-F5344CB8AC3E}">
        <p14:creationId xmlns:p14="http://schemas.microsoft.com/office/powerpoint/2010/main" val="3583570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CC9F86-3E31-4406-B8E1-8F13373EDE1D}" type="datetimeFigureOut">
              <a:rPr lang="ar-IQ" smtClean="0"/>
              <a:t>15/03/1443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29782EF-30AA-4C95-8C53-D2E6CBCB43C1}" type="slidenum">
              <a:rPr lang="ar-IQ" smtClean="0"/>
              <a:t>‹#›</a:t>
            </a:fld>
            <a:endParaRPr lang="ar-IQ"/>
          </a:p>
        </p:txBody>
      </p:sp>
    </p:spTree>
    <p:extLst>
      <p:ext uri="{BB962C8B-B14F-4D97-AF65-F5344CB8AC3E}">
        <p14:creationId xmlns:p14="http://schemas.microsoft.com/office/powerpoint/2010/main" val="2278388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CC9F86-3E31-4406-B8E1-8F13373EDE1D}" type="datetimeFigureOut">
              <a:rPr lang="ar-IQ" smtClean="0"/>
              <a:t>15/03/1443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29782EF-30AA-4C95-8C53-D2E6CBCB43C1}" type="slidenum">
              <a:rPr lang="ar-IQ" smtClean="0"/>
              <a:t>‹#›</a:t>
            </a:fld>
            <a:endParaRPr lang="ar-IQ"/>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69133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CC9F86-3E31-4406-B8E1-8F13373EDE1D}" type="datetimeFigureOut">
              <a:rPr lang="ar-IQ" smtClean="0"/>
              <a:t>15/03/1443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29782EF-30AA-4C95-8C53-D2E6CBCB43C1}" type="slidenum">
              <a:rPr lang="ar-IQ" smtClean="0"/>
              <a:t>‹#›</a:t>
            </a:fld>
            <a:endParaRPr lang="ar-IQ"/>
          </a:p>
        </p:txBody>
      </p:sp>
    </p:spTree>
    <p:extLst>
      <p:ext uri="{BB962C8B-B14F-4D97-AF65-F5344CB8AC3E}">
        <p14:creationId xmlns:p14="http://schemas.microsoft.com/office/powerpoint/2010/main" val="2836338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CC9F86-3E31-4406-B8E1-8F13373EDE1D}" type="datetimeFigureOut">
              <a:rPr lang="ar-IQ" smtClean="0"/>
              <a:t>15/03/1443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29782EF-30AA-4C95-8C53-D2E6CBCB43C1}" type="slidenum">
              <a:rPr lang="ar-IQ" smtClean="0"/>
              <a:t>‹#›</a:t>
            </a:fld>
            <a:endParaRPr lang="ar-IQ"/>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113223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CC9F86-3E31-4406-B8E1-8F13373EDE1D}" type="datetimeFigureOut">
              <a:rPr lang="ar-IQ" smtClean="0"/>
              <a:t>15/03/1443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29782EF-30AA-4C95-8C53-D2E6CBCB43C1}" type="slidenum">
              <a:rPr lang="ar-IQ" smtClean="0"/>
              <a:t>‹#›</a:t>
            </a:fld>
            <a:endParaRPr lang="ar-IQ"/>
          </a:p>
        </p:txBody>
      </p:sp>
    </p:spTree>
    <p:extLst>
      <p:ext uri="{BB962C8B-B14F-4D97-AF65-F5344CB8AC3E}">
        <p14:creationId xmlns:p14="http://schemas.microsoft.com/office/powerpoint/2010/main" val="28653621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CC9F86-3E31-4406-B8E1-8F13373EDE1D}" type="datetimeFigureOut">
              <a:rPr lang="ar-IQ" smtClean="0"/>
              <a:t>15/03/1443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29782EF-30AA-4C95-8C53-D2E6CBCB43C1}" type="slidenum">
              <a:rPr lang="ar-IQ" smtClean="0"/>
              <a:t>‹#›</a:t>
            </a:fld>
            <a:endParaRPr lang="ar-IQ"/>
          </a:p>
        </p:txBody>
      </p:sp>
    </p:spTree>
    <p:extLst>
      <p:ext uri="{BB962C8B-B14F-4D97-AF65-F5344CB8AC3E}">
        <p14:creationId xmlns:p14="http://schemas.microsoft.com/office/powerpoint/2010/main" val="24660560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CC9F86-3E31-4406-B8E1-8F13373EDE1D}" type="datetimeFigureOut">
              <a:rPr lang="ar-IQ" smtClean="0"/>
              <a:t>15/03/1443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29782EF-30AA-4C95-8C53-D2E6CBCB43C1}" type="slidenum">
              <a:rPr lang="ar-IQ" smtClean="0"/>
              <a:t>‹#›</a:t>
            </a:fld>
            <a:endParaRPr lang="ar-IQ"/>
          </a:p>
        </p:txBody>
      </p:sp>
    </p:spTree>
    <p:extLst>
      <p:ext uri="{BB962C8B-B14F-4D97-AF65-F5344CB8AC3E}">
        <p14:creationId xmlns:p14="http://schemas.microsoft.com/office/powerpoint/2010/main" val="423312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CC9F86-3E31-4406-B8E1-8F13373EDE1D}" type="datetimeFigureOut">
              <a:rPr lang="ar-IQ" smtClean="0"/>
              <a:t>15/03/1443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29782EF-30AA-4C95-8C53-D2E6CBCB43C1}" type="slidenum">
              <a:rPr lang="ar-IQ" smtClean="0"/>
              <a:t>‹#›</a:t>
            </a:fld>
            <a:endParaRPr lang="ar-IQ"/>
          </a:p>
        </p:txBody>
      </p:sp>
    </p:spTree>
    <p:extLst>
      <p:ext uri="{BB962C8B-B14F-4D97-AF65-F5344CB8AC3E}">
        <p14:creationId xmlns:p14="http://schemas.microsoft.com/office/powerpoint/2010/main" val="3039496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CC9F86-3E31-4406-B8E1-8F13373EDE1D}" type="datetimeFigureOut">
              <a:rPr lang="ar-IQ" smtClean="0"/>
              <a:t>15/03/1443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29782EF-30AA-4C95-8C53-D2E6CBCB43C1}" type="slidenum">
              <a:rPr lang="ar-IQ" smtClean="0"/>
              <a:t>‹#›</a:t>
            </a:fld>
            <a:endParaRPr lang="ar-IQ"/>
          </a:p>
        </p:txBody>
      </p:sp>
    </p:spTree>
    <p:extLst>
      <p:ext uri="{BB962C8B-B14F-4D97-AF65-F5344CB8AC3E}">
        <p14:creationId xmlns:p14="http://schemas.microsoft.com/office/powerpoint/2010/main" val="1186647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CC9F86-3E31-4406-B8E1-8F13373EDE1D}" type="datetimeFigureOut">
              <a:rPr lang="ar-IQ" smtClean="0"/>
              <a:t>15/03/1443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29782EF-30AA-4C95-8C53-D2E6CBCB43C1}" type="slidenum">
              <a:rPr lang="ar-IQ" smtClean="0"/>
              <a:t>‹#›</a:t>
            </a:fld>
            <a:endParaRPr lang="ar-IQ"/>
          </a:p>
        </p:txBody>
      </p:sp>
    </p:spTree>
    <p:extLst>
      <p:ext uri="{BB962C8B-B14F-4D97-AF65-F5344CB8AC3E}">
        <p14:creationId xmlns:p14="http://schemas.microsoft.com/office/powerpoint/2010/main" val="3776680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CC9F86-3E31-4406-B8E1-8F13373EDE1D}" type="datetimeFigureOut">
              <a:rPr lang="ar-IQ" smtClean="0"/>
              <a:t>15/03/1443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29782EF-30AA-4C95-8C53-D2E6CBCB43C1}" type="slidenum">
              <a:rPr lang="ar-IQ" smtClean="0"/>
              <a:t>‹#›</a:t>
            </a:fld>
            <a:endParaRPr lang="ar-IQ"/>
          </a:p>
        </p:txBody>
      </p:sp>
    </p:spTree>
    <p:extLst>
      <p:ext uri="{BB962C8B-B14F-4D97-AF65-F5344CB8AC3E}">
        <p14:creationId xmlns:p14="http://schemas.microsoft.com/office/powerpoint/2010/main" val="4073026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CC9F86-3E31-4406-B8E1-8F13373EDE1D}" type="datetimeFigureOut">
              <a:rPr lang="ar-IQ" smtClean="0"/>
              <a:t>15/03/1443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29782EF-30AA-4C95-8C53-D2E6CBCB43C1}" type="slidenum">
              <a:rPr lang="ar-IQ" smtClean="0"/>
              <a:t>‹#›</a:t>
            </a:fld>
            <a:endParaRPr lang="ar-IQ"/>
          </a:p>
        </p:txBody>
      </p:sp>
    </p:spTree>
    <p:extLst>
      <p:ext uri="{BB962C8B-B14F-4D97-AF65-F5344CB8AC3E}">
        <p14:creationId xmlns:p14="http://schemas.microsoft.com/office/powerpoint/2010/main" val="3965297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CC9F86-3E31-4406-B8E1-8F13373EDE1D}" type="datetimeFigureOut">
              <a:rPr lang="ar-IQ" smtClean="0"/>
              <a:t>15/03/1443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29782EF-30AA-4C95-8C53-D2E6CBCB43C1}" type="slidenum">
              <a:rPr lang="ar-IQ" smtClean="0"/>
              <a:t>‹#›</a:t>
            </a:fld>
            <a:endParaRPr lang="ar-IQ"/>
          </a:p>
        </p:txBody>
      </p:sp>
    </p:spTree>
    <p:extLst>
      <p:ext uri="{BB962C8B-B14F-4D97-AF65-F5344CB8AC3E}">
        <p14:creationId xmlns:p14="http://schemas.microsoft.com/office/powerpoint/2010/main" val="2458898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8CC9F86-3E31-4406-B8E1-8F13373EDE1D}" type="datetimeFigureOut">
              <a:rPr lang="ar-IQ" smtClean="0"/>
              <a:t>15/03/1443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29782EF-30AA-4C95-8C53-D2E6CBCB43C1}" type="slidenum">
              <a:rPr lang="ar-IQ" smtClean="0"/>
              <a:t>‹#›</a:t>
            </a:fld>
            <a:endParaRPr lang="ar-IQ"/>
          </a:p>
        </p:txBody>
      </p:sp>
    </p:spTree>
    <p:extLst>
      <p:ext uri="{BB962C8B-B14F-4D97-AF65-F5344CB8AC3E}">
        <p14:creationId xmlns:p14="http://schemas.microsoft.com/office/powerpoint/2010/main" val="2825918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8CC9F86-3E31-4406-B8E1-8F13373EDE1D}" type="datetimeFigureOut">
              <a:rPr lang="ar-IQ" smtClean="0"/>
              <a:t>15/03/1443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29782EF-30AA-4C95-8C53-D2E6CBCB43C1}" type="slidenum">
              <a:rPr lang="ar-IQ" smtClean="0"/>
              <a:t>‹#›</a:t>
            </a:fld>
            <a:endParaRPr lang="ar-IQ"/>
          </a:p>
        </p:txBody>
      </p:sp>
    </p:spTree>
    <p:extLst>
      <p:ext uri="{BB962C8B-B14F-4D97-AF65-F5344CB8AC3E}">
        <p14:creationId xmlns:p14="http://schemas.microsoft.com/office/powerpoint/2010/main" val="3282847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8CC9F86-3E31-4406-B8E1-8F13373EDE1D}" type="datetimeFigureOut">
              <a:rPr lang="ar-IQ" smtClean="0"/>
              <a:t>15/03/1443</a:t>
            </a:fld>
            <a:endParaRPr lang="ar-IQ"/>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29782EF-30AA-4C95-8C53-D2E6CBCB43C1}" type="slidenum">
              <a:rPr lang="ar-IQ" smtClean="0"/>
              <a:t>‹#›</a:t>
            </a:fld>
            <a:endParaRPr lang="ar-IQ"/>
          </a:p>
        </p:txBody>
      </p:sp>
    </p:spTree>
    <p:extLst>
      <p:ext uri="{BB962C8B-B14F-4D97-AF65-F5344CB8AC3E}">
        <p14:creationId xmlns:p14="http://schemas.microsoft.com/office/powerpoint/2010/main" val="44653174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56509" y="409481"/>
            <a:ext cx="6802582" cy="3293209"/>
          </a:xfrm>
          <a:prstGeom prst="rect">
            <a:avLst/>
          </a:prstGeom>
          <a:noFill/>
        </p:spPr>
        <p:txBody>
          <a:bodyPr wrap="square" lIns="91440" tIns="45720" rIns="91440" bIns="45720">
            <a:spAutoFit/>
          </a:bodyPr>
          <a:lstStyle/>
          <a:p>
            <a:pPr algn="ctr"/>
            <a:r>
              <a:rPr lang="en-US" sz="4800" b="1" dirty="0">
                <a:ln w="22225">
                  <a:solidFill>
                    <a:schemeClr val="accent2"/>
                  </a:solidFill>
                  <a:prstDash val="solid"/>
                </a:ln>
                <a:solidFill>
                  <a:schemeClr val="accent2">
                    <a:lumMod val="60000"/>
                    <a:lumOff val="40000"/>
                  </a:schemeClr>
                </a:solidFill>
                <a:latin typeface="Times New Roman" panose="02020603050405020304" pitchFamily="18" charset="0"/>
                <a:cs typeface="Times New Roman" panose="02020603050405020304" pitchFamily="18" charset="0"/>
              </a:rPr>
              <a:t>Nursing process </a:t>
            </a:r>
          </a:p>
          <a:p>
            <a:pPr algn="ctr"/>
            <a:endParaRPr lang="en-US" sz="4000"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endParaRPr>
          </a:p>
          <a:p>
            <a:pPr algn="ctr"/>
            <a:r>
              <a:rPr lang="en-US" sz="4000" dirty="0">
                <a:ln w="0">
                  <a:noFill/>
                </a:ln>
                <a:solidFill>
                  <a:schemeClr val="accent2"/>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1</a:t>
            </a:r>
            <a:r>
              <a:rPr lang="en-US" sz="4000" baseline="30000" dirty="0">
                <a:ln w="0">
                  <a:noFill/>
                </a:ln>
                <a:solidFill>
                  <a:schemeClr val="accent2"/>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st</a:t>
            </a:r>
            <a:r>
              <a:rPr lang="en-US" sz="4000" dirty="0">
                <a:ln w="0">
                  <a:noFill/>
                </a:ln>
                <a:solidFill>
                  <a:schemeClr val="accent2"/>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L</a:t>
            </a:r>
          </a:p>
          <a:p>
            <a:pPr algn="ctr"/>
            <a:r>
              <a:rPr lang="en-US" sz="4000" dirty="0">
                <a:ln w="0">
                  <a:noFill/>
                </a:ln>
                <a:solidFill>
                  <a:schemeClr val="accent2"/>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Practical adult health nursing</a:t>
            </a:r>
          </a:p>
          <a:p>
            <a:pPr algn="ctr"/>
            <a:r>
              <a:rPr lang="en-US" sz="4000" dirty="0">
                <a:ln w="0">
                  <a:noFill/>
                </a:ln>
                <a:solidFill>
                  <a:schemeClr val="accent2"/>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2</a:t>
            </a:r>
            <a:r>
              <a:rPr lang="en-US" sz="4000" baseline="30000" dirty="0">
                <a:ln w="0">
                  <a:noFill/>
                </a:ln>
                <a:solidFill>
                  <a:schemeClr val="accent2"/>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nd</a:t>
            </a:r>
            <a:r>
              <a:rPr lang="en-US" sz="4000" dirty="0">
                <a:ln w="0">
                  <a:noFill/>
                </a:ln>
                <a:solidFill>
                  <a:schemeClr val="accent2"/>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stage</a:t>
            </a:r>
          </a:p>
        </p:txBody>
      </p:sp>
      <p:pic>
        <p:nvPicPr>
          <p:cNvPr id="5" name="صورة 4">
            <a:extLst>
              <a:ext uri="{FF2B5EF4-FFF2-40B4-BE49-F238E27FC236}">
                <a16:creationId xmlns:a16="http://schemas.microsoft.com/office/drawing/2014/main" id="{16CDD21A-E47F-4E9A-AB83-84E008149F6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576980" y="263786"/>
            <a:ext cx="2615020" cy="2298939"/>
          </a:xfrm>
          <a:prstGeom prst="rect">
            <a:avLst/>
          </a:prstGeom>
        </p:spPr>
      </p:pic>
      <p:sp>
        <p:nvSpPr>
          <p:cNvPr id="6" name="object 9">
            <a:extLst>
              <a:ext uri="{FF2B5EF4-FFF2-40B4-BE49-F238E27FC236}">
                <a16:creationId xmlns:a16="http://schemas.microsoft.com/office/drawing/2014/main" id="{00C5F978-4B69-4C58-9D6A-9BF86711A9CD}"/>
              </a:ext>
            </a:extLst>
          </p:cNvPr>
          <p:cNvSpPr txBox="1"/>
          <p:nvPr/>
        </p:nvSpPr>
        <p:spPr>
          <a:xfrm>
            <a:off x="906441" y="3702690"/>
            <a:ext cx="8352928" cy="1626086"/>
          </a:xfrm>
          <a:prstGeom prst="rect">
            <a:avLst/>
          </a:prstGeom>
          <a:noFill/>
          <a:ln/>
          <a:effectLst>
            <a:softEdge rad="635000"/>
          </a:effectLst>
        </p:spPr>
        <p:style>
          <a:lnRef idx="2">
            <a:schemeClr val="accent1"/>
          </a:lnRef>
          <a:fillRef idx="1">
            <a:schemeClr val="lt1"/>
          </a:fillRef>
          <a:effectRef idx="0">
            <a:schemeClr val="accent1"/>
          </a:effectRef>
          <a:fontRef idx="minor">
            <a:schemeClr val="dk1"/>
          </a:fontRef>
        </p:style>
        <p:txBody>
          <a:bodyPr wrap="square" lIns="0" rIns="0" bIns="0">
            <a:spAutoFit/>
          </a:bodyPr>
          <a:lstStyle/>
          <a:p>
            <a:pPr marL="107314" algn="ctr">
              <a:spcBef>
                <a:spcPts val="360"/>
              </a:spcBef>
              <a:defRPr/>
            </a:pPr>
            <a:r>
              <a:rPr lang="ar-IQ" sz="2800" b="1" dirty="0">
                <a:solidFill>
                  <a:srgbClr val="0F243E"/>
                </a:solidFill>
                <a:latin typeface="Arial"/>
                <a:cs typeface="Arial"/>
              </a:rPr>
              <a:t>:</a:t>
            </a:r>
            <a:r>
              <a:rPr lang="en-US" sz="2800" b="1" dirty="0">
                <a:solidFill>
                  <a:srgbClr val="0F243E"/>
                </a:solidFill>
                <a:latin typeface="Arial"/>
                <a:cs typeface="Arial"/>
              </a:rPr>
              <a:t>by</a:t>
            </a:r>
          </a:p>
          <a:p>
            <a:pPr marL="107314" algn="ctr">
              <a:spcBef>
                <a:spcPts val="360"/>
              </a:spcBef>
              <a:defRPr/>
            </a:pPr>
            <a:r>
              <a:rPr lang="en-US" sz="2800" b="1" dirty="0">
                <a:solidFill>
                  <a:srgbClr val="FF0000"/>
                </a:solidFill>
                <a:latin typeface="Arial"/>
                <a:cs typeface="Arial"/>
              </a:rPr>
              <a:t>Assistant lecturer</a:t>
            </a:r>
          </a:p>
          <a:p>
            <a:pPr marL="107314" algn="ctr">
              <a:spcBef>
                <a:spcPts val="360"/>
              </a:spcBef>
              <a:defRPr/>
            </a:pPr>
            <a:r>
              <a:rPr lang="en-US" sz="3600" b="1" dirty="0">
                <a:solidFill>
                  <a:srgbClr val="FF0000"/>
                </a:solidFill>
                <a:latin typeface="Arial"/>
                <a:cs typeface="Arial"/>
              </a:rPr>
              <a:t> Sadiq Salam H. AL-Salih</a:t>
            </a:r>
            <a:r>
              <a:rPr lang="en-US" sz="3600" b="1" dirty="0">
                <a:latin typeface="Arial"/>
                <a:cs typeface="Arial"/>
              </a:rPr>
              <a:t> </a:t>
            </a:r>
          </a:p>
        </p:txBody>
      </p:sp>
    </p:spTree>
    <p:extLst>
      <p:ext uri="{BB962C8B-B14F-4D97-AF65-F5344CB8AC3E}">
        <p14:creationId xmlns:p14="http://schemas.microsoft.com/office/powerpoint/2010/main" val="754346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7" y="858982"/>
            <a:ext cx="8596668" cy="900545"/>
          </a:xfrm>
        </p:spPr>
        <p:txBody>
          <a:bodyPr/>
          <a:lstStyle/>
          <a:p>
            <a:r>
              <a:rPr lang="en-US" dirty="0">
                <a:solidFill>
                  <a:srgbClr val="90C226"/>
                </a:solidFill>
              </a:rPr>
              <a:t>Statement of diagnosis</a:t>
            </a:r>
            <a:endParaRPr lang="ar-IQ"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96251098"/>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3197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8978" y="654707"/>
            <a:ext cx="8571470" cy="5000505"/>
          </a:xfrm>
        </p:spPr>
        <p:txBody>
          <a:bodyPr>
            <a:noAutofit/>
          </a:bodyPr>
          <a:lstStyle/>
          <a:p>
            <a:pPr algn="l" rtl="0">
              <a:buFont typeface="Wingdings" panose="05000000000000000000" pitchFamily="2" charset="2"/>
              <a:buChar char="q"/>
            </a:pPr>
            <a:r>
              <a:rPr lang="en-US" sz="2400" b="1" u="sng" dirty="0">
                <a:latin typeface="Times New Roman" panose="02020603050405020304" pitchFamily="18" charset="0"/>
                <a:cs typeface="Times New Roman" panose="02020603050405020304" pitchFamily="18" charset="0"/>
              </a:rPr>
              <a:t>It is also called as PES format &amp; includes:</a:t>
            </a:r>
          </a:p>
          <a:p>
            <a:pPr algn="l" rtl="0"/>
            <a:r>
              <a:rPr lang="en-US" sz="2200" b="1" dirty="0">
                <a:latin typeface="Times New Roman" panose="02020603050405020304" pitchFamily="18" charset="0"/>
                <a:cs typeface="Times New Roman" panose="02020603050405020304" pitchFamily="18" charset="0"/>
              </a:rPr>
              <a:t> Problem (P) – statement of the patient’s response</a:t>
            </a:r>
          </a:p>
          <a:p>
            <a:pPr algn="l" rtl="0"/>
            <a:r>
              <a:rPr lang="en-US" sz="2200" b="1" dirty="0">
                <a:latin typeface="Times New Roman" panose="02020603050405020304" pitchFamily="18" charset="0"/>
                <a:cs typeface="Times New Roman" panose="02020603050405020304" pitchFamily="18" charset="0"/>
              </a:rPr>
              <a:t> Etiology (E) – factors contributing to or probable causes of the responses</a:t>
            </a:r>
          </a:p>
          <a:p>
            <a:pPr algn="l" rtl="0"/>
            <a:r>
              <a:rPr lang="en-US" sz="2200" b="1" dirty="0">
                <a:latin typeface="Times New Roman" panose="02020603050405020304" pitchFamily="18" charset="0"/>
                <a:cs typeface="Times New Roman" panose="02020603050405020304" pitchFamily="18" charset="0"/>
              </a:rPr>
              <a:t> Signs &amp; Symptoms (S) – defining characteristics evidenced by the client</a:t>
            </a:r>
          </a:p>
          <a:p>
            <a:pPr algn="l" rtl="0">
              <a:buFont typeface="Wingdings" panose="05000000000000000000" pitchFamily="2" charset="2"/>
              <a:buChar char="q"/>
            </a:pPr>
            <a:r>
              <a:rPr lang="en-US" sz="2400" b="1" u="sng" dirty="0">
                <a:latin typeface="Times New Roman" panose="02020603050405020304" pitchFamily="18" charset="0"/>
                <a:cs typeface="Times New Roman" panose="02020603050405020304" pitchFamily="18" charset="0"/>
              </a:rPr>
              <a:t>Example</a:t>
            </a:r>
            <a:r>
              <a:rPr lang="en-US" sz="2200" b="1" dirty="0">
                <a:latin typeface="Times New Roman" panose="02020603050405020304" pitchFamily="18" charset="0"/>
                <a:cs typeface="Times New Roman" panose="02020603050405020304" pitchFamily="18" charset="0"/>
              </a:rPr>
              <a:t>: </a:t>
            </a:r>
          </a:p>
          <a:p>
            <a:pPr marL="0" indent="0" algn="l" rtl="0">
              <a:buNone/>
            </a:pPr>
            <a:r>
              <a:rPr lang="en-US" sz="2200" b="1" dirty="0">
                <a:latin typeface="Times New Roman" panose="02020603050405020304" pitchFamily="18" charset="0"/>
                <a:cs typeface="Times New Roman" panose="02020603050405020304" pitchFamily="18" charset="0"/>
              </a:rPr>
              <a:t>Problem related to etiology as evidenced by signs and symptoms</a:t>
            </a:r>
          </a:p>
          <a:p>
            <a:pPr algn="l" rtl="0"/>
            <a:r>
              <a:rPr lang="en-US" sz="2200" b="1" dirty="0">
                <a:latin typeface="Times New Roman" panose="02020603050405020304" pitchFamily="18" charset="0"/>
                <a:cs typeface="Times New Roman" panose="02020603050405020304" pitchFamily="18" charset="0"/>
              </a:rPr>
              <a:t>Activity intolerance related to generalized weakness as evidenced by fatigue</a:t>
            </a:r>
          </a:p>
          <a:p>
            <a:pPr algn="l" rtl="0"/>
            <a:r>
              <a:rPr lang="en-US" sz="2200" b="1" dirty="0">
                <a:latin typeface="Times New Roman" panose="02020603050405020304" pitchFamily="18" charset="0"/>
                <a:cs typeface="Times New Roman" panose="02020603050405020304" pitchFamily="18" charset="0"/>
              </a:rPr>
              <a:t>risk for Shock R/T Loss of fluid</a:t>
            </a:r>
            <a:endParaRPr lang="ar-IQ"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9012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8171" y="1052225"/>
            <a:ext cx="8596668" cy="3880773"/>
          </a:xfrm>
        </p:spPr>
        <p:txBody>
          <a:bodyPr>
            <a:normAutofit/>
          </a:bodyPr>
          <a:lstStyle/>
          <a:p>
            <a:pPr algn="l" rtl="0"/>
            <a:r>
              <a:rPr lang="en-US" sz="2400" dirty="0">
                <a:latin typeface="Times New Roman" panose="02020603050405020304" pitchFamily="18" charset="0"/>
                <a:cs typeface="Times New Roman" panose="02020603050405020304" pitchFamily="18" charset="0"/>
              </a:rPr>
              <a:t>Anxiety May Be Related To threat of death Evidenced By Increased tension, restlessness, irritability</a:t>
            </a:r>
          </a:p>
          <a:p>
            <a:pPr marL="0" indent="0" algn="l" rtl="0">
              <a:buNone/>
            </a:pPr>
            <a:endParaRPr lang="en-US" sz="2000" dirty="0">
              <a:latin typeface="Times New Roman" panose="02020603050405020304" pitchFamily="18" charset="0"/>
              <a:cs typeface="Times New Roman" panose="02020603050405020304" pitchFamily="18" charset="0"/>
            </a:endParaRPr>
          </a:p>
          <a:p>
            <a:pPr algn="l" rtl="0"/>
            <a:r>
              <a:rPr lang="en-US" sz="2800" dirty="0">
                <a:latin typeface="Times New Roman" panose="02020603050405020304" pitchFamily="18" charset="0"/>
                <a:cs typeface="Times New Roman" panose="02020603050405020304" pitchFamily="18" charset="0"/>
              </a:rPr>
              <a:t>Potential (PE) </a:t>
            </a:r>
          </a:p>
          <a:p>
            <a:pPr lvl="0" algn="l" rtl="0">
              <a:buClr>
                <a:srgbClr val="90C226"/>
              </a:buClr>
            </a:pPr>
            <a:r>
              <a:rPr lang="en-US" sz="2400" dirty="0">
                <a:solidFill>
                  <a:prstClr val="black">
                    <a:lumMod val="75000"/>
                    <a:lumOff val="25000"/>
                  </a:prstClr>
                </a:solidFill>
                <a:latin typeface="Times New Roman" panose="02020603050405020304" pitchFamily="18" charset="0"/>
                <a:cs typeface="Times New Roman" panose="02020603050405020304" pitchFamily="18" charset="0"/>
              </a:rPr>
              <a:t>risk for Shock Loss of fluid</a:t>
            </a:r>
          </a:p>
          <a:p>
            <a:pPr lvl="0" algn="l" rtl="0">
              <a:buClr>
                <a:srgbClr val="90C226"/>
              </a:buClr>
            </a:pPr>
            <a:r>
              <a:rPr lang="en-US" sz="2400" dirty="0">
                <a:solidFill>
                  <a:prstClr val="black">
                    <a:lumMod val="75000"/>
                    <a:lumOff val="25000"/>
                  </a:prstClr>
                </a:solidFill>
                <a:latin typeface="Times New Roman" panose="02020603050405020304" pitchFamily="18" charset="0"/>
                <a:cs typeface="Times New Roman" panose="02020603050405020304" pitchFamily="18" charset="0"/>
              </a:rPr>
              <a:t>risk for deficient Fluid Volume R/T Excessive losses through normal routes—diarrhea, vomiting</a:t>
            </a:r>
            <a:endParaRPr lang="ar-IQ" sz="2400" dirty="0">
              <a:solidFill>
                <a:prstClr val="black">
                  <a:lumMod val="75000"/>
                  <a:lumOff val="25000"/>
                </a:prstClr>
              </a:solidFill>
              <a:latin typeface="Times New Roman" panose="02020603050405020304" pitchFamily="18" charset="0"/>
              <a:cs typeface="Times New Roman" panose="02020603050405020304" pitchFamily="18" charset="0"/>
            </a:endParaRPr>
          </a:p>
          <a:p>
            <a:pPr algn="l" rtl="0"/>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5852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Planning</a:t>
            </a:r>
            <a:endParaRPr lang="ar-IQ" dirty="0"/>
          </a:p>
        </p:txBody>
      </p:sp>
      <p:sp>
        <p:nvSpPr>
          <p:cNvPr id="3" name="Content Placeholder 2"/>
          <p:cNvSpPr>
            <a:spLocks noGrp="1"/>
          </p:cNvSpPr>
          <p:nvPr>
            <p:ph idx="1"/>
          </p:nvPr>
        </p:nvSpPr>
        <p:spPr>
          <a:xfrm>
            <a:off x="677334" y="1491174"/>
            <a:ext cx="8596668" cy="4367307"/>
          </a:xfrm>
        </p:spPr>
        <p:txBody>
          <a:bodyPr>
            <a:normAutofit/>
          </a:bodyPr>
          <a:lstStyle/>
          <a:p>
            <a:pPr algn="l" rtl="0">
              <a:lnSpc>
                <a:spcPct val="200000"/>
              </a:lnSpc>
            </a:pPr>
            <a:r>
              <a:rPr lang="en-US" sz="2400" dirty="0">
                <a:latin typeface="Times New Roman" panose="02020603050405020304" pitchFamily="18" charset="0"/>
                <a:cs typeface="Times New Roman" panose="02020603050405020304" pitchFamily="18" charset="0"/>
              </a:rPr>
              <a:t>is the third phase of the nursing process, in which the nurse and client develop client goals/ desired outcomes and nursing strategies to prevent, reduce or alleviate the client’s health problem</a:t>
            </a:r>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2637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952" y="332509"/>
            <a:ext cx="8596668" cy="1320800"/>
          </a:xfrm>
        </p:spPr>
        <p:txBody>
          <a:bodyPr/>
          <a:lstStyle/>
          <a:p>
            <a:r>
              <a:rPr lang="en-US" sz="3200" b="1" dirty="0">
                <a:solidFill>
                  <a:srgbClr val="90C226"/>
                </a:solidFill>
                <a:latin typeface="Times New Roman" panose="02020603050405020304" pitchFamily="18" charset="0"/>
                <a:cs typeface="Times New Roman" panose="02020603050405020304" pitchFamily="18" charset="0"/>
              </a:rPr>
              <a:t>Planning process</a:t>
            </a:r>
            <a:endParaRPr lang="ar-IQ"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77595870"/>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82791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goals </a:t>
            </a:r>
            <a:endParaRPr lang="ar-IQ"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77576141"/>
              </p:ext>
            </p:extLst>
          </p:nvPr>
        </p:nvGraphicFramePr>
        <p:xfrm>
          <a:off x="677334" y="2188297"/>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8500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t>
            </a:r>
            <a:endParaRPr lang="ar-IQ" dirty="0"/>
          </a:p>
        </p:txBody>
      </p:sp>
      <p:sp>
        <p:nvSpPr>
          <p:cNvPr id="3" name="Content Placeholder 2"/>
          <p:cNvSpPr>
            <a:spLocks noGrp="1"/>
          </p:cNvSpPr>
          <p:nvPr>
            <p:ph idx="1"/>
          </p:nvPr>
        </p:nvSpPr>
        <p:spPr>
          <a:xfrm>
            <a:off x="677334" y="1766693"/>
            <a:ext cx="8596668" cy="3880773"/>
          </a:xfrm>
        </p:spPr>
        <p:txBody>
          <a:bodyPr>
            <a:normAutofit/>
          </a:bodyPr>
          <a:lstStyle/>
          <a:p>
            <a:pPr algn="l" rtl="0"/>
            <a:r>
              <a:rPr lang="en-US" sz="3200" dirty="0">
                <a:latin typeface="Times New Roman" panose="02020603050405020304" pitchFamily="18" charset="0"/>
                <a:cs typeface="Times New Roman" panose="02020603050405020304" pitchFamily="18" charset="0"/>
              </a:rPr>
              <a:t>Problem of the patient: Ineffective airway clearance</a:t>
            </a:r>
          </a:p>
          <a:p>
            <a:pPr algn="l" rtl="0"/>
            <a:r>
              <a:rPr lang="en-US" sz="3200" dirty="0">
                <a:latin typeface="Times New Roman" panose="02020603050405020304" pitchFamily="18" charset="0"/>
                <a:cs typeface="Times New Roman" panose="02020603050405020304" pitchFamily="18" charset="0"/>
              </a:rPr>
              <a:t>Goals: Achieve airway clearance</a:t>
            </a:r>
          </a:p>
          <a:p>
            <a:pPr algn="l" rtl="0"/>
            <a:r>
              <a:rPr lang="en-US" sz="3200" dirty="0">
                <a:latin typeface="Times New Roman" panose="02020603050405020304" pitchFamily="18" charset="0"/>
                <a:cs typeface="Times New Roman" panose="02020603050405020304" pitchFamily="18" charset="0"/>
              </a:rPr>
              <a:t>Desired outcomes: Lungs will be clear to auscultation during entire post operative period</a:t>
            </a:r>
            <a:endParaRPr lang="ar-IQ"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7605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332" y="290945"/>
            <a:ext cx="8596668" cy="1320800"/>
          </a:xfrm>
        </p:spPr>
        <p:txBody>
          <a:bodyPr/>
          <a:lstStyle/>
          <a:p>
            <a:r>
              <a:rPr lang="en-US" dirty="0"/>
              <a:t>Intervention</a:t>
            </a:r>
            <a:endParaRPr lang="ar-IQ"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83400015"/>
              </p:ext>
            </p:extLst>
          </p:nvPr>
        </p:nvGraphicFramePr>
        <p:xfrm>
          <a:off x="677334" y="2160588"/>
          <a:ext cx="9643773" cy="4697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318653" y="1122416"/>
            <a:ext cx="9351819" cy="1200329"/>
          </a:xfrm>
          <a:prstGeom prst="rect">
            <a:avLst/>
          </a:prstGeom>
        </p:spPr>
        <p:txBody>
          <a:bodyPr wrap="square">
            <a:spAutoFit/>
          </a:bodyPr>
          <a:lstStyle/>
          <a:p>
            <a:pPr marL="342900" lvl="0" indent="-342900">
              <a:spcBef>
                <a:spcPts val="1000"/>
              </a:spcBef>
              <a:buClr>
                <a:srgbClr val="90C226"/>
              </a:buClr>
              <a:buSzPct val="80000"/>
              <a:buFont typeface="Wingdings 3" charset="2"/>
              <a:buChar char=""/>
            </a:pPr>
            <a:r>
              <a:rPr lang="en-US" sz="2400" dirty="0">
                <a:solidFill>
                  <a:prstClr val="black">
                    <a:lumMod val="75000"/>
                    <a:lumOff val="25000"/>
                  </a:prstClr>
                </a:solidFill>
                <a:latin typeface="Times New Roman" panose="02020603050405020304" pitchFamily="18" charset="0"/>
                <a:cs typeface="Times New Roman" panose="02020603050405020304" pitchFamily="18" charset="0"/>
              </a:rPr>
              <a:t>It is the fourth phase of the nursing process in which the nurse puts the nursing care plan into action, continues data collection and documents the care provided</a:t>
            </a:r>
            <a:endParaRPr lang="ar-IQ" sz="2400" dirty="0">
              <a:solidFill>
                <a:prstClr val="black">
                  <a:lumMod val="75000"/>
                  <a:lumOff val="2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3117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t>
            </a:r>
            <a:endParaRPr lang="ar-IQ" dirty="0"/>
          </a:p>
        </p:txBody>
      </p:sp>
      <p:sp>
        <p:nvSpPr>
          <p:cNvPr id="3" name="Content Placeholder 2"/>
          <p:cNvSpPr>
            <a:spLocks noGrp="1"/>
          </p:cNvSpPr>
          <p:nvPr>
            <p:ph idx="1"/>
          </p:nvPr>
        </p:nvSpPr>
        <p:spPr/>
        <p:txBody>
          <a:bodyPr>
            <a:normAutofit/>
          </a:bodyPr>
          <a:lstStyle/>
          <a:p>
            <a:pPr algn="l" rtl="0"/>
            <a:r>
              <a:rPr lang="en-US" sz="2800" dirty="0">
                <a:latin typeface="Times New Roman" panose="02020603050405020304" pitchFamily="18" charset="0"/>
                <a:cs typeface="Times New Roman" panose="02020603050405020304" pitchFamily="18" charset="0"/>
              </a:rPr>
              <a:t>It is the fifth and last phase of the nursing process, in which clients and health care professionals determine the client’s progress toward goal achievement and the effectiveness of the nursing care plan</a:t>
            </a:r>
          </a:p>
        </p:txBody>
      </p:sp>
    </p:spTree>
    <p:extLst>
      <p:ext uri="{BB962C8B-B14F-4D97-AF65-F5344CB8AC3E}">
        <p14:creationId xmlns:p14="http://schemas.microsoft.com/office/powerpoint/2010/main" val="3867575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47301106"/>
              </p:ext>
            </p:extLst>
          </p:nvPr>
        </p:nvGraphicFramePr>
        <p:xfrm>
          <a:off x="164981" y="899825"/>
          <a:ext cx="9649084"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886691" y="5184108"/>
            <a:ext cx="7176654" cy="1569660"/>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three possible conclusions:</a:t>
            </a:r>
          </a:p>
          <a:p>
            <a:pPr marL="457200" indent="-45720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The goal was met</a:t>
            </a:r>
          </a:p>
          <a:p>
            <a:pPr marL="457200" indent="-45720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 The goal was partially met</a:t>
            </a:r>
          </a:p>
          <a:p>
            <a:pPr marL="457200" indent="-45720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 The goal was not met</a:t>
            </a:r>
          </a:p>
        </p:txBody>
      </p:sp>
      <p:sp>
        <p:nvSpPr>
          <p:cNvPr id="2" name="Rectangle 1"/>
          <p:cNvSpPr/>
          <p:nvPr/>
        </p:nvSpPr>
        <p:spPr>
          <a:xfrm>
            <a:off x="886691" y="496979"/>
            <a:ext cx="2993127" cy="523220"/>
          </a:xfrm>
          <a:prstGeom prst="rect">
            <a:avLst/>
          </a:prstGeom>
        </p:spPr>
        <p:txBody>
          <a:bodyPr wrap="none">
            <a:spAutoFit/>
          </a:bodyPr>
          <a:lstStyle/>
          <a:p>
            <a:pPr lvl="0">
              <a:spcBef>
                <a:spcPts val="1000"/>
              </a:spcBef>
              <a:buClr>
                <a:srgbClr val="90C226"/>
              </a:buClr>
              <a:buSzPct val="80000"/>
            </a:pPr>
            <a:r>
              <a:rPr lang="en-US" sz="2800" dirty="0">
                <a:solidFill>
                  <a:prstClr val="black">
                    <a:lumMod val="75000"/>
                    <a:lumOff val="25000"/>
                  </a:prstClr>
                </a:solidFill>
                <a:latin typeface="Times New Roman" panose="02020603050405020304" pitchFamily="18" charset="0"/>
                <a:cs typeface="Times New Roman" panose="02020603050405020304" pitchFamily="18" charset="0"/>
              </a:rPr>
              <a:t>Evaluation process </a:t>
            </a:r>
            <a:endParaRPr lang="ar-IQ" sz="2800" dirty="0">
              <a:solidFill>
                <a:prstClr val="black">
                  <a:lumMod val="75000"/>
                  <a:lumOff val="2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7705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4291"/>
          </a:xfrm>
        </p:spPr>
        <p:txBody>
          <a:bodyPr/>
          <a:lstStyle/>
          <a:p>
            <a:r>
              <a:rPr lang="en-US" dirty="0">
                <a:latin typeface="Times New Roman" panose="02020603050405020304" pitchFamily="18" charset="0"/>
                <a:cs typeface="Times New Roman" panose="02020603050405020304" pitchFamily="18" charset="0"/>
              </a:rPr>
              <a:t>Definition</a:t>
            </a:r>
            <a:endParaRPr lang="ar-IQ"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592552"/>
            <a:ext cx="8596668" cy="3880773"/>
          </a:xfrm>
        </p:spPr>
        <p:txBody>
          <a:bodyPr>
            <a:normAutofit/>
          </a:bodyPr>
          <a:lstStyle/>
          <a:p>
            <a:pPr algn="l" rtl="0">
              <a:lnSpc>
                <a:spcPct val="200000"/>
              </a:lnSpc>
            </a:pPr>
            <a:r>
              <a:rPr lang="en-US" sz="2400" b="1" dirty="0">
                <a:latin typeface="Times New Roman" panose="02020603050405020304" pitchFamily="18" charset="0"/>
                <a:cs typeface="Times New Roman" panose="02020603050405020304" pitchFamily="18" charset="0"/>
              </a:rPr>
              <a:t>Nursing process</a:t>
            </a:r>
            <a:r>
              <a:rPr lang="en-US" sz="2400" dirty="0">
                <a:latin typeface="Times New Roman" panose="02020603050405020304" pitchFamily="18" charset="0"/>
                <a:cs typeface="Times New Roman" panose="02020603050405020304" pitchFamily="18" charset="0"/>
              </a:rPr>
              <a:t>:- is a systematic rationale method of planning and providing individualized nursing care</a:t>
            </a:r>
          </a:p>
          <a:p>
            <a:pPr algn="l" rtl="0">
              <a:lnSpc>
                <a:spcPct val="200000"/>
              </a:lnSpc>
            </a:pPr>
            <a:r>
              <a:rPr lang="en-US" sz="2400" dirty="0">
                <a:latin typeface="Times New Roman" panose="02020603050405020304" pitchFamily="18" charset="0"/>
                <a:cs typeface="Times New Roman" panose="02020603050405020304" pitchFamily="18" charset="0"/>
              </a:rPr>
              <a:t>American Nurses Association</a:t>
            </a:r>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1924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endParaRPr lang="ar-IQ"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88235744"/>
              </p:ext>
            </p:extLst>
          </p:nvPr>
        </p:nvGraphicFramePr>
        <p:xfrm>
          <a:off x="-234146" y="1523279"/>
          <a:ext cx="9754610" cy="4697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118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498" y="221673"/>
            <a:ext cx="8596668" cy="581891"/>
          </a:xfrm>
        </p:spPr>
        <p:txBody>
          <a:bodyPr>
            <a:normAutofit fontScale="90000"/>
          </a:bodyPr>
          <a:lstStyle/>
          <a:p>
            <a:r>
              <a:rPr lang="en-US" dirty="0"/>
              <a:t>NSG diagnosis 1</a:t>
            </a:r>
            <a:endParaRPr lang="ar-IQ" dirty="0"/>
          </a:p>
        </p:txBody>
      </p:sp>
      <p:sp>
        <p:nvSpPr>
          <p:cNvPr id="3" name="Content Placeholder 2"/>
          <p:cNvSpPr>
            <a:spLocks noGrp="1"/>
          </p:cNvSpPr>
          <p:nvPr>
            <p:ph idx="1"/>
          </p:nvPr>
        </p:nvSpPr>
        <p:spPr>
          <a:xfrm>
            <a:off x="731213" y="955965"/>
            <a:ext cx="8596668" cy="6013652"/>
          </a:xfrm>
        </p:spPr>
        <p:txBody>
          <a:bodyPr>
            <a:normAutofit/>
          </a:bodyPr>
          <a:lstStyle/>
          <a:p>
            <a:pPr algn="l" rtl="0"/>
            <a:r>
              <a:rPr lang="en-US" sz="2000" u="sng" dirty="0">
                <a:latin typeface="Times New Roman" panose="02020603050405020304" pitchFamily="18" charset="0"/>
                <a:cs typeface="Times New Roman" panose="02020603050405020304" pitchFamily="18" charset="0"/>
              </a:rPr>
              <a:t>Decreased Cardiac Output</a:t>
            </a:r>
          </a:p>
          <a:p>
            <a:pPr marL="0" indent="0" algn="l" rtl="0">
              <a:buNone/>
            </a:pPr>
            <a:r>
              <a:rPr lang="en-US" sz="2000" dirty="0">
                <a:latin typeface="Times New Roman" panose="02020603050405020304" pitchFamily="18" charset="0"/>
                <a:cs typeface="Times New Roman" panose="02020603050405020304" pitchFamily="18" charset="0"/>
              </a:rPr>
              <a:t>May Be Related To</a:t>
            </a:r>
          </a:p>
          <a:p>
            <a:pPr algn="l" rtl="0"/>
            <a:r>
              <a:rPr lang="en-US" sz="2000" dirty="0">
                <a:latin typeface="Times New Roman" panose="02020603050405020304" pitchFamily="18" charset="0"/>
                <a:cs typeface="Times New Roman" panose="02020603050405020304" pitchFamily="18" charset="0"/>
              </a:rPr>
              <a:t>Altered contractility (such as </a:t>
            </a:r>
            <a:r>
              <a:rPr lang="en-US" sz="2000" dirty="0" err="1">
                <a:latin typeface="Times New Roman" panose="02020603050405020304" pitchFamily="18" charset="0"/>
                <a:cs typeface="Times New Roman" panose="02020603050405020304" pitchFamily="18" charset="0"/>
              </a:rPr>
              <a:t>valvular</a:t>
            </a:r>
            <a:r>
              <a:rPr lang="en-US" sz="2000" dirty="0">
                <a:latin typeface="Times New Roman" panose="02020603050405020304" pitchFamily="18" charset="0"/>
                <a:cs typeface="Times New Roman" panose="02020603050405020304" pitchFamily="18" charset="0"/>
              </a:rPr>
              <a:t> defects and ventricular aneurysm)</a:t>
            </a:r>
          </a:p>
          <a:p>
            <a:pPr algn="l" rtl="0"/>
            <a:r>
              <a:rPr lang="en-US" sz="2000" dirty="0">
                <a:latin typeface="Times New Roman" panose="02020603050405020304" pitchFamily="18" charset="0"/>
                <a:cs typeface="Times New Roman" panose="02020603050405020304" pitchFamily="18" charset="0"/>
              </a:rPr>
              <a:t>Altered heart rate, rhythm</a:t>
            </a:r>
          </a:p>
          <a:p>
            <a:pPr marL="0" indent="0" algn="l" rtl="0">
              <a:buNone/>
            </a:pPr>
            <a:r>
              <a:rPr lang="en-US" sz="2000" dirty="0">
                <a:latin typeface="Times New Roman" panose="02020603050405020304" pitchFamily="18" charset="0"/>
                <a:cs typeface="Times New Roman" panose="02020603050405020304" pitchFamily="18" charset="0"/>
              </a:rPr>
              <a:t>Possibly Evidenced By</a:t>
            </a:r>
          </a:p>
          <a:p>
            <a:pPr algn="l" rtl="0"/>
            <a:r>
              <a:rPr lang="en-US" sz="2000" dirty="0">
                <a:latin typeface="Times New Roman" panose="02020603050405020304" pitchFamily="18" charset="0"/>
                <a:cs typeface="Times New Roman" panose="02020603050405020304" pitchFamily="18" charset="0"/>
              </a:rPr>
              <a:t>Tachycardia, arrhythmias, ECG changes</a:t>
            </a:r>
          </a:p>
          <a:p>
            <a:pPr algn="l" rtl="0"/>
            <a:r>
              <a:rPr lang="en-US" sz="2000" dirty="0">
                <a:latin typeface="Times New Roman" panose="02020603050405020304" pitchFamily="18" charset="0"/>
                <a:cs typeface="Times New Roman" panose="02020603050405020304" pitchFamily="18" charset="0"/>
              </a:rPr>
              <a:t>Decreased peripheral pulses</a:t>
            </a:r>
          </a:p>
          <a:p>
            <a:pPr algn="l" rtl="0"/>
            <a:r>
              <a:rPr lang="en-US" sz="2000" dirty="0">
                <a:latin typeface="Times New Roman" panose="02020603050405020304" pitchFamily="18" charset="0"/>
                <a:cs typeface="Times New Roman" panose="02020603050405020304" pitchFamily="18" charset="0"/>
              </a:rPr>
              <a:t>S3, S4 heart sounds</a:t>
            </a:r>
          </a:p>
          <a:p>
            <a:pPr algn="l" rtl="0"/>
            <a:r>
              <a:rPr lang="en-US" sz="2000" dirty="0">
                <a:latin typeface="Times New Roman" panose="02020603050405020304" pitchFamily="18" charset="0"/>
                <a:cs typeface="Times New Roman" panose="02020603050405020304" pitchFamily="18" charset="0"/>
              </a:rPr>
              <a:t>Orthopnea, crackles, jugular vein distension, edema, weight gain</a:t>
            </a:r>
          </a:p>
          <a:p>
            <a:pPr algn="l" rtl="0"/>
            <a:r>
              <a:rPr lang="en-US" sz="2000" dirty="0">
                <a:latin typeface="Times New Roman" panose="02020603050405020304" pitchFamily="18" charset="0"/>
                <a:cs typeface="Times New Roman" panose="02020603050405020304" pitchFamily="18" charset="0"/>
              </a:rPr>
              <a:t>Skin color changes, Oliguria</a:t>
            </a:r>
          </a:p>
          <a:p>
            <a:pPr marL="0" indent="0" algn="l" rtl="0">
              <a:buNone/>
            </a:pPr>
            <a:r>
              <a:rPr lang="en-US" sz="2000" dirty="0">
                <a:latin typeface="Times New Roman" panose="02020603050405020304" pitchFamily="18" charset="0"/>
                <a:cs typeface="Times New Roman" panose="02020603050405020304" pitchFamily="18" charset="0"/>
              </a:rPr>
              <a:t>Desired Outcomes/Evaluation Criteria—Client Will</a:t>
            </a:r>
          </a:p>
          <a:p>
            <a:pPr algn="l" rtl="0"/>
            <a:r>
              <a:rPr lang="en-US" sz="2000" dirty="0">
                <a:latin typeface="Times New Roman" panose="02020603050405020304" pitchFamily="18" charset="0"/>
                <a:cs typeface="Times New Roman" panose="02020603050405020304" pitchFamily="18" charset="0"/>
              </a:rPr>
              <a:t>Cardiac Pump Effectiveness</a:t>
            </a:r>
          </a:p>
        </p:txBody>
      </p:sp>
    </p:spTree>
    <p:extLst>
      <p:ext uri="{BB962C8B-B14F-4D97-AF65-F5344CB8AC3E}">
        <p14:creationId xmlns:p14="http://schemas.microsoft.com/office/powerpoint/2010/main" val="30326987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Plan/goal </a:t>
            </a:r>
            <a:endParaRPr lang="ar-IQ" dirty="0"/>
          </a:p>
        </p:txBody>
      </p:sp>
      <p:sp>
        <p:nvSpPr>
          <p:cNvPr id="3" name="Content Placeholder 2"/>
          <p:cNvSpPr>
            <a:spLocks noGrp="1"/>
          </p:cNvSpPr>
          <p:nvPr>
            <p:ph idx="1"/>
          </p:nvPr>
        </p:nvSpPr>
        <p:spPr>
          <a:xfrm>
            <a:off x="677334" y="1488613"/>
            <a:ext cx="8596668" cy="3880773"/>
          </a:xfrm>
        </p:spPr>
        <p:txBody>
          <a:bodyPr/>
          <a:lstStyle/>
          <a:p>
            <a:pPr algn="l" rtl="0"/>
            <a:r>
              <a:rPr lang="en-US" dirty="0"/>
              <a:t>Improve myocardial contractility and systemic perfusion.</a:t>
            </a:r>
          </a:p>
          <a:p>
            <a:pPr algn="l" rtl="0"/>
            <a:r>
              <a:rPr lang="en-US" dirty="0"/>
              <a:t>Reduce fluid volume overload.</a:t>
            </a:r>
          </a:p>
          <a:p>
            <a:pPr algn="l" rtl="0"/>
            <a:r>
              <a:rPr lang="en-US" dirty="0"/>
              <a:t>Prevent complications.</a:t>
            </a:r>
          </a:p>
          <a:p>
            <a:pPr algn="l" rtl="0"/>
            <a:r>
              <a:rPr lang="en-US" dirty="0"/>
              <a:t>Provide information about disease and prognosis, therapy</a:t>
            </a:r>
          </a:p>
          <a:p>
            <a:pPr algn="l" rtl="0"/>
            <a:r>
              <a:rPr lang="en-US" dirty="0"/>
              <a:t>needs, and prevention of recurrences</a:t>
            </a:r>
            <a:endParaRPr lang="ar-IQ" dirty="0"/>
          </a:p>
        </p:txBody>
      </p:sp>
    </p:spTree>
    <p:extLst>
      <p:ext uri="{BB962C8B-B14F-4D97-AF65-F5344CB8AC3E}">
        <p14:creationId xmlns:p14="http://schemas.microsoft.com/office/powerpoint/2010/main" val="1189992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0971" y="360219"/>
            <a:ext cx="9422630" cy="7011182"/>
          </a:xfrm>
        </p:spPr>
        <p:txBody>
          <a:bodyPr>
            <a:normAutofit/>
          </a:bodyPr>
          <a:lstStyle/>
          <a:p>
            <a:pPr marL="0" indent="0" algn="l" rtl="0">
              <a:buNone/>
            </a:pPr>
            <a:r>
              <a:rPr lang="en-US" sz="2800" b="1" dirty="0">
                <a:solidFill>
                  <a:srgbClr val="92D050"/>
                </a:solidFill>
                <a:latin typeface="Times New Roman" panose="02020603050405020304" pitchFamily="18" charset="0"/>
                <a:cs typeface="Times New Roman" panose="02020603050405020304" pitchFamily="18" charset="0"/>
              </a:rPr>
              <a:t>Intervention</a:t>
            </a:r>
            <a:endParaRPr lang="en-US" sz="2800" dirty="0">
              <a:latin typeface="Times New Roman" panose="02020603050405020304" pitchFamily="18" charset="0"/>
              <a:cs typeface="Times New Roman" panose="02020603050405020304" pitchFamily="18" charset="0"/>
            </a:endParaRPr>
          </a:p>
          <a:p>
            <a:pPr algn="l" rtl="0"/>
            <a:r>
              <a:rPr lang="en-US" sz="2200" dirty="0">
                <a:latin typeface="Times New Roman" panose="02020603050405020304" pitchFamily="18" charset="0"/>
                <a:cs typeface="Times New Roman" panose="02020603050405020304" pitchFamily="18" charset="0"/>
              </a:rPr>
              <a:t>Auscultate apical pulse; assess heart rate, rhythm, and</a:t>
            </a:r>
          </a:p>
          <a:p>
            <a:pPr algn="l" rtl="0"/>
            <a:r>
              <a:rPr lang="en-US" sz="2200" dirty="0">
                <a:latin typeface="Times New Roman" panose="02020603050405020304" pitchFamily="18" charset="0"/>
                <a:cs typeface="Times New Roman" panose="02020603050405020304" pitchFamily="18" charset="0"/>
              </a:rPr>
              <a:t>document dysrhythmia if telemetry available.</a:t>
            </a:r>
          </a:p>
          <a:p>
            <a:pPr algn="l" rtl="0"/>
            <a:r>
              <a:rPr lang="en-US" sz="2200" dirty="0">
                <a:latin typeface="Times New Roman" panose="02020603050405020304" pitchFamily="18" charset="0"/>
                <a:cs typeface="Times New Roman" panose="02020603050405020304" pitchFamily="18" charset="0"/>
              </a:rPr>
              <a:t>Note heart sounds.</a:t>
            </a:r>
          </a:p>
          <a:p>
            <a:pPr algn="l" rtl="0"/>
            <a:r>
              <a:rPr lang="en-US" sz="2200" dirty="0">
                <a:latin typeface="Times New Roman" panose="02020603050405020304" pitchFamily="18" charset="0"/>
                <a:cs typeface="Times New Roman" panose="02020603050405020304" pitchFamily="18" charset="0"/>
              </a:rPr>
              <a:t>Palpate peripheral pulses.</a:t>
            </a:r>
          </a:p>
          <a:p>
            <a:pPr algn="l" rtl="0"/>
            <a:r>
              <a:rPr lang="en-US" sz="2200" dirty="0">
                <a:latin typeface="Times New Roman" panose="02020603050405020304" pitchFamily="18" charset="0"/>
                <a:cs typeface="Times New Roman" panose="02020603050405020304" pitchFamily="18" charset="0"/>
              </a:rPr>
              <a:t>Monitor BP.</a:t>
            </a:r>
          </a:p>
          <a:p>
            <a:pPr algn="l" rtl="0"/>
            <a:r>
              <a:rPr lang="en-US" sz="2200" dirty="0">
                <a:latin typeface="Times New Roman" panose="02020603050405020304" pitchFamily="18" charset="0"/>
                <a:cs typeface="Times New Roman" panose="02020603050405020304" pitchFamily="18" charset="0"/>
              </a:rPr>
              <a:t>Inspect skin for pallor and cyanosis</a:t>
            </a:r>
          </a:p>
          <a:p>
            <a:pPr algn="l" rtl="0"/>
            <a:r>
              <a:rPr lang="en-US" sz="2200" dirty="0">
                <a:latin typeface="Times New Roman" panose="02020603050405020304" pitchFamily="18" charset="0"/>
                <a:cs typeface="Times New Roman" panose="02020603050405020304" pitchFamily="18" charset="0"/>
              </a:rPr>
              <a:t>Monitor urine output, noting decreasing output and dark or concentrated urine.</a:t>
            </a:r>
          </a:p>
          <a:p>
            <a:pPr algn="l" rtl="0"/>
            <a:r>
              <a:rPr lang="en-US" sz="2200" dirty="0">
                <a:latin typeface="Times New Roman" panose="02020603050405020304" pitchFamily="18" charset="0"/>
                <a:cs typeface="Times New Roman" panose="02020603050405020304" pitchFamily="18" charset="0"/>
              </a:rPr>
              <a:t>Encourage rest, semi recumbent in bed or chair. Assist with physical care, as indicated.</a:t>
            </a:r>
          </a:p>
          <a:p>
            <a:pPr algn="l" rtl="0"/>
            <a:r>
              <a:rPr lang="en-US" sz="2200" dirty="0">
                <a:latin typeface="Times New Roman" panose="02020603050405020304" pitchFamily="18" charset="0"/>
                <a:cs typeface="Times New Roman" panose="02020603050405020304" pitchFamily="18" charset="0"/>
              </a:rPr>
              <a:t>Provide quiet environment, explain medical and nursing management,</a:t>
            </a:r>
          </a:p>
          <a:p>
            <a:pPr algn="l" rtl="0"/>
            <a:r>
              <a:rPr lang="en-US" sz="2200" dirty="0">
                <a:latin typeface="Times New Roman" panose="02020603050405020304" pitchFamily="18" charset="0"/>
                <a:cs typeface="Times New Roman" panose="02020603050405020304" pitchFamily="18" charset="0"/>
              </a:rPr>
              <a:t>help client avoid stressful situations, listen and respond to expressions of feelings or fears.</a:t>
            </a:r>
          </a:p>
        </p:txBody>
      </p:sp>
    </p:spTree>
    <p:extLst>
      <p:ext uri="{BB962C8B-B14F-4D97-AF65-F5344CB8AC3E}">
        <p14:creationId xmlns:p14="http://schemas.microsoft.com/office/powerpoint/2010/main" val="3478204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4757" y="318264"/>
            <a:ext cx="11722485" cy="6221471"/>
          </a:xfrm>
        </p:spPr>
        <p:txBody>
          <a:bodyPr>
            <a:noAutofit/>
          </a:bodyPr>
          <a:lstStyle/>
          <a:p>
            <a:pPr lvl="0" algn="l" rtl="0">
              <a:buClr>
                <a:srgbClr val="90C226"/>
              </a:buClr>
            </a:pPr>
            <a:r>
              <a:rPr lang="en-US" sz="2200" dirty="0">
                <a:solidFill>
                  <a:prstClr val="black">
                    <a:lumMod val="75000"/>
                    <a:lumOff val="25000"/>
                  </a:prstClr>
                </a:solidFill>
                <a:latin typeface="Times New Roman" panose="02020603050405020304" pitchFamily="18" charset="0"/>
                <a:cs typeface="Times New Roman" panose="02020603050405020304" pitchFamily="18" charset="0"/>
              </a:rPr>
              <a:t>Provide bedside commode. </a:t>
            </a:r>
          </a:p>
          <a:p>
            <a:pPr lvl="0" algn="l" rtl="0">
              <a:buClr>
                <a:srgbClr val="90C226"/>
              </a:buClr>
            </a:pPr>
            <a:r>
              <a:rPr lang="en-US" sz="2200" dirty="0">
                <a:solidFill>
                  <a:prstClr val="black">
                    <a:lumMod val="75000"/>
                    <a:lumOff val="25000"/>
                  </a:prstClr>
                </a:solidFill>
                <a:latin typeface="Times New Roman" panose="02020603050405020304" pitchFamily="18" charset="0"/>
                <a:cs typeface="Times New Roman" panose="02020603050405020304" pitchFamily="18" charset="0"/>
              </a:rPr>
              <a:t>Elevate legs, avoiding pressure under knee. Encourage active and passive exercises. Increase ambulation and activity as tolerated.</a:t>
            </a:r>
          </a:p>
          <a:p>
            <a:pPr lvl="0" algn="l" rtl="0">
              <a:buClr>
                <a:srgbClr val="90C226"/>
              </a:buClr>
            </a:pPr>
            <a:r>
              <a:rPr lang="en-US" sz="2200" dirty="0">
                <a:solidFill>
                  <a:prstClr val="black">
                    <a:lumMod val="75000"/>
                    <a:lumOff val="25000"/>
                  </a:prstClr>
                </a:solidFill>
                <a:latin typeface="Times New Roman" panose="02020603050405020304" pitchFamily="18" charset="0"/>
                <a:cs typeface="Times New Roman" panose="02020603050405020304" pitchFamily="18" charset="0"/>
              </a:rPr>
              <a:t>Check for calf tenderness and swelling, local redness, or pallor of extremity.</a:t>
            </a:r>
            <a:endParaRPr lang="en-US" sz="2200" dirty="0">
              <a:latin typeface="Times New Roman" panose="02020603050405020304" pitchFamily="18" charset="0"/>
              <a:cs typeface="Times New Roman" panose="02020603050405020304" pitchFamily="18" charset="0"/>
            </a:endParaRPr>
          </a:p>
          <a:p>
            <a:pPr algn="l" rtl="0"/>
            <a:r>
              <a:rPr lang="en-US" sz="2200" dirty="0">
                <a:latin typeface="Times New Roman" panose="02020603050405020304" pitchFamily="18" charset="0"/>
                <a:cs typeface="Times New Roman" panose="02020603050405020304" pitchFamily="18" charset="0"/>
              </a:rPr>
              <a:t>Administer supplemental oxygen, as indicated.</a:t>
            </a:r>
          </a:p>
          <a:p>
            <a:pPr algn="l" rtl="0"/>
            <a:r>
              <a:rPr lang="en-US" sz="2200" dirty="0">
                <a:latin typeface="Times New Roman" panose="02020603050405020304" pitchFamily="18" charset="0"/>
                <a:cs typeface="Times New Roman" panose="02020603050405020304" pitchFamily="18" charset="0"/>
              </a:rPr>
              <a:t>Administer medications, as indicated,</a:t>
            </a:r>
          </a:p>
          <a:p>
            <a:pPr algn="l" rtl="0"/>
            <a:r>
              <a:rPr lang="en-US" sz="2200" dirty="0">
                <a:latin typeface="Times New Roman" panose="02020603050405020304" pitchFamily="18" charset="0"/>
                <a:cs typeface="Times New Roman" panose="02020603050405020304" pitchFamily="18" charset="0"/>
              </a:rPr>
              <a:t>Administer IV solutions, restricting total amount, as indicated.</a:t>
            </a:r>
          </a:p>
          <a:p>
            <a:pPr algn="l" rtl="0"/>
            <a:r>
              <a:rPr lang="en-US" sz="2200" dirty="0">
                <a:latin typeface="Times New Roman" panose="02020603050405020304" pitchFamily="18" charset="0"/>
                <a:cs typeface="Times New Roman" panose="02020603050405020304" pitchFamily="18" charset="0"/>
              </a:rPr>
              <a:t>Monitor and replace electrolytes, as indicated.</a:t>
            </a:r>
          </a:p>
          <a:p>
            <a:pPr algn="l" rtl="0"/>
            <a:r>
              <a:rPr lang="en-US" sz="2200" dirty="0">
                <a:latin typeface="Times New Roman" panose="02020603050405020304" pitchFamily="18" charset="0"/>
                <a:cs typeface="Times New Roman" panose="02020603050405020304" pitchFamily="18" charset="0"/>
              </a:rPr>
              <a:t>Monitor serial ECG and chest x-ray changes.</a:t>
            </a:r>
          </a:p>
          <a:p>
            <a:pPr algn="l" rtl="0"/>
            <a:r>
              <a:rPr lang="en-US" sz="2200" dirty="0">
                <a:latin typeface="Times New Roman" panose="02020603050405020304" pitchFamily="18" charset="0"/>
                <a:cs typeface="Times New Roman" panose="02020603050405020304" pitchFamily="18" charset="0"/>
              </a:rPr>
              <a:t>Measure cardiac output and other functional parameters, as indicated.</a:t>
            </a:r>
          </a:p>
          <a:p>
            <a:pPr algn="l" rtl="0"/>
            <a:r>
              <a:rPr lang="en-US" sz="2200" dirty="0">
                <a:latin typeface="Times New Roman" panose="02020603050405020304" pitchFamily="18" charset="0"/>
                <a:cs typeface="Times New Roman" panose="02020603050405020304" pitchFamily="18" charset="0"/>
              </a:rPr>
              <a:t>Prepare for insertion and maintain pacemaker or pacemaker/defibrillator, if indicated.</a:t>
            </a:r>
          </a:p>
          <a:p>
            <a:pPr algn="l" rtl="0"/>
            <a:r>
              <a:rPr lang="en-US" sz="2200" dirty="0">
                <a:latin typeface="Times New Roman" panose="02020603050405020304" pitchFamily="18" charset="0"/>
                <a:cs typeface="Times New Roman" panose="02020603050405020304" pitchFamily="18" charset="0"/>
              </a:rPr>
              <a:t>Prepare for surgery, such as valve replacement, angioplasty, coronary artery bypass grafting (CABG), as indicated:</a:t>
            </a:r>
          </a:p>
        </p:txBody>
      </p:sp>
    </p:spTree>
    <p:extLst>
      <p:ext uri="{BB962C8B-B14F-4D97-AF65-F5344CB8AC3E}">
        <p14:creationId xmlns:p14="http://schemas.microsoft.com/office/powerpoint/2010/main" val="380024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3564"/>
          </a:xfrm>
        </p:spPr>
        <p:txBody>
          <a:bodyPr/>
          <a:lstStyle/>
          <a:p>
            <a:r>
              <a:rPr lang="en-US" dirty="0"/>
              <a:t>Evaluation </a:t>
            </a:r>
            <a:endParaRPr lang="ar-IQ" dirty="0"/>
          </a:p>
        </p:txBody>
      </p:sp>
      <p:sp>
        <p:nvSpPr>
          <p:cNvPr id="3" name="Content Placeholder 2"/>
          <p:cNvSpPr>
            <a:spLocks noGrp="1"/>
          </p:cNvSpPr>
          <p:nvPr>
            <p:ph idx="1"/>
          </p:nvPr>
        </p:nvSpPr>
        <p:spPr/>
        <p:txBody>
          <a:bodyPr>
            <a:normAutofit/>
          </a:bodyPr>
          <a:lstStyle/>
          <a:p>
            <a:pPr algn="l" rtl="0"/>
            <a:r>
              <a:rPr lang="en-US" sz="2200" dirty="0">
                <a:latin typeface="Times New Roman" panose="02020603050405020304" pitchFamily="18" charset="0"/>
                <a:cs typeface="Times New Roman" panose="02020603050405020304" pitchFamily="18" charset="0"/>
              </a:rPr>
              <a:t>Check if the goals are achieved or not.</a:t>
            </a:r>
            <a:endParaRPr lang="ar-IQ"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6619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016" y="198582"/>
            <a:ext cx="8596668" cy="1320800"/>
          </a:xfrm>
        </p:spPr>
        <p:txBody>
          <a:bodyPr/>
          <a:lstStyle/>
          <a:p>
            <a:r>
              <a:rPr lang="en-US" b="1" dirty="0">
                <a:latin typeface="Times New Roman" panose="02020603050405020304" pitchFamily="18" charset="0"/>
                <a:cs typeface="Times New Roman" panose="02020603050405020304" pitchFamily="18" charset="0"/>
              </a:rPr>
              <a:t>Steps of nursing process:-</a:t>
            </a:r>
            <a:endParaRPr lang="ar-IQ" b="1"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85787781"/>
              </p:ext>
            </p:extLst>
          </p:nvPr>
        </p:nvGraphicFramePr>
        <p:xfrm>
          <a:off x="817419" y="886691"/>
          <a:ext cx="8201890" cy="59990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8683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914400"/>
            <a:ext cx="8596668" cy="5500255"/>
          </a:xfrm>
        </p:spPr>
        <p:txBody>
          <a:bodyPr>
            <a:noAutofit/>
          </a:bodyPr>
          <a:lstStyle/>
          <a:p>
            <a:pPr algn="l" rtl="0">
              <a:lnSpc>
                <a:spcPct val="150000"/>
              </a:lnSpc>
            </a:pPr>
            <a:r>
              <a:rPr lang="en-US" sz="2400" b="1" dirty="0">
                <a:latin typeface="Times New Roman" panose="02020603050405020304" pitchFamily="18" charset="0"/>
                <a:cs typeface="Times New Roman" panose="02020603050405020304" pitchFamily="18" charset="0"/>
              </a:rPr>
              <a:t>Assessment:-Collection of information about patients health condition</a:t>
            </a:r>
          </a:p>
          <a:p>
            <a:pPr algn="l" rtl="0">
              <a:lnSpc>
                <a:spcPct val="150000"/>
              </a:lnSpc>
            </a:pPr>
            <a:r>
              <a:rPr lang="en-US" sz="2400" b="1" dirty="0">
                <a:latin typeface="Times New Roman" panose="02020603050405020304" pitchFamily="18" charset="0"/>
                <a:cs typeface="Times New Roman" panose="02020603050405020304" pitchFamily="18" charset="0"/>
              </a:rPr>
              <a:t> Diagnosis:-Identify the patients problems from collected data</a:t>
            </a:r>
          </a:p>
          <a:p>
            <a:pPr algn="l" rtl="0">
              <a:lnSpc>
                <a:spcPct val="150000"/>
              </a:lnSpc>
            </a:pPr>
            <a:r>
              <a:rPr lang="en-US" sz="2400" b="1" dirty="0">
                <a:latin typeface="Times New Roman" panose="02020603050405020304" pitchFamily="18" charset="0"/>
                <a:cs typeface="Times New Roman" panose="02020603050405020304" pitchFamily="18" charset="0"/>
              </a:rPr>
              <a:t>Planning:- Set the goal of care and started and identify appropriate nursing actions</a:t>
            </a:r>
          </a:p>
          <a:p>
            <a:pPr algn="l" rtl="0">
              <a:lnSpc>
                <a:spcPct val="150000"/>
              </a:lnSpc>
            </a:pPr>
            <a:r>
              <a:rPr lang="en-US" sz="2400" b="1" dirty="0">
                <a:latin typeface="Times New Roman" panose="02020603050405020304" pitchFamily="18" charset="0"/>
                <a:cs typeface="Times New Roman" panose="02020603050405020304" pitchFamily="18" charset="0"/>
              </a:rPr>
              <a:t>Implementation( interventions)Putting the plan into action</a:t>
            </a:r>
          </a:p>
          <a:p>
            <a:pPr algn="l" rtl="0">
              <a:lnSpc>
                <a:spcPct val="150000"/>
              </a:lnSpc>
            </a:pPr>
            <a:r>
              <a:rPr lang="en-US" sz="2400" b="1" dirty="0">
                <a:latin typeface="Times New Roman" panose="02020603050405020304" pitchFamily="18" charset="0"/>
                <a:cs typeface="Times New Roman" panose="02020603050405020304" pitchFamily="18" charset="0"/>
              </a:rPr>
              <a:t>Evaluation:-Evaluate if goals are achieved or not</a:t>
            </a:r>
            <a:endParaRPr lang="ar-IQ"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0700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Characteristics of nursing process</a:t>
            </a:r>
            <a:endParaRPr lang="ar-IQ"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634837"/>
            <a:ext cx="8596668" cy="4406526"/>
          </a:xfrm>
        </p:spPr>
        <p:txBody>
          <a:bodyPr>
            <a:normAutofit/>
          </a:bodyPr>
          <a:lstStyle/>
          <a:p>
            <a:pPr algn="l" rtl="0"/>
            <a:r>
              <a:rPr lang="en-US" sz="2400" b="1" dirty="0">
                <a:latin typeface="Times New Roman" panose="02020603050405020304" pitchFamily="18" charset="0"/>
                <a:cs typeface="Times New Roman" panose="02020603050405020304" pitchFamily="18" charset="0"/>
              </a:rPr>
              <a:t>System is open and flexible</a:t>
            </a:r>
          </a:p>
          <a:p>
            <a:pPr algn="l" rtl="0"/>
            <a:r>
              <a:rPr lang="en-US" sz="2400" b="1" dirty="0">
                <a:latin typeface="Times New Roman" panose="02020603050405020304" pitchFamily="18" charset="0"/>
                <a:cs typeface="Times New Roman" panose="02020603050405020304" pitchFamily="18" charset="0"/>
              </a:rPr>
              <a:t>Meet the unique needs of individual, family, group or community</a:t>
            </a:r>
          </a:p>
          <a:p>
            <a:pPr algn="l" rtl="0"/>
            <a:r>
              <a:rPr lang="en-US" sz="2400" b="1" dirty="0">
                <a:latin typeface="Times New Roman" panose="02020603050405020304" pitchFamily="18" charset="0"/>
                <a:cs typeface="Times New Roman" panose="02020603050405020304" pitchFamily="18" charset="0"/>
              </a:rPr>
              <a:t>It is cyclic and dynamic</a:t>
            </a:r>
          </a:p>
          <a:p>
            <a:pPr algn="l" rtl="0"/>
            <a:r>
              <a:rPr lang="en-US" sz="2400" b="1" dirty="0">
                <a:latin typeface="Times New Roman" panose="02020603050405020304" pitchFamily="18" charset="0"/>
                <a:cs typeface="Times New Roman" panose="02020603050405020304" pitchFamily="18" charset="0"/>
              </a:rPr>
              <a:t>Should be client centered</a:t>
            </a:r>
          </a:p>
          <a:p>
            <a:pPr algn="l" rtl="0"/>
            <a:r>
              <a:rPr lang="en-US" sz="2400" b="1" dirty="0">
                <a:latin typeface="Times New Roman" panose="02020603050405020304" pitchFamily="18" charset="0"/>
                <a:cs typeface="Times New Roman" panose="02020603050405020304" pitchFamily="18" charset="0"/>
              </a:rPr>
              <a:t>Should be planned and goal directed</a:t>
            </a:r>
          </a:p>
          <a:p>
            <a:pPr algn="l" rtl="0"/>
            <a:r>
              <a:rPr lang="en-US" sz="2400" b="1" dirty="0">
                <a:latin typeface="Times New Roman" panose="02020603050405020304" pitchFamily="18" charset="0"/>
                <a:cs typeface="Times New Roman" panose="02020603050405020304" pitchFamily="18" charset="0"/>
              </a:rPr>
              <a:t>It is interpersonal and collaborative</a:t>
            </a:r>
          </a:p>
          <a:p>
            <a:pPr algn="l" rtl="0"/>
            <a:r>
              <a:rPr lang="en-US" sz="2400" b="1" dirty="0">
                <a:latin typeface="Times New Roman" panose="02020603050405020304" pitchFamily="18" charset="0"/>
                <a:cs typeface="Times New Roman" panose="02020603050405020304" pitchFamily="18" charset="0"/>
              </a:rPr>
              <a:t>It permits creativity for the nurse and patient to solve the stated health problems</a:t>
            </a:r>
          </a:p>
          <a:p>
            <a:pPr algn="l" rtl="0"/>
            <a:endParaRPr lang="en-US" sz="2400" b="1" dirty="0">
              <a:latin typeface="Times New Roman" panose="02020603050405020304" pitchFamily="18" charset="0"/>
              <a:cs typeface="Times New Roman" panose="02020603050405020304" pitchFamily="18" charset="0"/>
            </a:endParaRPr>
          </a:p>
          <a:p>
            <a:pPr algn="l" rtl="0"/>
            <a:endParaRPr lang="en-US" sz="2400" b="1" dirty="0">
              <a:latin typeface="Times New Roman" panose="02020603050405020304" pitchFamily="18" charset="0"/>
              <a:cs typeface="Times New Roman" panose="02020603050405020304" pitchFamily="18" charset="0"/>
            </a:endParaRPr>
          </a:p>
          <a:p>
            <a:pPr algn="l" rtl="0"/>
            <a:endParaRPr lang="ar-IQ"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040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116" y="229173"/>
            <a:ext cx="8596668" cy="1320800"/>
          </a:xfrm>
        </p:spPr>
        <p:txBody>
          <a:bodyPr>
            <a:noAutofit/>
          </a:bodyPr>
          <a:lstStyle/>
          <a:p>
            <a:r>
              <a:rPr lang="en-US" sz="2800" b="1" dirty="0">
                <a:latin typeface="Times New Roman" panose="02020603050405020304" pitchFamily="18" charset="0"/>
                <a:cs typeface="Times New Roman" panose="02020603050405020304" pitchFamily="18" charset="0"/>
              </a:rPr>
              <a:t>1-Assessment</a:t>
            </a:r>
            <a:br>
              <a:rPr lang="ar-SA" sz="2000" b="1" dirty="0">
                <a:solidFill>
                  <a:schemeClr val="tx1"/>
                </a:solidFill>
                <a:latin typeface="Times New Roman" panose="02020603050405020304" pitchFamily="18" charset="0"/>
                <a:cs typeface="Times New Roman" panose="02020603050405020304" pitchFamily="18" charset="0"/>
              </a:rPr>
            </a:br>
            <a:r>
              <a:rPr lang="en-US" sz="2000" b="1" dirty="0">
                <a:solidFill>
                  <a:schemeClr val="tx1"/>
                </a:solidFill>
                <a:latin typeface="Times New Roman" panose="02020603050405020304" pitchFamily="18" charset="0"/>
                <a:cs typeface="Times New Roman" panose="02020603050405020304" pitchFamily="18" charset="0"/>
              </a:rPr>
              <a:t>It is the systematic and continuous collection of data to determine a patients current and past health status and functional status</a:t>
            </a:r>
            <a:br>
              <a:rPr lang="en-US" sz="2000" b="1" dirty="0">
                <a:solidFill>
                  <a:schemeClr val="tx1"/>
                </a:solidFill>
                <a:latin typeface="Times New Roman" panose="02020603050405020304" pitchFamily="18" charset="0"/>
                <a:cs typeface="Times New Roman" panose="02020603050405020304" pitchFamily="18" charset="0"/>
              </a:rPr>
            </a:br>
            <a:endParaRPr lang="ar-IQ" sz="20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97340453"/>
              </p:ext>
            </p:extLst>
          </p:nvPr>
        </p:nvGraphicFramePr>
        <p:xfrm>
          <a:off x="0" y="1759527"/>
          <a:ext cx="3643745" cy="5098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Left Arrow Callout 9"/>
          <p:cNvSpPr/>
          <p:nvPr/>
        </p:nvSpPr>
        <p:spPr>
          <a:xfrm>
            <a:off x="3390090" y="2003140"/>
            <a:ext cx="6511637" cy="1009070"/>
          </a:xfrm>
          <a:prstGeom prst="leftArrowCallout">
            <a:avLst>
              <a:gd name="adj1" fmla="val 22254"/>
              <a:gd name="adj2" fmla="val 25000"/>
              <a:gd name="adj3" fmla="val 25000"/>
              <a:gd name="adj4" fmla="val 93914"/>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dirty="0"/>
              <a:t>It is the process of gathering information about a patients health status</a:t>
            </a:r>
            <a:endParaRPr lang="ar-IQ" dirty="0"/>
          </a:p>
        </p:txBody>
      </p:sp>
      <p:sp>
        <p:nvSpPr>
          <p:cNvPr id="11" name="Left Arrow Callout 10"/>
          <p:cNvSpPr/>
          <p:nvPr/>
        </p:nvSpPr>
        <p:spPr>
          <a:xfrm>
            <a:off x="3390090" y="3233311"/>
            <a:ext cx="6511637" cy="1009070"/>
          </a:xfrm>
          <a:prstGeom prst="leftArrowCallout">
            <a:avLst>
              <a:gd name="adj1" fmla="val 22254"/>
              <a:gd name="adj2" fmla="val 25000"/>
              <a:gd name="adj3" fmla="val 25000"/>
              <a:gd name="adj4" fmla="val 93914"/>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r>
              <a:rPr lang="en-US" dirty="0"/>
              <a:t>It uses a written or computerized format that organizes assessment data systematically</a:t>
            </a:r>
            <a:endParaRPr lang="ar-IQ" dirty="0"/>
          </a:p>
        </p:txBody>
      </p:sp>
      <p:sp>
        <p:nvSpPr>
          <p:cNvPr id="12" name="Left Arrow Callout 11"/>
          <p:cNvSpPr/>
          <p:nvPr/>
        </p:nvSpPr>
        <p:spPr>
          <a:xfrm>
            <a:off x="3390091" y="4463483"/>
            <a:ext cx="6511637" cy="1009070"/>
          </a:xfrm>
          <a:prstGeom prst="leftArrowCallout">
            <a:avLst>
              <a:gd name="adj1" fmla="val 22254"/>
              <a:gd name="adj2" fmla="val 25000"/>
              <a:gd name="adj3" fmla="val 25000"/>
              <a:gd name="adj4" fmla="val 93914"/>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r>
              <a:rPr lang="en-US" dirty="0"/>
              <a:t>of double checking or verifying data to confirm that they are accurate and actual</a:t>
            </a:r>
            <a:endParaRPr lang="ar-IQ" dirty="0"/>
          </a:p>
        </p:txBody>
      </p:sp>
      <p:sp>
        <p:nvSpPr>
          <p:cNvPr id="13" name="Left Arrow Callout 12"/>
          <p:cNvSpPr/>
          <p:nvPr/>
        </p:nvSpPr>
        <p:spPr>
          <a:xfrm>
            <a:off x="3390090" y="5693654"/>
            <a:ext cx="6511637" cy="1009070"/>
          </a:xfrm>
          <a:prstGeom prst="leftArrowCallout">
            <a:avLst>
              <a:gd name="adj1" fmla="val 22254"/>
              <a:gd name="adj2" fmla="val 25000"/>
              <a:gd name="adj3" fmla="val 25000"/>
              <a:gd name="adj4" fmla="val 93914"/>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r>
              <a:rPr lang="en-US" dirty="0"/>
              <a:t>To complete the assessment phase, the nurse records patient data</a:t>
            </a:r>
            <a:endParaRPr lang="ar-IQ" dirty="0"/>
          </a:p>
        </p:txBody>
      </p:sp>
    </p:spTree>
    <p:extLst>
      <p:ext uri="{BB962C8B-B14F-4D97-AF65-F5344CB8AC3E}">
        <p14:creationId xmlns:p14="http://schemas.microsoft.com/office/powerpoint/2010/main" val="3366095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65569948"/>
              </p:ext>
            </p:extLst>
          </p:nvPr>
        </p:nvGraphicFramePr>
        <p:xfrm>
          <a:off x="442337" y="387927"/>
          <a:ext cx="8147482" cy="61652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2735768" y="5583382"/>
            <a:ext cx="3560619" cy="584775"/>
          </a:xfrm>
          <a:prstGeom prst="rect">
            <a:avLst/>
          </a:prstGeom>
          <a:noFill/>
        </p:spPr>
        <p:txBody>
          <a:bodyPr wrap="square" rtlCol="1">
            <a:spAutoFit/>
          </a:bodyPr>
          <a:lstStyle/>
          <a:p>
            <a:r>
              <a:rPr lang="en-US" sz="3200" b="1" dirty="0">
                <a:latin typeface="Times New Roman" panose="02020603050405020304" pitchFamily="18" charset="0"/>
                <a:cs typeface="Times New Roman" panose="02020603050405020304" pitchFamily="18" charset="0"/>
              </a:rPr>
              <a:t>Data collection</a:t>
            </a:r>
            <a:endParaRPr lang="ar-IQ"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2172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92727"/>
          </a:xfrm>
        </p:spPr>
        <p:txBody>
          <a:bodyPr/>
          <a:lstStyle/>
          <a:p>
            <a:r>
              <a:rPr lang="en-US" dirty="0"/>
              <a:t>Diagnosing</a:t>
            </a:r>
            <a:endParaRPr lang="ar-IQ" dirty="0"/>
          </a:p>
        </p:txBody>
      </p:sp>
      <p:sp>
        <p:nvSpPr>
          <p:cNvPr id="3" name="Content Placeholder 2"/>
          <p:cNvSpPr>
            <a:spLocks noGrp="1"/>
          </p:cNvSpPr>
          <p:nvPr>
            <p:ph idx="1"/>
          </p:nvPr>
        </p:nvSpPr>
        <p:spPr/>
        <p:txBody>
          <a:bodyPr>
            <a:normAutofit/>
          </a:bodyPr>
          <a:lstStyle/>
          <a:p>
            <a:pPr algn="l" rtl="0"/>
            <a:r>
              <a:rPr lang="en-US" sz="2400" dirty="0">
                <a:latin typeface="Times New Roman" panose="02020603050405020304" pitchFamily="18" charset="0"/>
                <a:cs typeface="Times New Roman" panose="02020603050405020304" pitchFamily="18" charset="0"/>
              </a:rPr>
              <a:t>is the second phase of the nursing process, in which the nurse interprets assessment data, identifies client strengths and health problems and formulate diagnostic statements</a:t>
            </a:r>
          </a:p>
          <a:p>
            <a:pPr algn="l" rtl="0"/>
            <a:endParaRPr lang="en-US" sz="2400" dirty="0">
              <a:latin typeface="Times New Roman" panose="02020603050405020304" pitchFamily="18" charset="0"/>
              <a:cs typeface="Times New Roman" panose="02020603050405020304" pitchFamily="18" charset="0"/>
            </a:endParaRPr>
          </a:p>
          <a:p>
            <a:pPr algn="l" rtl="0"/>
            <a:endParaRPr lang="en-US" sz="2400"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NANDA – North American Nursing Diagnosis Association</a:t>
            </a:r>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21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23455"/>
          </a:xfrm>
        </p:spPr>
        <p:txBody>
          <a:bodyPr>
            <a:normAutofit fontScale="90000"/>
          </a:bodyPr>
          <a:lstStyle/>
          <a:p>
            <a:r>
              <a:rPr lang="en-US" dirty="0">
                <a:solidFill>
                  <a:srgbClr val="90C226"/>
                </a:solidFill>
              </a:rPr>
              <a:t>Types of Diagnosing</a:t>
            </a:r>
            <a:endParaRPr lang="ar-IQ"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40446518"/>
              </p:ext>
            </p:extLst>
          </p:nvPr>
        </p:nvGraphicFramePr>
        <p:xfrm>
          <a:off x="354407" y="1618425"/>
          <a:ext cx="9242521" cy="48366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1665119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3370</TotalTime>
  <Words>1190</Words>
  <Application>Microsoft Office PowerPoint</Application>
  <PresentationFormat>شاشة عريضة</PresentationFormat>
  <Paragraphs>171</Paragraphs>
  <Slides>25</Slides>
  <Notes>3</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25</vt:i4>
      </vt:variant>
    </vt:vector>
  </HeadingPairs>
  <TitlesOfParts>
    <vt:vector size="32" baseType="lpstr">
      <vt:lpstr>Arial</vt:lpstr>
      <vt:lpstr>Calibri</vt:lpstr>
      <vt:lpstr>Times New Roman</vt:lpstr>
      <vt:lpstr>Trebuchet MS</vt:lpstr>
      <vt:lpstr>Wingdings</vt:lpstr>
      <vt:lpstr>Wingdings 3</vt:lpstr>
      <vt:lpstr>Facet</vt:lpstr>
      <vt:lpstr>عرض تقديمي في PowerPoint</vt:lpstr>
      <vt:lpstr>Definition</vt:lpstr>
      <vt:lpstr>Steps of nursing process:-</vt:lpstr>
      <vt:lpstr>عرض تقديمي في PowerPoint</vt:lpstr>
      <vt:lpstr>Characteristics of nursing process</vt:lpstr>
      <vt:lpstr>1-Assessment It is the systematic and continuous collection of data to determine a patients current and past health status and functional status </vt:lpstr>
      <vt:lpstr>عرض تقديمي في PowerPoint</vt:lpstr>
      <vt:lpstr>Diagnosing</vt:lpstr>
      <vt:lpstr>Types of Diagnosing</vt:lpstr>
      <vt:lpstr>Statement of diagnosis</vt:lpstr>
      <vt:lpstr>عرض تقديمي في PowerPoint</vt:lpstr>
      <vt:lpstr>عرض تقديمي في PowerPoint</vt:lpstr>
      <vt:lpstr>Planning</vt:lpstr>
      <vt:lpstr>Planning process</vt:lpstr>
      <vt:lpstr>Types of goals </vt:lpstr>
      <vt:lpstr>Ex.</vt:lpstr>
      <vt:lpstr>Intervention</vt:lpstr>
      <vt:lpstr>Evaluation</vt:lpstr>
      <vt:lpstr>عرض تقديمي في PowerPoint</vt:lpstr>
      <vt:lpstr>Example</vt:lpstr>
      <vt:lpstr>NSG diagnosis 1</vt:lpstr>
      <vt:lpstr>Plan/goal </vt:lpstr>
      <vt:lpstr>عرض تقديمي في PowerPoint</vt:lpstr>
      <vt:lpstr>عرض تقديمي في PowerPoint</vt:lpstr>
      <vt:lpstr>Evaluation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Nursing process</dc:title>
  <dc:creator>Hussein</dc:creator>
  <cp:lastModifiedBy>HP</cp:lastModifiedBy>
  <cp:revision>32</cp:revision>
  <dcterms:created xsi:type="dcterms:W3CDTF">2020-04-01T17:01:56Z</dcterms:created>
  <dcterms:modified xsi:type="dcterms:W3CDTF">2021-10-21T13:13:09Z</dcterms:modified>
</cp:coreProperties>
</file>