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7" r:id="rId2"/>
    <p:sldId id="258" r:id="rId3"/>
    <p:sldId id="266" r:id="rId4"/>
    <p:sldId id="267" r:id="rId5"/>
    <p:sldId id="265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26AF-71CC-4499-B559-B512DC1091C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080-FC1E-4884-B31B-646CA1CE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2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26AF-71CC-4499-B559-B512DC1091C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080-FC1E-4884-B31B-646CA1CE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7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26AF-71CC-4499-B559-B512DC1091C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080-FC1E-4884-B31B-646CA1CE56B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5618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26AF-71CC-4499-B559-B512DC1091C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080-FC1E-4884-B31B-646CA1CE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99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26AF-71CC-4499-B559-B512DC1091C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080-FC1E-4884-B31B-646CA1CE56B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0123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26AF-71CC-4499-B559-B512DC1091C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080-FC1E-4884-B31B-646CA1CE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37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26AF-71CC-4499-B559-B512DC1091C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080-FC1E-4884-B31B-646CA1CE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47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26AF-71CC-4499-B559-B512DC1091C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080-FC1E-4884-B31B-646CA1CE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8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26AF-71CC-4499-B559-B512DC1091C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080-FC1E-4884-B31B-646CA1CE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7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26AF-71CC-4499-B559-B512DC1091C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080-FC1E-4884-B31B-646CA1CE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1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26AF-71CC-4499-B559-B512DC1091C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080-FC1E-4884-B31B-646CA1CE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8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26AF-71CC-4499-B559-B512DC1091C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080-FC1E-4884-B31B-646CA1CE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0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26AF-71CC-4499-B559-B512DC1091C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080-FC1E-4884-B31B-646CA1CE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2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26AF-71CC-4499-B559-B512DC1091C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080-FC1E-4884-B31B-646CA1CE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26AF-71CC-4499-B559-B512DC1091C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080-FC1E-4884-B31B-646CA1CE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6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26AF-71CC-4499-B559-B512DC1091C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080-FC1E-4884-B31B-646CA1CE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5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126AF-71CC-4499-B559-B512DC1091C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1430080-FC1E-4884-B31B-646CA1CE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9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Root 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Prof.dr</a:t>
            </a:r>
            <a:r>
              <a:rPr lang="en-US" sz="3600" dirty="0"/>
              <a:t>. Athraa y.</a:t>
            </a:r>
          </a:p>
        </p:txBody>
      </p:sp>
    </p:spTree>
    <p:extLst>
      <p:ext uri="{BB962C8B-B14F-4D97-AF65-F5344CB8AC3E}">
        <p14:creationId xmlns:p14="http://schemas.microsoft.com/office/powerpoint/2010/main" val="946139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477" r="10444" b="22876"/>
          <a:stretch/>
        </p:blipFill>
        <p:spPr>
          <a:xfrm>
            <a:off x="955964" y="374073"/>
            <a:ext cx="8333509" cy="62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4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1470"/>
          <a:stretch/>
        </p:blipFill>
        <p:spPr>
          <a:xfrm>
            <a:off x="3057525" y="1147762"/>
            <a:ext cx="5379893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64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0786" b="15838"/>
          <a:stretch/>
        </p:blipFill>
        <p:spPr>
          <a:xfrm>
            <a:off x="831273" y="457200"/>
            <a:ext cx="8458200" cy="61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84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095" r="13180" b="21303"/>
          <a:stretch/>
        </p:blipFill>
        <p:spPr>
          <a:xfrm>
            <a:off x="1454727" y="561108"/>
            <a:ext cx="6878783" cy="56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80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0786"/>
          <a:stretch/>
        </p:blipFill>
        <p:spPr>
          <a:xfrm>
            <a:off x="872836" y="311727"/>
            <a:ext cx="8478981" cy="62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19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0103" b="17205"/>
          <a:stretch/>
        </p:blipFill>
        <p:spPr>
          <a:xfrm>
            <a:off x="602673" y="187036"/>
            <a:ext cx="8853054" cy="638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39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138" t="16749" r="11128" b="23126"/>
          <a:stretch/>
        </p:blipFill>
        <p:spPr>
          <a:xfrm>
            <a:off x="1080655" y="685800"/>
            <a:ext cx="80217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48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solidFill>
                  <a:schemeClr val="accent1">
                    <a:lumMod val="75000"/>
                  </a:schemeClr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36366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0786"/>
          <a:stretch/>
        </p:blipFill>
        <p:spPr>
          <a:xfrm>
            <a:off x="249382" y="207818"/>
            <a:ext cx="9497291" cy="64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6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0786"/>
          <a:stretch/>
        </p:blipFill>
        <p:spPr>
          <a:xfrm>
            <a:off x="789709" y="477982"/>
            <a:ext cx="8291946" cy="63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2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0444"/>
          <a:stretch/>
        </p:blipFill>
        <p:spPr>
          <a:xfrm>
            <a:off x="893619" y="166255"/>
            <a:ext cx="8458200" cy="654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7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0"/>
            <a:ext cx="9102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4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91" y="477982"/>
            <a:ext cx="6657428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18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836" y="561109"/>
            <a:ext cx="6366483" cy="567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9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018" y="685800"/>
            <a:ext cx="6574301" cy="561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7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45" y="748146"/>
            <a:ext cx="6262574" cy="58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770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</TotalTime>
  <Words>10</Words>
  <Application>Microsoft Office PowerPoint</Application>
  <PresentationFormat>Widescreen</PresentationFormat>
  <Paragraphs>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Root Formation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buthaina naham</cp:lastModifiedBy>
  <cp:revision>4</cp:revision>
  <dcterms:created xsi:type="dcterms:W3CDTF">2021-02-17T14:28:58Z</dcterms:created>
  <dcterms:modified xsi:type="dcterms:W3CDTF">2021-11-27T05:21:51Z</dcterms:modified>
</cp:coreProperties>
</file>