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36746-F0D4-4B03-B4FF-FA281AB88387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60983-86DB-4B40-8CD6-669DA5FA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45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864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7816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6397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0858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7427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1993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2540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6947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901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1263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9856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0044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4295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7104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961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6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2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3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3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2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3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3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7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9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C5818-1011-4881-84D5-1D3CF5D81B7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C42C-5A84-4380-BD96-D30137481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8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788151"/>
            <a:ext cx="4133088" cy="1060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63559" y="6835184"/>
            <a:ext cx="1374140" cy="0"/>
          </a:xfrm>
          <a:custGeom>
            <a:avLst/>
            <a:gdLst/>
            <a:ahLst/>
            <a:cxnLst/>
            <a:rect l="l" t="t" r="r" b="b"/>
            <a:pathLst>
              <a:path w="1374139">
                <a:moveTo>
                  <a:pt x="0" y="0"/>
                </a:moveTo>
                <a:lnTo>
                  <a:pt x="1374101" y="0"/>
                </a:lnTo>
              </a:path>
            </a:pathLst>
          </a:custGeom>
          <a:ln w="18260">
            <a:solidFill>
              <a:srgbClr val="44A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61965" y="6828340"/>
            <a:ext cx="470534" cy="0"/>
          </a:xfrm>
          <a:custGeom>
            <a:avLst/>
            <a:gdLst/>
            <a:ahLst/>
            <a:cxnLst/>
            <a:rect l="l" t="t" r="r" b="b"/>
            <a:pathLst>
              <a:path w="470535">
                <a:moveTo>
                  <a:pt x="0" y="0"/>
                </a:moveTo>
                <a:lnTo>
                  <a:pt x="470281" y="0"/>
                </a:lnTo>
              </a:path>
            </a:pathLst>
          </a:custGeom>
          <a:ln w="41085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62200" y="-69282"/>
            <a:ext cx="10515600" cy="2194378"/>
          </a:xfrm>
          <a:prstGeom prst="rect">
            <a:avLst/>
          </a:prstGeom>
        </p:spPr>
        <p:txBody>
          <a:bodyPr vert="horz" wrap="square" lIns="0" tIns="1525456" rIns="0" bIns="0" rtlCol="0" anchor="ctr">
            <a:spAutoFit/>
          </a:bodyPr>
          <a:lstStyle/>
          <a:p>
            <a:pPr marL="2069464">
              <a:lnSpc>
                <a:spcPts val="5055"/>
              </a:lnSpc>
            </a:pPr>
            <a:r>
              <a:rPr sz="4250" spc="130" dirty="0">
                <a:solidFill>
                  <a:srgbClr val="040404"/>
                </a:solidFill>
                <a:latin typeface="Arial"/>
                <a:cs typeface="Arial"/>
              </a:rPr>
              <a:t>C</a:t>
            </a:r>
            <a:r>
              <a:rPr sz="4250" spc="145" dirty="0">
                <a:solidFill>
                  <a:srgbClr val="040404"/>
                </a:solidFill>
                <a:latin typeface="Arial"/>
                <a:cs typeface="Arial"/>
              </a:rPr>
              <a:t>arc</a:t>
            </a:r>
            <a:r>
              <a:rPr sz="4250" spc="155" dirty="0">
                <a:solidFill>
                  <a:srgbClr val="040404"/>
                </a:solidFill>
                <a:latin typeface="Arial"/>
                <a:cs typeface="Arial"/>
              </a:rPr>
              <a:t>i</a:t>
            </a:r>
            <a:r>
              <a:rPr sz="4250" spc="140" dirty="0">
                <a:solidFill>
                  <a:srgbClr val="040404"/>
                </a:solidFill>
                <a:latin typeface="Arial"/>
                <a:cs typeface="Arial"/>
              </a:rPr>
              <a:t>nogene</a:t>
            </a:r>
            <a:r>
              <a:rPr sz="4250" spc="125" dirty="0">
                <a:solidFill>
                  <a:srgbClr val="040404"/>
                </a:solidFill>
                <a:latin typeface="Arial"/>
                <a:cs typeface="Arial"/>
              </a:rPr>
              <a:t>s</a:t>
            </a:r>
            <a:r>
              <a:rPr sz="4250" spc="155" dirty="0">
                <a:solidFill>
                  <a:srgbClr val="040404"/>
                </a:solidFill>
                <a:latin typeface="Arial"/>
                <a:cs typeface="Arial"/>
              </a:rPr>
              <a:t>i</a:t>
            </a:r>
            <a:r>
              <a:rPr sz="4250" spc="-25" dirty="0">
                <a:solidFill>
                  <a:srgbClr val="040404"/>
                </a:solidFill>
                <a:latin typeface="Arial"/>
                <a:cs typeface="Arial"/>
              </a:rPr>
              <a:t>s</a:t>
            </a:r>
            <a:endParaRPr sz="4250" dirty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63559" y="83820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Lec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15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789673"/>
            <a:ext cx="3398520" cy="1068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5784351"/>
            <a:ext cx="3371850" cy="10736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03119" y="630936"/>
            <a:ext cx="6795516" cy="403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9363" y="1515620"/>
            <a:ext cx="3255010" cy="18158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268605" algn="l"/>
              </a:tabLst>
            </a:pPr>
            <a:r>
              <a:rPr dirty="0">
                <a:solidFill>
                  <a:srgbClr val="2CA0BD"/>
                </a:solidFill>
                <a:latin typeface="Wingdings 3"/>
                <a:cs typeface="Wingdings 3"/>
              </a:rPr>
              <a:t></a:t>
            </a:r>
            <a:r>
              <a:rPr dirty="0">
                <a:solidFill>
                  <a:srgbClr val="2CA0BD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R</a:t>
            </a:r>
            <a:r>
              <a:rPr sz="2700" dirty="0">
                <a:latin typeface="Lucida Sans Unicode"/>
                <a:cs typeface="Lucida Sans Unicode"/>
              </a:rPr>
              <a:t>b </a:t>
            </a:r>
            <a:r>
              <a:rPr sz="2700" spc="-50" dirty="0">
                <a:latin typeface="Lucida Sans Unicode"/>
                <a:cs typeface="Lucida Sans Unicode"/>
              </a:rPr>
              <a:t>g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40" dirty="0">
                <a:latin typeface="Lucida Sans Unicode"/>
                <a:cs typeface="Lucida Sans Unicode"/>
              </a:rPr>
              <a:t>ne</a:t>
            </a:r>
            <a:endParaRPr sz="2700" dirty="0">
              <a:latin typeface="Lucida Sans Unicode"/>
              <a:cs typeface="Lucida Sans Unicode"/>
            </a:endParaRPr>
          </a:p>
          <a:p>
            <a:pPr marL="12700">
              <a:spcBef>
                <a:spcPts val="395"/>
              </a:spcBef>
              <a:tabLst>
                <a:tab pos="268605" algn="l"/>
              </a:tabLst>
            </a:pPr>
            <a:r>
              <a:rPr dirty="0">
                <a:solidFill>
                  <a:srgbClr val="2CA0BD"/>
                </a:solidFill>
                <a:latin typeface="Wingdings 3"/>
                <a:cs typeface="Wingdings 3"/>
              </a:rPr>
              <a:t></a:t>
            </a:r>
            <a:r>
              <a:rPr dirty="0">
                <a:solidFill>
                  <a:srgbClr val="2CA0BD"/>
                </a:solidFill>
                <a:latin typeface="Times New Roman"/>
                <a:cs typeface="Times New Roman"/>
              </a:rPr>
              <a:t>	</a:t>
            </a:r>
            <a:r>
              <a:rPr sz="2700" spc="-45" dirty="0">
                <a:latin typeface="Lucida Sans Unicode"/>
                <a:cs typeface="Lucida Sans Unicode"/>
              </a:rPr>
              <a:t>P</a:t>
            </a:r>
            <a:r>
              <a:rPr sz="2700" spc="-30" dirty="0">
                <a:latin typeface="Lucida Sans Unicode"/>
                <a:cs typeface="Lucida Sans Unicode"/>
              </a:rPr>
              <a:t>5</a:t>
            </a:r>
            <a:r>
              <a:rPr sz="2700" dirty="0">
                <a:latin typeface="Lucida Sans Unicode"/>
                <a:cs typeface="Lucida Sans Unicode"/>
              </a:rPr>
              <a:t>3</a:t>
            </a:r>
            <a:r>
              <a:rPr sz="2700" spc="15" dirty="0">
                <a:latin typeface="Lucida Sans Unicode"/>
                <a:cs typeface="Lucida Sans Unicode"/>
              </a:rPr>
              <a:t> </a:t>
            </a:r>
            <a:r>
              <a:rPr sz="2700" spc="-50" dirty="0">
                <a:latin typeface="Lucida Sans Unicode"/>
                <a:cs typeface="Lucida Sans Unicode"/>
              </a:rPr>
              <a:t>g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40" dirty="0">
                <a:latin typeface="Lucida Sans Unicode"/>
                <a:cs typeface="Lucida Sans Unicode"/>
              </a:rPr>
              <a:t>ne</a:t>
            </a:r>
            <a:endParaRPr sz="2700" dirty="0">
              <a:latin typeface="Lucida Sans Unicode"/>
              <a:cs typeface="Lucida Sans Unicode"/>
            </a:endParaRPr>
          </a:p>
          <a:p>
            <a:pPr marL="12700">
              <a:spcBef>
                <a:spcPts val="395"/>
              </a:spcBef>
              <a:tabLst>
                <a:tab pos="268605" algn="l"/>
              </a:tabLst>
            </a:pPr>
            <a:r>
              <a:rPr dirty="0">
                <a:solidFill>
                  <a:srgbClr val="2CA0BD"/>
                </a:solidFill>
                <a:latin typeface="Wingdings 3"/>
                <a:cs typeface="Wingdings 3"/>
              </a:rPr>
              <a:t></a:t>
            </a:r>
            <a:r>
              <a:rPr dirty="0">
                <a:solidFill>
                  <a:srgbClr val="2CA0BD"/>
                </a:solidFill>
                <a:latin typeface="Times New Roman"/>
                <a:cs typeface="Times New Roman"/>
              </a:rPr>
              <a:t>	</a:t>
            </a:r>
            <a:r>
              <a:rPr sz="2700" spc="-15" dirty="0">
                <a:latin typeface="Lucida Sans Unicode"/>
                <a:cs typeface="Lucida Sans Unicode"/>
              </a:rPr>
              <a:t>T</a:t>
            </a:r>
            <a:r>
              <a:rPr sz="2700" spc="-5" dirty="0">
                <a:latin typeface="Lucida Sans Unicode"/>
                <a:cs typeface="Lucida Sans Unicode"/>
              </a:rPr>
              <a:t>G</a:t>
            </a:r>
            <a:r>
              <a:rPr sz="2700" dirty="0">
                <a:latin typeface="Lucida Sans Unicode"/>
                <a:cs typeface="Lucida Sans Unicode"/>
              </a:rPr>
              <a:t>F</a:t>
            </a:r>
            <a:r>
              <a:rPr sz="2700" spc="-50" dirty="0">
                <a:latin typeface="Lucida Sans Unicode"/>
                <a:cs typeface="Lucida Sans Unicode"/>
              </a:rPr>
              <a:t>-</a:t>
            </a:r>
            <a:r>
              <a:rPr sz="2700" spc="-5" dirty="0">
                <a:latin typeface="Lucida Sans Unicode"/>
                <a:cs typeface="Lucida Sans Unicode"/>
              </a:rPr>
              <a:t>beta</a:t>
            </a:r>
            <a:endParaRPr sz="2700" dirty="0">
              <a:latin typeface="Lucida Sans Unicode"/>
              <a:cs typeface="Lucida Sans Unicode"/>
            </a:endParaRPr>
          </a:p>
          <a:p>
            <a:pPr marL="12700">
              <a:spcBef>
                <a:spcPts val="395"/>
              </a:spcBef>
              <a:tabLst>
                <a:tab pos="268605" algn="l"/>
              </a:tabLst>
            </a:pPr>
            <a:r>
              <a:rPr dirty="0">
                <a:solidFill>
                  <a:srgbClr val="2CA0BD"/>
                </a:solidFill>
                <a:latin typeface="Wingdings 3"/>
                <a:cs typeface="Wingdings 3"/>
              </a:rPr>
              <a:t></a:t>
            </a:r>
            <a:r>
              <a:rPr dirty="0">
                <a:solidFill>
                  <a:srgbClr val="2CA0BD"/>
                </a:solidFill>
                <a:latin typeface="Times New Roman"/>
                <a:cs typeface="Times New Roman"/>
              </a:rPr>
              <a:t>	</a:t>
            </a:r>
            <a:r>
              <a:rPr sz="2700" spc="-50" dirty="0">
                <a:latin typeface="Lucida Sans Unicode"/>
                <a:cs typeface="Lucida Sans Unicode"/>
              </a:rPr>
              <a:t>N</a:t>
            </a:r>
            <a:r>
              <a:rPr sz="2700" spc="-10" dirty="0">
                <a:latin typeface="Lucida Sans Unicode"/>
                <a:cs typeface="Lucida Sans Unicode"/>
              </a:rPr>
              <a:t>F</a:t>
            </a:r>
            <a:r>
              <a:rPr sz="2700" spc="-50" dirty="0">
                <a:latin typeface="Lucida Sans Unicode"/>
                <a:cs typeface="Lucida Sans Unicode"/>
              </a:rPr>
              <a:t>-</a:t>
            </a:r>
            <a:r>
              <a:rPr sz="2700" dirty="0">
                <a:latin typeface="Lucida Sans Unicode"/>
                <a:cs typeface="Lucida Sans Unicode"/>
              </a:rPr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CLS Patho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53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24600" y="3771895"/>
            <a:ext cx="4114800" cy="3086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4217" y="237528"/>
            <a:ext cx="10515600" cy="187230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51130">
              <a:lnSpc>
                <a:spcPct val="100000"/>
              </a:lnSpc>
            </a:pP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-</a:t>
            </a:r>
            <a:r>
              <a:rPr sz="3200" spc="10" dirty="0">
                <a:solidFill>
                  <a:srgbClr val="C00000"/>
                </a:solidFill>
                <a:latin typeface="Lucida Sans Unicode"/>
                <a:cs typeface="Lucida Sans Unicode"/>
              </a:rPr>
              <a:t>4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D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3200" spc="-4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32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pai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32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3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32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3200" spc="1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es</a:t>
            </a:r>
            <a:endParaRPr sz="3200" dirty="0">
              <a:latin typeface="Lucida Sans Unicode"/>
              <a:cs typeface="Lucida Sans Unicode"/>
            </a:endParaRPr>
          </a:p>
          <a:p>
            <a:pPr marL="152400" marR="5080">
              <a:lnSpc>
                <a:spcPct val="99700"/>
              </a:lnSpc>
              <a:spcBef>
                <a:spcPts val="155"/>
              </a:spcBef>
              <a:tabLst>
                <a:tab pos="5735320" algn="l"/>
              </a:tabLst>
            </a:pPr>
            <a:r>
              <a:rPr sz="3200" spc="-5" dirty="0">
                <a:latin typeface="Lucida Sans Unicode"/>
                <a:cs typeface="Lucida Sans Unicode"/>
              </a:rPr>
              <a:t>X</a:t>
            </a:r>
            <a:r>
              <a:rPr sz="3200" spc="10" dirty="0">
                <a:latin typeface="Lucida Sans Unicode"/>
                <a:cs typeface="Lucida Sans Unicode"/>
              </a:rPr>
              <a:t>e</a:t>
            </a:r>
            <a:r>
              <a:rPr sz="3200" spc="-5" dirty="0">
                <a:latin typeface="Lucida Sans Unicode"/>
                <a:cs typeface="Lucida Sans Unicode"/>
              </a:rPr>
              <a:t>ro</a:t>
            </a:r>
            <a:r>
              <a:rPr sz="3200" spc="-15" dirty="0">
                <a:latin typeface="Lucida Sans Unicode"/>
                <a:cs typeface="Lucida Sans Unicode"/>
              </a:rPr>
              <a:t>d</a:t>
            </a:r>
            <a:r>
              <a:rPr sz="3200" dirty="0">
                <a:latin typeface="Lucida Sans Unicode"/>
                <a:cs typeface="Lucida Sans Unicode"/>
              </a:rPr>
              <a:t>e</a:t>
            </a:r>
            <a:r>
              <a:rPr sz="3200" spc="-5" dirty="0">
                <a:latin typeface="Lucida Sans Unicode"/>
                <a:cs typeface="Lucida Sans Unicode"/>
              </a:rPr>
              <a:t>rm</a:t>
            </a:r>
            <a:r>
              <a:rPr sz="3200" dirty="0">
                <a:latin typeface="Lucida Sans Unicode"/>
                <a:cs typeface="Lucida Sans Unicode"/>
              </a:rPr>
              <a:t>a</a:t>
            </a:r>
            <a:r>
              <a:rPr sz="3200" spc="-25" dirty="0">
                <a:latin typeface="Lucida Sans Unicode"/>
                <a:cs typeface="Lucida Sans Unicode"/>
              </a:rPr>
              <a:t> </a:t>
            </a:r>
            <a:r>
              <a:rPr sz="3200" dirty="0">
                <a:latin typeface="Lucida Sans Unicode"/>
                <a:cs typeface="Lucida Sans Unicode"/>
              </a:rPr>
              <a:t>p</a:t>
            </a:r>
            <a:r>
              <a:rPr sz="3200" spc="-10" dirty="0">
                <a:latin typeface="Lucida Sans Unicode"/>
                <a:cs typeface="Lucida Sans Unicode"/>
              </a:rPr>
              <a:t>i</a:t>
            </a:r>
            <a:r>
              <a:rPr sz="3200" dirty="0">
                <a:latin typeface="Lucida Sans Unicode"/>
                <a:cs typeface="Lucida Sans Unicode"/>
              </a:rPr>
              <a:t>g</a:t>
            </a:r>
            <a:r>
              <a:rPr sz="3200" spc="-10" dirty="0">
                <a:latin typeface="Lucida Sans Unicode"/>
                <a:cs typeface="Lucida Sans Unicode"/>
              </a:rPr>
              <a:t>m</a:t>
            </a:r>
            <a:r>
              <a:rPr sz="3200" spc="-5" dirty="0">
                <a:latin typeface="Lucida Sans Unicode"/>
                <a:cs typeface="Lucida Sans Unicode"/>
              </a:rPr>
              <a:t>en</a:t>
            </a:r>
            <a:r>
              <a:rPr sz="3200" spc="5" dirty="0">
                <a:latin typeface="Lucida Sans Unicode"/>
                <a:cs typeface="Lucida Sans Unicode"/>
              </a:rPr>
              <a:t>t</a:t>
            </a:r>
            <a:r>
              <a:rPr sz="3200" spc="-5" dirty="0">
                <a:latin typeface="Lucida Sans Unicode"/>
                <a:cs typeface="Lucida Sans Unicode"/>
              </a:rPr>
              <a:t>os</a:t>
            </a:r>
            <a:r>
              <a:rPr sz="3200" spc="-10" dirty="0">
                <a:latin typeface="Lucida Sans Unicode"/>
                <a:cs typeface="Lucida Sans Unicode"/>
              </a:rPr>
              <a:t>um</a:t>
            </a:r>
            <a:r>
              <a:rPr sz="3200" dirty="0">
                <a:latin typeface="Lucida Sans Unicode"/>
                <a:cs typeface="Lucida Sans Unicode"/>
              </a:rPr>
              <a:t>,</a:t>
            </a:r>
            <a:r>
              <a:rPr sz="3200" spc="-25" dirty="0">
                <a:latin typeface="Lucida Sans Unicode"/>
                <a:cs typeface="Lucida Sans Unicode"/>
              </a:rPr>
              <a:t> </a:t>
            </a:r>
            <a:r>
              <a:rPr sz="3200" dirty="0">
                <a:latin typeface="Lucida Sans Unicode"/>
                <a:cs typeface="Lucida Sans Unicode"/>
              </a:rPr>
              <a:t>or</a:t>
            </a:r>
            <a:r>
              <a:rPr sz="3200" spc="-10" dirty="0">
                <a:latin typeface="Lucida Sans Unicode"/>
                <a:cs typeface="Lucida Sans Unicode"/>
              </a:rPr>
              <a:t> </a:t>
            </a:r>
            <a:r>
              <a:rPr sz="3200" dirty="0">
                <a:latin typeface="Lucida Sans Unicode"/>
                <a:cs typeface="Lucida Sans Unicode"/>
              </a:rPr>
              <a:t>XP,</a:t>
            </a:r>
            <a:r>
              <a:rPr sz="3200" spc="-25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g</a:t>
            </a:r>
            <a:r>
              <a:rPr sz="2800" spc="-25" dirty="0">
                <a:latin typeface="Lucida Sans Unicode"/>
                <a:cs typeface="Lucida Sans Unicode"/>
              </a:rPr>
              <a:t>e</a:t>
            </a:r>
            <a:r>
              <a:rPr sz="2800" spc="-40" dirty="0">
                <a:latin typeface="Lucida Sans Unicode"/>
                <a:cs typeface="Lucida Sans Unicode"/>
              </a:rPr>
              <a:t>n</a:t>
            </a:r>
            <a:r>
              <a:rPr sz="2800" spc="-25" dirty="0">
                <a:latin typeface="Lucida Sans Unicode"/>
                <a:cs typeface="Lucida Sans Unicode"/>
              </a:rPr>
              <a:t>e</a:t>
            </a:r>
            <a:r>
              <a:rPr sz="2800" spc="-30" dirty="0">
                <a:latin typeface="Lucida Sans Unicode"/>
                <a:cs typeface="Lucida Sans Unicode"/>
              </a:rPr>
              <a:t>ti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25" dirty="0">
                <a:latin typeface="Lucida Sans Unicode"/>
                <a:cs typeface="Lucida Sans Unicode"/>
              </a:rPr>
              <a:t>d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r>
              <a:rPr sz="2800" spc="-40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r</a:t>
            </a:r>
            <a:r>
              <a:rPr sz="2800" spc="-25" dirty="0">
                <a:latin typeface="Lucida Sans Unicode"/>
                <a:cs typeface="Lucida Sans Unicode"/>
              </a:rPr>
              <a:t>d</a:t>
            </a:r>
            <a:r>
              <a:rPr sz="2800" spc="-35" dirty="0">
                <a:latin typeface="Lucida Sans Unicode"/>
                <a:cs typeface="Lucida Sans Unicode"/>
              </a:rPr>
              <a:t>e</a:t>
            </a:r>
            <a:r>
              <a:rPr sz="2800" spc="-15" dirty="0">
                <a:latin typeface="Lucida Sans Unicode"/>
                <a:cs typeface="Lucida Sans Unicode"/>
              </a:rPr>
              <a:t>r</a:t>
            </a:r>
            <a:r>
              <a:rPr sz="2800" spc="1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f</a:t>
            </a:r>
            <a:r>
              <a:rPr sz="2800" spc="-20" dirty="0">
                <a:latin typeface="Lucida Sans Unicode"/>
                <a:cs typeface="Lucida Sans Unicode"/>
              </a:rPr>
              <a:t> n</a:t>
            </a:r>
            <a:r>
              <a:rPr sz="2800" spc="-30" dirty="0">
                <a:latin typeface="Lucida Sans Unicode"/>
                <a:cs typeface="Lucida Sans Unicode"/>
              </a:rPr>
              <a:t>ucl</a:t>
            </a:r>
            <a:r>
              <a:rPr sz="2800" spc="-25" dirty="0">
                <a:latin typeface="Lucida Sans Unicode"/>
                <a:cs typeface="Lucida Sans Unicode"/>
              </a:rPr>
              <a:t>e</a:t>
            </a:r>
            <a:r>
              <a:rPr sz="2800" spc="-40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ti</a:t>
            </a:r>
            <a:r>
              <a:rPr sz="2800" spc="-25" dirty="0">
                <a:latin typeface="Lucida Sans Unicode"/>
                <a:cs typeface="Lucida Sans Unicode"/>
              </a:rPr>
              <a:t>d</a:t>
            </a:r>
            <a:r>
              <a:rPr sz="2800" spc="-20" dirty="0">
                <a:latin typeface="Lucida Sans Unicode"/>
                <a:cs typeface="Lucida Sans Unicode"/>
              </a:rPr>
              <a:t>e</a:t>
            </a:r>
            <a:r>
              <a:rPr sz="2800" spc="20" dirty="0">
                <a:latin typeface="Lucida Sans Unicode"/>
                <a:cs typeface="Lucida Sans Unicode"/>
              </a:rPr>
              <a:t> </a:t>
            </a:r>
            <a:r>
              <a:rPr sz="2800" spc="-25" dirty="0">
                <a:latin typeface="Lucida Sans Unicode"/>
                <a:cs typeface="Lucida Sans Unicode"/>
              </a:rPr>
              <a:t>e</a:t>
            </a:r>
            <a:r>
              <a:rPr sz="2800" spc="-35" dirty="0">
                <a:latin typeface="Lucida Sans Unicode"/>
                <a:cs typeface="Lucida Sans Unicode"/>
              </a:rPr>
              <a:t>xc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r>
              <a:rPr sz="2800" spc="-35" dirty="0">
                <a:latin typeface="Lucida Sans Unicode"/>
                <a:cs typeface="Lucida Sans Unicode"/>
              </a:rPr>
              <a:t>io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dirty="0">
                <a:latin typeface="Lucida Sans Unicode"/>
                <a:cs typeface="Lucida Sans Unicode"/>
              </a:rPr>
              <a:t>	</a:t>
            </a:r>
            <a:r>
              <a:rPr sz="2800" spc="-30" dirty="0">
                <a:latin typeface="Lucida Sans Unicode"/>
                <a:cs typeface="Lucida Sans Unicode"/>
              </a:rPr>
              <a:t>r</a:t>
            </a:r>
            <a:r>
              <a:rPr sz="2800" spc="-25" dirty="0">
                <a:latin typeface="Lucida Sans Unicode"/>
                <a:cs typeface="Lucida Sans Unicode"/>
              </a:rPr>
              <a:t>e</a:t>
            </a:r>
            <a:r>
              <a:rPr sz="2800" spc="-35" dirty="0">
                <a:latin typeface="Lucida Sans Unicode"/>
                <a:cs typeface="Lucida Sans Unicode"/>
              </a:rPr>
              <a:t>p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35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r</a:t>
            </a:r>
            <a:r>
              <a:rPr sz="2800" spc="5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me</a:t>
            </a:r>
            <a:r>
              <a:rPr sz="2800" spc="-50" dirty="0">
                <a:latin typeface="Lucida Sans Unicode"/>
                <a:cs typeface="Lucida Sans Unicode"/>
              </a:rPr>
              <a:t>ch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ni</a:t>
            </a:r>
            <a:r>
              <a:rPr sz="2800" spc="-35" dirty="0">
                <a:latin typeface="Lucida Sans Unicode"/>
                <a:cs typeface="Lucida Sans Unicode"/>
              </a:rPr>
              <a:t>s</a:t>
            </a:r>
            <a:r>
              <a:rPr sz="2800" spc="-30" dirty="0">
                <a:latin typeface="Lucida Sans Unicode"/>
                <a:cs typeface="Lucida Sans Unicode"/>
              </a:rPr>
              <a:t>m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a</a:t>
            </a:r>
            <a:r>
              <a:rPr sz="2800" spc="-30" dirty="0">
                <a:latin typeface="Lucida Sans Unicode"/>
                <a:cs typeface="Lucida Sans Unicode"/>
              </a:rPr>
              <a:t>bi</a:t>
            </a:r>
            <a:r>
              <a:rPr sz="2800" spc="-25" dirty="0">
                <a:latin typeface="Lucida Sans Unicode"/>
                <a:cs typeface="Lucida Sans Unicode"/>
              </a:rPr>
              <a:t>l</a:t>
            </a:r>
            <a:r>
              <a:rPr sz="2800" spc="-40" dirty="0">
                <a:latin typeface="Lucida Sans Unicode"/>
                <a:cs typeface="Lucida Sans Unicode"/>
              </a:rPr>
              <a:t>i</a:t>
            </a:r>
            <a:r>
              <a:rPr sz="2800" spc="-30" dirty="0">
                <a:latin typeface="Lucida Sans Unicode"/>
                <a:cs typeface="Lucida Sans Unicode"/>
              </a:rPr>
              <a:t>t</a:t>
            </a:r>
            <a:r>
              <a:rPr sz="2800" spc="-15" dirty="0">
                <a:latin typeface="Lucida Sans Unicode"/>
                <a:cs typeface="Lucida Sans Unicode"/>
              </a:rPr>
              <a:t>y</a:t>
            </a:r>
            <a:r>
              <a:rPr sz="2800" spc="4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t</a:t>
            </a:r>
            <a:r>
              <a:rPr sz="2800" spc="-20" dirty="0">
                <a:latin typeface="Lucida Sans Unicode"/>
                <a:cs typeface="Lucida Sans Unicode"/>
              </a:rPr>
              <a:t>o</a:t>
            </a:r>
            <a:r>
              <a:rPr sz="2800" spc="2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r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25" dirty="0">
                <a:latin typeface="Lucida Sans Unicode"/>
                <a:cs typeface="Lucida Sans Unicode"/>
              </a:rPr>
              <a:t>p</a:t>
            </a:r>
            <a:r>
              <a:rPr sz="2800" spc="-35" dirty="0">
                <a:latin typeface="Lucida Sans Unicode"/>
                <a:cs typeface="Lucida Sans Unicode"/>
              </a:rPr>
              <a:t>a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r</a:t>
            </a:r>
            <a:r>
              <a:rPr sz="2800" spc="15" dirty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d</a:t>
            </a:r>
            <a:r>
              <a:rPr sz="2800" spc="-30" dirty="0">
                <a:latin typeface="Lucida Sans Unicode"/>
                <a:cs typeface="Lucida Sans Unicode"/>
              </a:rPr>
              <a:t>a</a:t>
            </a:r>
            <a:r>
              <a:rPr sz="2800" spc="-50" dirty="0">
                <a:latin typeface="Lucida Sans Unicode"/>
                <a:cs typeface="Lucida Sans Unicode"/>
              </a:rPr>
              <a:t>m</a:t>
            </a:r>
            <a:r>
              <a:rPr sz="2800" spc="-30" dirty="0">
                <a:latin typeface="Lucida Sans Unicode"/>
                <a:cs typeface="Lucida Sans Unicode"/>
              </a:rPr>
              <a:t>a</a:t>
            </a:r>
            <a:r>
              <a:rPr sz="2800" spc="-50" dirty="0">
                <a:latin typeface="Lucida Sans Unicode"/>
                <a:cs typeface="Lucida Sans Unicode"/>
              </a:rPr>
              <a:t>g</a:t>
            </a:r>
            <a:r>
              <a:rPr sz="2800" spc="-20" dirty="0">
                <a:latin typeface="Lucida Sans Unicode"/>
                <a:cs typeface="Lucida Sans Unicode"/>
              </a:rPr>
              <a:t>e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ca</a:t>
            </a:r>
            <a:r>
              <a:rPr sz="2800" spc="-40" dirty="0">
                <a:latin typeface="Lucida Sans Unicode"/>
                <a:cs typeface="Lucida Sans Unicode"/>
              </a:rPr>
              <a:t>us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20" dirty="0">
                <a:latin typeface="Lucida Sans Unicode"/>
                <a:cs typeface="Lucida Sans Unicode"/>
              </a:rPr>
              <a:t>d</a:t>
            </a:r>
            <a:r>
              <a:rPr sz="2800" spc="30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b</a:t>
            </a:r>
            <a:r>
              <a:rPr sz="2800" spc="-15" dirty="0">
                <a:latin typeface="Lucida Sans Unicode"/>
                <a:cs typeface="Lucida Sans Unicode"/>
              </a:rPr>
              <a:t>y</a:t>
            </a:r>
            <a:r>
              <a:rPr sz="2800" spc="-45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u</a:t>
            </a:r>
            <a:r>
              <a:rPr sz="2800" spc="-25" dirty="0">
                <a:latin typeface="Lucida Sans Unicode"/>
                <a:cs typeface="Lucida Sans Unicode"/>
              </a:rPr>
              <a:t>l</a:t>
            </a:r>
            <a:r>
              <a:rPr sz="2800" spc="-45" dirty="0">
                <a:latin typeface="Lucida Sans Unicode"/>
                <a:cs typeface="Lucida Sans Unicode"/>
              </a:rPr>
              <a:t>t</a:t>
            </a:r>
            <a:r>
              <a:rPr sz="2800" spc="-35" dirty="0">
                <a:latin typeface="Lucida Sans Unicode"/>
                <a:cs typeface="Lucida Sans Unicode"/>
              </a:rPr>
              <a:t>r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35" dirty="0">
                <a:latin typeface="Lucida Sans Unicode"/>
                <a:cs typeface="Lucida Sans Unicode"/>
              </a:rPr>
              <a:t>vio</a:t>
            </a:r>
            <a:r>
              <a:rPr sz="2800" spc="-30" dirty="0">
                <a:latin typeface="Lucida Sans Unicode"/>
                <a:cs typeface="Lucida Sans Unicode"/>
              </a:rPr>
              <a:t>le</a:t>
            </a:r>
            <a:r>
              <a:rPr sz="2800" spc="-15" dirty="0">
                <a:latin typeface="Lucida Sans Unicode"/>
                <a:cs typeface="Lucida Sans Unicode"/>
              </a:rPr>
              <a:t>t</a:t>
            </a:r>
            <a:r>
              <a:rPr sz="2800" spc="75" dirty="0">
                <a:latin typeface="Lucida Sans Unicode"/>
                <a:cs typeface="Lucida Sans Unicode"/>
              </a:rPr>
              <a:t> </a:t>
            </a:r>
            <a:r>
              <a:rPr sz="2800" spc="-20" dirty="0">
                <a:latin typeface="Lucida Sans Unicode"/>
                <a:cs typeface="Lucida Sans Unicode"/>
              </a:rPr>
              <a:t>(</a:t>
            </a:r>
            <a:r>
              <a:rPr sz="2800" spc="-40" dirty="0">
                <a:latin typeface="Lucida Sans Unicode"/>
                <a:cs typeface="Lucida Sans Unicode"/>
              </a:rPr>
              <a:t>UV</a:t>
            </a:r>
            <a:r>
              <a:rPr sz="2800" spc="-10" dirty="0">
                <a:latin typeface="Lucida Sans Unicode"/>
                <a:cs typeface="Lucida Sans Unicode"/>
              </a:rPr>
              <a:t>) </a:t>
            </a:r>
            <a:r>
              <a:rPr sz="2800" spc="-30" dirty="0">
                <a:latin typeface="Lucida Sans Unicode"/>
                <a:cs typeface="Lucida Sans Unicode"/>
              </a:rPr>
              <a:t>li</a:t>
            </a:r>
            <a:r>
              <a:rPr sz="2800" spc="-65" dirty="0">
                <a:latin typeface="Lucida Sans Unicode"/>
                <a:cs typeface="Lucida Sans Unicode"/>
              </a:rPr>
              <a:t>g</a:t>
            </a:r>
            <a:r>
              <a:rPr sz="2800" spc="-30" dirty="0">
                <a:latin typeface="Lucida Sans Unicode"/>
                <a:cs typeface="Lucida Sans Unicode"/>
              </a:rPr>
              <a:t>h</a:t>
            </a:r>
            <a:r>
              <a:rPr sz="2800" spc="-15" dirty="0">
                <a:latin typeface="Lucida Sans Unicode"/>
                <a:cs typeface="Lucida Sans Unicode"/>
              </a:rPr>
              <a:t>t</a:t>
            </a:r>
            <a:r>
              <a:rPr sz="2800" spc="35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r>
              <a:rPr sz="2800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de</a:t>
            </a:r>
            <a:r>
              <a:rPr sz="2800" spc="-25" dirty="0">
                <a:latin typeface="Lucida Sans Unicode"/>
                <a:cs typeface="Lucida Sans Unicode"/>
              </a:rPr>
              <a:t>f</a:t>
            </a:r>
            <a:r>
              <a:rPr sz="2800" spc="-35" dirty="0">
                <a:latin typeface="Lucida Sans Unicode"/>
                <a:cs typeface="Lucida Sans Unicode"/>
              </a:rPr>
              <a:t>ic</a:t>
            </a:r>
            <a:r>
              <a:rPr sz="2800" spc="-40" dirty="0">
                <a:latin typeface="Lucida Sans Unicode"/>
                <a:cs typeface="Lucida Sans Unicode"/>
              </a:rPr>
              <a:t>i</a:t>
            </a:r>
            <a:r>
              <a:rPr sz="2800" spc="-30" dirty="0">
                <a:latin typeface="Lucida Sans Unicode"/>
                <a:cs typeface="Lucida Sans Unicode"/>
              </a:rPr>
              <a:t>ent</a:t>
            </a: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1341" y="2835721"/>
            <a:ext cx="4063365" cy="17363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32434"/>
            <a:r>
              <a:rPr sz="2800" spc="-35" dirty="0">
                <a:latin typeface="Lucida Sans Unicode"/>
                <a:cs typeface="Lucida Sans Unicode"/>
              </a:rPr>
              <a:t>C</a:t>
            </a:r>
            <a:r>
              <a:rPr sz="2800" spc="-15" dirty="0">
                <a:latin typeface="Lucida Sans Unicode"/>
                <a:cs typeface="Lucida Sans Unicode"/>
              </a:rPr>
              <a:t>h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l</a:t>
            </a:r>
            <a:r>
              <a:rPr sz="2800" spc="-30" dirty="0">
                <a:latin typeface="Lucida Sans Unicode"/>
                <a:cs typeface="Lucida Sans Unicode"/>
              </a:rPr>
              <a:t>d</a:t>
            </a:r>
            <a:r>
              <a:rPr sz="2800" spc="-35" dirty="0">
                <a:latin typeface="Lucida Sans Unicode"/>
                <a:cs typeface="Lucida Sans Unicode"/>
              </a:rPr>
              <a:t>r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20" dirty="0">
                <a:latin typeface="Lucida Sans Unicode"/>
                <a:cs typeface="Lucida Sans Unicode"/>
              </a:rPr>
              <a:t>n 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f</a:t>
            </a:r>
            <a:r>
              <a:rPr sz="2800" spc="-2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t</a:t>
            </a:r>
            <a:r>
              <a:rPr sz="2800" spc="-20" dirty="0">
                <a:latin typeface="Lucida Sans Unicode"/>
                <a:cs typeface="Lucida Sans Unicode"/>
              </a:rPr>
              <a:t>he</a:t>
            </a:r>
            <a:r>
              <a:rPr sz="2800" spc="-30" dirty="0">
                <a:latin typeface="Lucida Sans Unicode"/>
                <a:cs typeface="Lucida Sans Unicode"/>
              </a:rPr>
              <a:t> </a:t>
            </a:r>
            <a:r>
              <a:rPr sz="2800" spc="-55" dirty="0">
                <a:latin typeface="Lucida Sans Unicode"/>
                <a:cs typeface="Lucida Sans Unicode"/>
              </a:rPr>
              <a:t>N</a:t>
            </a:r>
            <a:r>
              <a:rPr sz="2800" spc="-35" dirty="0">
                <a:latin typeface="Lucida Sans Unicode"/>
                <a:cs typeface="Lucida Sans Unicode"/>
              </a:rPr>
              <a:t>ig</a:t>
            </a:r>
            <a:r>
              <a:rPr sz="2800" spc="-15" dirty="0">
                <a:latin typeface="Lucida Sans Unicode"/>
                <a:cs typeface="Lucida Sans Unicode"/>
              </a:rPr>
              <a:t>ht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P</a:t>
            </a:r>
            <a:r>
              <a:rPr sz="2800" spc="-20" dirty="0">
                <a:latin typeface="Lucida Sans Unicode"/>
                <a:cs typeface="Lucida Sans Unicode"/>
              </a:rPr>
              <a:t>h</a:t>
            </a:r>
            <a:r>
              <a:rPr sz="2800" spc="-45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tos</a:t>
            </a:r>
            <a:r>
              <a:rPr sz="2800" spc="-25" dirty="0">
                <a:latin typeface="Lucida Sans Unicode"/>
                <a:cs typeface="Lucida Sans Unicode"/>
              </a:rPr>
              <a:t>e</a:t>
            </a:r>
            <a:r>
              <a:rPr sz="2800" spc="-30" dirty="0">
                <a:latin typeface="Lucida Sans Unicode"/>
                <a:cs typeface="Lucida Sans Unicode"/>
              </a:rPr>
              <a:t>nsiti</a:t>
            </a:r>
            <a:r>
              <a:rPr sz="2800" spc="-15" dirty="0">
                <a:latin typeface="Lucida Sans Unicode"/>
                <a:cs typeface="Lucida Sans Unicode"/>
              </a:rPr>
              <a:t>v</a:t>
            </a:r>
            <a:r>
              <a:rPr sz="2800" spc="-35" dirty="0">
                <a:latin typeface="Lucida Sans Unicode"/>
                <a:cs typeface="Lucida Sans Unicode"/>
              </a:rPr>
              <a:t>it</a:t>
            </a:r>
            <a:r>
              <a:rPr sz="2800" spc="-15" dirty="0">
                <a:latin typeface="Lucida Sans Unicode"/>
                <a:cs typeface="Lucida Sans Unicode"/>
              </a:rPr>
              <a:t>y</a:t>
            </a:r>
            <a:endParaRPr sz="2800">
              <a:latin typeface="Lucida Sans Unicode"/>
              <a:cs typeface="Lucida Sans Unicode"/>
            </a:endParaRPr>
          </a:p>
          <a:p>
            <a:pPr marL="12700"/>
            <a:r>
              <a:rPr sz="2800" spc="-35" dirty="0">
                <a:latin typeface="Lucida Sans Unicode"/>
                <a:cs typeface="Lucida Sans Unicode"/>
              </a:rPr>
              <a:t>S</a:t>
            </a:r>
            <a:r>
              <a:rPr sz="2800" spc="-40" dirty="0">
                <a:latin typeface="Lucida Sans Unicode"/>
                <a:cs typeface="Lucida Sans Unicode"/>
              </a:rPr>
              <a:t>k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3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lesi</a:t>
            </a:r>
            <a:r>
              <a:rPr sz="2800" spc="-50" dirty="0">
                <a:latin typeface="Lucida Sans Unicode"/>
                <a:cs typeface="Lucida Sans Unicode"/>
              </a:rPr>
              <a:t>o</a:t>
            </a:r>
            <a:r>
              <a:rPr sz="2800" spc="-45" dirty="0">
                <a:latin typeface="Lucida Sans Unicode"/>
                <a:cs typeface="Lucida Sans Unicode"/>
              </a:rPr>
              <a:t>n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r>
              <a:rPr sz="2800" spc="15" dirty="0">
                <a:latin typeface="Lucida Sans Unicode"/>
                <a:cs typeface="Lucida Sans Unicode"/>
              </a:rPr>
              <a:t> </a:t>
            </a:r>
            <a:r>
              <a:rPr sz="2800" spc="-20" dirty="0">
                <a:latin typeface="Lucida Sans Unicode"/>
                <a:cs typeface="Lucida Sans Unicode"/>
              </a:rPr>
              <a:t>&amp;</a:t>
            </a:r>
            <a:r>
              <a:rPr sz="2800" spc="-25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chan</a:t>
            </a:r>
            <a:r>
              <a:rPr sz="2800" spc="-50" dirty="0">
                <a:latin typeface="Lucida Sans Unicode"/>
                <a:cs typeface="Lucida Sans Unicode"/>
              </a:rPr>
              <a:t>g</a:t>
            </a:r>
            <a:r>
              <a:rPr sz="2800" spc="-45" dirty="0">
                <a:latin typeface="Lucida Sans Unicode"/>
                <a:cs typeface="Lucida Sans Unicode"/>
              </a:rPr>
              <a:t>e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endParaRPr sz="2800">
              <a:latin typeface="Lucida Sans Unicode"/>
              <a:cs typeface="Lucida Sans Unicode"/>
            </a:endParaRPr>
          </a:p>
          <a:p>
            <a:pPr marL="12700">
              <a:spcBef>
                <a:spcPts val="95"/>
              </a:spcBef>
            </a:pPr>
            <a:r>
              <a:rPr sz="2800" spc="-30" dirty="0">
                <a:latin typeface="Lucida Sans Unicode"/>
                <a:cs typeface="Lucida Sans Unicode"/>
              </a:rPr>
              <a:t>s</a:t>
            </a:r>
            <a:r>
              <a:rPr sz="2800" spc="-35" dirty="0">
                <a:latin typeface="Lucida Sans Unicode"/>
                <a:cs typeface="Lucida Sans Unicode"/>
              </a:rPr>
              <a:t>ki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c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nc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15" dirty="0">
                <a:latin typeface="Lucida Sans Unicode"/>
                <a:cs typeface="Lucida Sans Unicode"/>
              </a:rPr>
              <a:t>r</a:t>
            </a:r>
            <a:r>
              <a:rPr sz="2800" spc="25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a</a:t>
            </a:r>
            <a:r>
              <a:rPr sz="2800" spc="-15" dirty="0">
                <a:latin typeface="Lucida Sans Unicode"/>
                <a:cs typeface="Lucida Sans Unicode"/>
              </a:rPr>
              <a:t>t</a:t>
            </a:r>
            <a:r>
              <a:rPr sz="280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r</a:t>
            </a:r>
            <a:r>
              <a:rPr sz="2800" spc="-30" dirty="0">
                <a:latin typeface="Lucida Sans Unicode"/>
                <a:cs typeface="Lucida Sans Unicode"/>
              </a:rPr>
              <a:t>l</a:t>
            </a:r>
            <a:r>
              <a:rPr sz="2800" spc="-15" dirty="0">
                <a:latin typeface="Lucida Sans Unicode"/>
                <a:cs typeface="Lucida Sans Unicode"/>
              </a:rPr>
              <a:t>y</a:t>
            </a:r>
            <a:r>
              <a:rPr sz="2800" spc="25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a</a:t>
            </a:r>
            <a:r>
              <a:rPr sz="2800" spc="-50" dirty="0">
                <a:latin typeface="Lucida Sans Unicode"/>
                <a:cs typeface="Lucida Sans Unicode"/>
              </a:rPr>
              <a:t>g</a:t>
            </a:r>
            <a:r>
              <a:rPr sz="2800" spc="-20" dirty="0">
                <a:latin typeface="Lucida Sans Unicode"/>
                <a:cs typeface="Lucida Sans Unicode"/>
              </a:rPr>
              <a:t>e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CLS Patho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2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53483" y="1083563"/>
            <a:ext cx="3863340" cy="41102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30039" y="2496312"/>
            <a:ext cx="1088136" cy="1060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36079" y="4572000"/>
            <a:ext cx="406908" cy="4389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5779007"/>
            <a:ext cx="4133088" cy="10698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58456" y="4800601"/>
            <a:ext cx="416051" cy="2468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38264" y="3965194"/>
            <a:ext cx="0" cy="593090"/>
          </a:xfrm>
          <a:custGeom>
            <a:avLst/>
            <a:gdLst/>
            <a:ahLst/>
            <a:cxnLst/>
            <a:rect l="l" t="t" r="r" b="b"/>
            <a:pathLst>
              <a:path h="593089">
                <a:moveTo>
                  <a:pt x="0" y="593089"/>
                </a:moveTo>
                <a:lnTo>
                  <a:pt x="0" y="0"/>
                </a:lnTo>
              </a:path>
            </a:pathLst>
          </a:custGeom>
          <a:ln w="27390">
            <a:solidFill>
              <a:srgbClr val="B380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58988" y="6835184"/>
            <a:ext cx="1369695" cy="0"/>
          </a:xfrm>
          <a:custGeom>
            <a:avLst/>
            <a:gdLst/>
            <a:ahLst/>
            <a:cxnLst/>
            <a:rect l="l" t="t" r="r" b="b"/>
            <a:pathLst>
              <a:path w="1369695">
                <a:moveTo>
                  <a:pt x="0" y="0"/>
                </a:moveTo>
                <a:lnTo>
                  <a:pt x="1369529" y="0"/>
                </a:lnTo>
              </a:path>
            </a:pathLst>
          </a:custGeom>
          <a:ln w="18260">
            <a:solidFill>
              <a:srgbClr val="44A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57394" y="6828340"/>
            <a:ext cx="474980" cy="0"/>
          </a:xfrm>
          <a:custGeom>
            <a:avLst/>
            <a:gdLst/>
            <a:ahLst/>
            <a:cxnLst/>
            <a:rect l="l" t="t" r="r" b="b"/>
            <a:pathLst>
              <a:path w="474979">
                <a:moveTo>
                  <a:pt x="0" y="0"/>
                </a:moveTo>
                <a:lnTo>
                  <a:pt x="474852" y="0"/>
                </a:lnTo>
              </a:path>
            </a:pathLst>
          </a:custGeom>
          <a:ln w="41085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30034" y="4051809"/>
            <a:ext cx="0" cy="424815"/>
          </a:xfrm>
          <a:custGeom>
            <a:avLst/>
            <a:gdLst/>
            <a:ahLst/>
            <a:cxnLst/>
            <a:rect l="l" t="t" r="r" b="b"/>
            <a:pathLst>
              <a:path h="424814">
                <a:moveTo>
                  <a:pt x="0" y="424434"/>
                </a:moveTo>
                <a:lnTo>
                  <a:pt x="0" y="0"/>
                </a:lnTo>
              </a:path>
            </a:pathLst>
          </a:custGeom>
          <a:ln w="22824">
            <a:solidFill>
              <a:srgbClr val="B380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40421" y="3878454"/>
            <a:ext cx="0" cy="634365"/>
          </a:xfrm>
          <a:custGeom>
            <a:avLst/>
            <a:gdLst/>
            <a:ahLst/>
            <a:cxnLst/>
            <a:rect l="l" t="t" r="r" b="b"/>
            <a:pathLst>
              <a:path h="634364">
                <a:moveTo>
                  <a:pt x="0" y="634238"/>
                </a:moveTo>
                <a:lnTo>
                  <a:pt x="0" y="0"/>
                </a:lnTo>
              </a:path>
            </a:pathLst>
          </a:custGeom>
          <a:ln w="27390">
            <a:solidFill>
              <a:srgbClr val="B883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23047" y="3618357"/>
            <a:ext cx="0" cy="1168400"/>
          </a:xfrm>
          <a:custGeom>
            <a:avLst/>
            <a:gdLst/>
            <a:ahLst/>
            <a:cxnLst/>
            <a:rect l="l" t="t" r="r" b="b"/>
            <a:pathLst>
              <a:path h="1168400">
                <a:moveTo>
                  <a:pt x="0" y="1168146"/>
                </a:moveTo>
                <a:lnTo>
                  <a:pt x="0" y="0"/>
                </a:lnTo>
              </a:path>
            </a:pathLst>
          </a:custGeom>
          <a:ln w="36521">
            <a:solidFill>
              <a:srgbClr val="AE7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364227" y="2561453"/>
            <a:ext cx="1022985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100" spc="-425" dirty="0">
                <a:solidFill>
                  <a:srgbClr val="3E3E3E"/>
                </a:solidFill>
                <a:latin typeface="Courier New"/>
                <a:cs typeface="Courier New"/>
              </a:rPr>
              <a:t>······</a:t>
            </a:r>
            <a:r>
              <a:rPr sz="2100" dirty="0">
                <a:solidFill>
                  <a:srgbClr val="3E3E3E"/>
                </a:solidFill>
                <a:latin typeface="Courier New"/>
                <a:cs typeface="Courier New"/>
              </a:rPr>
              <a:t>-</a:t>
            </a:r>
            <a:r>
              <a:rPr sz="2100" spc="-975" dirty="0">
                <a:solidFill>
                  <a:srgbClr val="3E3E3E"/>
                </a:solidFill>
                <a:latin typeface="Courier New"/>
                <a:cs typeface="Courier New"/>
              </a:rPr>
              <a:t> </a:t>
            </a:r>
            <a:r>
              <a:rPr sz="2100" dirty="0">
                <a:solidFill>
                  <a:srgbClr val="616161"/>
                </a:solidFill>
                <a:latin typeface="Courier New"/>
                <a:cs typeface="Courier New"/>
              </a:rPr>
              <a:t>-</a:t>
            </a:r>
            <a:endParaRPr sz="21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46975" y="5307055"/>
            <a:ext cx="764540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300" spc="-10" dirty="0">
                <a:solidFill>
                  <a:srgbClr val="3E3E3E"/>
                </a:solidFill>
                <a:latin typeface="Arial"/>
                <a:cs typeface="Arial"/>
              </a:rPr>
              <a:t>0</a:t>
            </a:r>
            <a:r>
              <a:rPr sz="1300" spc="-6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3E3E3E"/>
                </a:solidFill>
                <a:latin typeface="Arial"/>
                <a:cs typeface="Arial"/>
              </a:rPr>
              <a:t>Z</a:t>
            </a:r>
            <a:r>
              <a:rPr sz="1300" spc="-6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Arial"/>
                <a:cs typeface="Arial"/>
              </a:rPr>
              <a:t>O</a:t>
            </a:r>
            <a:r>
              <a:rPr sz="1300" spc="-6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Arial"/>
                <a:cs typeface="Arial"/>
              </a:rPr>
              <a:t>O</a:t>
            </a:r>
            <a:r>
              <a:rPr sz="1300" spc="-5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Arial"/>
                <a:cs typeface="Arial"/>
              </a:rPr>
              <a:t>M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49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4530" y="272714"/>
            <a:ext cx="477139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pc="15" dirty="0">
                <a:latin typeface="Lucida Sans Unicode"/>
                <a:cs typeface="Lucida Sans Unicode"/>
              </a:rPr>
              <a:t>T</a:t>
            </a:r>
            <a:r>
              <a:rPr spc="-10" dirty="0">
                <a:latin typeface="Lucida Sans Unicode"/>
                <a:cs typeface="Lucida Sans Unicode"/>
              </a:rPr>
              <a:t>YP</a:t>
            </a:r>
            <a:r>
              <a:rPr spc="-15" dirty="0">
                <a:latin typeface="Lucida Sans Unicode"/>
                <a:cs typeface="Lucida Sans Unicode"/>
              </a:rPr>
              <a:t>E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r>
              <a:rPr spc="-15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OF</a:t>
            </a:r>
            <a:r>
              <a:rPr spc="-25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C</a:t>
            </a:r>
            <a:r>
              <a:rPr spc="-35" dirty="0">
                <a:latin typeface="Lucida Sans Unicode"/>
                <a:cs typeface="Lucida Sans Unicode"/>
              </a:rPr>
              <a:t>A</a:t>
            </a:r>
            <a:r>
              <a:rPr spc="10" dirty="0">
                <a:latin typeface="Lucida Sans Unicode"/>
                <a:cs typeface="Lucida Sans Unicode"/>
              </a:rPr>
              <a:t>R</a:t>
            </a:r>
            <a:r>
              <a:rPr spc="-25" dirty="0">
                <a:latin typeface="Lucida Sans Unicode"/>
                <a:cs typeface="Lucida Sans Unicode"/>
              </a:rPr>
              <a:t>C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5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O</a:t>
            </a:r>
            <a:r>
              <a:rPr spc="-35" dirty="0">
                <a:latin typeface="Lucida Sans Unicode"/>
                <a:cs typeface="Lucida Sans Unicode"/>
              </a:rPr>
              <a:t>GE</a:t>
            </a:r>
            <a:r>
              <a:rPr spc="-50" dirty="0">
                <a:latin typeface="Lucida Sans Unicode"/>
                <a:cs typeface="Lucida Sans Unicode"/>
              </a:rPr>
              <a:t>N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r>
              <a:rPr spc="-1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T</a:t>
            </a:r>
            <a:r>
              <a:rPr spc="-15" dirty="0">
                <a:latin typeface="Lucida Sans Unicode"/>
                <a:cs typeface="Lucida Sans Unicode"/>
              </a:rPr>
              <a:t>h</a:t>
            </a:r>
            <a:r>
              <a:rPr spc="-5" dirty="0">
                <a:latin typeface="Lucida Sans Unicode"/>
                <a:cs typeface="Lucida Sans Unicode"/>
              </a:rPr>
              <a:t>re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30" dirty="0">
                <a:latin typeface="Lucida Sans Unicode"/>
                <a:cs typeface="Lucida Sans Unicode"/>
              </a:rPr>
              <a:t> m</a:t>
            </a:r>
            <a:r>
              <a:rPr spc="-10" dirty="0">
                <a:latin typeface="Lucida Sans Unicode"/>
                <a:cs typeface="Lucida Sans Unicode"/>
              </a:rPr>
              <a:t>a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15" dirty="0">
                <a:latin typeface="Lucida Sans Unicode"/>
                <a:cs typeface="Lucida Sans Unicode"/>
              </a:rPr>
              <a:t>n</a:t>
            </a:r>
            <a:r>
              <a:rPr spc="-30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t</a:t>
            </a:r>
            <a:r>
              <a:rPr spc="-25" dirty="0">
                <a:latin typeface="Lucida Sans Unicode"/>
                <a:cs typeface="Lucida Sans Unicode"/>
              </a:rPr>
              <a:t>y</a:t>
            </a:r>
            <a:r>
              <a:rPr spc="-20" dirty="0">
                <a:latin typeface="Lucida Sans Unicode"/>
                <a:cs typeface="Lucida Sans Unicode"/>
              </a:rPr>
              <a:t>p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30" dirty="0">
                <a:latin typeface="Lucida Sans Unicode"/>
                <a:cs typeface="Lucida Sans Unicode"/>
              </a:rPr>
              <a:t>s</a:t>
            </a:r>
            <a:r>
              <a:rPr dirty="0">
                <a:latin typeface="Lucida Sans Unicode"/>
                <a:cs typeface="Lucida Sans Unicode"/>
              </a:rPr>
              <a:t>:</a:t>
            </a:r>
            <a:endParaRPr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4530" y="547287"/>
            <a:ext cx="7842884" cy="4785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0" indent="-187325">
              <a:buFont typeface="Lucida Sans Unicode"/>
              <a:buChar char="–"/>
              <a:tabLst>
                <a:tab pos="273685" algn="l"/>
              </a:tabLst>
            </a:pP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spc="-20" dirty="0">
                <a:latin typeface="Lucida Sans Unicode"/>
                <a:cs typeface="Lucida Sans Unicode"/>
              </a:rPr>
              <a:t>h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10" dirty="0">
                <a:latin typeface="Lucida Sans Unicode"/>
                <a:cs typeface="Lucida Sans Unicode"/>
              </a:rPr>
              <a:t>m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cal</a:t>
            </a:r>
            <a:r>
              <a:rPr spc="-1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•</a:t>
            </a:r>
            <a:r>
              <a:rPr spc="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D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dirty="0">
                <a:latin typeface="Lucida Sans Unicode"/>
                <a:cs typeface="Lucida Sans Unicode"/>
              </a:rPr>
              <a:t>t</a:t>
            </a:r>
            <a:r>
              <a:rPr spc="5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a</a:t>
            </a:r>
            <a:r>
              <a:rPr spc="5" dirty="0">
                <a:latin typeface="Lucida Sans Unicode"/>
                <a:cs typeface="Lucida Sans Unicode"/>
              </a:rPr>
              <a:t>c</a:t>
            </a:r>
            <a:r>
              <a:rPr dirty="0">
                <a:latin typeface="Lucida Sans Unicode"/>
                <a:cs typeface="Lucida Sans Unicode"/>
              </a:rPr>
              <a:t>t</a:t>
            </a:r>
            <a:r>
              <a:rPr spc="-10" dirty="0">
                <a:latin typeface="Lucida Sans Unicode"/>
                <a:cs typeface="Lucida Sans Unicode"/>
              </a:rPr>
              <a:t>i</a:t>
            </a:r>
            <a:r>
              <a:rPr spc="-30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g</a:t>
            </a:r>
            <a:r>
              <a:rPr spc="2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•</a:t>
            </a:r>
            <a:r>
              <a:rPr spc="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15" dirty="0">
                <a:latin typeface="Lucida Sans Unicode"/>
                <a:cs typeface="Lucida Sans Unicode"/>
              </a:rPr>
              <a:t>n</a:t>
            </a:r>
            <a:r>
              <a:rPr spc="-20" dirty="0">
                <a:latin typeface="Lucida Sans Unicode"/>
                <a:cs typeface="Lucida Sans Unicode"/>
              </a:rPr>
              <a:t>d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dirty="0">
                <a:latin typeface="Lucida Sans Unicode"/>
                <a:cs typeface="Lucida Sans Unicode"/>
              </a:rPr>
              <a:t>t</a:t>
            </a:r>
            <a:r>
              <a:rPr spc="4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a</a:t>
            </a:r>
            <a:r>
              <a:rPr spc="5" dirty="0">
                <a:latin typeface="Lucida Sans Unicode"/>
                <a:cs typeface="Lucida Sans Unicode"/>
              </a:rPr>
              <a:t>c</a:t>
            </a:r>
            <a:r>
              <a:rPr dirty="0">
                <a:latin typeface="Lucida Sans Unicode"/>
                <a:cs typeface="Lucida Sans Unicode"/>
              </a:rPr>
              <a:t>t</a:t>
            </a:r>
            <a:r>
              <a:rPr spc="-10" dirty="0">
                <a:latin typeface="Lucida Sans Unicode"/>
                <a:cs typeface="Lucida Sans Unicode"/>
              </a:rPr>
              <a:t>i</a:t>
            </a:r>
            <a:r>
              <a:rPr spc="-30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g</a:t>
            </a:r>
            <a:endParaRPr dirty="0">
              <a:latin typeface="Lucida Sans Unicode"/>
              <a:cs typeface="Lucida Sans Unicode"/>
            </a:endParaRPr>
          </a:p>
          <a:p>
            <a:pPr marL="273050" indent="-187325">
              <a:buFont typeface="Lucida Sans Unicode"/>
              <a:buChar char="–"/>
              <a:tabLst>
                <a:tab pos="273685" algn="l"/>
              </a:tabLst>
            </a:pPr>
            <a:r>
              <a:rPr spc="-5" dirty="0">
                <a:latin typeface="Lucida Sans Unicode"/>
                <a:cs typeface="Lucida Sans Unicode"/>
              </a:rPr>
              <a:t>P</a:t>
            </a:r>
            <a:r>
              <a:rPr spc="-15" dirty="0">
                <a:latin typeface="Lucida Sans Unicode"/>
                <a:cs typeface="Lucida Sans Unicode"/>
              </a:rPr>
              <a:t>h</a:t>
            </a:r>
            <a:r>
              <a:rPr spc="-10" dirty="0">
                <a:latin typeface="Lucida Sans Unicode"/>
                <a:cs typeface="Lucida Sans Unicode"/>
              </a:rPr>
              <a:t>y</a:t>
            </a:r>
            <a:r>
              <a:rPr spc="-20" dirty="0">
                <a:latin typeface="Lucida Sans Unicode"/>
                <a:cs typeface="Lucida Sans Unicode"/>
              </a:rPr>
              <a:t>s</a:t>
            </a:r>
            <a:r>
              <a:rPr spc="-5" dirty="0">
                <a:latin typeface="Lucida Sans Unicode"/>
                <a:cs typeface="Lucida Sans Unicode"/>
              </a:rPr>
              <a:t>ica</a:t>
            </a:r>
            <a:r>
              <a:rPr dirty="0">
                <a:latin typeface="Lucida Sans Unicode"/>
                <a:cs typeface="Lucida Sans Unicode"/>
              </a:rPr>
              <a:t>l</a:t>
            </a:r>
            <a:r>
              <a:rPr spc="2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(ra</a:t>
            </a:r>
            <a:r>
              <a:rPr spc="-10" dirty="0">
                <a:latin typeface="Lucida Sans Unicode"/>
                <a:cs typeface="Lucida Sans Unicode"/>
              </a:rPr>
              <a:t>d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5" dirty="0">
                <a:latin typeface="Lucida Sans Unicode"/>
                <a:cs typeface="Lucida Sans Unicode"/>
              </a:rPr>
              <a:t>ati</a:t>
            </a:r>
            <a:r>
              <a:rPr spc="-10" dirty="0">
                <a:latin typeface="Lucida Sans Unicode"/>
                <a:cs typeface="Lucida Sans Unicode"/>
              </a:rPr>
              <a:t>o</a:t>
            </a:r>
            <a:r>
              <a:rPr spc="-15" dirty="0">
                <a:latin typeface="Lucida Sans Unicode"/>
                <a:cs typeface="Lucida Sans Unicode"/>
              </a:rPr>
              <a:t>n</a:t>
            </a:r>
            <a:r>
              <a:rPr dirty="0">
                <a:latin typeface="Lucida Sans Unicode"/>
                <a:cs typeface="Lucida Sans Unicode"/>
              </a:rPr>
              <a:t>)</a:t>
            </a:r>
          </a:p>
          <a:p>
            <a:pPr marL="273050" indent="-187325">
              <a:buFont typeface="Lucida Sans Unicode"/>
              <a:buChar char="–"/>
              <a:tabLst>
                <a:tab pos="273685" algn="l"/>
              </a:tabLst>
            </a:pPr>
            <a:r>
              <a:rPr spc="-5" dirty="0">
                <a:latin typeface="Lucida Sans Unicode"/>
                <a:cs typeface="Lucida Sans Unicode"/>
              </a:rPr>
              <a:t>Bio</a:t>
            </a:r>
            <a:r>
              <a:rPr spc="-10" dirty="0">
                <a:latin typeface="Lucida Sans Unicode"/>
                <a:cs typeface="Lucida Sans Unicode"/>
              </a:rPr>
              <a:t>log</a:t>
            </a:r>
            <a:r>
              <a:rPr spc="-5" dirty="0">
                <a:latin typeface="Lucida Sans Unicode"/>
                <a:cs typeface="Lucida Sans Unicode"/>
              </a:rPr>
              <a:t>ic</a:t>
            </a:r>
            <a:r>
              <a:rPr spc="5" dirty="0">
                <a:latin typeface="Lucida Sans Unicode"/>
                <a:cs typeface="Lucida Sans Unicode"/>
              </a:rPr>
              <a:t>a</a:t>
            </a:r>
            <a:r>
              <a:rPr dirty="0">
                <a:latin typeface="Lucida Sans Unicode"/>
                <a:cs typeface="Lucida Sans Unicode"/>
              </a:rPr>
              <a:t>l</a:t>
            </a:r>
            <a:r>
              <a:rPr spc="6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(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30" dirty="0">
                <a:latin typeface="Lucida Sans Unicode"/>
                <a:cs typeface="Lucida Sans Unicode"/>
              </a:rPr>
              <a:t>s</a:t>
            </a:r>
            <a:r>
              <a:rPr spc="-5" dirty="0">
                <a:latin typeface="Lucida Sans Unicode"/>
                <a:cs typeface="Lucida Sans Unicode"/>
              </a:rPr>
              <a:t>p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cial</a:t>
            </a:r>
            <a:r>
              <a:rPr spc="-20" dirty="0">
                <a:latin typeface="Lucida Sans Unicode"/>
                <a:cs typeface="Lucida Sans Unicode"/>
              </a:rPr>
              <a:t>l</a:t>
            </a:r>
            <a:r>
              <a:rPr dirty="0">
                <a:latin typeface="Lucida Sans Unicode"/>
                <a:cs typeface="Lucida Sans Unicode"/>
              </a:rPr>
              <a:t>y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vir</a:t>
            </a:r>
            <a:r>
              <a:rPr spc="-40" dirty="0">
                <a:latin typeface="Lucida Sans Unicode"/>
                <a:cs typeface="Lucida Sans Unicode"/>
              </a:rPr>
              <a:t>u</a:t>
            </a:r>
            <a:r>
              <a:rPr spc="-30" dirty="0">
                <a:latin typeface="Lucida Sans Unicode"/>
                <a:cs typeface="Lucida Sans Unicode"/>
              </a:rPr>
              <a:t>s</a:t>
            </a:r>
            <a:r>
              <a:rPr dirty="0">
                <a:latin typeface="Lucida Sans Unicode"/>
                <a:cs typeface="Lucida Sans Unicode"/>
              </a:rPr>
              <a:t>)</a:t>
            </a:r>
          </a:p>
          <a:p>
            <a:pPr>
              <a:spcBef>
                <a:spcPts val="23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85725"/>
            <a:r>
              <a:rPr spc="-10" dirty="0">
                <a:latin typeface="Lucida Sans Unicode"/>
                <a:cs typeface="Lucida Sans Unicode"/>
              </a:rPr>
              <a:t>C</a:t>
            </a:r>
            <a:r>
              <a:rPr spc="-30" dirty="0">
                <a:latin typeface="Lucida Sans Unicode"/>
                <a:cs typeface="Lucida Sans Unicode"/>
              </a:rPr>
              <a:t>H</a:t>
            </a:r>
            <a:r>
              <a:rPr spc="-1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M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CAL</a:t>
            </a:r>
            <a:r>
              <a:rPr spc="-20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C</a:t>
            </a:r>
            <a:r>
              <a:rPr spc="-35" dirty="0">
                <a:latin typeface="Lucida Sans Unicode"/>
                <a:cs typeface="Lucida Sans Unicode"/>
              </a:rPr>
              <a:t>A</a:t>
            </a:r>
            <a:r>
              <a:rPr spc="10" dirty="0">
                <a:latin typeface="Lucida Sans Unicode"/>
                <a:cs typeface="Lucida Sans Unicode"/>
              </a:rPr>
              <a:t>R</a:t>
            </a:r>
            <a:r>
              <a:rPr spc="-25" dirty="0">
                <a:latin typeface="Lucida Sans Unicode"/>
                <a:cs typeface="Lucida Sans Unicode"/>
              </a:rPr>
              <a:t>C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5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O</a:t>
            </a:r>
            <a:r>
              <a:rPr spc="-35" dirty="0">
                <a:latin typeface="Lucida Sans Unicode"/>
                <a:cs typeface="Lucida Sans Unicode"/>
              </a:rPr>
              <a:t>GE</a:t>
            </a:r>
            <a:r>
              <a:rPr spc="-50" dirty="0">
                <a:latin typeface="Lucida Sans Unicode"/>
                <a:cs typeface="Lucida Sans Unicode"/>
              </a:rPr>
              <a:t>N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r>
              <a:rPr spc="-3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D</a:t>
            </a:r>
            <a:r>
              <a:rPr spc="-10" dirty="0">
                <a:latin typeface="Lucida Sans Unicode"/>
                <a:cs typeface="Lucida Sans Unicode"/>
              </a:rPr>
              <a:t>ir</a:t>
            </a:r>
            <a:r>
              <a:rPr spc="1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c</a:t>
            </a:r>
            <a:r>
              <a:rPr spc="-5" dirty="0">
                <a:latin typeface="Lucida Sans Unicode"/>
                <a:cs typeface="Lucida Sans Unicode"/>
              </a:rPr>
              <a:t>t</a:t>
            </a:r>
            <a:r>
              <a:rPr spc="-25" dirty="0">
                <a:latin typeface="Lucida Sans Unicode"/>
                <a:cs typeface="Lucida Sans Unicode"/>
              </a:rPr>
              <a:t>-</a:t>
            </a:r>
            <a:r>
              <a:rPr spc="10" dirty="0">
                <a:latin typeface="Lucida Sans Unicode"/>
                <a:cs typeface="Lucida Sans Unicode"/>
              </a:rPr>
              <a:t>a</a:t>
            </a:r>
            <a:r>
              <a:rPr spc="-10" dirty="0">
                <a:latin typeface="Lucida Sans Unicode"/>
                <a:cs typeface="Lucida Sans Unicode"/>
              </a:rPr>
              <a:t>c</a:t>
            </a:r>
            <a:r>
              <a:rPr spc="-15" dirty="0">
                <a:latin typeface="Lucida Sans Unicode"/>
                <a:cs typeface="Lucida Sans Unicode"/>
              </a:rPr>
              <a:t>t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25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g</a:t>
            </a:r>
            <a:endParaRPr dirty="0">
              <a:latin typeface="Lucida Sans Unicode"/>
              <a:cs typeface="Lucida Sans Unicode"/>
            </a:endParaRPr>
          </a:p>
          <a:p>
            <a:pPr marL="230504" indent="-217804">
              <a:buFont typeface="Lucida Sans Unicode"/>
              <a:buChar char="•"/>
              <a:tabLst>
                <a:tab pos="231140" algn="l"/>
              </a:tabLst>
            </a:pPr>
            <a:r>
              <a:rPr spc="-5" dirty="0">
                <a:latin typeface="Lucida Sans Unicode"/>
                <a:cs typeface="Lucida Sans Unicode"/>
              </a:rPr>
              <a:t>W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a</a:t>
            </a:r>
            <a:r>
              <a:rPr dirty="0">
                <a:latin typeface="Lucida Sans Unicode"/>
                <a:cs typeface="Lucida Sans Unicode"/>
              </a:rPr>
              <a:t>k</a:t>
            </a:r>
            <a:r>
              <a:rPr spc="1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spc="5"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rc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15" dirty="0">
                <a:latin typeface="Lucida Sans Unicode"/>
                <a:cs typeface="Lucida Sans Unicode"/>
              </a:rPr>
              <a:t>nog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15" dirty="0">
                <a:latin typeface="Lucida Sans Unicode"/>
                <a:cs typeface="Lucida Sans Unicode"/>
              </a:rPr>
              <a:t>ns</a:t>
            </a:r>
            <a:endParaRPr dirty="0">
              <a:latin typeface="Lucida Sans Unicode"/>
              <a:cs typeface="Lucida Sans Unicode"/>
            </a:endParaRPr>
          </a:p>
          <a:p>
            <a:pPr marL="303530" lvl="1" indent="-217804">
              <a:buFont typeface="Lucida Sans Unicode"/>
              <a:buChar char="•"/>
              <a:tabLst>
                <a:tab pos="304165" algn="l"/>
              </a:tabLst>
            </a:pPr>
            <a:r>
              <a:rPr spc="-5" dirty="0">
                <a:latin typeface="Lucida Sans Unicode"/>
                <a:cs typeface="Lucida Sans Unicode"/>
              </a:rPr>
              <a:t>R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q</a:t>
            </a:r>
            <a:r>
              <a:rPr spc="-15" dirty="0">
                <a:latin typeface="Lucida Sans Unicode"/>
                <a:cs typeface="Lucida Sans Unicode"/>
              </a:rPr>
              <a:t>u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5" dirty="0">
                <a:latin typeface="Lucida Sans Unicode"/>
                <a:cs typeface="Lucida Sans Unicode"/>
              </a:rPr>
              <a:t>r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no</a:t>
            </a:r>
            <a:r>
              <a:rPr spc="-1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ch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m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5" dirty="0">
                <a:latin typeface="Lucida Sans Unicode"/>
                <a:cs typeface="Lucida Sans Unicode"/>
              </a:rPr>
              <a:t>ca</a:t>
            </a:r>
            <a:r>
              <a:rPr dirty="0">
                <a:latin typeface="Lucida Sans Unicode"/>
                <a:cs typeface="Lucida Sans Unicode"/>
              </a:rPr>
              <a:t>l</a:t>
            </a:r>
            <a:r>
              <a:rPr spc="2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t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n</a:t>
            </a:r>
            <a:r>
              <a:rPr spc="-20" dirty="0">
                <a:latin typeface="Lucida Sans Unicode"/>
                <a:cs typeface="Lucida Sans Unicode"/>
              </a:rPr>
              <a:t>s</a:t>
            </a:r>
            <a:r>
              <a:rPr spc="-5" dirty="0">
                <a:latin typeface="Lucida Sans Unicode"/>
                <a:cs typeface="Lucida Sans Unicode"/>
              </a:rPr>
              <a:t>f</a:t>
            </a:r>
            <a:r>
              <a:rPr spc="-20" dirty="0">
                <a:latin typeface="Lucida Sans Unicode"/>
                <a:cs typeface="Lucida Sans Unicode"/>
              </a:rPr>
              <a:t>o</a:t>
            </a:r>
            <a:r>
              <a:rPr spc="-10" dirty="0">
                <a:latin typeface="Lucida Sans Unicode"/>
                <a:cs typeface="Lucida Sans Unicode"/>
              </a:rPr>
              <a:t>r</a:t>
            </a:r>
            <a:r>
              <a:rPr spc="-15" dirty="0">
                <a:latin typeface="Lucida Sans Unicode"/>
                <a:cs typeface="Lucida Sans Unicode"/>
              </a:rPr>
              <a:t>m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t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5" dirty="0">
                <a:latin typeface="Lucida Sans Unicode"/>
                <a:cs typeface="Lucida Sans Unicode"/>
              </a:rPr>
              <a:t>on</a:t>
            </a:r>
            <a:endParaRPr dirty="0">
              <a:latin typeface="Lucida Sans Unicode"/>
              <a:cs typeface="Lucida Sans Unicode"/>
            </a:endParaRPr>
          </a:p>
          <a:p>
            <a:pPr marL="230504" indent="-217804">
              <a:buFont typeface="Lucida Sans Unicode"/>
              <a:buChar char="•"/>
              <a:tabLst>
                <a:tab pos="231140" algn="l"/>
              </a:tabLst>
            </a:pPr>
            <a:r>
              <a:rPr spc="-35"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lky</a:t>
            </a:r>
            <a:r>
              <a:rPr spc="-20" dirty="0">
                <a:latin typeface="Lucida Sans Unicode"/>
                <a:cs typeface="Lucida Sans Unicode"/>
              </a:rPr>
              <a:t>l</a:t>
            </a:r>
            <a:r>
              <a:rPr spc="-15" dirty="0">
                <a:latin typeface="Lucida Sans Unicode"/>
                <a:cs typeface="Lucida Sans Unicode"/>
              </a:rPr>
              <a:t>ating</a:t>
            </a:r>
            <a:r>
              <a:rPr spc="5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10" dirty="0">
                <a:latin typeface="Lucida Sans Unicode"/>
                <a:cs typeface="Lucida Sans Unicode"/>
              </a:rPr>
              <a:t>g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10" dirty="0">
                <a:latin typeface="Lucida Sans Unicode"/>
                <a:cs typeface="Lucida Sans Unicode"/>
              </a:rPr>
              <a:t>nts</a:t>
            </a:r>
            <a:r>
              <a:rPr spc="-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–</a:t>
            </a:r>
            <a:r>
              <a:rPr spc="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Cycl</a:t>
            </a:r>
            <a:r>
              <a:rPr spc="-10" dirty="0">
                <a:latin typeface="Lucida Sans Unicode"/>
                <a:cs typeface="Lucida Sans Unicode"/>
              </a:rPr>
              <a:t>o</a:t>
            </a:r>
            <a:r>
              <a:rPr spc="-20" dirty="0">
                <a:latin typeface="Lucida Sans Unicode"/>
                <a:cs typeface="Lucida Sans Unicode"/>
              </a:rPr>
              <a:t>p</a:t>
            </a:r>
            <a:r>
              <a:rPr spc="-25" dirty="0">
                <a:latin typeface="Lucida Sans Unicode"/>
                <a:cs typeface="Lucida Sans Unicode"/>
              </a:rPr>
              <a:t>h</a:t>
            </a:r>
            <a:r>
              <a:rPr spc="-20" dirty="0">
                <a:latin typeface="Lucida Sans Unicode"/>
                <a:cs typeface="Lucida Sans Unicode"/>
              </a:rPr>
              <a:t>o</a:t>
            </a:r>
            <a:r>
              <a:rPr spc="-40" dirty="0">
                <a:latin typeface="Lucida Sans Unicode"/>
                <a:cs typeface="Lucida Sans Unicode"/>
              </a:rPr>
              <a:t>s</a:t>
            </a:r>
            <a:r>
              <a:rPr spc="-5" dirty="0">
                <a:latin typeface="Lucida Sans Unicode"/>
                <a:cs typeface="Lucida Sans Unicode"/>
              </a:rPr>
              <a:t>p</a:t>
            </a:r>
            <a:r>
              <a:rPr spc="-30" dirty="0">
                <a:latin typeface="Lucida Sans Unicode"/>
                <a:cs typeface="Lucida Sans Unicode"/>
              </a:rPr>
              <a:t>h</a:t>
            </a:r>
            <a:r>
              <a:rPr spc="-15" dirty="0">
                <a:latin typeface="Lucida Sans Unicode"/>
                <a:cs typeface="Lucida Sans Unicode"/>
              </a:rPr>
              <a:t>a</a:t>
            </a:r>
            <a:r>
              <a:rPr spc="-20" dirty="0">
                <a:latin typeface="Lucida Sans Unicode"/>
                <a:cs typeface="Lucida Sans Unicode"/>
              </a:rPr>
              <a:t>m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0" dirty="0">
                <a:latin typeface="Lucida Sans Unicode"/>
                <a:cs typeface="Lucida Sans Unicode"/>
              </a:rPr>
              <a:t>d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,</a:t>
            </a:r>
            <a:r>
              <a:rPr spc="7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chlo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spc="-15" dirty="0">
                <a:latin typeface="Lucida Sans Unicode"/>
                <a:cs typeface="Lucida Sans Unicode"/>
              </a:rPr>
              <a:t>a</a:t>
            </a:r>
            <a:r>
              <a:rPr spc="-20" dirty="0">
                <a:latin typeface="Lucida Sans Unicode"/>
                <a:cs typeface="Lucida Sans Unicode"/>
              </a:rPr>
              <a:t>m</a:t>
            </a:r>
            <a:r>
              <a:rPr spc="-5" dirty="0">
                <a:latin typeface="Lucida Sans Unicode"/>
                <a:cs typeface="Lucida Sans Unicode"/>
              </a:rPr>
              <a:t>buc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5" dirty="0">
                <a:latin typeface="Lucida Sans Unicode"/>
                <a:cs typeface="Lucida Sans Unicode"/>
              </a:rPr>
              <a:t>l</a:t>
            </a:r>
            <a:r>
              <a:rPr dirty="0">
                <a:latin typeface="Lucida Sans Unicode"/>
                <a:cs typeface="Lucida Sans Unicode"/>
              </a:rPr>
              <a:t>,</a:t>
            </a:r>
          </a:p>
          <a:p>
            <a:pPr marL="230504" indent="-217804">
              <a:buFont typeface="Lucida Sans Unicode"/>
              <a:buChar char="•"/>
              <a:tabLst>
                <a:tab pos="231140" algn="l"/>
              </a:tabLst>
            </a:pPr>
            <a:r>
              <a:rPr spc="-45" dirty="0">
                <a:latin typeface="Lucida Sans Unicode"/>
                <a:cs typeface="Lucida Sans Unicode"/>
              </a:rPr>
              <a:t>A</a:t>
            </a:r>
            <a:r>
              <a:rPr dirty="0">
                <a:latin typeface="Lucida Sans Unicode"/>
                <a:cs typeface="Lucida Sans Unicode"/>
              </a:rPr>
              <a:t>c</a:t>
            </a:r>
            <a:r>
              <a:rPr spc="-5" dirty="0">
                <a:latin typeface="Lucida Sans Unicode"/>
                <a:cs typeface="Lucida Sans Unicode"/>
              </a:rPr>
              <a:t>y</a:t>
            </a:r>
            <a:r>
              <a:rPr spc="-20" dirty="0">
                <a:latin typeface="Lucida Sans Unicode"/>
                <a:cs typeface="Lucida Sans Unicode"/>
              </a:rPr>
              <a:t>l</a:t>
            </a:r>
            <a:r>
              <a:rPr spc="-10" dirty="0">
                <a:latin typeface="Lucida Sans Unicode"/>
                <a:cs typeface="Lucida Sans Unicode"/>
              </a:rPr>
              <a:t>a</a:t>
            </a:r>
            <a:r>
              <a:rPr spc="-15" dirty="0">
                <a:latin typeface="Lucida Sans Unicode"/>
                <a:cs typeface="Lucida Sans Unicode"/>
              </a:rPr>
              <a:t>t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25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g</a:t>
            </a:r>
            <a:r>
              <a:rPr spc="40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ag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25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t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r>
              <a:rPr spc="-15" dirty="0">
                <a:latin typeface="Lucida Sans Unicode"/>
                <a:cs typeface="Lucida Sans Unicode"/>
              </a:rPr>
              <a:t> -</a:t>
            </a:r>
            <a:r>
              <a:rPr spc="-30" dirty="0">
                <a:latin typeface="Lucida Sans Unicode"/>
                <a:cs typeface="Lucida Sans Unicode"/>
              </a:rPr>
              <a:t> </a:t>
            </a:r>
            <a:r>
              <a:rPr spc="-45"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t</a:t>
            </a:r>
            <a:r>
              <a:rPr spc="-10" dirty="0">
                <a:latin typeface="Lucida Sans Unicode"/>
                <a:cs typeface="Lucida Sans Unicode"/>
              </a:rPr>
              <a:t>y</a:t>
            </a:r>
            <a:r>
              <a:rPr spc="-20" dirty="0">
                <a:latin typeface="Lucida Sans Unicode"/>
                <a:cs typeface="Lucida Sans Unicode"/>
              </a:rPr>
              <a:t>l</a:t>
            </a:r>
            <a:r>
              <a:rPr spc="-25" dirty="0">
                <a:latin typeface="Lucida Sans Unicode"/>
                <a:cs typeface="Lucida Sans Unicode"/>
              </a:rPr>
              <a:t>-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45" dirty="0">
                <a:latin typeface="Lucida Sans Unicode"/>
                <a:cs typeface="Lucida Sans Unicode"/>
              </a:rPr>
              <a:t>m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0" dirty="0">
                <a:latin typeface="Lucida Sans Unicode"/>
                <a:cs typeface="Lucida Sans Unicode"/>
              </a:rPr>
              <a:t>d</a:t>
            </a:r>
            <a:r>
              <a:rPr spc="-5" dirty="0">
                <a:latin typeface="Lucida Sans Unicode"/>
                <a:cs typeface="Lucida Sans Unicode"/>
              </a:rPr>
              <a:t>a</a:t>
            </a:r>
            <a:r>
              <a:rPr spc="5" dirty="0">
                <a:latin typeface="Lucida Sans Unicode"/>
                <a:cs typeface="Lucida Sans Unicode"/>
              </a:rPr>
              <a:t>z</a:t>
            </a:r>
            <a:r>
              <a:rPr spc="-5" dirty="0">
                <a:latin typeface="Lucida Sans Unicode"/>
                <a:cs typeface="Lucida Sans Unicode"/>
              </a:rPr>
              <a:t>ole</a:t>
            </a:r>
            <a:r>
              <a:rPr dirty="0">
                <a:latin typeface="Lucida Sans Unicode"/>
                <a:cs typeface="Lucida Sans Unicode"/>
              </a:rPr>
              <a:t>,</a:t>
            </a:r>
            <a:r>
              <a:rPr spc="9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D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30" dirty="0">
                <a:latin typeface="Lucida Sans Unicode"/>
                <a:cs typeface="Lucida Sans Unicode"/>
              </a:rPr>
              <a:t>m</a:t>
            </a:r>
            <a:r>
              <a:rPr spc="-5" dirty="0">
                <a:latin typeface="Lucida Sans Unicode"/>
                <a:cs typeface="Lucida Sans Unicode"/>
              </a:rPr>
              <a:t>e</a:t>
            </a:r>
            <a:r>
              <a:rPr spc="-20" dirty="0">
                <a:latin typeface="Lucida Sans Unicode"/>
                <a:cs typeface="Lucida Sans Unicode"/>
              </a:rPr>
              <a:t>t</a:t>
            </a:r>
            <a:r>
              <a:rPr spc="-25" dirty="0">
                <a:latin typeface="Lucida Sans Unicode"/>
                <a:cs typeface="Lucida Sans Unicode"/>
              </a:rPr>
              <a:t>hy</a:t>
            </a:r>
            <a:r>
              <a:rPr spc="-30" dirty="0">
                <a:latin typeface="Lucida Sans Unicode"/>
                <a:cs typeface="Lucida Sans Unicode"/>
              </a:rPr>
              <a:t>l</a:t>
            </a: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spc="5"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r</a:t>
            </a:r>
            <a:r>
              <a:rPr spc="-10" dirty="0">
                <a:latin typeface="Lucida Sans Unicode"/>
                <a:cs typeface="Lucida Sans Unicode"/>
              </a:rPr>
              <a:t>b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275" dirty="0">
                <a:latin typeface="Lucida Sans Unicode"/>
                <a:cs typeface="Lucida Sans Unicode"/>
              </a:rPr>
              <a:t> </a:t>
            </a:r>
            <a:r>
              <a:rPr sz="2700" spc="-30" baseline="1543" dirty="0">
                <a:latin typeface="Lucida Sans Unicode"/>
                <a:cs typeface="Lucida Sans Unicode"/>
              </a:rPr>
              <a:t>m</a:t>
            </a:r>
            <a:endParaRPr sz="2700" baseline="1543" dirty="0">
              <a:latin typeface="Lucida Sans Unicode"/>
              <a:cs typeface="Lucida Sans Unicode"/>
            </a:endParaRPr>
          </a:p>
          <a:p>
            <a:pPr>
              <a:spcBef>
                <a:spcPts val="11"/>
              </a:spcBef>
              <a:buFont typeface="Lucida Sans Unicode"/>
              <a:buChar char="•"/>
            </a:pPr>
            <a:endParaRPr sz="1900" dirty="0">
              <a:latin typeface="Times New Roman"/>
              <a:cs typeface="Times New Roman"/>
            </a:endParaRPr>
          </a:p>
          <a:p>
            <a:pPr marL="85725"/>
            <a:r>
              <a:rPr spc="-10" dirty="0">
                <a:latin typeface="Lucida Sans Unicode"/>
                <a:cs typeface="Lucida Sans Unicode"/>
              </a:rPr>
              <a:t>C</a:t>
            </a:r>
            <a:r>
              <a:rPr spc="-30" dirty="0">
                <a:latin typeface="Lucida Sans Unicode"/>
                <a:cs typeface="Lucida Sans Unicode"/>
              </a:rPr>
              <a:t>H</a:t>
            </a:r>
            <a:r>
              <a:rPr spc="-1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M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CAL</a:t>
            </a:r>
            <a:r>
              <a:rPr spc="-20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C</a:t>
            </a:r>
            <a:r>
              <a:rPr spc="-35" dirty="0">
                <a:latin typeface="Lucida Sans Unicode"/>
                <a:cs typeface="Lucida Sans Unicode"/>
              </a:rPr>
              <a:t>A</a:t>
            </a:r>
            <a:r>
              <a:rPr spc="10" dirty="0">
                <a:latin typeface="Lucida Sans Unicode"/>
                <a:cs typeface="Lucida Sans Unicode"/>
              </a:rPr>
              <a:t>R</a:t>
            </a:r>
            <a:r>
              <a:rPr spc="-25" dirty="0">
                <a:latin typeface="Lucida Sans Unicode"/>
                <a:cs typeface="Lucida Sans Unicode"/>
              </a:rPr>
              <a:t>C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5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O</a:t>
            </a:r>
            <a:r>
              <a:rPr spc="-35" dirty="0">
                <a:latin typeface="Lucida Sans Unicode"/>
                <a:cs typeface="Lucida Sans Unicode"/>
              </a:rPr>
              <a:t>GE</a:t>
            </a:r>
            <a:r>
              <a:rPr spc="-50" dirty="0">
                <a:latin typeface="Lucida Sans Unicode"/>
                <a:cs typeface="Lucida Sans Unicode"/>
              </a:rPr>
              <a:t>N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r>
              <a:rPr spc="-5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30" dirty="0">
                <a:latin typeface="Lucida Sans Unicode"/>
                <a:cs typeface="Lucida Sans Unicode"/>
              </a:rPr>
              <a:t>n</a:t>
            </a:r>
            <a:r>
              <a:rPr spc="-5" dirty="0">
                <a:latin typeface="Lucida Sans Unicode"/>
                <a:cs typeface="Lucida Sans Unicode"/>
              </a:rPr>
              <a:t>dir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spc="30" dirty="0">
                <a:latin typeface="Lucida Sans Unicode"/>
                <a:cs typeface="Lucida Sans Unicode"/>
              </a:rPr>
              <a:t>t</a:t>
            </a:r>
            <a:r>
              <a:rPr spc="-25" dirty="0">
                <a:latin typeface="Lucida Sans Unicode"/>
                <a:cs typeface="Lucida Sans Unicode"/>
              </a:rPr>
              <a:t>-</a:t>
            </a:r>
            <a:r>
              <a:rPr spc="-10" dirty="0">
                <a:latin typeface="Lucida Sans Unicode"/>
                <a:cs typeface="Lucida Sans Unicode"/>
              </a:rPr>
              <a:t>a</a:t>
            </a:r>
            <a:r>
              <a:rPr spc="-15" dirty="0">
                <a:latin typeface="Lucida Sans Unicode"/>
                <a:cs typeface="Lucida Sans Unicode"/>
              </a:rPr>
              <a:t>c</a:t>
            </a:r>
            <a:r>
              <a:rPr spc="10" dirty="0">
                <a:latin typeface="Lucida Sans Unicode"/>
                <a:cs typeface="Lucida Sans Unicode"/>
              </a:rPr>
              <a:t>t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40" dirty="0">
                <a:latin typeface="Lucida Sans Unicode"/>
                <a:cs typeface="Lucida Sans Unicode"/>
              </a:rPr>
              <a:t>n</a:t>
            </a:r>
            <a:r>
              <a:rPr spc="-15" dirty="0">
                <a:latin typeface="Lucida Sans Unicode"/>
                <a:cs typeface="Lucida Sans Unicode"/>
              </a:rPr>
              <a:t>g</a:t>
            </a:r>
            <a:endParaRPr dirty="0">
              <a:latin typeface="Lucida Sans Unicode"/>
              <a:cs typeface="Lucida Sans Unicode"/>
            </a:endParaRPr>
          </a:p>
          <a:p>
            <a:pPr marL="230504" indent="-217804">
              <a:buFont typeface="Lucida Sans Unicode"/>
              <a:buChar char="•"/>
              <a:tabLst>
                <a:tab pos="231140" algn="l"/>
              </a:tabLst>
            </a:pPr>
            <a:r>
              <a:rPr dirty="0">
                <a:latin typeface="Lucida Sans Unicode"/>
                <a:cs typeface="Lucida Sans Unicode"/>
              </a:rPr>
              <a:t>Re</a:t>
            </a:r>
            <a:r>
              <a:rPr spc="-10" dirty="0">
                <a:latin typeface="Lucida Sans Unicode"/>
                <a:cs typeface="Lucida Sans Unicode"/>
              </a:rPr>
              <a:t>q</a:t>
            </a:r>
            <a:r>
              <a:rPr spc="-15" dirty="0">
                <a:latin typeface="Lucida Sans Unicode"/>
                <a:cs typeface="Lucida Sans Unicode"/>
              </a:rPr>
              <a:t>u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2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metabo</a:t>
            </a:r>
            <a:r>
              <a:rPr spc="-20" dirty="0">
                <a:latin typeface="Lucida Sans Unicode"/>
                <a:cs typeface="Lucida Sans Unicode"/>
              </a:rPr>
              <a:t>l</a:t>
            </a:r>
            <a:r>
              <a:rPr spc="-15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c</a:t>
            </a:r>
            <a:r>
              <a:rPr spc="4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conv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10" dirty="0">
                <a:latin typeface="Lucida Sans Unicode"/>
                <a:cs typeface="Lucida Sans Unicode"/>
              </a:rPr>
              <a:t>r</a:t>
            </a:r>
            <a:r>
              <a:rPr spc="-20" dirty="0">
                <a:latin typeface="Lucida Sans Unicode"/>
                <a:cs typeface="Lucida Sans Unicode"/>
              </a:rPr>
              <a:t>s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0" dirty="0">
                <a:latin typeface="Lucida Sans Unicode"/>
                <a:cs typeface="Lucida Sans Unicode"/>
              </a:rPr>
              <a:t>o</a:t>
            </a:r>
            <a:r>
              <a:rPr dirty="0">
                <a:latin typeface="Lucida Sans Unicode"/>
                <a:cs typeface="Lucida Sans Unicode"/>
              </a:rPr>
              <a:t>n</a:t>
            </a:r>
            <a:r>
              <a:rPr spc="5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b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fo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10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t</a:t>
            </a:r>
            <a:r>
              <a:rPr dirty="0">
                <a:latin typeface="Lucida Sans Unicode"/>
                <a:cs typeface="Lucida Sans Unicode"/>
              </a:rPr>
              <a:t>hey</a:t>
            </a:r>
            <a:r>
              <a:rPr spc="-5" dirty="0">
                <a:latin typeface="Lucida Sans Unicode"/>
                <a:cs typeface="Lucida Sans Unicode"/>
              </a:rPr>
              <a:t> becom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2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acti</a:t>
            </a:r>
            <a:r>
              <a:rPr dirty="0">
                <a:latin typeface="Lucida Sans Unicode"/>
                <a:cs typeface="Lucida Sans Unicode"/>
              </a:rPr>
              <a:t>ve.</a:t>
            </a:r>
          </a:p>
          <a:p>
            <a:pPr marL="230504" indent="-217804">
              <a:buFont typeface="Lucida Sans Unicode"/>
              <a:buChar char="•"/>
              <a:tabLst>
                <a:tab pos="231140" algn="l"/>
              </a:tabLst>
            </a:pPr>
            <a:r>
              <a:rPr spc="-35"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r</a:t>
            </a:r>
            <a:r>
              <a:rPr spc="-15" dirty="0">
                <a:latin typeface="Lucida Sans Unicode"/>
                <a:cs typeface="Lucida Sans Unicode"/>
              </a:rPr>
              <a:t>oma</a:t>
            </a:r>
            <a:r>
              <a:rPr dirty="0">
                <a:latin typeface="Lucida Sans Unicode"/>
                <a:cs typeface="Lucida Sans Unicode"/>
              </a:rPr>
              <a:t>t</a:t>
            </a:r>
            <a:r>
              <a:rPr spc="-10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c</a:t>
            </a:r>
            <a:r>
              <a:rPr spc="40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a</a:t>
            </a:r>
            <a:r>
              <a:rPr spc="-20" dirty="0">
                <a:latin typeface="Lucida Sans Unicode"/>
                <a:cs typeface="Lucida Sans Unicode"/>
              </a:rPr>
              <a:t>m</a:t>
            </a:r>
            <a:r>
              <a:rPr spc="-15" dirty="0">
                <a:latin typeface="Lucida Sans Unicode"/>
                <a:cs typeface="Lucida Sans Unicode"/>
              </a:rPr>
              <a:t>ine</a:t>
            </a:r>
            <a:r>
              <a:rPr spc="-10" dirty="0">
                <a:latin typeface="Lucida Sans Unicode"/>
                <a:cs typeface="Lucida Sans Unicode"/>
              </a:rPr>
              <a:t>s </a:t>
            </a:r>
            <a:r>
              <a:rPr spc="-15" dirty="0">
                <a:latin typeface="Lucida Sans Unicode"/>
                <a:cs typeface="Lucida Sans Unicode"/>
              </a:rPr>
              <a:t>an</a:t>
            </a:r>
            <a:r>
              <a:rPr dirty="0">
                <a:latin typeface="Lucida Sans Unicode"/>
                <a:cs typeface="Lucida Sans Unicode"/>
              </a:rPr>
              <a:t>d</a:t>
            </a:r>
            <a:r>
              <a:rPr spc="1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a</a:t>
            </a:r>
            <a:r>
              <a:rPr spc="5" dirty="0">
                <a:latin typeface="Lucida Sans Unicode"/>
                <a:cs typeface="Lucida Sans Unicode"/>
              </a:rPr>
              <a:t>z</a:t>
            </a:r>
            <a:r>
              <a:rPr dirty="0">
                <a:latin typeface="Lucida Sans Unicode"/>
                <a:cs typeface="Lucida Sans Unicode"/>
              </a:rPr>
              <a:t>o</a:t>
            </a:r>
            <a:r>
              <a:rPr spc="2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d</a:t>
            </a:r>
            <a:r>
              <a:rPr spc="-20" dirty="0">
                <a:latin typeface="Lucida Sans Unicode"/>
                <a:cs typeface="Lucida Sans Unicode"/>
              </a:rPr>
              <a:t>y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endParaRPr dirty="0">
              <a:latin typeface="Lucida Sans Unicode"/>
              <a:cs typeface="Lucida Sans Unicode"/>
            </a:endParaRPr>
          </a:p>
          <a:p>
            <a:pPr marL="2115820" indent="-204470">
              <a:lnSpc>
                <a:spcPts val="2145"/>
              </a:lnSpc>
              <a:buFont typeface="Lucida Sans Unicode"/>
              <a:buChar char="-"/>
              <a:tabLst>
                <a:tab pos="2116455" algn="l"/>
              </a:tabLst>
            </a:pPr>
            <a:r>
              <a:rPr spc="-5" dirty="0">
                <a:latin typeface="Lucida Sans Unicode"/>
                <a:cs typeface="Lucida Sans Unicode"/>
              </a:rPr>
              <a:t>B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t</a:t>
            </a:r>
            <a:r>
              <a:rPr spc="-5" dirty="0">
                <a:latin typeface="Lucida Sans Unicode"/>
                <a:cs typeface="Lucida Sans Unicode"/>
              </a:rPr>
              <a:t>a</a:t>
            </a:r>
            <a:r>
              <a:rPr spc="-25" dirty="0">
                <a:latin typeface="Lucida Sans Unicode"/>
                <a:cs typeface="Lucida Sans Unicode"/>
              </a:rPr>
              <a:t>-n</a:t>
            </a:r>
            <a:r>
              <a:rPr spc="-10" dirty="0">
                <a:latin typeface="Lucida Sans Unicode"/>
                <a:cs typeface="Lucida Sans Unicode"/>
              </a:rPr>
              <a:t>a</a:t>
            </a:r>
            <a:r>
              <a:rPr spc="-25" dirty="0">
                <a:latin typeface="Lucida Sans Unicode"/>
                <a:cs typeface="Lucida Sans Unicode"/>
              </a:rPr>
              <a:t>p</a:t>
            </a:r>
            <a:r>
              <a:rPr spc="-40" dirty="0">
                <a:latin typeface="Lucida Sans Unicode"/>
                <a:cs typeface="Lucida Sans Unicode"/>
              </a:rPr>
              <a:t>h</a:t>
            </a:r>
            <a:r>
              <a:rPr spc="-15" dirty="0">
                <a:latin typeface="Lucida Sans Unicode"/>
                <a:cs typeface="Lucida Sans Unicode"/>
              </a:rPr>
              <a:t>th</a:t>
            </a:r>
            <a:r>
              <a:rPr spc="-20" dirty="0">
                <a:latin typeface="Lucida Sans Unicode"/>
                <a:cs typeface="Lucida Sans Unicode"/>
              </a:rPr>
              <a:t>yl</a:t>
            </a:r>
            <a:r>
              <a:rPr spc="-10" dirty="0">
                <a:latin typeface="Lucida Sans Unicode"/>
                <a:cs typeface="Lucida Sans Unicode"/>
              </a:rPr>
              <a:t>a</a:t>
            </a:r>
            <a:r>
              <a:rPr spc="-35" dirty="0">
                <a:latin typeface="Lucida Sans Unicode"/>
                <a:cs typeface="Lucida Sans Unicode"/>
              </a:rPr>
              <a:t>m</a:t>
            </a:r>
            <a:r>
              <a:rPr spc="-30" dirty="0">
                <a:latin typeface="Lucida Sans Unicode"/>
                <a:cs typeface="Lucida Sans Unicode"/>
              </a:rPr>
              <a:t>in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:</a:t>
            </a:r>
            <a:r>
              <a:rPr spc="1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B</a:t>
            </a:r>
            <a:r>
              <a:rPr spc="-20" dirty="0">
                <a:latin typeface="Lucida Sans Unicode"/>
                <a:cs typeface="Lucida Sans Unicode"/>
              </a:rPr>
              <a:t>l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10" dirty="0">
                <a:latin typeface="Lucida Sans Unicode"/>
                <a:cs typeface="Lucida Sans Unicode"/>
              </a:rPr>
              <a:t>d</a:t>
            </a:r>
            <a:r>
              <a:rPr spc="-20" dirty="0">
                <a:latin typeface="Lucida Sans Unicode"/>
                <a:cs typeface="Lucida Sans Unicode"/>
              </a:rPr>
              <a:t>d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r</a:t>
            </a:r>
            <a:r>
              <a:rPr spc="80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C</a:t>
            </a:r>
            <a:r>
              <a:rPr spc="-15" dirty="0">
                <a:latin typeface="Lucida Sans Unicode"/>
                <a:cs typeface="Lucida Sans Unicode"/>
              </a:rPr>
              <a:t>A</a:t>
            </a:r>
            <a:r>
              <a:rPr spc="-40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15" dirty="0">
                <a:latin typeface="Lucida Sans Unicode"/>
                <a:cs typeface="Lucida Sans Unicode"/>
              </a:rPr>
              <a:t>n</a:t>
            </a:r>
            <a:r>
              <a:rPr spc="-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spc="-25" dirty="0">
                <a:latin typeface="Lucida Sans Unicode"/>
                <a:cs typeface="Lucida Sans Unicode"/>
              </a:rPr>
              <a:t>u</a:t>
            </a:r>
            <a:r>
              <a:rPr spc="-20" dirty="0">
                <a:latin typeface="Lucida Sans Unicode"/>
                <a:cs typeface="Lucida Sans Unicode"/>
              </a:rPr>
              <a:t>b</a:t>
            </a:r>
            <a:r>
              <a:rPr spc="-5" dirty="0">
                <a:latin typeface="Lucida Sans Unicode"/>
                <a:cs typeface="Lucida Sans Unicode"/>
              </a:rPr>
              <a:t>b</a:t>
            </a:r>
            <a:r>
              <a:rPr dirty="0">
                <a:latin typeface="Lucida Sans Unicode"/>
                <a:cs typeface="Lucida Sans Unicode"/>
              </a:rPr>
              <a:t>er</a:t>
            </a:r>
            <a:r>
              <a:rPr spc="4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facto</a:t>
            </a:r>
            <a:r>
              <a:rPr spc="-10" dirty="0">
                <a:latin typeface="Lucida Sans Unicode"/>
                <a:cs typeface="Lucida Sans Unicode"/>
              </a:rPr>
              <a:t>r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endParaRPr dirty="0">
              <a:latin typeface="Lucida Sans Unicode"/>
              <a:cs typeface="Lucida Sans Unicode"/>
            </a:endParaRPr>
          </a:p>
          <a:p>
            <a:pPr marL="2115820" indent="-204470">
              <a:lnSpc>
                <a:spcPts val="2385"/>
              </a:lnSpc>
              <a:buFont typeface="Lucida Sans Unicode"/>
              <a:buChar char="-"/>
              <a:tabLst>
                <a:tab pos="2116455" algn="l"/>
              </a:tabLst>
            </a:pPr>
            <a:r>
              <a:rPr spc="-45" dirty="0">
                <a:latin typeface="Lucida Sans Unicode"/>
                <a:cs typeface="Lucida Sans Unicode"/>
              </a:rPr>
              <a:t>A</a:t>
            </a:r>
            <a:r>
              <a:rPr dirty="0">
                <a:latin typeface="Lucida Sans Unicode"/>
                <a:cs typeface="Lucida Sans Unicode"/>
              </a:rPr>
              <a:t>zo </a:t>
            </a:r>
            <a:r>
              <a:rPr spc="-5" dirty="0">
                <a:latin typeface="Lucida Sans Unicode"/>
                <a:cs typeface="Lucida Sans Unicode"/>
              </a:rPr>
              <a:t>d</a:t>
            </a:r>
            <a:r>
              <a:rPr spc="-20" dirty="0">
                <a:latin typeface="Lucida Sans Unicode"/>
                <a:cs typeface="Lucida Sans Unicode"/>
              </a:rPr>
              <a:t>y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r>
              <a:rPr spc="10" dirty="0">
                <a:latin typeface="Lucida Sans Unicode"/>
                <a:cs typeface="Lucida Sans Unicode"/>
              </a:rPr>
              <a:t> </a:t>
            </a:r>
            <a:r>
              <a:rPr spc="-30" dirty="0">
                <a:latin typeface="Lucida Sans Unicode"/>
                <a:cs typeface="Lucida Sans Unicode"/>
              </a:rPr>
              <a:t>u</a:t>
            </a:r>
            <a:r>
              <a:rPr spc="-40" dirty="0">
                <a:latin typeface="Lucida Sans Unicode"/>
                <a:cs typeface="Lucida Sans Unicode"/>
              </a:rPr>
              <a:t>s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dirty="0">
                <a:latin typeface="Lucida Sans Unicode"/>
                <a:cs typeface="Lucida Sans Unicode"/>
              </a:rPr>
              <a:t>d</a:t>
            </a:r>
            <a:r>
              <a:rPr spc="-15" dirty="0">
                <a:latin typeface="Lucida Sans Unicode"/>
                <a:cs typeface="Lucida Sans Unicode"/>
              </a:rPr>
              <a:t> </a:t>
            </a:r>
            <a:r>
              <a:rPr spc="-30" dirty="0">
                <a:latin typeface="Lucida Sans Unicode"/>
                <a:cs typeface="Lucida Sans Unicode"/>
              </a:rPr>
              <a:t>i</a:t>
            </a:r>
            <a:r>
              <a:rPr spc="-15" dirty="0">
                <a:latin typeface="Lucida Sans Unicode"/>
                <a:cs typeface="Lucida Sans Unicode"/>
              </a:rPr>
              <a:t>n</a:t>
            </a:r>
            <a:r>
              <a:rPr spc="2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fo</a:t>
            </a:r>
            <a:r>
              <a:rPr sz="2000" spc="5" dirty="0">
                <a:latin typeface="Lucida Sans Unicode"/>
                <a:cs typeface="Lucida Sans Unicode"/>
              </a:rPr>
              <a:t>o</a:t>
            </a:r>
            <a:r>
              <a:rPr sz="2000" dirty="0">
                <a:latin typeface="Lucida Sans Unicode"/>
                <a:cs typeface="Lucida Sans Unicode"/>
              </a:rPr>
              <a:t>d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c</a:t>
            </a:r>
            <a:r>
              <a:rPr sz="2000" spc="5" dirty="0">
                <a:latin typeface="Lucida Sans Unicode"/>
                <a:cs typeface="Lucida Sans Unicode"/>
              </a:rPr>
              <a:t>o</a:t>
            </a:r>
            <a:r>
              <a:rPr sz="2000" spc="-5" dirty="0">
                <a:latin typeface="Lucida Sans Unicode"/>
                <a:cs typeface="Lucida Sans Unicode"/>
              </a:rPr>
              <a:t>lor</a:t>
            </a:r>
            <a:endParaRPr sz="2000" dirty="0">
              <a:latin typeface="Lucida Sans Unicode"/>
              <a:cs typeface="Lucida Sans Unicode"/>
            </a:endParaRPr>
          </a:p>
          <a:p>
            <a:pPr marL="303530" indent="-217804">
              <a:lnSpc>
                <a:spcPts val="2145"/>
              </a:lnSpc>
              <a:spcBef>
                <a:spcPts val="30"/>
              </a:spcBef>
              <a:buFont typeface="Lucida Sans Unicode"/>
              <a:buChar char="•"/>
              <a:tabLst>
                <a:tab pos="304165" algn="l"/>
              </a:tabLst>
            </a:pPr>
            <a:r>
              <a:rPr spc="-45" dirty="0">
                <a:latin typeface="Lucida Sans Unicode"/>
                <a:cs typeface="Lucida Sans Unicode"/>
              </a:rPr>
              <a:t>A</a:t>
            </a:r>
            <a:r>
              <a:rPr spc="-25" dirty="0">
                <a:latin typeface="Lucida Sans Unicode"/>
                <a:cs typeface="Lucida Sans Unicode"/>
              </a:rPr>
              <a:t>f</a:t>
            </a:r>
            <a:r>
              <a:rPr spc="-30" dirty="0">
                <a:latin typeface="Lucida Sans Unicode"/>
                <a:cs typeface="Lucida Sans Unicode"/>
              </a:rPr>
              <a:t>l</a:t>
            </a:r>
            <a:r>
              <a:rPr spc="-5" dirty="0">
                <a:latin typeface="Lucida Sans Unicode"/>
                <a:cs typeface="Lucida Sans Unicode"/>
              </a:rPr>
              <a:t>ato</a:t>
            </a:r>
            <a:r>
              <a:rPr spc="5" dirty="0">
                <a:latin typeface="Lucida Sans Unicode"/>
                <a:cs typeface="Lucida Sans Unicode"/>
              </a:rPr>
              <a:t>x</a:t>
            </a:r>
            <a:r>
              <a:rPr spc="-15" dirty="0">
                <a:latin typeface="Lucida Sans Unicode"/>
                <a:cs typeface="Lucida Sans Unicode"/>
              </a:rPr>
              <a:t>in</a:t>
            </a:r>
            <a:r>
              <a:rPr spc="3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B</a:t>
            </a:r>
            <a:r>
              <a:rPr dirty="0">
                <a:latin typeface="Lucida Sans Unicode"/>
                <a:cs typeface="Lucida Sans Unicode"/>
              </a:rPr>
              <a:t>(</a:t>
            </a:r>
            <a:r>
              <a:rPr spc="15" dirty="0">
                <a:latin typeface="Lucida Sans Unicode"/>
                <a:cs typeface="Lucida Sans Unicode"/>
              </a:rPr>
              <a:t> </a:t>
            </a:r>
            <a:r>
              <a:rPr spc="-45" dirty="0">
                <a:latin typeface="Lucida Sans Unicode"/>
                <a:cs typeface="Lucida Sans Unicode"/>
              </a:rPr>
              <a:t>A</a:t>
            </a:r>
            <a:r>
              <a:rPr spc="-30" dirty="0">
                <a:latin typeface="Lucida Sans Unicode"/>
                <a:cs typeface="Lucida Sans Unicode"/>
              </a:rPr>
              <a:t>s</a:t>
            </a:r>
            <a:r>
              <a:rPr spc="-5" dirty="0">
                <a:latin typeface="Lucida Sans Unicode"/>
                <a:cs typeface="Lucida Sans Unicode"/>
              </a:rPr>
              <a:t>p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15" dirty="0">
                <a:latin typeface="Lucida Sans Unicode"/>
                <a:cs typeface="Lucida Sans Unicode"/>
              </a:rPr>
              <a:t>rgi</a:t>
            </a:r>
            <a:r>
              <a:rPr spc="-20" dirty="0">
                <a:latin typeface="Lucida Sans Unicode"/>
                <a:cs typeface="Lucida Sans Unicode"/>
              </a:rPr>
              <a:t>ll</a:t>
            </a:r>
            <a:r>
              <a:rPr spc="-40" dirty="0">
                <a:latin typeface="Lucida Sans Unicode"/>
                <a:cs typeface="Lucida Sans Unicode"/>
              </a:rPr>
              <a:t>u</a:t>
            </a:r>
            <a:r>
              <a:rPr spc="-10" dirty="0">
                <a:latin typeface="Lucida Sans Unicode"/>
                <a:cs typeface="Lucida Sans Unicode"/>
              </a:rPr>
              <a:t>s</a:t>
            </a:r>
            <a:r>
              <a:rPr spc="60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15" dirty="0">
                <a:latin typeface="Lucida Sans Unicode"/>
                <a:cs typeface="Lucida Sans Unicode"/>
              </a:rPr>
              <a:t>n</a:t>
            </a:r>
            <a:r>
              <a:rPr spc="-5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g</a:t>
            </a:r>
            <a:r>
              <a:rPr spc="-35" dirty="0">
                <a:latin typeface="Lucida Sans Unicode"/>
                <a:cs typeface="Lucida Sans Unicode"/>
              </a:rPr>
              <a:t>r</a:t>
            </a:r>
            <a:r>
              <a:rPr spc="-10" dirty="0">
                <a:latin typeface="Lucida Sans Unicode"/>
                <a:cs typeface="Lucida Sans Unicode"/>
              </a:rPr>
              <a:t>a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spc="-35" dirty="0">
                <a:latin typeface="Lucida Sans Unicode"/>
                <a:cs typeface="Lucida Sans Unicode"/>
              </a:rPr>
              <a:t>n</a:t>
            </a:r>
            <a:r>
              <a:rPr spc="-40" dirty="0">
                <a:latin typeface="Lucida Sans Unicode"/>
                <a:cs typeface="Lucida Sans Unicode"/>
              </a:rPr>
              <a:t>s</a:t>
            </a:r>
            <a:r>
              <a:rPr dirty="0">
                <a:latin typeface="Lucida Sans Unicode"/>
                <a:cs typeface="Lucida Sans Unicode"/>
              </a:rPr>
              <a:t>: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15" dirty="0">
                <a:latin typeface="Lucida Sans Unicode"/>
                <a:cs typeface="Lucida Sans Unicode"/>
              </a:rPr>
              <a:t>H</a:t>
            </a:r>
            <a:r>
              <a:rPr spc="-5" dirty="0">
                <a:latin typeface="Lucida Sans Unicode"/>
                <a:cs typeface="Lucida Sans Unicode"/>
              </a:rPr>
              <a:t>epatoc</a:t>
            </a:r>
            <a:r>
              <a:rPr spc="10" dirty="0">
                <a:latin typeface="Lucida Sans Unicode"/>
                <a:cs typeface="Lucida Sans Unicode"/>
              </a:rPr>
              <a:t>e</a:t>
            </a:r>
            <a:r>
              <a:rPr spc="-15" dirty="0">
                <a:latin typeface="Lucida Sans Unicode"/>
                <a:cs typeface="Lucida Sans Unicode"/>
              </a:rPr>
              <a:t>l</a:t>
            </a:r>
            <a:r>
              <a:rPr spc="-20" dirty="0">
                <a:latin typeface="Lucida Sans Unicode"/>
                <a:cs typeface="Lucida Sans Unicode"/>
              </a:rPr>
              <a:t>l</a:t>
            </a:r>
            <a:r>
              <a:rPr spc="-30" dirty="0">
                <a:latin typeface="Lucida Sans Unicode"/>
                <a:cs typeface="Lucida Sans Unicode"/>
              </a:rPr>
              <a:t>ul</a:t>
            </a:r>
            <a:r>
              <a:rPr dirty="0">
                <a:latin typeface="Lucida Sans Unicode"/>
                <a:cs typeface="Lucida Sans Unicode"/>
              </a:rPr>
              <a:t>ar</a:t>
            </a:r>
            <a:r>
              <a:rPr spc="8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c</a:t>
            </a:r>
            <a:r>
              <a:rPr spc="5" dirty="0">
                <a:latin typeface="Lucida Sans Unicode"/>
                <a:cs typeface="Lucida Sans Unicode"/>
              </a:rPr>
              <a:t>a</a:t>
            </a:r>
            <a:r>
              <a:rPr spc="-15" dirty="0">
                <a:latin typeface="Lucida Sans Unicode"/>
                <a:cs typeface="Lucida Sans Unicode"/>
              </a:rPr>
              <a:t>nc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r)</a:t>
            </a:r>
            <a:endParaRPr dirty="0">
              <a:latin typeface="Lucida Sans Unicode"/>
              <a:cs typeface="Lucida Sans Unicode"/>
            </a:endParaRPr>
          </a:p>
          <a:p>
            <a:pPr marL="303530" indent="-217804">
              <a:lnSpc>
                <a:spcPts val="2385"/>
              </a:lnSpc>
              <a:buFont typeface="Lucida Sans Unicode"/>
              <a:buChar char="•"/>
              <a:tabLst>
                <a:tab pos="304165" algn="l"/>
              </a:tabLst>
            </a:pPr>
            <a:r>
              <a:rPr dirty="0">
                <a:latin typeface="Lucida Sans Unicode"/>
                <a:cs typeface="Lucida Sans Unicode"/>
              </a:rPr>
              <a:t>Po</a:t>
            </a:r>
            <a:r>
              <a:rPr spc="-10" dirty="0">
                <a:latin typeface="Lucida Sans Unicode"/>
                <a:cs typeface="Lucida Sans Unicode"/>
              </a:rPr>
              <a:t>l</a:t>
            </a:r>
            <a:r>
              <a:rPr spc="-20" dirty="0">
                <a:latin typeface="Lucida Sans Unicode"/>
                <a:cs typeface="Lucida Sans Unicode"/>
              </a:rPr>
              <a:t>y</a:t>
            </a:r>
            <a:r>
              <a:rPr spc="-5" dirty="0">
                <a:latin typeface="Lucida Sans Unicode"/>
                <a:cs typeface="Lucida Sans Unicode"/>
              </a:rPr>
              <a:t>cyc</a:t>
            </a:r>
            <a:r>
              <a:rPr spc="-10" dirty="0">
                <a:latin typeface="Lucida Sans Unicode"/>
                <a:cs typeface="Lucida Sans Unicode"/>
              </a:rPr>
              <a:t>l</a:t>
            </a:r>
            <a:r>
              <a:rPr spc="-20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c</a:t>
            </a:r>
            <a:r>
              <a:rPr spc="6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h</a:t>
            </a:r>
            <a:r>
              <a:rPr spc="-20" dirty="0">
                <a:latin typeface="Lucida Sans Unicode"/>
                <a:cs typeface="Lucida Sans Unicode"/>
              </a:rPr>
              <a:t>y</a:t>
            </a:r>
            <a:r>
              <a:rPr spc="-10" dirty="0">
                <a:latin typeface="Lucida Sans Unicode"/>
                <a:cs typeface="Lucida Sans Unicode"/>
              </a:rPr>
              <a:t>d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spc="-5" dirty="0">
                <a:latin typeface="Lucida Sans Unicode"/>
                <a:cs typeface="Lucida Sans Unicode"/>
              </a:rPr>
              <a:t>ocar</a:t>
            </a:r>
            <a:r>
              <a:rPr spc="-10" dirty="0">
                <a:latin typeface="Lucida Sans Unicode"/>
                <a:cs typeface="Lucida Sans Unicode"/>
              </a:rPr>
              <a:t>b</a:t>
            </a:r>
            <a:r>
              <a:rPr spc="-20" dirty="0">
                <a:latin typeface="Lucida Sans Unicode"/>
                <a:cs typeface="Lucida Sans Unicode"/>
              </a:rPr>
              <a:t>o</a:t>
            </a:r>
            <a:r>
              <a:rPr spc="-5" dirty="0">
                <a:latin typeface="Lucida Sans Unicode"/>
                <a:cs typeface="Lucida Sans Unicode"/>
              </a:rPr>
              <a:t>n</a:t>
            </a:r>
            <a:r>
              <a:rPr spc="-20" dirty="0">
                <a:latin typeface="Lucida Sans Unicode"/>
                <a:cs typeface="Lucida Sans Unicode"/>
              </a:rPr>
              <a:t>s</a:t>
            </a:r>
            <a:r>
              <a:rPr dirty="0">
                <a:latin typeface="Lucida Sans Unicode"/>
                <a:cs typeface="Lucida Sans Unicode"/>
              </a:rPr>
              <a:t>:</a:t>
            </a:r>
            <a:r>
              <a:rPr spc="85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fo</a:t>
            </a:r>
            <a:r>
              <a:rPr spc="-20" dirty="0">
                <a:latin typeface="Lucida Sans Unicode"/>
                <a:cs typeface="Lucida Sans Unicode"/>
              </a:rPr>
              <a:t>ss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l</a:t>
            </a:r>
            <a:r>
              <a:rPr spc="2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fue</a:t>
            </a:r>
            <a:r>
              <a:rPr spc="-10" dirty="0">
                <a:latin typeface="Lucida Sans Unicode"/>
                <a:cs typeface="Lucida Sans Unicode"/>
              </a:rPr>
              <a:t>l</a:t>
            </a:r>
            <a:r>
              <a:rPr spc="-20" dirty="0">
                <a:latin typeface="Lucida Sans Unicode"/>
                <a:cs typeface="Lucida Sans Unicode"/>
              </a:rPr>
              <a:t>s</a:t>
            </a:r>
            <a:r>
              <a:rPr dirty="0">
                <a:latin typeface="Lucida Sans Unicode"/>
                <a:cs typeface="Lucida Sans Unicode"/>
              </a:rPr>
              <a:t>,</a:t>
            </a:r>
            <a:r>
              <a:rPr spc="35" dirty="0">
                <a:latin typeface="Lucida Sans Unicode"/>
                <a:cs typeface="Lucida Sans Unicode"/>
              </a:rPr>
              <a:t> </a:t>
            </a:r>
            <a:r>
              <a:rPr sz="2000" spc="5" dirty="0">
                <a:latin typeface="Lucida Sans Unicode"/>
                <a:cs typeface="Lucida Sans Unicode"/>
              </a:rPr>
              <a:t>c</a:t>
            </a:r>
            <a:r>
              <a:rPr sz="2000" spc="-5" dirty="0">
                <a:latin typeface="Lucida Sans Unicode"/>
                <a:cs typeface="Lucida Sans Unicode"/>
              </a:rPr>
              <a:t>ig</a:t>
            </a:r>
            <a:r>
              <a:rPr sz="2000" spc="-10" dirty="0">
                <a:latin typeface="Lucida Sans Unicode"/>
                <a:cs typeface="Lucida Sans Unicode"/>
              </a:rPr>
              <a:t>a</a:t>
            </a:r>
            <a:r>
              <a:rPr sz="2000" spc="-5" dirty="0">
                <a:latin typeface="Lucida Sans Unicode"/>
                <a:cs typeface="Lucida Sans Unicode"/>
              </a:rPr>
              <a:t>r</a:t>
            </a:r>
            <a:r>
              <a:rPr sz="2000" spc="-15" dirty="0">
                <a:latin typeface="Lucida Sans Unicode"/>
                <a:cs typeface="Lucida Sans Unicode"/>
              </a:rPr>
              <a:t>e</a:t>
            </a:r>
            <a:r>
              <a:rPr sz="2000" spc="-20" dirty="0">
                <a:latin typeface="Lucida Sans Unicode"/>
                <a:cs typeface="Lucida Sans Unicode"/>
              </a:rPr>
              <a:t>t</a:t>
            </a:r>
            <a:r>
              <a:rPr sz="2000" spc="-10" dirty="0">
                <a:latin typeface="Lucida Sans Unicode"/>
                <a:cs typeface="Lucida Sans Unicode"/>
              </a:rPr>
              <a:t>t</a:t>
            </a:r>
            <a:r>
              <a:rPr sz="2000" dirty="0">
                <a:latin typeface="Lucida Sans Unicode"/>
                <a:cs typeface="Lucida Sans Unicode"/>
              </a:rPr>
              <a:t>e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smoke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44612" y="486791"/>
            <a:ext cx="272351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279525" indent="55880"/>
            <a:r>
              <a:rPr spc="-25" dirty="0">
                <a:latin typeface="Lucida Sans Unicode"/>
                <a:cs typeface="Lucida Sans Unicode"/>
              </a:rPr>
              <a:t>ni</a:t>
            </a:r>
            <a:r>
              <a:rPr spc="-5" dirty="0">
                <a:latin typeface="Lucida Sans Unicode"/>
                <a:cs typeface="Lucida Sans Unicode"/>
              </a:rPr>
              <a:t>tr</a:t>
            </a:r>
            <a:r>
              <a:rPr spc="-15" dirty="0">
                <a:latin typeface="Lucida Sans Unicode"/>
                <a:cs typeface="Lucida Sans Unicode"/>
              </a:rPr>
              <a:t>o</a:t>
            </a:r>
            <a:r>
              <a:rPr spc="-30" dirty="0">
                <a:latin typeface="Lucida Sans Unicode"/>
                <a:cs typeface="Lucida Sans Unicode"/>
              </a:rPr>
              <a:t>s</a:t>
            </a:r>
            <a:r>
              <a:rPr spc="-20" dirty="0">
                <a:latin typeface="Lucida Sans Unicode"/>
                <a:cs typeface="Lucida Sans Unicode"/>
              </a:rPr>
              <a:t>our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as </a:t>
            </a:r>
            <a:r>
              <a:rPr spc="-20" dirty="0">
                <a:latin typeface="Lucida Sans Unicode"/>
                <a:cs typeface="Lucida Sans Unicode"/>
              </a:rPr>
              <a:t>y</a:t>
            </a:r>
            <a:r>
              <a:rPr dirty="0">
                <a:latin typeface="Lucida Sans Unicode"/>
                <a:cs typeface="Lucida Sans Unicode"/>
              </a:rPr>
              <a:t>l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5" dirty="0">
                <a:latin typeface="Lucida Sans Unicode"/>
                <a:cs typeface="Lucida Sans Unicode"/>
              </a:rPr>
              <a:t>chlo</a:t>
            </a:r>
            <a:r>
              <a:rPr spc="-20" dirty="0">
                <a:latin typeface="Lucida Sans Unicode"/>
                <a:cs typeface="Lucida Sans Unicode"/>
              </a:rPr>
              <a:t>r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spc="-20" dirty="0">
                <a:latin typeface="Lucida Sans Unicode"/>
                <a:cs typeface="Lucida Sans Unicode"/>
              </a:rPr>
              <a:t>d</a:t>
            </a:r>
            <a:r>
              <a:rPr dirty="0">
                <a:latin typeface="Lucida Sans Unicode"/>
                <a:cs typeface="Lucida Sans Unicode"/>
              </a:rPr>
              <a:t>e</a:t>
            </a:r>
            <a:endParaRPr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72426" y="486792"/>
            <a:ext cx="2695575" cy="27146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68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29215"/>
            <a:ext cx="10515600" cy="597382"/>
          </a:xfrm>
          <a:prstGeom prst="rect">
            <a:avLst/>
          </a:prstGeom>
        </p:spPr>
        <p:txBody>
          <a:bodyPr vert="horz" wrap="square" lIns="0" tIns="202985" rIns="0" bIns="0" rtlCol="0" anchor="ctr">
            <a:spAutoFit/>
          </a:bodyPr>
          <a:lstStyle/>
          <a:p>
            <a:pPr marL="2425700">
              <a:lnSpc>
                <a:spcPct val="100000"/>
              </a:lnSpc>
            </a:pPr>
            <a:r>
              <a:rPr sz="2550" i="1" spc="-110" dirty="0">
                <a:solidFill>
                  <a:srgbClr val="0E0E0E"/>
                </a:solidFill>
                <a:latin typeface="Times New Roman"/>
                <a:cs typeface="Times New Roman"/>
              </a:rPr>
              <a:t>P</a:t>
            </a:r>
            <a:r>
              <a:rPr sz="2550" i="1" spc="-114" dirty="0">
                <a:solidFill>
                  <a:srgbClr val="0E0E0E"/>
                </a:solidFill>
                <a:latin typeface="Times New Roman"/>
                <a:cs typeface="Times New Roman"/>
              </a:rPr>
              <a:t>h</a:t>
            </a:r>
            <a:r>
              <a:rPr sz="2550" i="1" spc="40" dirty="0">
                <a:solidFill>
                  <a:srgbClr val="0E0E0E"/>
                </a:solidFill>
                <a:latin typeface="Times New Roman"/>
                <a:cs typeface="Times New Roman"/>
              </a:rPr>
              <a:t>y</a:t>
            </a:r>
            <a:r>
              <a:rPr sz="2550" i="1" spc="-95" dirty="0">
                <a:solidFill>
                  <a:srgbClr val="0E0E0E"/>
                </a:solidFill>
                <a:latin typeface="Times New Roman"/>
                <a:cs typeface="Times New Roman"/>
              </a:rPr>
              <a:t>s</a:t>
            </a:r>
            <a:r>
              <a:rPr sz="2550" i="1" spc="-85" dirty="0">
                <a:solidFill>
                  <a:srgbClr val="0E0E0E"/>
                </a:solidFill>
                <a:latin typeface="Times New Roman"/>
                <a:cs typeface="Times New Roman"/>
              </a:rPr>
              <a:t>ic</a:t>
            </a:r>
            <a:r>
              <a:rPr sz="2550" i="1" spc="-105" dirty="0">
                <a:solidFill>
                  <a:srgbClr val="0E0E0E"/>
                </a:solidFill>
                <a:latin typeface="Times New Roman"/>
                <a:cs typeface="Times New Roman"/>
              </a:rPr>
              <a:t>a</a:t>
            </a:r>
            <a:r>
              <a:rPr sz="2550" i="1" spc="-30" dirty="0">
                <a:solidFill>
                  <a:srgbClr val="0E0E0E"/>
                </a:solidFill>
                <a:latin typeface="Times New Roman"/>
                <a:cs typeface="Times New Roman"/>
              </a:rPr>
              <a:t>l</a:t>
            </a:r>
            <a:r>
              <a:rPr sz="2550" i="1" spc="30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2550" i="1" spc="-15" dirty="0">
                <a:solidFill>
                  <a:srgbClr val="0E0E0E"/>
                </a:solidFill>
                <a:latin typeface="Times New Roman"/>
                <a:cs typeface="Times New Roman"/>
              </a:rPr>
              <a:t>c</a:t>
            </a:r>
            <a:r>
              <a:rPr sz="2550" i="1" spc="-25" dirty="0">
                <a:solidFill>
                  <a:srgbClr val="0E0E0E"/>
                </a:solidFill>
                <a:latin typeface="Times New Roman"/>
                <a:cs typeface="Times New Roman"/>
              </a:rPr>
              <a:t>a</a:t>
            </a:r>
            <a:r>
              <a:rPr sz="2550" i="1" spc="15" dirty="0">
                <a:solidFill>
                  <a:srgbClr val="0E0E0E"/>
                </a:solidFill>
                <a:latin typeface="Times New Roman"/>
                <a:cs typeface="Times New Roman"/>
              </a:rPr>
              <a:t>r</a:t>
            </a:r>
            <a:r>
              <a:rPr sz="2550" i="1" spc="50" dirty="0">
                <a:solidFill>
                  <a:srgbClr val="0E0E0E"/>
                </a:solidFill>
                <a:latin typeface="Times New Roman"/>
                <a:cs typeface="Times New Roman"/>
              </a:rPr>
              <a:t>c</a:t>
            </a:r>
            <a:r>
              <a:rPr sz="2550" i="1" dirty="0">
                <a:solidFill>
                  <a:srgbClr val="0E0E0E"/>
                </a:solidFill>
                <a:latin typeface="Times New Roman"/>
                <a:cs typeface="Times New Roman"/>
              </a:rPr>
              <a:t>i</a:t>
            </a:r>
            <a:r>
              <a:rPr sz="2550" i="1" spc="-35" dirty="0">
                <a:solidFill>
                  <a:srgbClr val="0E0E0E"/>
                </a:solidFill>
                <a:latin typeface="Times New Roman"/>
                <a:cs typeface="Times New Roman"/>
              </a:rPr>
              <a:t>n</a:t>
            </a:r>
            <a:r>
              <a:rPr sz="2550" i="1" spc="-25" dirty="0">
                <a:solidFill>
                  <a:srgbClr val="0E0E0E"/>
                </a:solidFill>
                <a:latin typeface="Times New Roman"/>
                <a:cs typeface="Times New Roman"/>
              </a:rPr>
              <a:t>og</a:t>
            </a:r>
            <a:r>
              <a:rPr sz="2550" i="1" spc="-15" dirty="0">
                <a:solidFill>
                  <a:srgbClr val="0E0E0E"/>
                </a:solidFill>
                <a:latin typeface="Times New Roman"/>
                <a:cs typeface="Times New Roman"/>
              </a:rPr>
              <a:t>e</a:t>
            </a:r>
            <a:r>
              <a:rPr sz="2550" i="1" spc="-35" dirty="0">
                <a:solidFill>
                  <a:srgbClr val="0E0E0E"/>
                </a:solidFill>
                <a:latin typeface="Times New Roman"/>
                <a:cs typeface="Times New Roman"/>
              </a:rPr>
              <a:t>n</a:t>
            </a:r>
            <a:r>
              <a:rPr sz="2550" i="1" spc="-15" dirty="0">
                <a:solidFill>
                  <a:srgbClr val="0E0E0E"/>
                </a:solidFill>
                <a:latin typeface="Times New Roman"/>
                <a:cs typeface="Times New Roman"/>
              </a:rPr>
              <a:t>es</a:t>
            </a:r>
            <a:r>
              <a:rPr sz="2550" i="1" dirty="0">
                <a:solidFill>
                  <a:srgbClr val="0E0E0E"/>
                </a:solidFill>
                <a:latin typeface="Times New Roman"/>
                <a:cs typeface="Times New Roman"/>
              </a:rPr>
              <a:t>i</a:t>
            </a:r>
            <a:r>
              <a:rPr sz="2550" i="1" spc="-40" dirty="0">
                <a:solidFill>
                  <a:srgbClr val="0E0E0E"/>
                </a:solidFill>
                <a:latin typeface="Times New Roman"/>
                <a:cs typeface="Times New Roman"/>
              </a:rPr>
              <a:t>s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4963" y="1637320"/>
            <a:ext cx="887730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" algn="ctr">
              <a:lnSpc>
                <a:spcPts val="1185"/>
              </a:lnSpc>
            </a:pPr>
            <a:r>
              <a:rPr sz="1050" i="1" spc="-50" dirty="0">
                <a:solidFill>
                  <a:srgbClr val="2C2E33"/>
                </a:solidFill>
                <a:latin typeface="Arial"/>
                <a:cs typeface="Arial"/>
              </a:rPr>
              <a:t>P</a:t>
            </a:r>
            <a:r>
              <a:rPr sz="1050" i="1" spc="-35" dirty="0">
                <a:solidFill>
                  <a:srgbClr val="2C2E33"/>
                </a:solidFill>
                <a:latin typeface="Arial"/>
                <a:cs typeface="Arial"/>
              </a:rPr>
              <a:t>h</a:t>
            </a:r>
            <a:r>
              <a:rPr sz="1050" i="1" spc="-70" dirty="0">
                <a:solidFill>
                  <a:srgbClr val="2C2E33"/>
                </a:solidFill>
                <a:latin typeface="Arial"/>
                <a:cs typeface="Arial"/>
              </a:rPr>
              <a:t>y</a:t>
            </a:r>
            <a:r>
              <a:rPr sz="1050" i="1" spc="-30" dirty="0">
                <a:solidFill>
                  <a:srgbClr val="2C2E33"/>
                </a:solidFill>
                <a:latin typeface="Arial"/>
                <a:cs typeface="Arial"/>
              </a:rPr>
              <a:t>s</a:t>
            </a:r>
            <a:r>
              <a:rPr sz="1050" i="1" spc="-20" dirty="0">
                <a:solidFill>
                  <a:srgbClr val="2C2E33"/>
                </a:solidFill>
                <a:latin typeface="Arial"/>
                <a:cs typeface="Arial"/>
              </a:rPr>
              <a:t>ic</a:t>
            </a:r>
            <a:r>
              <a:rPr sz="1050" i="1" spc="-30" dirty="0">
                <a:solidFill>
                  <a:srgbClr val="2C2E33"/>
                </a:solidFill>
                <a:latin typeface="Arial"/>
                <a:cs typeface="Arial"/>
              </a:rPr>
              <a:t>a</a:t>
            </a:r>
            <a:r>
              <a:rPr sz="1050" i="1" spc="-15" dirty="0">
                <a:solidFill>
                  <a:srgbClr val="2C2E33"/>
                </a:solidFill>
                <a:latin typeface="Arial"/>
                <a:cs typeface="Arial"/>
              </a:rPr>
              <a:t>l</a:t>
            </a:r>
            <a:endParaRPr sz="1050">
              <a:latin typeface="Arial"/>
              <a:cs typeface="Arial"/>
            </a:endParaRPr>
          </a:p>
          <a:p>
            <a:pPr algn="ctr">
              <a:lnSpc>
                <a:spcPts val="1365"/>
              </a:lnSpc>
            </a:pPr>
            <a:r>
              <a:rPr sz="1200" i="1" spc="-30" dirty="0">
                <a:solidFill>
                  <a:srgbClr val="3C3E44"/>
                </a:solidFill>
                <a:latin typeface="Times New Roman"/>
                <a:cs typeface="Times New Roman"/>
              </a:rPr>
              <a:t>c</a:t>
            </a:r>
            <a:r>
              <a:rPr sz="1200" i="1" spc="-90" dirty="0">
                <a:solidFill>
                  <a:srgbClr val="3C3E44"/>
                </a:solidFill>
                <a:latin typeface="Times New Roman"/>
                <a:cs typeface="Times New Roman"/>
              </a:rPr>
              <a:t>a</a:t>
            </a:r>
            <a:r>
              <a:rPr sz="1200" i="1" spc="-55" dirty="0">
                <a:solidFill>
                  <a:srgbClr val="3C3E44"/>
                </a:solidFill>
                <a:latin typeface="Times New Roman"/>
                <a:cs typeface="Times New Roman"/>
              </a:rPr>
              <a:t>rc</a:t>
            </a:r>
            <a:r>
              <a:rPr sz="1200" i="1" spc="-20" dirty="0">
                <a:solidFill>
                  <a:srgbClr val="3C3E44"/>
                </a:solidFill>
                <a:latin typeface="Times New Roman"/>
                <a:cs typeface="Times New Roman"/>
              </a:rPr>
              <a:t>i</a:t>
            </a:r>
            <a:r>
              <a:rPr sz="1200" i="1" spc="-25" dirty="0">
                <a:solidFill>
                  <a:srgbClr val="3C3E44"/>
                </a:solidFill>
                <a:latin typeface="Times New Roman"/>
                <a:cs typeface="Times New Roman"/>
              </a:rPr>
              <a:t>no</a:t>
            </a:r>
            <a:r>
              <a:rPr sz="1200" i="1" spc="-40" dirty="0">
                <a:solidFill>
                  <a:srgbClr val="3C3E44"/>
                </a:solidFill>
                <a:latin typeface="Times New Roman"/>
                <a:cs typeface="Times New Roman"/>
              </a:rPr>
              <a:t>g</a:t>
            </a:r>
            <a:r>
              <a:rPr sz="1200" i="1" spc="-25" dirty="0">
                <a:solidFill>
                  <a:srgbClr val="3C3E44"/>
                </a:solidFill>
                <a:latin typeface="Times New Roman"/>
                <a:cs typeface="Times New Roman"/>
              </a:rPr>
              <a:t>ene</a:t>
            </a:r>
            <a:r>
              <a:rPr sz="1200" i="1" spc="-30" dirty="0">
                <a:solidFill>
                  <a:srgbClr val="3C3E44"/>
                </a:solidFill>
                <a:latin typeface="Times New Roman"/>
                <a:cs typeface="Times New Roman"/>
              </a:rPr>
              <a:t>s</a:t>
            </a:r>
            <a:r>
              <a:rPr sz="1200" i="1" spc="-15" dirty="0">
                <a:solidFill>
                  <a:srgbClr val="3C3E44"/>
                </a:solidFill>
                <a:latin typeface="Times New Roman"/>
                <a:cs typeface="Times New Roman"/>
              </a:rPr>
              <a:t>i</a:t>
            </a:r>
            <a:r>
              <a:rPr sz="1200" i="1" spc="-25" dirty="0">
                <a:solidFill>
                  <a:srgbClr val="3C3E44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3954" y="2118477"/>
            <a:ext cx="48895" cy="1000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650" spc="-5" dirty="0">
                <a:solidFill>
                  <a:srgbClr val="697785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34891" y="2223633"/>
            <a:ext cx="48895" cy="1000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650" spc="-5" dirty="0">
                <a:solidFill>
                  <a:srgbClr val="697785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13146" y="2223010"/>
            <a:ext cx="5016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700" spc="-5" dirty="0">
                <a:solidFill>
                  <a:srgbClr val="697785"/>
                </a:solidFill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0062" y="2384671"/>
            <a:ext cx="981075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spc="5" dirty="0">
                <a:solidFill>
                  <a:srgbClr val="3C3E44"/>
                </a:solidFill>
                <a:latin typeface="Arial"/>
                <a:cs typeface="Arial"/>
              </a:rPr>
              <a:t>Non</a:t>
            </a:r>
            <a:r>
              <a:rPr sz="1000" spc="20" dirty="0">
                <a:solidFill>
                  <a:srgbClr val="3C3E44"/>
                </a:solidFill>
                <a:latin typeface="Arial"/>
                <a:cs typeface="Arial"/>
              </a:rPr>
              <a:t>-r</a:t>
            </a:r>
            <a:r>
              <a:rPr sz="1000" spc="5" dirty="0">
                <a:solidFill>
                  <a:srgbClr val="3C3E44"/>
                </a:solidFill>
                <a:latin typeface="Arial"/>
                <a:cs typeface="Arial"/>
              </a:rPr>
              <a:t>a</a:t>
            </a:r>
            <a:r>
              <a:rPr sz="1000" spc="75" dirty="0">
                <a:solidFill>
                  <a:srgbClr val="3C3E44"/>
                </a:solidFill>
                <a:latin typeface="Arial"/>
                <a:cs typeface="Arial"/>
              </a:rPr>
              <a:t>d</a:t>
            </a:r>
            <a:r>
              <a:rPr sz="1000" spc="20" dirty="0">
                <a:solidFill>
                  <a:srgbClr val="5D5F63"/>
                </a:solidFill>
                <a:latin typeface="Arial"/>
                <a:cs typeface="Arial"/>
              </a:rPr>
              <a:t>i</a:t>
            </a:r>
            <a:r>
              <a:rPr sz="1000" spc="25" dirty="0">
                <a:solidFill>
                  <a:srgbClr val="5D5F63"/>
                </a:solidFill>
                <a:latin typeface="Arial"/>
                <a:cs typeface="Arial"/>
              </a:rPr>
              <a:t>at</a:t>
            </a:r>
            <a:r>
              <a:rPr sz="1000" spc="20" dirty="0">
                <a:solidFill>
                  <a:srgbClr val="5D5F63"/>
                </a:solidFill>
                <a:latin typeface="Arial"/>
                <a:cs typeface="Arial"/>
              </a:rPr>
              <a:t>io</a:t>
            </a:r>
            <a:r>
              <a:rPr sz="1000" spc="-10" dirty="0">
                <a:solidFill>
                  <a:srgbClr val="5D5F63"/>
                </a:solidFill>
                <a:latin typeface="Arial"/>
                <a:cs typeface="Arial"/>
              </a:rPr>
              <a:t>n</a:t>
            </a:r>
            <a:r>
              <a:rPr sz="1000" dirty="0">
                <a:solidFill>
                  <a:srgbClr val="5D5F63"/>
                </a:solidFill>
                <a:latin typeface="Arial"/>
                <a:cs typeface="Arial"/>
              </a:rPr>
              <a:t> </a:t>
            </a:r>
            <a:r>
              <a:rPr sz="1000" spc="95" dirty="0">
                <a:solidFill>
                  <a:srgbClr val="5D5F63"/>
                </a:solidFill>
                <a:latin typeface="Arial"/>
                <a:cs typeface="Arial"/>
              </a:rPr>
              <a:t> </a:t>
            </a:r>
            <a:r>
              <a:rPr sz="2250" dirty="0">
                <a:solidFill>
                  <a:srgbClr val="7988A2"/>
                </a:solidFill>
                <a:latin typeface="Arial"/>
                <a:cs typeface="Arial"/>
              </a:rPr>
              <a:t>l</a:t>
            </a:r>
            <a:endParaRPr sz="2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3798" y="2688072"/>
            <a:ext cx="4819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spc="-30" dirty="0">
                <a:solidFill>
                  <a:srgbClr val="4F5255"/>
                </a:solidFill>
                <a:latin typeface="Arial"/>
                <a:cs typeface="Arial"/>
              </a:rPr>
              <a:t>P</a:t>
            </a:r>
            <a:r>
              <a:rPr sz="1000" spc="-25" dirty="0">
                <a:solidFill>
                  <a:srgbClr val="4F5255"/>
                </a:solidFill>
                <a:latin typeface="Arial"/>
                <a:cs typeface="Arial"/>
              </a:rPr>
              <a:t>h</a:t>
            </a:r>
            <a:r>
              <a:rPr sz="1000" spc="-50" dirty="0">
                <a:solidFill>
                  <a:srgbClr val="4F5255"/>
                </a:solidFill>
                <a:latin typeface="Arial"/>
                <a:cs typeface="Arial"/>
              </a:rPr>
              <a:t>y</a:t>
            </a:r>
            <a:r>
              <a:rPr sz="1000" spc="-15" dirty="0">
                <a:solidFill>
                  <a:srgbClr val="4F5255"/>
                </a:solidFill>
                <a:latin typeface="Arial"/>
                <a:cs typeface="Arial"/>
              </a:rPr>
              <a:t>s</a:t>
            </a:r>
            <a:r>
              <a:rPr sz="1000" spc="-25" dirty="0">
                <a:solidFill>
                  <a:srgbClr val="4F5255"/>
                </a:solidFill>
                <a:latin typeface="Arial"/>
                <a:cs typeface="Arial"/>
              </a:rPr>
              <a:t>i</a:t>
            </a:r>
            <a:r>
              <a:rPr sz="1000" spc="-15" dirty="0">
                <a:solidFill>
                  <a:srgbClr val="4F5255"/>
                </a:solidFill>
                <a:latin typeface="Arial"/>
                <a:cs typeface="Arial"/>
              </a:rPr>
              <a:t>c</a:t>
            </a:r>
            <a:r>
              <a:rPr sz="1000" spc="-25" dirty="0">
                <a:solidFill>
                  <a:srgbClr val="4F5255"/>
                </a:solidFill>
                <a:latin typeface="Arial"/>
                <a:cs typeface="Arial"/>
              </a:rPr>
              <a:t>a</a:t>
            </a:r>
            <a:r>
              <a:rPr sz="1000" spc="-5" dirty="0">
                <a:solidFill>
                  <a:srgbClr val="4F5255"/>
                </a:solidFill>
                <a:latin typeface="Arial"/>
                <a:cs typeface="Arial"/>
              </a:rPr>
              <a:t>l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3485" y="2735102"/>
            <a:ext cx="99060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spc="-10" dirty="0">
                <a:solidFill>
                  <a:srgbClr val="3C3E44"/>
                </a:solidFill>
                <a:latin typeface="Arial"/>
                <a:cs typeface="Arial"/>
              </a:rPr>
              <a:t>Car</a:t>
            </a:r>
            <a:r>
              <a:rPr sz="1000" dirty="0">
                <a:solidFill>
                  <a:srgbClr val="3C3E44"/>
                </a:solidFill>
                <a:latin typeface="Arial"/>
                <a:cs typeface="Arial"/>
              </a:rPr>
              <a:t>c</a:t>
            </a:r>
            <a:r>
              <a:rPr sz="1000" spc="-10" dirty="0">
                <a:solidFill>
                  <a:srgbClr val="3C3E44"/>
                </a:solidFill>
                <a:latin typeface="Arial"/>
                <a:cs typeface="Arial"/>
              </a:rPr>
              <a:t>in</a:t>
            </a:r>
            <a:r>
              <a:rPr sz="1000" spc="-15" dirty="0">
                <a:solidFill>
                  <a:srgbClr val="3C3E44"/>
                </a:solidFill>
                <a:latin typeface="Arial"/>
                <a:cs typeface="Arial"/>
              </a:rPr>
              <a:t>o</a:t>
            </a:r>
            <a:r>
              <a:rPr sz="1000" spc="-10" dirty="0">
                <a:solidFill>
                  <a:srgbClr val="3C3E44"/>
                </a:solidFill>
                <a:latin typeface="Arial"/>
                <a:cs typeface="Arial"/>
              </a:rPr>
              <a:t>g</a:t>
            </a:r>
            <a:r>
              <a:rPr sz="1000" spc="-15" dirty="0">
                <a:solidFill>
                  <a:srgbClr val="3C3E44"/>
                </a:solidFill>
                <a:latin typeface="Arial"/>
                <a:cs typeface="Arial"/>
              </a:rPr>
              <a:t>e</a:t>
            </a:r>
            <a:r>
              <a:rPr sz="1000" spc="-10" dirty="0">
                <a:solidFill>
                  <a:srgbClr val="3C3E44"/>
                </a:solidFill>
                <a:latin typeface="Arial"/>
                <a:cs typeface="Arial"/>
              </a:rPr>
              <a:t>ne</a:t>
            </a:r>
            <a:r>
              <a:rPr sz="1000" spc="-135" dirty="0">
                <a:solidFill>
                  <a:srgbClr val="3C3E44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D5F63"/>
                </a:solidFill>
                <a:latin typeface="Arial"/>
                <a:cs typeface="Arial"/>
              </a:rPr>
              <a:t>s</a:t>
            </a:r>
            <a:r>
              <a:rPr sz="1000" spc="-25" dirty="0">
                <a:solidFill>
                  <a:srgbClr val="5D5F63"/>
                </a:solidFill>
                <a:latin typeface="Arial"/>
                <a:cs typeface="Arial"/>
              </a:rPr>
              <a:t>i</a:t>
            </a:r>
            <a:r>
              <a:rPr sz="1000" spc="-5" dirty="0">
                <a:solidFill>
                  <a:srgbClr val="5D5F63"/>
                </a:solidFill>
                <a:latin typeface="Arial"/>
                <a:cs typeface="Arial"/>
              </a:rPr>
              <a:t>s</a:t>
            </a:r>
            <a:r>
              <a:rPr sz="1000" spc="-120" dirty="0">
                <a:solidFill>
                  <a:srgbClr val="5D5F63"/>
                </a:solidFill>
                <a:latin typeface="Arial"/>
                <a:cs typeface="Arial"/>
              </a:rPr>
              <a:t> </a:t>
            </a:r>
            <a:r>
              <a:rPr sz="2050" dirty="0">
                <a:solidFill>
                  <a:srgbClr val="7988A2"/>
                </a:solidFill>
                <a:latin typeface="Arial"/>
                <a:cs typeface="Arial"/>
              </a:rPr>
              <a:t>j</a:t>
            </a:r>
            <a:endParaRPr sz="2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30318" y="4048508"/>
            <a:ext cx="5016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700" spc="-5" dirty="0">
                <a:solidFill>
                  <a:srgbClr val="697785"/>
                </a:solidFill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91127" y="4137344"/>
            <a:ext cx="53975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800" dirty="0">
                <a:solidFill>
                  <a:srgbClr val="7988A2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4810" y="4141916"/>
            <a:ext cx="53975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800" dirty="0">
                <a:solidFill>
                  <a:srgbClr val="7988A2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2819" y="4527540"/>
            <a:ext cx="618490" cy="3139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5080" indent="-178435">
              <a:lnSpc>
                <a:spcPct val="102000"/>
              </a:lnSpc>
            </a:pPr>
            <a:r>
              <a:rPr sz="1000" spc="5" dirty="0">
                <a:solidFill>
                  <a:srgbClr val="3C3E44"/>
                </a:solidFill>
                <a:latin typeface="Arial"/>
                <a:cs typeface="Arial"/>
              </a:rPr>
              <a:t>Ul</a:t>
            </a:r>
            <a:r>
              <a:rPr sz="1000" spc="10" dirty="0">
                <a:solidFill>
                  <a:srgbClr val="3C3E44"/>
                </a:solidFill>
                <a:latin typeface="Arial"/>
                <a:cs typeface="Arial"/>
              </a:rPr>
              <a:t>t</a:t>
            </a:r>
            <a:r>
              <a:rPr sz="1000" spc="20" dirty="0">
                <a:solidFill>
                  <a:srgbClr val="3C3E44"/>
                </a:solidFill>
                <a:latin typeface="Arial"/>
                <a:cs typeface="Arial"/>
              </a:rPr>
              <a:t>r</a:t>
            </a:r>
            <a:r>
              <a:rPr sz="1000" spc="5" dirty="0">
                <a:solidFill>
                  <a:srgbClr val="3C3E44"/>
                </a:solidFill>
                <a:latin typeface="Arial"/>
                <a:cs typeface="Arial"/>
              </a:rPr>
              <a:t>a</a:t>
            </a:r>
            <a:r>
              <a:rPr sz="1000" spc="20" dirty="0">
                <a:solidFill>
                  <a:srgbClr val="3C3E44"/>
                </a:solidFill>
                <a:latin typeface="Arial"/>
                <a:cs typeface="Arial"/>
              </a:rPr>
              <a:t>v</a:t>
            </a:r>
            <a:r>
              <a:rPr sz="1000" spc="5" dirty="0">
                <a:solidFill>
                  <a:srgbClr val="3C3E44"/>
                </a:solidFill>
                <a:latin typeface="Arial"/>
                <a:cs typeface="Arial"/>
              </a:rPr>
              <a:t>i</a:t>
            </a:r>
            <a:r>
              <a:rPr sz="1000" spc="20" dirty="0">
                <a:solidFill>
                  <a:srgbClr val="3C3E44"/>
                </a:solidFill>
                <a:latin typeface="Arial"/>
                <a:cs typeface="Arial"/>
              </a:rPr>
              <a:t>ol</a:t>
            </a:r>
            <a:r>
              <a:rPr sz="1000" spc="5" dirty="0">
                <a:solidFill>
                  <a:srgbClr val="3C3E44"/>
                </a:solidFill>
                <a:latin typeface="Arial"/>
                <a:cs typeface="Arial"/>
              </a:rPr>
              <a:t>e</a:t>
            </a:r>
            <a:r>
              <a:rPr sz="1000" spc="-5" dirty="0">
                <a:solidFill>
                  <a:srgbClr val="3C3E44"/>
                </a:solidFill>
                <a:latin typeface="Arial"/>
                <a:cs typeface="Arial"/>
              </a:rPr>
              <a:t>t l</a:t>
            </a:r>
            <a:r>
              <a:rPr sz="1000" spc="-180" dirty="0">
                <a:solidFill>
                  <a:srgbClr val="3C3E44"/>
                </a:solidFill>
                <a:latin typeface="Arial"/>
                <a:cs typeface="Arial"/>
              </a:rPr>
              <a:t> </a:t>
            </a:r>
            <a:r>
              <a:rPr sz="1000" spc="-60" dirty="0">
                <a:solidFill>
                  <a:srgbClr val="3C3E44"/>
                </a:solidFill>
                <a:latin typeface="Arial"/>
                <a:cs typeface="Arial"/>
              </a:rPr>
              <a:t>i</a:t>
            </a:r>
            <a:r>
              <a:rPr sz="1000" spc="70" dirty="0">
                <a:solidFill>
                  <a:srgbClr val="5D5F63"/>
                </a:solidFill>
                <a:latin typeface="Arial"/>
                <a:cs typeface="Arial"/>
              </a:rPr>
              <a:t>g</a:t>
            </a:r>
            <a:r>
              <a:rPr sz="1000" spc="35" dirty="0">
                <a:solidFill>
                  <a:srgbClr val="3C3E44"/>
                </a:solidFill>
                <a:latin typeface="Arial"/>
                <a:cs typeface="Arial"/>
              </a:rPr>
              <a:t>ht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28031" y="4526017"/>
            <a:ext cx="544195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720">
              <a:lnSpc>
                <a:spcPct val="105000"/>
              </a:lnSpc>
            </a:pPr>
            <a:r>
              <a:rPr sz="1000" spc="10" dirty="0">
                <a:solidFill>
                  <a:srgbClr val="4F5255"/>
                </a:solidFill>
                <a:latin typeface="Arial"/>
                <a:cs typeface="Arial"/>
              </a:rPr>
              <a:t>Io</a:t>
            </a:r>
            <a:r>
              <a:rPr sz="1000" spc="-15" dirty="0">
                <a:solidFill>
                  <a:srgbClr val="4F5255"/>
                </a:solidFill>
                <a:latin typeface="Arial"/>
                <a:cs typeface="Arial"/>
              </a:rPr>
              <a:t>n</a:t>
            </a:r>
            <a:r>
              <a:rPr sz="1000" spc="5" dirty="0">
                <a:solidFill>
                  <a:srgbClr val="2C2E33"/>
                </a:solidFill>
                <a:latin typeface="Arial"/>
                <a:cs typeface="Arial"/>
              </a:rPr>
              <a:t>i</a:t>
            </a:r>
            <a:r>
              <a:rPr sz="1000" spc="5" dirty="0">
                <a:solidFill>
                  <a:srgbClr val="5D5F63"/>
                </a:solidFill>
                <a:latin typeface="Arial"/>
                <a:cs typeface="Arial"/>
              </a:rPr>
              <a:t>s</a:t>
            </a:r>
            <a:r>
              <a:rPr sz="1000" dirty="0">
                <a:solidFill>
                  <a:srgbClr val="5D5F63"/>
                </a:solidFill>
                <a:latin typeface="Arial"/>
                <a:cs typeface="Arial"/>
              </a:rPr>
              <a:t>i</a:t>
            </a:r>
            <a:r>
              <a:rPr sz="1000" spc="45" dirty="0">
                <a:solidFill>
                  <a:srgbClr val="3C3E44"/>
                </a:solidFill>
                <a:latin typeface="Arial"/>
                <a:cs typeface="Arial"/>
              </a:rPr>
              <a:t>ng</a:t>
            </a:r>
            <a:r>
              <a:rPr sz="1000" spc="50" dirty="0">
                <a:solidFill>
                  <a:srgbClr val="3C3E44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4F5255"/>
                </a:solidFill>
                <a:latin typeface="Arial"/>
                <a:cs typeface="Arial"/>
              </a:rPr>
              <a:t>r</a:t>
            </a:r>
            <a:r>
              <a:rPr sz="1000" spc="20" dirty="0">
                <a:solidFill>
                  <a:srgbClr val="4F5255"/>
                </a:solidFill>
                <a:latin typeface="Arial"/>
                <a:cs typeface="Arial"/>
              </a:rPr>
              <a:t>adi</a:t>
            </a:r>
            <a:r>
              <a:rPr sz="1000" spc="25" dirty="0">
                <a:solidFill>
                  <a:srgbClr val="4F5255"/>
                </a:solidFill>
                <a:latin typeface="Arial"/>
                <a:cs typeface="Arial"/>
              </a:rPr>
              <a:t>at</a:t>
            </a:r>
            <a:r>
              <a:rPr sz="1000" spc="20" dirty="0">
                <a:solidFill>
                  <a:srgbClr val="4F5255"/>
                </a:solidFill>
                <a:latin typeface="Arial"/>
                <a:cs typeface="Arial"/>
              </a:rPr>
              <a:t>io</a:t>
            </a:r>
            <a:r>
              <a:rPr sz="1000" spc="-10" dirty="0">
                <a:solidFill>
                  <a:srgbClr val="4F5255"/>
                </a:solidFill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349876" y="2450211"/>
          <a:ext cx="1145792" cy="15257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950"/>
                <a:gridCol w="383491"/>
                <a:gridCol w="529551"/>
                <a:gridCol w="127800"/>
              </a:tblGrid>
              <a:tr h="641096">
                <a:tc rowSpan="2"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5383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marR="61594" indent="7620" algn="ctr">
                        <a:lnSpc>
                          <a:spcPct val="106000"/>
                        </a:lnSpc>
                      </a:pP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000" spc="8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70" dirty="0">
                          <a:solidFill>
                            <a:srgbClr val="2C2E3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000" spc="-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3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al Car</a:t>
                      </a:r>
                      <a:r>
                        <a:rPr sz="1000" spc="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11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30" dirty="0">
                          <a:solidFill>
                            <a:srgbClr val="2C2E3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solidFill>
                            <a:srgbClr val="5D5F63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8260">
                      <a:solidFill>
                        <a:srgbClr val="8B9CBB"/>
                      </a:solidFill>
                      <a:prstDash val="solid"/>
                    </a:lnR>
                    <a:lnB w="18260">
                      <a:solidFill>
                        <a:srgbClr val="8B9CB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53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5383B8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24">
                      <a:solidFill>
                        <a:srgbClr val="6786AE"/>
                      </a:solidFill>
                      <a:prstDash val="solid"/>
                    </a:lnR>
                    <a:lnT w="18260">
                      <a:solidFill>
                        <a:srgbClr val="8B9CB3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24">
                      <a:solidFill>
                        <a:srgbClr val="6786AE"/>
                      </a:solidFill>
                      <a:prstDash val="solid"/>
                    </a:lnL>
                    <a:lnT w="18260">
                      <a:solidFill>
                        <a:srgbClr val="8B9CB3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2400">
                <a:tc rowSpan="2"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5380B8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24">
                      <a:solidFill>
                        <a:srgbClr val="6786AE"/>
                      </a:solidFill>
                      <a:prstDash val="solid"/>
                    </a:lnR>
                    <a:solidFill>
                      <a:srgbClr val="5383B8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24">
                      <a:solidFill>
                        <a:srgbClr val="6786AE"/>
                      </a:solidFill>
                      <a:prstDash val="solid"/>
                    </a:lnL>
                    <a:solidFill>
                      <a:srgbClr val="5383B8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269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5380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33045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Rad</a:t>
                      </a:r>
                      <a:r>
                        <a:rPr sz="1000" spc="-1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solidFill>
                            <a:srgbClr val="4F5255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6" name="Footer Placeholder 1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47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2451" y="618744"/>
            <a:ext cx="4546092" cy="440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20396" rIns="0" bIns="0" rtlCol="0" anchor="ctr">
            <a:spAutoFit/>
          </a:bodyPr>
          <a:lstStyle/>
          <a:p>
            <a:pPr marL="490855">
              <a:lnSpc>
                <a:spcPct val="100000"/>
              </a:lnSpc>
            </a:pPr>
            <a:r>
              <a:rPr sz="26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D</a:t>
            </a:r>
            <a:r>
              <a:rPr sz="26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60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26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 v</a:t>
            </a:r>
            <a:r>
              <a:rPr sz="26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26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26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260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6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6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600" dirty="0">
                <a:latin typeface="Lucida Sans Unicode"/>
                <a:cs typeface="Lucida Sans Unicode"/>
              </a:rPr>
              <a:t>: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635" y="1910426"/>
            <a:ext cx="6719570" cy="38468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8460" indent="-256540">
              <a:buClr>
                <a:srgbClr val="2CA0BD"/>
              </a:buClr>
              <a:buSzPct val="68181"/>
              <a:buFont typeface="Wingdings"/>
              <a:buChar char=""/>
              <a:tabLst>
                <a:tab pos="378460" algn="l"/>
              </a:tabLst>
            </a:pPr>
            <a:r>
              <a:rPr sz="2200" spc="-50" dirty="0">
                <a:solidFill>
                  <a:srgbClr val="C00000"/>
                </a:solidFill>
                <a:latin typeface="Lucida Sans Unicode"/>
                <a:cs typeface="Lucida Sans Unicode"/>
              </a:rPr>
              <a:t>H</a:t>
            </a:r>
            <a:r>
              <a:rPr sz="22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P</a:t>
            </a:r>
            <a:r>
              <a:rPr sz="22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V</a:t>
            </a:r>
            <a:r>
              <a:rPr sz="2200" spc="-20" dirty="0">
                <a:latin typeface="Lucida Sans Unicode"/>
                <a:cs typeface="Lucida Sans Unicode"/>
              </a:rPr>
              <a:t>=</a:t>
            </a:r>
            <a:r>
              <a:rPr sz="2200" spc="-30" dirty="0">
                <a:latin typeface="Lucida Sans Unicode"/>
                <a:cs typeface="Lucida Sans Unicode"/>
              </a:rPr>
              <a:t> </a:t>
            </a:r>
            <a:r>
              <a:rPr sz="2200" spc="-55" dirty="0">
                <a:latin typeface="Lucida Sans Unicode"/>
                <a:cs typeface="Lucida Sans Unicode"/>
              </a:rPr>
              <a:t>H</a:t>
            </a:r>
            <a:r>
              <a:rPr sz="2200" spc="-35" dirty="0">
                <a:latin typeface="Lucida Sans Unicode"/>
                <a:cs typeface="Lucida Sans Unicode"/>
              </a:rPr>
              <a:t>u</a:t>
            </a:r>
            <a:r>
              <a:rPr sz="2200" spc="-50" dirty="0">
                <a:latin typeface="Lucida Sans Unicode"/>
                <a:cs typeface="Lucida Sans Unicode"/>
              </a:rPr>
              <a:t>m</a:t>
            </a:r>
            <a:r>
              <a:rPr sz="2200" spc="-40" dirty="0">
                <a:latin typeface="Lucida Sans Unicode"/>
                <a:cs typeface="Lucida Sans Unicode"/>
              </a:rPr>
              <a:t>a</a:t>
            </a:r>
            <a:r>
              <a:rPr sz="2200" spc="-15" dirty="0">
                <a:latin typeface="Lucida Sans Unicode"/>
                <a:cs typeface="Lucida Sans Unicode"/>
              </a:rPr>
              <a:t>n</a:t>
            </a:r>
            <a:r>
              <a:rPr sz="2200" spc="-30" dirty="0">
                <a:latin typeface="Lucida Sans Unicode"/>
                <a:cs typeface="Lucida Sans Unicode"/>
              </a:rPr>
              <a:t> pap</a:t>
            </a:r>
            <a:r>
              <a:rPr sz="2200" spc="-25" dirty="0">
                <a:latin typeface="Lucida Sans Unicode"/>
                <a:cs typeface="Lucida Sans Unicode"/>
              </a:rPr>
              <a:t>ill</a:t>
            </a:r>
            <a:r>
              <a:rPr sz="2200" spc="-35" dirty="0">
                <a:latin typeface="Lucida Sans Unicode"/>
                <a:cs typeface="Lucida Sans Unicode"/>
              </a:rPr>
              <a:t>om</a:t>
            </a:r>
            <a:r>
              <a:rPr sz="2200" spc="-15" dirty="0">
                <a:latin typeface="Lucida Sans Unicode"/>
                <a:cs typeface="Lucida Sans Unicode"/>
              </a:rPr>
              <a:t>a</a:t>
            </a:r>
            <a:r>
              <a:rPr sz="2200" spc="10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vir</a:t>
            </a:r>
            <a:r>
              <a:rPr sz="2200" spc="-10" dirty="0">
                <a:latin typeface="Lucida Sans Unicode"/>
                <a:cs typeface="Lucida Sans Unicode"/>
              </a:rPr>
              <a:t>u</a:t>
            </a:r>
            <a:r>
              <a:rPr sz="2200" spc="-15" dirty="0">
                <a:latin typeface="Lucida Sans Unicode"/>
                <a:cs typeface="Lucida Sans Unicode"/>
              </a:rPr>
              <a:t>s </a:t>
            </a:r>
            <a:r>
              <a:rPr sz="2200" spc="-20" dirty="0">
                <a:latin typeface="Lucida Sans Unicode"/>
                <a:cs typeface="Lucida Sans Unicode"/>
              </a:rPr>
              <a:t>(c</a:t>
            </a:r>
            <a:r>
              <a:rPr sz="2200" spc="-30" dirty="0">
                <a:latin typeface="Lucida Sans Unicode"/>
                <a:cs typeface="Lucida Sans Unicode"/>
              </a:rPr>
              <a:t>a</a:t>
            </a:r>
            <a:r>
              <a:rPr sz="2200" spc="-25" dirty="0">
                <a:latin typeface="Lucida Sans Unicode"/>
                <a:cs typeface="Lucida Sans Unicode"/>
              </a:rPr>
              <a:t>nc</a:t>
            </a:r>
            <a:r>
              <a:rPr sz="2200" spc="-30" dirty="0">
                <a:latin typeface="Lucida Sans Unicode"/>
                <a:cs typeface="Lucida Sans Unicode"/>
              </a:rPr>
              <a:t>e</a:t>
            </a:r>
            <a:r>
              <a:rPr sz="2200" spc="-10" dirty="0">
                <a:latin typeface="Lucida Sans Unicode"/>
                <a:cs typeface="Lucida Sans Unicode"/>
              </a:rPr>
              <a:t>r</a:t>
            </a:r>
            <a:r>
              <a:rPr sz="2200" spc="-35" dirty="0">
                <a:latin typeface="Lucida Sans Unicode"/>
                <a:cs typeface="Lucida Sans Unicode"/>
              </a:rPr>
              <a:t> o</a:t>
            </a:r>
            <a:r>
              <a:rPr sz="2200" spc="-10" dirty="0">
                <a:latin typeface="Lucida Sans Unicode"/>
                <a:cs typeface="Lucida Sans Unicode"/>
              </a:rPr>
              <a:t>f</a:t>
            </a:r>
            <a:r>
              <a:rPr sz="2200" spc="-20" dirty="0">
                <a:latin typeface="Lucida Sans Unicode"/>
                <a:cs typeface="Lucida Sans Unicode"/>
              </a:rPr>
              <a:t> c</a:t>
            </a:r>
            <a:r>
              <a:rPr sz="2200" spc="-35" dirty="0">
                <a:latin typeface="Lucida Sans Unicode"/>
                <a:cs typeface="Lucida Sans Unicode"/>
              </a:rPr>
              <a:t>e</a:t>
            </a:r>
            <a:r>
              <a:rPr sz="2200" spc="-20" dirty="0">
                <a:latin typeface="Lucida Sans Unicode"/>
                <a:cs typeface="Lucida Sans Unicode"/>
              </a:rPr>
              <a:t>r</a:t>
            </a:r>
            <a:r>
              <a:rPr sz="2200" spc="-25" dirty="0">
                <a:latin typeface="Lucida Sans Unicode"/>
                <a:cs typeface="Lucida Sans Unicode"/>
              </a:rPr>
              <a:t>vi</a:t>
            </a:r>
            <a:r>
              <a:rPr sz="2200" spc="-45" dirty="0">
                <a:latin typeface="Lucida Sans Unicode"/>
                <a:cs typeface="Lucida Sans Unicode"/>
              </a:rPr>
              <a:t>x</a:t>
            </a:r>
            <a:r>
              <a:rPr sz="2200" spc="-10" dirty="0">
                <a:latin typeface="Lucida Sans Unicode"/>
                <a:cs typeface="Lucida Sans Unicode"/>
              </a:rPr>
              <a:t>)</a:t>
            </a:r>
            <a:endParaRPr sz="2200">
              <a:latin typeface="Lucida Sans Unicode"/>
              <a:cs typeface="Lucida Sans Unicode"/>
            </a:endParaRPr>
          </a:p>
          <a:p>
            <a:pPr marL="378460" indent="-256540">
              <a:spcBef>
                <a:spcPts val="95"/>
              </a:spcBef>
              <a:buClr>
                <a:srgbClr val="2CA0BD"/>
              </a:buClr>
              <a:buSzPct val="68181"/>
              <a:buFont typeface="Wingdings"/>
              <a:buChar char=""/>
              <a:tabLst>
                <a:tab pos="378460" algn="l"/>
              </a:tabLst>
            </a:pPr>
            <a:r>
              <a:rPr sz="2200" spc="-50" dirty="0">
                <a:solidFill>
                  <a:srgbClr val="C00000"/>
                </a:solidFill>
                <a:latin typeface="Lucida Sans Unicode"/>
                <a:cs typeface="Lucida Sans Unicode"/>
              </a:rPr>
              <a:t>H</a:t>
            </a:r>
            <a:r>
              <a:rPr sz="22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B</a:t>
            </a:r>
            <a:r>
              <a:rPr sz="22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V</a:t>
            </a:r>
            <a:r>
              <a:rPr sz="2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200" spc="-20" dirty="0">
                <a:latin typeface="Lucida Sans Unicode"/>
                <a:cs typeface="Lucida Sans Unicode"/>
              </a:rPr>
              <a:t>=</a:t>
            </a:r>
            <a:r>
              <a:rPr sz="2200" spc="-45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h</a:t>
            </a:r>
            <a:r>
              <a:rPr sz="2200" spc="-30" dirty="0">
                <a:latin typeface="Lucida Sans Unicode"/>
                <a:cs typeface="Lucida Sans Unicode"/>
              </a:rPr>
              <a:t>ep</a:t>
            </a:r>
            <a:r>
              <a:rPr sz="2200" spc="-25" dirty="0">
                <a:latin typeface="Lucida Sans Unicode"/>
                <a:cs typeface="Lucida Sans Unicode"/>
              </a:rPr>
              <a:t>a</a:t>
            </a:r>
            <a:r>
              <a:rPr sz="2200" spc="-40" dirty="0">
                <a:latin typeface="Lucida Sans Unicode"/>
                <a:cs typeface="Lucida Sans Unicode"/>
              </a:rPr>
              <a:t>t</a:t>
            </a:r>
            <a:r>
              <a:rPr sz="2200" spc="-25" dirty="0">
                <a:latin typeface="Lucida Sans Unicode"/>
                <a:cs typeface="Lucida Sans Unicode"/>
              </a:rPr>
              <a:t>i</a:t>
            </a:r>
            <a:r>
              <a:rPr sz="2200" spc="-30" dirty="0">
                <a:latin typeface="Lucida Sans Unicode"/>
                <a:cs typeface="Lucida Sans Unicode"/>
              </a:rPr>
              <a:t>t</a:t>
            </a:r>
            <a:r>
              <a:rPr sz="2200" spc="-25" dirty="0">
                <a:latin typeface="Lucida Sans Unicode"/>
                <a:cs typeface="Lucida Sans Unicode"/>
              </a:rPr>
              <a:t>i</a:t>
            </a:r>
            <a:r>
              <a:rPr sz="2200" spc="-15" dirty="0">
                <a:latin typeface="Lucida Sans Unicode"/>
                <a:cs typeface="Lucida Sans Unicode"/>
              </a:rPr>
              <a:t>s</a:t>
            </a:r>
            <a:r>
              <a:rPr sz="2200" spc="45" dirty="0">
                <a:latin typeface="Lucida Sans Unicode"/>
                <a:cs typeface="Lucida Sans Unicode"/>
              </a:rPr>
              <a:t> </a:t>
            </a:r>
            <a:r>
              <a:rPr sz="2200" spc="-15" dirty="0">
                <a:latin typeface="Lucida Sans Unicode"/>
                <a:cs typeface="Lucida Sans Unicode"/>
              </a:rPr>
              <a:t>B</a:t>
            </a:r>
            <a:r>
              <a:rPr sz="2200" spc="-5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viru</a:t>
            </a:r>
            <a:r>
              <a:rPr sz="2200" spc="-15" dirty="0">
                <a:latin typeface="Lucida Sans Unicode"/>
                <a:cs typeface="Lucida Sans Unicode"/>
              </a:rPr>
              <a:t>s</a:t>
            </a:r>
            <a:endParaRPr sz="2200">
              <a:latin typeface="Lucida Sans Unicode"/>
              <a:cs typeface="Lucida Sans Unicode"/>
            </a:endParaRPr>
          </a:p>
          <a:p>
            <a:pPr marL="378460" indent="-256540">
              <a:spcBef>
                <a:spcPts val="105"/>
              </a:spcBef>
              <a:buClr>
                <a:srgbClr val="2CA0BD"/>
              </a:buClr>
              <a:buSzPct val="68181"/>
              <a:buFont typeface="Wingdings"/>
              <a:buChar char=""/>
              <a:tabLst>
                <a:tab pos="378460" algn="l"/>
              </a:tabLst>
            </a:pPr>
            <a:r>
              <a:rPr sz="2200" spc="-50" dirty="0">
                <a:solidFill>
                  <a:srgbClr val="C00000"/>
                </a:solidFill>
                <a:latin typeface="Lucida Sans Unicode"/>
                <a:cs typeface="Lucida Sans Unicode"/>
              </a:rPr>
              <a:t>H</a:t>
            </a:r>
            <a:r>
              <a:rPr sz="22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er</a:t>
            </a:r>
            <a:r>
              <a:rPr sz="22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pe</a:t>
            </a:r>
            <a:r>
              <a:rPr sz="22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s </a:t>
            </a:r>
            <a:r>
              <a:rPr sz="2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vir</a:t>
            </a:r>
            <a:r>
              <a:rPr sz="22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22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2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es</a:t>
            </a:r>
            <a:r>
              <a:rPr sz="22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(</a:t>
            </a:r>
            <a:r>
              <a:rPr sz="2200" spc="-30" dirty="0">
                <a:latin typeface="Lucida Sans Unicode"/>
                <a:cs typeface="Lucida Sans Unicode"/>
              </a:rPr>
              <a:t>E</a:t>
            </a:r>
            <a:r>
              <a:rPr sz="2200" spc="-35" dirty="0">
                <a:latin typeface="Lucida Sans Unicode"/>
                <a:cs typeface="Lucida Sans Unicode"/>
              </a:rPr>
              <a:t>B</a:t>
            </a:r>
            <a:r>
              <a:rPr sz="2200" spc="-25" dirty="0">
                <a:latin typeface="Lucida Sans Unicode"/>
                <a:cs typeface="Lucida Sans Unicode"/>
              </a:rPr>
              <a:t>V</a:t>
            </a:r>
            <a:r>
              <a:rPr sz="2200" spc="-10" dirty="0">
                <a:latin typeface="Lucida Sans Unicode"/>
                <a:cs typeface="Lucida Sans Unicode"/>
              </a:rPr>
              <a:t>,</a:t>
            </a:r>
            <a:r>
              <a:rPr sz="2200" spc="-45" dirty="0">
                <a:latin typeface="Lucida Sans Unicode"/>
                <a:cs typeface="Lucida Sans Unicode"/>
              </a:rPr>
              <a:t> </a:t>
            </a:r>
            <a:r>
              <a:rPr sz="2200" spc="-50" dirty="0">
                <a:latin typeface="Lucida Sans Unicode"/>
                <a:cs typeface="Lucida Sans Unicode"/>
              </a:rPr>
              <a:t>H</a:t>
            </a:r>
            <a:r>
              <a:rPr sz="2200" spc="-10" dirty="0">
                <a:latin typeface="Lucida Sans Unicode"/>
                <a:cs typeface="Lucida Sans Unicode"/>
              </a:rPr>
              <a:t>SV</a:t>
            </a:r>
            <a:r>
              <a:rPr sz="2200" spc="-15" dirty="0">
                <a:latin typeface="Lucida Sans Unicode"/>
                <a:cs typeface="Lucida Sans Unicode"/>
              </a:rPr>
              <a:t>1</a:t>
            </a:r>
            <a:r>
              <a:rPr sz="2200" spc="-20" dirty="0">
                <a:latin typeface="Lucida Sans Unicode"/>
                <a:cs typeface="Lucida Sans Unicode"/>
              </a:rPr>
              <a:t> &amp;</a:t>
            </a:r>
            <a:r>
              <a:rPr sz="2200" spc="-10" dirty="0">
                <a:latin typeface="Lucida Sans Unicode"/>
                <a:cs typeface="Lucida Sans Unicode"/>
              </a:rPr>
              <a:t> </a:t>
            </a:r>
            <a:r>
              <a:rPr sz="2200" spc="-15" dirty="0">
                <a:latin typeface="Lucida Sans Unicode"/>
                <a:cs typeface="Lucida Sans Unicode"/>
              </a:rPr>
              <a:t>2,</a:t>
            </a:r>
            <a:r>
              <a:rPr sz="2200" spc="-25" dirty="0">
                <a:latin typeface="Lucida Sans Unicode"/>
                <a:cs typeface="Lucida Sans Unicode"/>
              </a:rPr>
              <a:t> </a:t>
            </a:r>
            <a:r>
              <a:rPr sz="2200" spc="-35" dirty="0">
                <a:latin typeface="Lucida Sans Unicode"/>
                <a:cs typeface="Lucida Sans Unicode"/>
              </a:rPr>
              <a:t>K</a:t>
            </a:r>
            <a:r>
              <a:rPr sz="2200" spc="-10" dirty="0">
                <a:latin typeface="Lucida Sans Unicode"/>
                <a:cs typeface="Lucida Sans Unicode"/>
              </a:rPr>
              <a:t>S</a:t>
            </a:r>
            <a:r>
              <a:rPr sz="2200" spc="-25" dirty="0">
                <a:latin typeface="Lucida Sans Unicode"/>
                <a:cs typeface="Lucida Sans Unicode"/>
              </a:rPr>
              <a:t>V</a:t>
            </a:r>
            <a:r>
              <a:rPr sz="2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)</a:t>
            </a:r>
            <a:endParaRPr sz="2200">
              <a:latin typeface="Lucida Sans Unicode"/>
              <a:cs typeface="Lucida Sans Unicode"/>
            </a:endParaRPr>
          </a:p>
          <a:p>
            <a:pPr marL="378460" marR="502920" indent="-256540">
              <a:lnSpc>
                <a:spcPts val="2400"/>
              </a:lnSpc>
              <a:spcBef>
                <a:spcPts val="495"/>
              </a:spcBef>
              <a:buClr>
                <a:srgbClr val="2CA0BD"/>
              </a:buClr>
              <a:buSzPct val="68181"/>
              <a:buFont typeface="Wingdings"/>
              <a:buChar char=""/>
              <a:tabLst>
                <a:tab pos="378460" algn="l"/>
              </a:tabLst>
            </a:pPr>
            <a:r>
              <a:rPr sz="2200" spc="-30" dirty="0">
                <a:latin typeface="Lucida Sans Unicode"/>
                <a:cs typeface="Lucida Sans Unicode"/>
              </a:rPr>
              <a:t>E</a:t>
            </a:r>
            <a:r>
              <a:rPr sz="2200" spc="-35" dirty="0">
                <a:latin typeface="Lucida Sans Unicode"/>
                <a:cs typeface="Lucida Sans Unicode"/>
              </a:rPr>
              <a:t>B</a:t>
            </a:r>
            <a:r>
              <a:rPr sz="2200" spc="-20" dirty="0">
                <a:latin typeface="Lucida Sans Unicode"/>
                <a:cs typeface="Lucida Sans Unicode"/>
              </a:rPr>
              <a:t>V=</a:t>
            </a:r>
            <a:r>
              <a:rPr sz="2200" spc="-45" dirty="0">
                <a:latin typeface="Lucida Sans Unicode"/>
                <a:cs typeface="Lucida Sans Unicode"/>
              </a:rPr>
              <a:t> </a:t>
            </a:r>
            <a:r>
              <a:rPr sz="2200" spc="-30" dirty="0">
                <a:latin typeface="Lucida Sans Unicode"/>
                <a:cs typeface="Lucida Sans Unicode"/>
              </a:rPr>
              <a:t>Ep</a:t>
            </a:r>
            <a:r>
              <a:rPr sz="2200" spc="-45" dirty="0">
                <a:latin typeface="Lucida Sans Unicode"/>
                <a:cs typeface="Lucida Sans Unicode"/>
              </a:rPr>
              <a:t>s</a:t>
            </a:r>
            <a:r>
              <a:rPr sz="2200" spc="-30" dirty="0">
                <a:latin typeface="Lucida Sans Unicode"/>
                <a:cs typeface="Lucida Sans Unicode"/>
              </a:rPr>
              <a:t>te</a:t>
            </a:r>
            <a:r>
              <a:rPr sz="2200" spc="-25" dirty="0">
                <a:latin typeface="Lucida Sans Unicode"/>
                <a:cs typeface="Lucida Sans Unicode"/>
              </a:rPr>
              <a:t>i</a:t>
            </a:r>
            <a:r>
              <a:rPr sz="2200" spc="-15" dirty="0">
                <a:latin typeface="Lucida Sans Unicode"/>
                <a:cs typeface="Lucida Sans Unicode"/>
              </a:rPr>
              <a:t>n</a:t>
            </a:r>
            <a:r>
              <a:rPr sz="2200" spc="40" dirty="0">
                <a:latin typeface="Lucida Sans Unicode"/>
                <a:cs typeface="Lucida Sans Unicode"/>
              </a:rPr>
              <a:t> </a:t>
            </a:r>
            <a:r>
              <a:rPr sz="2200" spc="-35" dirty="0">
                <a:latin typeface="Lucida Sans Unicode"/>
                <a:cs typeface="Lucida Sans Unicode"/>
              </a:rPr>
              <a:t>B</a:t>
            </a:r>
            <a:r>
              <a:rPr sz="2200" spc="-30" dirty="0">
                <a:latin typeface="Lucida Sans Unicode"/>
                <a:cs typeface="Lucida Sans Unicode"/>
              </a:rPr>
              <a:t>a</a:t>
            </a:r>
            <a:r>
              <a:rPr sz="2200" spc="-25" dirty="0">
                <a:latin typeface="Lucida Sans Unicode"/>
                <a:cs typeface="Lucida Sans Unicode"/>
              </a:rPr>
              <a:t>r</a:t>
            </a:r>
            <a:r>
              <a:rPr sz="2200" spc="-10" dirty="0">
                <a:latin typeface="Lucida Sans Unicode"/>
                <a:cs typeface="Lucida Sans Unicode"/>
              </a:rPr>
              <a:t>r</a:t>
            </a:r>
            <a:r>
              <a:rPr sz="2200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Viru</a:t>
            </a:r>
            <a:r>
              <a:rPr sz="2200" spc="-15" dirty="0">
                <a:latin typeface="Lucida Sans Unicode"/>
                <a:cs typeface="Lucida Sans Unicode"/>
              </a:rPr>
              <a:t>s</a:t>
            </a:r>
            <a:r>
              <a:rPr sz="2200" spc="-35" dirty="0">
                <a:latin typeface="Lucida Sans Unicode"/>
                <a:cs typeface="Lucida Sans Unicode"/>
              </a:rPr>
              <a:t> </a:t>
            </a:r>
            <a:r>
              <a:rPr sz="2200" spc="-5" dirty="0">
                <a:latin typeface="Lucida Sans Unicode"/>
                <a:cs typeface="Lucida Sans Unicode"/>
              </a:rPr>
              <a:t>(</a:t>
            </a:r>
            <a:r>
              <a:rPr sz="2200" spc="-35" dirty="0">
                <a:latin typeface="Lucida Sans Unicode"/>
                <a:cs typeface="Lucida Sans Unicode"/>
              </a:rPr>
              <a:t>B</a:t>
            </a:r>
            <a:r>
              <a:rPr sz="2200" spc="-25" dirty="0">
                <a:latin typeface="Lucida Sans Unicode"/>
                <a:cs typeface="Lucida Sans Unicode"/>
              </a:rPr>
              <a:t>ur</a:t>
            </a:r>
            <a:r>
              <a:rPr sz="2200" spc="-30" dirty="0">
                <a:latin typeface="Lucida Sans Unicode"/>
                <a:cs typeface="Lucida Sans Unicode"/>
              </a:rPr>
              <a:t>k</a:t>
            </a:r>
            <a:r>
              <a:rPr sz="2200" spc="-25" dirty="0">
                <a:latin typeface="Lucida Sans Unicode"/>
                <a:cs typeface="Lucida Sans Unicode"/>
              </a:rPr>
              <a:t>i</a:t>
            </a:r>
            <a:r>
              <a:rPr sz="2200" spc="-30" dirty="0">
                <a:latin typeface="Lucida Sans Unicode"/>
                <a:cs typeface="Lucida Sans Unicode"/>
              </a:rPr>
              <a:t>t</a:t>
            </a:r>
            <a:r>
              <a:rPr sz="2200" spc="-10" dirty="0">
                <a:latin typeface="Lucida Sans Unicode"/>
                <a:cs typeface="Lucida Sans Unicode"/>
              </a:rPr>
              <a:t>t</a:t>
            </a:r>
            <a:r>
              <a:rPr sz="2200" spc="35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l</a:t>
            </a:r>
            <a:r>
              <a:rPr sz="2200" spc="-20" dirty="0">
                <a:latin typeface="Lucida Sans Unicode"/>
                <a:cs typeface="Lucida Sans Unicode"/>
              </a:rPr>
              <a:t>y</a:t>
            </a:r>
            <a:r>
              <a:rPr sz="2200" spc="-45" dirty="0">
                <a:latin typeface="Lucida Sans Unicode"/>
                <a:cs typeface="Lucida Sans Unicode"/>
              </a:rPr>
              <a:t>m</a:t>
            </a:r>
            <a:r>
              <a:rPr sz="2200" spc="-30" dirty="0">
                <a:latin typeface="Lucida Sans Unicode"/>
                <a:cs typeface="Lucida Sans Unicode"/>
              </a:rPr>
              <a:t>p</a:t>
            </a:r>
            <a:r>
              <a:rPr sz="2200" spc="-25" dirty="0">
                <a:latin typeface="Lucida Sans Unicode"/>
                <a:cs typeface="Lucida Sans Unicode"/>
              </a:rPr>
              <a:t>h</a:t>
            </a:r>
            <a:r>
              <a:rPr sz="2200" spc="-35" dirty="0">
                <a:latin typeface="Lucida Sans Unicode"/>
                <a:cs typeface="Lucida Sans Unicode"/>
              </a:rPr>
              <a:t>om</a:t>
            </a:r>
            <a:r>
              <a:rPr sz="2200" spc="-30" dirty="0">
                <a:latin typeface="Lucida Sans Unicode"/>
                <a:cs typeface="Lucida Sans Unicode"/>
              </a:rPr>
              <a:t>a</a:t>
            </a:r>
            <a:r>
              <a:rPr sz="2200" spc="-10" dirty="0">
                <a:latin typeface="Lucida Sans Unicode"/>
                <a:cs typeface="Lucida Sans Unicode"/>
              </a:rPr>
              <a:t>, </a:t>
            </a:r>
            <a:r>
              <a:rPr sz="2200" spc="-30" dirty="0">
                <a:latin typeface="Lucida Sans Unicode"/>
                <a:cs typeface="Lucida Sans Unicode"/>
              </a:rPr>
              <a:t>Na</a:t>
            </a:r>
            <a:r>
              <a:rPr sz="2200" spc="-45" dirty="0">
                <a:latin typeface="Lucida Sans Unicode"/>
                <a:cs typeface="Lucida Sans Unicode"/>
              </a:rPr>
              <a:t>s</a:t>
            </a:r>
            <a:r>
              <a:rPr sz="2200" spc="-35" dirty="0">
                <a:latin typeface="Lucida Sans Unicode"/>
                <a:cs typeface="Lucida Sans Unicode"/>
              </a:rPr>
              <a:t>o</a:t>
            </a:r>
            <a:r>
              <a:rPr sz="2200" spc="-30" dirty="0">
                <a:latin typeface="Lucida Sans Unicode"/>
                <a:cs typeface="Lucida Sans Unicode"/>
              </a:rPr>
              <a:t>p</a:t>
            </a:r>
            <a:r>
              <a:rPr sz="2200" spc="-25" dirty="0">
                <a:latin typeface="Lucida Sans Unicode"/>
                <a:cs typeface="Lucida Sans Unicode"/>
              </a:rPr>
              <a:t>h</a:t>
            </a:r>
            <a:r>
              <a:rPr sz="2200" spc="-30" dirty="0">
                <a:latin typeface="Lucida Sans Unicode"/>
                <a:cs typeface="Lucida Sans Unicode"/>
              </a:rPr>
              <a:t>a</a:t>
            </a:r>
            <a:r>
              <a:rPr sz="2200" spc="-25" dirty="0">
                <a:latin typeface="Lucida Sans Unicode"/>
                <a:cs typeface="Lucida Sans Unicode"/>
              </a:rPr>
              <a:t>r</a:t>
            </a:r>
            <a:r>
              <a:rPr sz="2200" spc="-20" dirty="0">
                <a:latin typeface="Lucida Sans Unicode"/>
                <a:cs typeface="Lucida Sans Unicode"/>
              </a:rPr>
              <a:t>y</a:t>
            </a:r>
            <a:r>
              <a:rPr sz="2200" spc="-25" dirty="0">
                <a:latin typeface="Lucida Sans Unicode"/>
                <a:cs typeface="Lucida Sans Unicode"/>
              </a:rPr>
              <a:t>n</a:t>
            </a:r>
            <a:r>
              <a:rPr sz="2200" spc="-30" dirty="0">
                <a:latin typeface="Lucida Sans Unicode"/>
                <a:cs typeface="Lucida Sans Unicode"/>
              </a:rPr>
              <a:t>gea</a:t>
            </a:r>
            <a:r>
              <a:rPr sz="2200" spc="-10" dirty="0">
                <a:latin typeface="Lucida Sans Unicode"/>
                <a:cs typeface="Lucida Sans Unicode"/>
              </a:rPr>
              <a:t>l</a:t>
            </a:r>
            <a:r>
              <a:rPr sz="2200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c</a:t>
            </a:r>
            <a:r>
              <a:rPr sz="2200" spc="-30" dirty="0">
                <a:latin typeface="Lucida Sans Unicode"/>
                <a:cs typeface="Lucida Sans Unicode"/>
              </a:rPr>
              <a:t>a</a:t>
            </a:r>
            <a:r>
              <a:rPr sz="2200" spc="-25" dirty="0">
                <a:latin typeface="Lucida Sans Unicode"/>
                <a:cs typeface="Lucida Sans Unicode"/>
              </a:rPr>
              <a:t>rcin</a:t>
            </a:r>
            <a:r>
              <a:rPr sz="2200" spc="-35" dirty="0">
                <a:latin typeface="Lucida Sans Unicode"/>
                <a:cs typeface="Lucida Sans Unicode"/>
              </a:rPr>
              <a:t>oma</a:t>
            </a:r>
            <a:r>
              <a:rPr sz="2200" spc="-10" dirty="0">
                <a:latin typeface="Lucida Sans Unicode"/>
                <a:cs typeface="Lucida Sans Unicode"/>
              </a:rPr>
              <a:t>)</a:t>
            </a:r>
            <a:endParaRPr sz="2200">
              <a:latin typeface="Lucida Sans Unicode"/>
              <a:cs typeface="Lucida Sans Unicode"/>
            </a:endParaRPr>
          </a:p>
          <a:p>
            <a:pPr marL="210820" marR="2053589">
              <a:lnSpc>
                <a:spcPct val="105900"/>
              </a:lnSpc>
              <a:spcBef>
                <a:spcPts val="5"/>
              </a:spcBef>
            </a:pPr>
            <a:r>
              <a:rPr sz="2200" spc="-50" dirty="0">
                <a:latin typeface="Lucida Sans Unicode"/>
                <a:cs typeface="Lucida Sans Unicode"/>
              </a:rPr>
              <a:t>H</a:t>
            </a:r>
            <a:r>
              <a:rPr sz="2200" spc="-10" dirty="0">
                <a:latin typeface="Lucida Sans Unicode"/>
                <a:cs typeface="Lucida Sans Unicode"/>
              </a:rPr>
              <a:t>S</a:t>
            </a:r>
            <a:r>
              <a:rPr sz="2200" spc="-15" dirty="0">
                <a:latin typeface="Lucida Sans Unicode"/>
                <a:cs typeface="Lucida Sans Unicode"/>
              </a:rPr>
              <a:t>V</a:t>
            </a:r>
            <a:r>
              <a:rPr sz="2200" spc="5" dirty="0">
                <a:latin typeface="Lucida Sans Unicode"/>
                <a:cs typeface="Lucida Sans Unicode"/>
              </a:rPr>
              <a:t> </a:t>
            </a:r>
            <a:r>
              <a:rPr sz="2200" spc="-5" dirty="0">
                <a:latin typeface="Lucida Sans Unicode"/>
                <a:cs typeface="Lucida Sans Unicode"/>
              </a:rPr>
              <a:t>(</a:t>
            </a:r>
            <a:r>
              <a:rPr sz="2200" spc="-30" dirty="0">
                <a:latin typeface="Lucida Sans Unicode"/>
                <a:cs typeface="Lucida Sans Unicode"/>
              </a:rPr>
              <a:t>t</a:t>
            </a:r>
            <a:r>
              <a:rPr sz="2200" spc="-15" dirty="0">
                <a:latin typeface="Lucida Sans Unicode"/>
                <a:cs typeface="Lucida Sans Unicode"/>
              </a:rPr>
              <a:t>y</a:t>
            </a:r>
            <a:r>
              <a:rPr sz="2200" spc="-30" dirty="0">
                <a:latin typeface="Lucida Sans Unicode"/>
                <a:cs typeface="Lucida Sans Unicode"/>
              </a:rPr>
              <a:t>p</a:t>
            </a:r>
            <a:r>
              <a:rPr sz="2200" spc="-15" dirty="0">
                <a:latin typeface="Lucida Sans Unicode"/>
                <a:cs typeface="Lucida Sans Unicode"/>
              </a:rPr>
              <a:t>e</a:t>
            </a:r>
            <a:r>
              <a:rPr sz="2200" spc="-25" dirty="0">
                <a:latin typeface="Lucida Sans Unicode"/>
                <a:cs typeface="Lucida Sans Unicode"/>
              </a:rPr>
              <a:t> </a:t>
            </a:r>
            <a:r>
              <a:rPr sz="2200" spc="-15" dirty="0">
                <a:latin typeface="Lucida Sans Unicode"/>
                <a:cs typeface="Lucida Sans Unicode"/>
              </a:rPr>
              <a:t>1</a:t>
            </a:r>
            <a:r>
              <a:rPr sz="2200" spc="-30" dirty="0">
                <a:latin typeface="Lucida Sans Unicode"/>
                <a:cs typeface="Lucida Sans Unicode"/>
              </a:rPr>
              <a:t> </a:t>
            </a:r>
            <a:r>
              <a:rPr sz="2200" spc="-15" dirty="0">
                <a:latin typeface="Lucida Sans Unicode"/>
                <a:cs typeface="Lucida Sans Unicode"/>
              </a:rPr>
              <a:t>&amp;2</a:t>
            </a:r>
            <a:r>
              <a:rPr sz="2200" spc="-20" dirty="0">
                <a:latin typeface="Lucida Sans Unicode"/>
                <a:cs typeface="Lucida Sans Unicode"/>
              </a:rPr>
              <a:t>)</a:t>
            </a:r>
            <a:r>
              <a:rPr sz="2200" spc="-10" dirty="0">
                <a:latin typeface="Lucida Sans Unicode"/>
                <a:cs typeface="Lucida Sans Unicode"/>
              </a:rPr>
              <a:t>:</a:t>
            </a:r>
            <a:r>
              <a:rPr sz="2200" spc="-35" dirty="0">
                <a:latin typeface="Lucida Sans Unicode"/>
                <a:cs typeface="Lucida Sans Unicode"/>
              </a:rPr>
              <a:t> </a:t>
            </a:r>
            <a:r>
              <a:rPr sz="2200" spc="-30" dirty="0">
                <a:latin typeface="Lucida Sans Unicode"/>
                <a:cs typeface="Lucida Sans Unicode"/>
              </a:rPr>
              <a:t>Ca</a:t>
            </a:r>
            <a:r>
              <a:rPr sz="2200" spc="-25" dirty="0">
                <a:latin typeface="Lucida Sans Unicode"/>
                <a:cs typeface="Lucida Sans Unicode"/>
              </a:rPr>
              <a:t>nc</a:t>
            </a:r>
            <a:r>
              <a:rPr sz="2200" spc="-30" dirty="0">
                <a:latin typeface="Lucida Sans Unicode"/>
                <a:cs typeface="Lucida Sans Unicode"/>
              </a:rPr>
              <a:t>e</a:t>
            </a:r>
            <a:r>
              <a:rPr sz="2200" spc="-10" dirty="0">
                <a:latin typeface="Lucida Sans Unicode"/>
                <a:cs typeface="Lucida Sans Unicode"/>
              </a:rPr>
              <a:t>r</a:t>
            </a:r>
            <a:r>
              <a:rPr sz="2200" spc="-35" dirty="0">
                <a:latin typeface="Lucida Sans Unicode"/>
                <a:cs typeface="Lucida Sans Unicode"/>
              </a:rPr>
              <a:t> </a:t>
            </a:r>
            <a:r>
              <a:rPr sz="2200" spc="-45" dirty="0">
                <a:latin typeface="Lucida Sans Unicode"/>
                <a:cs typeface="Lucida Sans Unicode"/>
              </a:rPr>
              <a:t>o</a:t>
            </a:r>
            <a:r>
              <a:rPr sz="2200" spc="-10" dirty="0">
                <a:latin typeface="Lucida Sans Unicode"/>
                <a:cs typeface="Lucida Sans Unicode"/>
              </a:rPr>
              <a:t>f</a:t>
            </a:r>
            <a:r>
              <a:rPr sz="2200" spc="20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c</a:t>
            </a:r>
            <a:r>
              <a:rPr sz="2200" spc="-30" dirty="0">
                <a:latin typeface="Lucida Sans Unicode"/>
                <a:cs typeface="Lucida Sans Unicode"/>
              </a:rPr>
              <a:t>er</a:t>
            </a:r>
            <a:r>
              <a:rPr sz="2200" spc="-25" dirty="0">
                <a:latin typeface="Lucida Sans Unicode"/>
                <a:cs typeface="Lucida Sans Unicode"/>
              </a:rPr>
              <a:t>vi</a:t>
            </a:r>
            <a:r>
              <a:rPr sz="2200" spc="-15" dirty="0">
                <a:latin typeface="Lucida Sans Unicode"/>
                <a:cs typeface="Lucida Sans Unicode"/>
              </a:rPr>
              <a:t>x</a:t>
            </a:r>
            <a:r>
              <a:rPr sz="2200" spc="-10" dirty="0">
                <a:latin typeface="Lucida Sans Unicode"/>
                <a:cs typeface="Lucida Sans Unicode"/>
              </a:rPr>
              <a:t> </a:t>
            </a:r>
            <a:r>
              <a:rPr sz="2200" spc="-35" dirty="0">
                <a:latin typeface="Lucida Sans Unicode"/>
                <a:cs typeface="Lucida Sans Unicode"/>
              </a:rPr>
              <a:t>K</a:t>
            </a:r>
            <a:r>
              <a:rPr sz="2200" spc="-10" dirty="0">
                <a:latin typeface="Lucida Sans Unicode"/>
                <a:cs typeface="Lucida Sans Unicode"/>
              </a:rPr>
              <a:t>S</a:t>
            </a:r>
            <a:r>
              <a:rPr sz="2200" spc="-15" dirty="0">
                <a:latin typeface="Lucida Sans Unicode"/>
                <a:cs typeface="Lucida Sans Unicode"/>
              </a:rPr>
              <a:t>V</a:t>
            </a:r>
            <a:r>
              <a:rPr sz="2200" spc="-10" dirty="0">
                <a:latin typeface="Lucida Sans Unicode"/>
                <a:cs typeface="Lucida Sans Unicode"/>
              </a:rPr>
              <a:t> </a:t>
            </a:r>
            <a:r>
              <a:rPr sz="2200" dirty="0">
                <a:latin typeface="Lucida Sans Unicode"/>
                <a:cs typeface="Lucida Sans Unicode"/>
              </a:rPr>
              <a:t>(</a:t>
            </a:r>
            <a:r>
              <a:rPr sz="2200" spc="-30" dirty="0">
                <a:latin typeface="Lucida Sans Unicode"/>
                <a:cs typeface="Lucida Sans Unicode"/>
              </a:rPr>
              <a:t>kap</a:t>
            </a:r>
            <a:r>
              <a:rPr sz="2200" spc="-35" dirty="0">
                <a:latin typeface="Lucida Sans Unicode"/>
                <a:cs typeface="Lucida Sans Unicode"/>
              </a:rPr>
              <a:t>o</a:t>
            </a:r>
            <a:r>
              <a:rPr sz="2200" spc="-45" dirty="0">
                <a:latin typeface="Lucida Sans Unicode"/>
                <a:cs typeface="Lucida Sans Unicode"/>
              </a:rPr>
              <a:t>s</a:t>
            </a:r>
            <a:r>
              <a:rPr sz="2200" spc="-35" dirty="0">
                <a:latin typeface="Lucida Sans Unicode"/>
                <a:cs typeface="Lucida Sans Unicode"/>
              </a:rPr>
              <a:t>s</a:t>
            </a:r>
            <a:r>
              <a:rPr sz="2200" spc="-10" dirty="0">
                <a:latin typeface="Lucida Sans Unicode"/>
                <a:cs typeface="Lucida Sans Unicode"/>
              </a:rPr>
              <a:t>i</a:t>
            </a:r>
            <a:r>
              <a:rPr sz="2200" spc="35" dirty="0">
                <a:latin typeface="Lucida Sans Unicode"/>
                <a:cs typeface="Lucida Sans Unicode"/>
              </a:rPr>
              <a:t> </a:t>
            </a:r>
            <a:r>
              <a:rPr sz="2200" spc="-30" dirty="0">
                <a:latin typeface="Lucida Sans Unicode"/>
                <a:cs typeface="Lucida Sans Unicode"/>
              </a:rPr>
              <a:t>sar</a:t>
            </a:r>
            <a:r>
              <a:rPr sz="2200" spc="-25" dirty="0">
                <a:latin typeface="Lucida Sans Unicode"/>
                <a:cs typeface="Lucida Sans Unicode"/>
              </a:rPr>
              <a:t>c</a:t>
            </a:r>
            <a:r>
              <a:rPr sz="2200" spc="-35" dirty="0">
                <a:latin typeface="Lucida Sans Unicode"/>
                <a:cs typeface="Lucida Sans Unicode"/>
              </a:rPr>
              <a:t>om</a:t>
            </a:r>
            <a:r>
              <a:rPr sz="2200" spc="-40" dirty="0">
                <a:latin typeface="Lucida Sans Unicode"/>
                <a:cs typeface="Lucida Sans Unicode"/>
              </a:rPr>
              <a:t>a</a:t>
            </a:r>
            <a:r>
              <a:rPr sz="2200" spc="-10" dirty="0">
                <a:latin typeface="Lucida Sans Unicode"/>
                <a:cs typeface="Lucida Sans Unicode"/>
              </a:rPr>
              <a:t>)</a:t>
            </a:r>
            <a:endParaRPr sz="2200">
              <a:latin typeface="Lucida Sans Unicode"/>
              <a:cs typeface="Lucida Sans Unicode"/>
            </a:endParaRPr>
          </a:p>
          <a:p>
            <a:pPr marL="13970">
              <a:lnSpc>
                <a:spcPts val="2970"/>
              </a:lnSpc>
            </a:pPr>
            <a:r>
              <a:rPr sz="26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RN</a:t>
            </a:r>
            <a:r>
              <a:rPr sz="260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2600" spc="3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6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v</a:t>
            </a:r>
            <a:r>
              <a:rPr sz="26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2600" dirty="0">
                <a:solidFill>
                  <a:srgbClr val="C00000"/>
                </a:solidFill>
                <a:latin typeface="Lucida Sans Unicode"/>
                <a:cs typeface="Lucida Sans Unicode"/>
              </a:rPr>
              <a:t>rus</a:t>
            </a:r>
            <a:r>
              <a:rPr sz="26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6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600" dirty="0">
                <a:solidFill>
                  <a:srgbClr val="C00000"/>
                </a:solidFill>
                <a:latin typeface="Lucida Sans Unicode"/>
                <a:cs typeface="Lucida Sans Unicode"/>
              </a:rPr>
              <a:t>:</a:t>
            </a:r>
            <a:endParaRPr sz="2600">
              <a:latin typeface="Lucida Sans Unicode"/>
              <a:cs typeface="Lucida Sans Unicode"/>
            </a:endParaRPr>
          </a:p>
          <a:p>
            <a:pPr marL="13970">
              <a:spcBef>
                <a:spcPts val="270"/>
              </a:spcBef>
            </a:pPr>
            <a:r>
              <a:rPr sz="19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H</a:t>
            </a:r>
            <a:r>
              <a:rPr sz="19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9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9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V</a:t>
            </a:r>
            <a:r>
              <a:rPr sz="1900" spc="-4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900" spc="-35" dirty="0">
                <a:latin typeface="Lucida Sans Unicode"/>
                <a:cs typeface="Lucida Sans Unicode"/>
              </a:rPr>
              <a:t>-</a:t>
            </a:r>
            <a:r>
              <a:rPr sz="1900" spc="-15" dirty="0">
                <a:latin typeface="Lucida Sans Unicode"/>
                <a:cs typeface="Lucida Sans Unicode"/>
              </a:rPr>
              <a:t>1=</a:t>
            </a:r>
            <a:r>
              <a:rPr sz="1900" spc="-30" dirty="0">
                <a:latin typeface="Lucida Sans Unicode"/>
                <a:cs typeface="Lucida Sans Unicode"/>
              </a:rPr>
              <a:t>Hum</a:t>
            </a:r>
            <a:r>
              <a:rPr sz="1900" spc="-35" dirty="0">
                <a:latin typeface="Lucida Sans Unicode"/>
                <a:cs typeface="Lucida Sans Unicode"/>
              </a:rPr>
              <a:t>a</a:t>
            </a:r>
            <a:r>
              <a:rPr sz="1900" spc="-15" dirty="0">
                <a:latin typeface="Lucida Sans Unicode"/>
                <a:cs typeface="Lucida Sans Unicode"/>
              </a:rPr>
              <a:t>n</a:t>
            </a:r>
            <a:r>
              <a:rPr sz="1900" spc="-30" dirty="0">
                <a:latin typeface="Lucida Sans Unicode"/>
                <a:cs typeface="Lucida Sans Unicode"/>
              </a:rPr>
              <a:t> </a:t>
            </a:r>
            <a:r>
              <a:rPr sz="1900" spc="-25" dirty="0">
                <a:latin typeface="Lucida Sans Unicode"/>
                <a:cs typeface="Lucida Sans Unicode"/>
              </a:rPr>
              <a:t>T</a:t>
            </a:r>
            <a:r>
              <a:rPr sz="1900" spc="-45" dirty="0">
                <a:latin typeface="Lucida Sans Unicode"/>
                <a:cs typeface="Lucida Sans Unicode"/>
              </a:rPr>
              <a:t>-</a:t>
            </a:r>
            <a:r>
              <a:rPr sz="1900" spc="-30" dirty="0">
                <a:latin typeface="Lucida Sans Unicode"/>
                <a:cs typeface="Lucida Sans Unicode"/>
              </a:rPr>
              <a:t>ce</a:t>
            </a:r>
            <a:r>
              <a:rPr sz="1900" spc="-20" dirty="0">
                <a:latin typeface="Lucida Sans Unicode"/>
                <a:cs typeface="Lucida Sans Unicode"/>
              </a:rPr>
              <a:t>l</a:t>
            </a:r>
            <a:r>
              <a:rPr sz="1900" spc="-10" dirty="0">
                <a:latin typeface="Lucida Sans Unicode"/>
                <a:cs typeface="Lucida Sans Unicode"/>
              </a:rPr>
              <a:t>l</a:t>
            </a:r>
            <a:r>
              <a:rPr sz="1900" spc="35" dirty="0">
                <a:latin typeface="Lucida Sans Unicode"/>
                <a:cs typeface="Lucida Sans Unicode"/>
              </a:rPr>
              <a:t> </a:t>
            </a:r>
            <a:r>
              <a:rPr sz="1900" spc="-20" dirty="0">
                <a:latin typeface="Lucida Sans Unicode"/>
                <a:cs typeface="Lucida Sans Unicode"/>
              </a:rPr>
              <a:t>l</a:t>
            </a:r>
            <a:r>
              <a:rPr sz="1900" spc="-5" dirty="0">
                <a:latin typeface="Lucida Sans Unicode"/>
                <a:cs typeface="Lucida Sans Unicode"/>
              </a:rPr>
              <a:t>y</a:t>
            </a:r>
            <a:r>
              <a:rPr sz="1900" spc="-30" dirty="0">
                <a:latin typeface="Lucida Sans Unicode"/>
                <a:cs typeface="Lucida Sans Unicode"/>
              </a:rPr>
              <a:t>m</a:t>
            </a:r>
            <a:r>
              <a:rPr sz="1900" spc="-35" dirty="0">
                <a:latin typeface="Lucida Sans Unicode"/>
                <a:cs typeface="Lucida Sans Unicode"/>
              </a:rPr>
              <a:t>p</a:t>
            </a:r>
            <a:r>
              <a:rPr sz="1900" spc="-30" dirty="0">
                <a:latin typeface="Lucida Sans Unicode"/>
                <a:cs typeface="Lucida Sans Unicode"/>
              </a:rPr>
              <a:t>hot</a:t>
            </a:r>
            <a:r>
              <a:rPr sz="1900" spc="-20" dirty="0">
                <a:latin typeface="Lucida Sans Unicode"/>
                <a:cs typeface="Lucida Sans Unicode"/>
              </a:rPr>
              <a:t>r</a:t>
            </a:r>
            <a:r>
              <a:rPr sz="1900" spc="-30" dirty="0">
                <a:latin typeface="Lucida Sans Unicode"/>
                <a:cs typeface="Lucida Sans Unicode"/>
              </a:rPr>
              <a:t>o</a:t>
            </a:r>
            <a:r>
              <a:rPr sz="1900" spc="-35" dirty="0">
                <a:latin typeface="Lucida Sans Unicode"/>
                <a:cs typeface="Lucida Sans Unicode"/>
              </a:rPr>
              <a:t>p</a:t>
            </a:r>
            <a:r>
              <a:rPr sz="1900" spc="-20" dirty="0">
                <a:latin typeface="Lucida Sans Unicode"/>
                <a:cs typeface="Lucida Sans Unicode"/>
              </a:rPr>
              <a:t>i</a:t>
            </a:r>
            <a:r>
              <a:rPr sz="1900" spc="-10" dirty="0">
                <a:latin typeface="Lucida Sans Unicode"/>
                <a:cs typeface="Lucida Sans Unicode"/>
              </a:rPr>
              <a:t>c</a:t>
            </a:r>
            <a:r>
              <a:rPr sz="1900" spc="-25" dirty="0">
                <a:latin typeface="Lucida Sans Unicode"/>
                <a:cs typeface="Lucida Sans Unicode"/>
              </a:rPr>
              <a:t> </a:t>
            </a:r>
            <a:r>
              <a:rPr sz="1900" spc="-20" dirty="0">
                <a:latin typeface="Lucida Sans Unicode"/>
                <a:cs typeface="Lucida Sans Unicode"/>
              </a:rPr>
              <a:t>vir</a:t>
            </a:r>
            <a:r>
              <a:rPr sz="1900" spc="-30" dirty="0">
                <a:latin typeface="Lucida Sans Unicode"/>
                <a:cs typeface="Lucida Sans Unicode"/>
              </a:rPr>
              <a:t>u</a:t>
            </a:r>
            <a:r>
              <a:rPr sz="1900" spc="-10" dirty="0">
                <a:latin typeface="Lucida Sans Unicode"/>
                <a:cs typeface="Lucida Sans Unicode"/>
              </a:rPr>
              <a:t>s</a:t>
            </a:r>
            <a:r>
              <a:rPr sz="1900" spc="-20" dirty="0">
                <a:latin typeface="Lucida Sans Unicode"/>
                <a:cs typeface="Lucida Sans Unicode"/>
              </a:rPr>
              <a:t> </a:t>
            </a:r>
            <a:r>
              <a:rPr sz="1900" spc="-25" dirty="0">
                <a:latin typeface="Lucida Sans Unicode"/>
                <a:cs typeface="Lucida Sans Unicode"/>
              </a:rPr>
              <a:t>t</a:t>
            </a:r>
            <a:r>
              <a:rPr sz="1900" spc="-20" dirty="0">
                <a:latin typeface="Lucida Sans Unicode"/>
                <a:cs typeface="Lucida Sans Unicode"/>
              </a:rPr>
              <a:t>y</a:t>
            </a:r>
            <a:r>
              <a:rPr sz="1900" spc="-35" dirty="0">
                <a:latin typeface="Lucida Sans Unicode"/>
                <a:cs typeface="Lucida Sans Unicode"/>
              </a:rPr>
              <a:t>p</a:t>
            </a:r>
            <a:r>
              <a:rPr sz="1900" spc="-40" dirty="0">
                <a:latin typeface="Lucida Sans Unicode"/>
                <a:cs typeface="Lucida Sans Unicode"/>
              </a:rPr>
              <a:t>e</a:t>
            </a:r>
            <a:r>
              <a:rPr sz="1900" spc="-15" dirty="0">
                <a:latin typeface="Lucida Sans Unicode"/>
                <a:cs typeface="Lucida Sans Unicode"/>
              </a:rPr>
              <a:t>1</a:t>
            </a:r>
            <a:endParaRPr sz="1900">
              <a:latin typeface="Lucida Sans Unicode"/>
              <a:cs typeface="Lucida Sans Unicode"/>
            </a:endParaRPr>
          </a:p>
          <a:p>
            <a:pPr marL="13970" marR="2108835" indent="-1905">
              <a:lnSpc>
                <a:spcPts val="2540"/>
              </a:lnSpc>
              <a:spcBef>
                <a:spcPts val="395"/>
              </a:spcBef>
            </a:pPr>
            <a:r>
              <a:rPr sz="2200" spc="-5" dirty="0">
                <a:latin typeface="Lucida Sans Unicode"/>
                <a:cs typeface="Lucida Sans Unicode"/>
              </a:rPr>
              <a:t>(</a:t>
            </a:r>
            <a:r>
              <a:rPr sz="2200" spc="-30" dirty="0">
                <a:latin typeface="Lucida Sans Unicode"/>
                <a:cs typeface="Lucida Sans Unicode"/>
              </a:rPr>
              <a:t>ad</a:t>
            </a:r>
            <a:r>
              <a:rPr sz="2200" spc="-25" dirty="0">
                <a:latin typeface="Lucida Sans Unicode"/>
                <a:cs typeface="Lucida Sans Unicode"/>
              </a:rPr>
              <a:t>ul</a:t>
            </a:r>
            <a:r>
              <a:rPr sz="2200" spc="-10" dirty="0">
                <a:latin typeface="Lucida Sans Unicode"/>
                <a:cs typeface="Lucida Sans Unicode"/>
              </a:rPr>
              <a:t>t</a:t>
            </a:r>
            <a:r>
              <a:rPr sz="2200" spc="20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T</a:t>
            </a:r>
            <a:r>
              <a:rPr sz="2200" spc="-30" dirty="0">
                <a:latin typeface="Lucida Sans Unicode"/>
                <a:cs typeface="Lucida Sans Unicode"/>
              </a:rPr>
              <a:t>-</a:t>
            </a:r>
            <a:r>
              <a:rPr sz="2200" spc="-25" dirty="0">
                <a:latin typeface="Lucida Sans Unicode"/>
                <a:cs typeface="Lucida Sans Unicode"/>
              </a:rPr>
              <a:t>cel</a:t>
            </a:r>
            <a:r>
              <a:rPr sz="2200" spc="-10" dirty="0">
                <a:latin typeface="Lucida Sans Unicode"/>
                <a:cs typeface="Lucida Sans Unicode"/>
              </a:rPr>
              <a:t>l</a:t>
            </a:r>
            <a:r>
              <a:rPr sz="2200" spc="-20" dirty="0">
                <a:latin typeface="Lucida Sans Unicode"/>
                <a:cs typeface="Lucida Sans Unicode"/>
              </a:rPr>
              <a:t> </a:t>
            </a:r>
            <a:r>
              <a:rPr sz="2200" spc="-25" dirty="0">
                <a:latin typeface="Lucida Sans Unicode"/>
                <a:cs typeface="Lucida Sans Unicode"/>
              </a:rPr>
              <a:t>leu</a:t>
            </a:r>
            <a:r>
              <a:rPr sz="2200" spc="-30" dirty="0">
                <a:latin typeface="Lucida Sans Unicode"/>
                <a:cs typeface="Lucida Sans Unicode"/>
              </a:rPr>
              <a:t>ke</a:t>
            </a:r>
            <a:r>
              <a:rPr sz="2200" spc="-35" dirty="0">
                <a:latin typeface="Lucida Sans Unicode"/>
                <a:cs typeface="Lucida Sans Unicode"/>
              </a:rPr>
              <a:t>m</a:t>
            </a:r>
            <a:r>
              <a:rPr sz="2200" spc="-25" dirty="0">
                <a:latin typeface="Lucida Sans Unicode"/>
                <a:cs typeface="Lucida Sans Unicode"/>
              </a:rPr>
              <a:t>ia/</a:t>
            </a:r>
            <a:r>
              <a:rPr sz="2200" spc="-20" dirty="0">
                <a:latin typeface="Lucida Sans Unicode"/>
                <a:cs typeface="Lucida Sans Unicode"/>
              </a:rPr>
              <a:t>ly</a:t>
            </a:r>
            <a:r>
              <a:rPr sz="2200" spc="-50" dirty="0">
                <a:latin typeface="Lucida Sans Unicode"/>
                <a:cs typeface="Lucida Sans Unicode"/>
              </a:rPr>
              <a:t>m</a:t>
            </a:r>
            <a:r>
              <a:rPr sz="2200" spc="-45" dirty="0">
                <a:latin typeface="Lucida Sans Unicode"/>
                <a:cs typeface="Lucida Sans Unicode"/>
              </a:rPr>
              <a:t>p</a:t>
            </a:r>
            <a:r>
              <a:rPr sz="2200" spc="-35" dirty="0">
                <a:latin typeface="Lucida Sans Unicode"/>
                <a:cs typeface="Lucida Sans Unicode"/>
              </a:rPr>
              <a:t>h</a:t>
            </a:r>
            <a:r>
              <a:rPr sz="2200" spc="-45" dirty="0">
                <a:latin typeface="Lucida Sans Unicode"/>
                <a:cs typeface="Lucida Sans Unicode"/>
              </a:rPr>
              <a:t>o</a:t>
            </a:r>
            <a:r>
              <a:rPr sz="2200" spc="-50" dirty="0">
                <a:latin typeface="Lucida Sans Unicode"/>
                <a:cs typeface="Lucida Sans Unicode"/>
              </a:rPr>
              <a:t>ma</a:t>
            </a:r>
            <a:r>
              <a:rPr sz="2200" spc="-10" dirty="0">
                <a:latin typeface="Arial"/>
                <a:cs typeface="Arial"/>
              </a:rPr>
              <a:t>( </a:t>
            </a:r>
            <a:r>
              <a:rPr sz="2200" spc="-50" dirty="0">
                <a:solidFill>
                  <a:srgbClr val="C00000"/>
                </a:solidFill>
                <a:latin typeface="Lucida Sans Unicode"/>
                <a:cs typeface="Lucida Sans Unicode"/>
              </a:rPr>
              <a:t>H</a:t>
            </a:r>
            <a:r>
              <a:rPr sz="22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CV</a:t>
            </a:r>
            <a:endParaRPr sz="2200">
              <a:latin typeface="Lucida Sans Unicode"/>
              <a:cs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330" y="335916"/>
            <a:ext cx="201866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4000" b="1" spc="-5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4000" b="1" spc="-45" dirty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4000" b="1" spc="-60" dirty="0">
                <a:solidFill>
                  <a:srgbClr val="C00000"/>
                </a:solidFill>
                <a:latin typeface="Calibri"/>
                <a:cs typeface="Calibri"/>
              </a:rPr>
              <a:t>mm</a:t>
            </a:r>
            <a:r>
              <a:rPr sz="4000" b="1" spc="-5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4000" b="1" spc="-1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4000" b="1" spc="-20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6806" y="898619"/>
            <a:ext cx="8774430" cy="492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5458460" algn="l"/>
              </a:tabLst>
            </a:pPr>
            <a:r>
              <a:rPr sz="3200" b="1" spc="10" dirty="0">
                <a:latin typeface="Aharoni"/>
                <a:cs typeface="Aharoni"/>
              </a:rPr>
              <a:t>•</a:t>
            </a:r>
            <a:r>
              <a:rPr sz="3200" b="1" dirty="0">
                <a:latin typeface="Aharoni"/>
                <a:cs typeface="Aharoni"/>
              </a:rPr>
              <a:t>Can</a:t>
            </a:r>
            <a:r>
              <a:rPr sz="3200" b="1" spc="5" dirty="0">
                <a:latin typeface="Aharoni"/>
                <a:cs typeface="Aharoni"/>
              </a:rPr>
              <a:t>c</a:t>
            </a:r>
            <a:r>
              <a:rPr sz="3200" b="1" spc="-5" dirty="0">
                <a:latin typeface="Aharoni"/>
                <a:cs typeface="Aharoni"/>
              </a:rPr>
              <a:t>e</a:t>
            </a:r>
            <a:r>
              <a:rPr sz="3200" b="1" dirty="0">
                <a:latin typeface="Aharoni"/>
                <a:cs typeface="Aharoni"/>
              </a:rPr>
              <a:t>r</a:t>
            </a:r>
            <a:r>
              <a:rPr sz="3200" b="1" spc="-55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result</a:t>
            </a:r>
            <a:r>
              <a:rPr sz="3200" b="1" dirty="0">
                <a:latin typeface="Aharoni"/>
                <a:cs typeface="Aharoni"/>
              </a:rPr>
              <a:t>s</a:t>
            </a:r>
            <a:r>
              <a:rPr sz="3200" b="1" spc="-2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from</a:t>
            </a:r>
            <a:r>
              <a:rPr sz="3200" b="1" spc="-35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clon</a:t>
            </a:r>
            <a:r>
              <a:rPr sz="3200" b="1" spc="10" dirty="0">
                <a:latin typeface="Aharoni"/>
                <a:cs typeface="Aharoni"/>
              </a:rPr>
              <a:t>a</a:t>
            </a:r>
            <a:r>
              <a:rPr sz="3200" b="1" dirty="0">
                <a:latin typeface="Aharoni"/>
                <a:cs typeface="Aharoni"/>
              </a:rPr>
              <a:t>l	</a:t>
            </a:r>
            <a:r>
              <a:rPr sz="3200" b="1" spc="-5" dirty="0">
                <a:latin typeface="Aharoni"/>
                <a:cs typeface="Aharoni"/>
              </a:rPr>
              <a:t>ex</a:t>
            </a:r>
            <a:r>
              <a:rPr sz="3200" b="1" spc="5" dirty="0">
                <a:latin typeface="Aharoni"/>
                <a:cs typeface="Aharoni"/>
              </a:rPr>
              <a:t>p</a:t>
            </a:r>
            <a:r>
              <a:rPr sz="3200" b="1" dirty="0">
                <a:latin typeface="Aharoni"/>
                <a:cs typeface="Aharoni"/>
              </a:rPr>
              <a:t>a</a:t>
            </a:r>
            <a:r>
              <a:rPr sz="3200" b="1" spc="-5" dirty="0">
                <a:latin typeface="Aharoni"/>
                <a:cs typeface="Aharoni"/>
              </a:rPr>
              <a:t>nsion</a:t>
            </a:r>
            <a:endParaRPr sz="3200" dirty="0">
              <a:latin typeface="Aharoni"/>
              <a:cs typeface="Aharoni"/>
            </a:endParaRPr>
          </a:p>
          <a:p>
            <a:pPr marL="12700"/>
            <a:r>
              <a:rPr sz="3200" b="1" spc="10" dirty="0">
                <a:latin typeface="Aharoni"/>
                <a:cs typeface="Aharoni"/>
              </a:rPr>
              <a:t>•</a:t>
            </a:r>
            <a:r>
              <a:rPr sz="3200" b="1" dirty="0">
                <a:latin typeface="Aharoni"/>
                <a:cs typeface="Aharoni"/>
              </a:rPr>
              <a:t>Car</a:t>
            </a:r>
            <a:r>
              <a:rPr sz="3200" b="1" spc="10" dirty="0">
                <a:latin typeface="Aharoni"/>
                <a:cs typeface="Aharoni"/>
              </a:rPr>
              <a:t>c</a:t>
            </a:r>
            <a:r>
              <a:rPr sz="3200" b="1" dirty="0">
                <a:latin typeface="Aharoni"/>
                <a:cs typeface="Aharoni"/>
              </a:rPr>
              <a:t>inog</a:t>
            </a:r>
            <a:r>
              <a:rPr sz="3200" b="1" spc="5" dirty="0">
                <a:latin typeface="Aharoni"/>
                <a:cs typeface="Aharoni"/>
              </a:rPr>
              <a:t>e</a:t>
            </a:r>
            <a:r>
              <a:rPr sz="3200" b="1" spc="-5" dirty="0">
                <a:latin typeface="Aharoni"/>
                <a:cs typeface="Aharoni"/>
              </a:rPr>
              <a:t>ne</a:t>
            </a:r>
            <a:r>
              <a:rPr sz="3200" b="1" spc="-20" dirty="0">
                <a:latin typeface="Aharoni"/>
                <a:cs typeface="Aharoni"/>
              </a:rPr>
              <a:t>s</a:t>
            </a:r>
            <a:r>
              <a:rPr sz="3200" b="1" spc="-25" dirty="0">
                <a:latin typeface="Aharoni"/>
                <a:cs typeface="Aharoni"/>
              </a:rPr>
              <a:t>i</a:t>
            </a:r>
            <a:r>
              <a:rPr sz="3200" b="1" dirty="0">
                <a:latin typeface="Aharoni"/>
                <a:cs typeface="Aharoni"/>
              </a:rPr>
              <a:t>s</a:t>
            </a:r>
            <a:r>
              <a:rPr sz="3200" b="1" spc="-8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is</a:t>
            </a:r>
            <a:r>
              <a:rPr sz="3200" b="1" spc="-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a</a:t>
            </a:r>
            <a:r>
              <a:rPr sz="3200" b="1" spc="-2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mult</a:t>
            </a:r>
            <a:r>
              <a:rPr sz="3200" b="1" spc="5" dirty="0">
                <a:latin typeface="Aharoni"/>
                <a:cs typeface="Aharoni"/>
              </a:rPr>
              <a:t>i</a:t>
            </a:r>
            <a:r>
              <a:rPr sz="3200" b="1" spc="-15" dirty="0">
                <a:latin typeface="Aharoni"/>
                <a:cs typeface="Aharoni"/>
              </a:rPr>
              <a:t>s</a:t>
            </a:r>
            <a:r>
              <a:rPr sz="3200" b="1" dirty="0">
                <a:latin typeface="Aharoni"/>
                <a:cs typeface="Aharoni"/>
              </a:rPr>
              <a:t>tep</a:t>
            </a:r>
            <a:r>
              <a:rPr sz="3200" b="1" spc="-3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p</a:t>
            </a:r>
            <a:r>
              <a:rPr sz="3200" b="1" spc="5" dirty="0">
                <a:latin typeface="Aharoni"/>
                <a:cs typeface="Aharoni"/>
              </a:rPr>
              <a:t>r</a:t>
            </a:r>
            <a:r>
              <a:rPr sz="3200" b="1" dirty="0">
                <a:latin typeface="Aharoni"/>
                <a:cs typeface="Aharoni"/>
              </a:rPr>
              <a:t>oc</a:t>
            </a:r>
            <a:r>
              <a:rPr sz="3200" b="1" spc="5" dirty="0">
                <a:latin typeface="Aharoni"/>
                <a:cs typeface="Aharoni"/>
              </a:rPr>
              <a:t>e</a:t>
            </a:r>
            <a:r>
              <a:rPr sz="3200" b="1" spc="-5" dirty="0">
                <a:latin typeface="Aharoni"/>
                <a:cs typeface="Aharoni"/>
              </a:rPr>
              <a:t>ss</a:t>
            </a:r>
            <a:endParaRPr sz="3200" dirty="0">
              <a:latin typeface="Aharoni"/>
              <a:cs typeface="Aharoni"/>
            </a:endParaRPr>
          </a:p>
          <a:p>
            <a:pPr marL="12700"/>
            <a:r>
              <a:rPr sz="3200" b="1" spc="10" dirty="0">
                <a:latin typeface="Aharoni"/>
                <a:cs typeface="Aharoni"/>
              </a:rPr>
              <a:t>•</a:t>
            </a:r>
            <a:r>
              <a:rPr sz="3200" b="1" spc="-5" dirty="0">
                <a:latin typeface="Aharoni"/>
                <a:cs typeface="Aharoni"/>
              </a:rPr>
              <a:t>Fou</a:t>
            </a:r>
            <a:r>
              <a:rPr sz="3200" b="1" dirty="0">
                <a:latin typeface="Aharoni"/>
                <a:cs typeface="Aharoni"/>
              </a:rPr>
              <a:t>r</a:t>
            </a:r>
            <a:r>
              <a:rPr sz="3200" b="1" spc="-40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g</a:t>
            </a:r>
            <a:r>
              <a:rPr sz="3200" b="1" spc="5" dirty="0">
                <a:latin typeface="Aharoni"/>
                <a:cs typeface="Aharoni"/>
              </a:rPr>
              <a:t>r</a:t>
            </a:r>
            <a:r>
              <a:rPr sz="3200" b="1" dirty="0">
                <a:latin typeface="Aharoni"/>
                <a:cs typeface="Aharoni"/>
              </a:rPr>
              <a:t>oups</a:t>
            </a:r>
            <a:r>
              <a:rPr sz="3200" b="1" spc="-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of</a:t>
            </a:r>
            <a:r>
              <a:rPr sz="3200" b="1" spc="-3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no</a:t>
            </a:r>
            <a:r>
              <a:rPr sz="3200" b="1" spc="5" dirty="0">
                <a:latin typeface="Aharoni"/>
                <a:cs typeface="Aharoni"/>
              </a:rPr>
              <a:t>r</a:t>
            </a:r>
            <a:r>
              <a:rPr sz="3200" b="1" spc="-5" dirty="0">
                <a:latin typeface="Aharoni"/>
                <a:cs typeface="Aharoni"/>
              </a:rPr>
              <a:t>m</a:t>
            </a:r>
            <a:r>
              <a:rPr sz="3200" b="1" spc="5" dirty="0">
                <a:latin typeface="Aharoni"/>
                <a:cs typeface="Aharoni"/>
              </a:rPr>
              <a:t>a</a:t>
            </a:r>
            <a:r>
              <a:rPr sz="3200" b="1" spc="-10" dirty="0">
                <a:latin typeface="Aharoni"/>
                <a:cs typeface="Aharoni"/>
              </a:rPr>
              <a:t>l</a:t>
            </a:r>
            <a:r>
              <a:rPr sz="3200" b="1" spc="-85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r</a:t>
            </a:r>
            <a:r>
              <a:rPr sz="3200" b="1" spc="5" dirty="0">
                <a:latin typeface="Aharoni"/>
                <a:cs typeface="Aharoni"/>
              </a:rPr>
              <a:t>e</a:t>
            </a:r>
            <a:r>
              <a:rPr sz="3200" b="1" dirty="0">
                <a:latin typeface="Aharoni"/>
                <a:cs typeface="Aharoni"/>
              </a:rPr>
              <a:t>gu</a:t>
            </a:r>
            <a:r>
              <a:rPr sz="3200" b="1" spc="-5" dirty="0">
                <a:latin typeface="Aharoni"/>
                <a:cs typeface="Aharoni"/>
              </a:rPr>
              <a:t>l</a:t>
            </a:r>
            <a:r>
              <a:rPr sz="3200" b="1" spc="20" dirty="0">
                <a:latin typeface="Aharoni"/>
                <a:cs typeface="Aharoni"/>
              </a:rPr>
              <a:t>a</a:t>
            </a:r>
            <a:r>
              <a:rPr sz="3200" b="1" dirty="0">
                <a:latin typeface="Aharoni"/>
                <a:cs typeface="Aharoni"/>
              </a:rPr>
              <a:t>tory</a:t>
            </a:r>
            <a:r>
              <a:rPr sz="3200" b="1" spc="-55" dirty="0">
                <a:latin typeface="Aharoni"/>
                <a:cs typeface="Aharoni"/>
              </a:rPr>
              <a:t> </a:t>
            </a:r>
            <a:r>
              <a:rPr sz="3200" b="1" spc="5" dirty="0">
                <a:latin typeface="Aharoni"/>
                <a:cs typeface="Aharoni"/>
              </a:rPr>
              <a:t>g</a:t>
            </a:r>
            <a:r>
              <a:rPr sz="3200" b="1" dirty="0">
                <a:latin typeface="Aharoni"/>
                <a:cs typeface="Aharoni"/>
              </a:rPr>
              <a:t>enes</a:t>
            </a:r>
            <a:r>
              <a:rPr sz="3200" b="1" spc="-3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a</a:t>
            </a:r>
            <a:r>
              <a:rPr sz="3200" b="1" spc="5" dirty="0">
                <a:latin typeface="Aharoni"/>
                <a:cs typeface="Aharoni"/>
              </a:rPr>
              <a:t>r</a:t>
            </a:r>
            <a:r>
              <a:rPr sz="3200" b="1" dirty="0">
                <a:latin typeface="Aharoni"/>
                <a:cs typeface="Aharoni"/>
              </a:rPr>
              <a:t>e</a:t>
            </a:r>
            <a:endParaRPr sz="3200" dirty="0">
              <a:latin typeface="Aharoni"/>
              <a:cs typeface="Aharoni"/>
            </a:endParaRPr>
          </a:p>
          <a:p>
            <a:pPr marL="13970"/>
            <a:r>
              <a:rPr sz="3200" b="1" dirty="0">
                <a:latin typeface="Aharoni"/>
                <a:cs typeface="Aharoni"/>
              </a:rPr>
              <a:t>involved</a:t>
            </a:r>
            <a:r>
              <a:rPr sz="3200" b="1" spc="-1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in</a:t>
            </a:r>
            <a:r>
              <a:rPr sz="3200" b="1" spc="-4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ca</a:t>
            </a:r>
            <a:r>
              <a:rPr sz="3200" b="1" spc="-5" dirty="0">
                <a:latin typeface="Aharoni"/>
                <a:cs typeface="Aharoni"/>
              </a:rPr>
              <a:t>r</a:t>
            </a:r>
            <a:r>
              <a:rPr sz="3200" b="1" spc="5" dirty="0">
                <a:latin typeface="Aharoni"/>
                <a:cs typeface="Aharoni"/>
              </a:rPr>
              <a:t>c</a:t>
            </a:r>
            <a:r>
              <a:rPr sz="3200" b="1" spc="-5" dirty="0">
                <a:latin typeface="Aharoni"/>
                <a:cs typeface="Aharoni"/>
              </a:rPr>
              <a:t>i</a:t>
            </a:r>
            <a:r>
              <a:rPr sz="3200" b="1" dirty="0">
                <a:latin typeface="Aharoni"/>
                <a:cs typeface="Aharoni"/>
              </a:rPr>
              <a:t>n</a:t>
            </a:r>
            <a:r>
              <a:rPr sz="3200" b="1" spc="-5" dirty="0">
                <a:latin typeface="Aharoni"/>
                <a:cs typeface="Aharoni"/>
              </a:rPr>
              <a:t>o</a:t>
            </a:r>
            <a:r>
              <a:rPr sz="3200" b="1" spc="-10" dirty="0">
                <a:latin typeface="Aharoni"/>
                <a:cs typeface="Aharoni"/>
              </a:rPr>
              <a:t>g</a:t>
            </a:r>
            <a:r>
              <a:rPr sz="3200" b="1" dirty="0">
                <a:latin typeface="Aharoni"/>
                <a:cs typeface="Aharoni"/>
              </a:rPr>
              <a:t>ene</a:t>
            </a:r>
            <a:r>
              <a:rPr sz="3200" b="1" spc="-10" dirty="0">
                <a:latin typeface="Aharoni"/>
                <a:cs typeface="Aharoni"/>
              </a:rPr>
              <a:t>s</a:t>
            </a:r>
            <a:r>
              <a:rPr sz="3200" b="1" spc="-25" dirty="0">
                <a:latin typeface="Aharoni"/>
                <a:cs typeface="Aharoni"/>
              </a:rPr>
              <a:t>i</a:t>
            </a:r>
            <a:r>
              <a:rPr sz="3200" b="1" dirty="0">
                <a:latin typeface="Aharoni"/>
                <a:cs typeface="Aharoni"/>
              </a:rPr>
              <a:t>s</a:t>
            </a:r>
            <a:endParaRPr sz="3200" dirty="0">
              <a:latin typeface="Aharoni"/>
              <a:cs typeface="Aharoni"/>
            </a:endParaRPr>
          </a:p>
          <a:p>
            <a:pPr marL="13970" marR="611505" indent="-1905"/>
            <a:r>
              <a:rPr sz="3200" b="1" spc="10" dirty="0">
                <a:latin typeface="Aharoni"/>
                <a:cs typeface="Aharoni"/>
              </a:rPr>
              <a:t>•</a:t>
            </a:r>
            <a:r>
              <a:rPr sz="3200" b="1" spc="-5" dirty="0">
                <a:latin typeface="Aharoni"/>
                <a:cs typeface="Aharoni"/>
              </a:rPr>
              <a:t>Tu</a:t>
            </a:r>
            <a:r>
              <a:rPr sz="3200" b="1" spc="5" dirty="0">
                <a:latin typeface="Aharoni"/>
                <a:cs typeface="Aharoni"/>
              </a:rPr>
              <a:t>m</a:t>
            </a:r>
            <a:r>
              <a:rPr sz="3200" b="1" dirty="0">
                <a:latin typeface="Aharoni"/>
                <a:cs typeface="Aharoni"/>
              </a:rPr>
              <a:t>our</a:t>
            </a:r>
            <a:r>
              <a:rPr sz="3200" b="1" spc="-4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su</a:t>
            </a:r>
            <a:r>
              <a:rPr sz="3200" b="1" spc="5" dirty="0">
                <a:latin typeface="Aharoni"/>
                <a:cs typeface="Aharoni"/>
              </a:rPr>
              <a:t>p</a:t>
            </a:r>
            <a:r>
              <a:rPr sz="3200" b="1" spc="-5" dirty="0">
                <a:latin typeface="Aharoni"/>
                <a:cs typeface="Aharoni"/>
              </a:rPr>
              <a:t>p</a:t>
            </a:r>
            <a:r>
              <a:rPr sz="3200" b="1" spc="5" dirty="0">
                <a:latin typeface="Aharoni"/>
                <a:cs typeface="Aharoni"/>
              </a:rPr>
              <a:t>r</a:t>
            </a:r>
            <a:r>
              <a:rPr sz="3200" b="1" spc="-5" dirty="0">
                <a:latin typeface="Aharoni"/>
                <a:cs typeface="Aharoni"/>
              </a:rPr>
              <a:t>esso</a:t>
            </a:r>
            <a:r>
              <a:rPr sz="3200" b="1" dirty="0">
                <a:latin typeface="Aharoni"/>
                <a:cs typeface="Aharoni"/>
              </a:rPr>
              <a:t>r</a:t>
            </a:r>
            <a:r>
              <a:rPr sz="3200" b="1" spc="-70" dirty="0">
                <a:latin typeface="Aharoni"/>
                <a:cs typeface="Aharoni"/>
              </a:rPr>
              <a:t> </a:t>
            </a:r>
            <a:r>
              <a:rPr sz="3200" b="1" spc="5" dirty="0">
                <a:latin typeface="Aharoni"/>
                <a:cs typeface="Aharoni"/>
              </a:rPr>
              <a:t>gen</a:t>
            </a:r>
            <a:r>
              <a:rPr sz="3200" b="1" dirty="0">
                <a:latin typeface="Aharoni"/>
                <a:cs typeface="Aharoni"/>
              </a:rPr>
              <a:t>e</a:t>
            </a:r>
            <a:r>
              <a:rPr sz="3200" b="1" spc="-20" dirty="0">
                <a:latin typeface="Aharoni"/>
                <a:cs typeface="Aharoni"/>
              </a:rPr>
              <a:t> (</a:t>
            </a:r>
            <a:r>
              <a:rPr sz="3200" b="1" dirty="0">
                <a:latin typeface="Aharoni"/>
                <a:cs typeface="Aharoni"/>
              </a:rPr>
              <a:t>P53</a:t>
            </a:r>
            <a:r>
              <a:rPr sz="3200" b="1" spc="-3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&amp; </a:t>
            </a:r>
            <a:r>
              <a:rPr sz="3200" b="1" spc="-20" dirty="0">
                <a:latin typeface="Aharoni"/>
                <a:cs typeface="Aharoni"/>
              </a:rPr>
              <a:t>R</a:t>
            </a:r>
            <a:r>
              <a:rPr sz="3200" b="1" spc="-5" dirty="0">
                <a:latin typeface="Aharoni"/>
                <a:cs typeface="Aharoni"/>
              </a:rPr>
              <a:t>b</a:t>
            </a:r>
            <a:r>
              <a:rPr sz="3200" b="1" dirty="0">
                <a:latin typeface="Aharoni"/>
                <a:cs typeface="Aharoni"/>
              </a:rPr>
              <a:t>)</a:t>
            </a:r>
            <a:r>
              <a:rPr sz="3200" b="1" spc="1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pl</a:t>
            </a:r>
            <a:r>
              <a:rPr sz="3200" b="1" spc="10" dirty="0">
                <a:latin typeface="Aharoni"/>
                <a:cs typeface="Aharoni"/>
              </a:rPr>
              <a:t>a</a:t>
            </a:r>
            <a:r>
              <a:rPr sz="3200" b="1" dirty="0">
                <a:latin typeface="Aharoni"/>
                <a:cs typeface="Aharoni"/>
              </a:rPr>
              <a:t>y import</a:t>
            </a:r>
            <a:r>
              <a:rPr sz="3200" b="1" spc="5" dirty="0">
                <a:latin typeface="Aharoni"/>
                <a:cs typeface="Aharoni"/>
              </a:rPr>
              <a:t>a</a:t>
            </a:r>
            <a:r>
              <a:rPr sz="3200" b="1" dirty="0">
                <a:latin typeface="Aharoni"/>
                <a:cs typeface="Aharoni"/>
              </a:rPr>
              <a:t>nt</a:t>
            </a:r>
            <a:r>
              <a:rPr sz="3200" b="1" spc="-10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rol</a:t>
            </a:r>
            <a:r>
              <a:rPr sz="3200" b="1" dirty="0">
                <a:latin typeface="Aharoni"/>
                <a:cs typeface="Aharoni"/>
              </a:rPr>
              <a:t>e</a:t>
            </a:r>
            <a:r>
              <a:rPr sz="3200" b="1" spc="-5" dirty="0">
                <a:latin typeface="Aharoni"/>
                <a:cs typeface="Aharoni"/>
              </a:rPr>
              <a:t> </a:t>
            </a:r>
            <a:r>
              <a:rPr sz="3200" b="1" spc="-35" dirty="0">
                <a:latin typeface="Aharoni"/>
                <a:cs typeface="Aharoni"/>
              </a:rPr>
              <a:t>i</a:t>
            </a:r>
            <a:r>
              <a:rPr sz="3200" b="1" dirty="0">
                <a:latin typeface="Aharoni"/>
                <a:cs typeface="Aharoni"/>
              </a:rPr>
              <a:t>n</a:t>
            </a:r>
            <a:r>
              <a:rPr sz="3200" b="1" spc="-10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the</a:t>
            </a:r>
            <a:r>
              <a:rPr sz="3200" b="1" spc="-35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co</a:t>
            </a:r>
            <a:r>
              <a:rPr sz="3200" b="1" spc="5" dirty="0">
                <a:latin typeface="Aharoni"/>
                <a:cs typeface="Aharoni"/>
              </a:rPr>
              <a:t>n</a:t>
            </a:r>
            <a:r>
              <a:rPr sz="3200" b="1" dirty="0">
                <a:latin typeface="Aharoni"/>
                <a:cs typeface="Aharoni"/>
              </a:rPr>
              <a:t>trol</a:t>
            </a:r>
            <a:r>
              <a:rPr sz="3200" b="1" spc="-80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of </a:t>
            </a:r>
            <a:r>
              <a:rPr sz="3200" b="1" spc="-5" dirty="0">
                <a:latin typeface="Aharoni"/>
                <a:cs typeface="Aharoni"/>
              </a:rPr>
              <a:t>c</a:t>
            </a:r>
            <a:r>
              <a:rPr sz="3200" b="1" spc="5" dirty="0">
                <a:latin typeface="Aharoni"/>
                <a:cs typeface="Aharoni"/>
              </a:rPr>
              <a:t>e</a:t>
            </a:r>
            <a:r>
              <a:rPr sz="3200" b="1" spc="-10" dirty="0">
                <a:latin typeface="Aharoni"/>
                <a:cs typeface="Aharoni"/>
              </a:rPr>
              <a:t>ll</a:t>
            </a:r>
            <a:r>
              <a:rPr sz="3200" b="1" spc="-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g</a:t>
            </a:r>
            <a:r>
              <a:rPr sz="3200" b="1" spc="5" dirty="0">
                <a:latin typeface="Aharoni"/>
                <a:cs typeface="Aharoni"/>
              </a:rPr>
              <a:t>r</a:t>
            </a:r>
            <a:r>
              <a:rPr sz="3200" b="1" dirty="0">
                <a:latin typeface="Aharoni"/>
                <a:cs typeface="Aharoni"/>
              </a:rPr>
              <a:t>owth Th</a:t>
            </a:r>
            <a:r>
              <a:rPr sz="3200" b="1" spc="-5" dirty="0">
                <a:latin typeface="Aharoni"/>
                <a:cs typeface="Aharoni"/>
              </a:rPr>
              <a:t>r</a:t>
            </a:r>
            <a:r>
              <a:rPr sz="3200" b="1" dirty="0">
                <a:latin typeface="Aharoni"/>
                <a:cs typeface="Aharoni"/>
              </a:rPr>
              <a:t>ee </a:t>
            </a:r>
            <a:r>
              <a:rPr sz="3200" b="1" spc="-5" dirty="0">
                <a:latin typeface="Aharoni"/>
                <a:cs typeface="Aharoni"/>
              </a:rPr>
              <a:t>mai</a:t>
            </a:r>
            <a:r>
              <a:rPr sz="3200" b="1" dirty="0">
                <a:latin typeface="Aharoni"/>
                <a:cs typeface="Aharoni"/>
              </a:rPr>
              <a:t>n</a:t>
            </a:r>
            <a:r>
              <a:rPr sz="3200" b="1" spc="-40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types</a:t>
            </a:r>
            <a:r>
              <a:rPr sz="3200" b="1" spc="-3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of </a:t>
            </a:r>
            <a:r>
              <a:rPr sz="3200" b="1" spc="-5" dirty="0">
                <a:latin typeface="Aharoni"/>
                <a:cs typeface="Aharoni"/>
              </a:rPr>
              <a:t>c</a:t>
            </a:r>
            <a:r>
              <a:rPr sz="3200" b="1" spc="15" dirty="0">
                <a:latin typeface="Aharoni"/>
                <a:cs typeface="Aharoni"/>
              </a:rPr>
              <a:t>a</a:t>
            </a:r>
            <a:r>
              <a:rPr sz="3200" b="1" spc="-5" dirty="0">
                <a:latin typeface="Aharoni"/>
                <a:cs typeface="Aharoni"/>
              </a:rPr>
              <a:t>r</a:t>
            </a:r>
            <a:r>
              <a:rPr sz="3200" b="1" spc="5" dirty="0">
                <a:latin typeface="Aharoni"/>
                <a:cs typeface="Aharoni"/>
              </a:rPr>
              <a:t>c</a:t>
            </a:r>
            <a:r>
              <a:rPr sz="3200" b="1" spc="-5" dirty="0">
                <a:latin typeface="Aharoni"/>
                <a:cs typeface="Aharoni"/>
              </a:rPr>
              <a:t>i</a:t>
            </a:r>
            <a:r>
              <a:rPr sz="3200" b="1" dirty="0">
                <a:latin typeface="Aharoni"/>
                <a:cs typeface="Aharoni"/>
              </a:rPr>
              <a:t>n</a:t>
            </a:r>
            <a:r>
              <a:rPr sz="3200" b="1" spc="-5" dirty="0">
                <a:latin typeface="Aharoni"/>
                <a:cs typeface="Aharoni"/>
              </a:rPr>
              <a:t>o</a:t>
            </a:r>
            <a:r>
              <a:rPr sz="3200" b="1" spc="-10" dirty="0">
                <a:latin typeface="Aharoni"/>
                <a:cs typeface="Aharoni"/>
              </a:rPr>
              <a:t>g</a:t>
            </a:r>
            <a:r>
              <a:rPr sz="3200" b="1" spc="-5" dirty="0">
                <a:latin typeface="Aharoni"/>
                <a:cs typeface="Aharoni"/>
              </a:rPr>
              <a:t>ens</a:t>
            </a:r>
            <a:endParaRPr sz="3200" dirty="0">
              <a:latin typeface="Aharoni"/>
              <a:cs typeface="Aharoni"/>
            </a:endParaRPr>
          </a:p>
          <a:p>
            <a:pPr marL="483870" indent="-356870">
              <a:buFont typeface="Aharoni"/>
              <a:buChar char="–"/>
              <a:tabLst>
                <a:tab pos="484505" algn="l"/>
              </a:tabLst>
            </a:pPr>
            <a:r>
              <a:rPr sz="3200" b="1" dirty="0">
                <a:latin typeface="Aharoni"/>
                <a:cs typeface="Aharoni"/>
              </a:rPr>
              <a:t>Chemic</a:t>
            </a:r>
            <a:r>
              <a:rPr sz="3200" b="1" spc="5" dirty="0">
                <a:latin typeface="Aharoni"/>
                <a:cs typeface="Aharoni"/>
              </a:rPr>
              <a:t>a</a:t>
            </a:r>
            <a:r>
              <a:rPr sz="3200" b="1" spc="-10" dirty="0">
                <a:latin typeface="Aharoni"/>
                <a:cs typeface="Aharoni"/>
              </a:rPr>
              <a:t>l</a:t>
            </a:r>
            <a:r>
              <a:rPr sz="3200" b="1" spc="-50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• Di</a:t>
            </a:r>
            <a:r>
              <a:rPr sz="3200" b="1" spc="10" dirty="0">
                <a:latin typeface="Aharoni"/>
                <a:cs typeface="Aharoni"/>
              </a:rPr>
              <a:t>r</a:t>
            </a:r>
            <a:r>
              <a:rPr sz="3200" b="1" spc="-5" dirty="0">
                <a:latin typeface="Aharoni"/>
                <a:cs typeface="Aharoni"/>
              </a:rPr>
              <a:t>e</a:t>
            </a:r>
            <a:r>
              <a:rPr sz="3200" b="1" spc="5" dirty="0">
                <a:latin typeface="Aharoni"/>
                <a:cs typeface="Aharoni"/>
              </a:rPr>
              <a:t>c</a:t>
            </a:r>
            <a:r>
              <a:rPr sz="3200" b="1" dirty="0">
                <a:latin typeface="Aharoni"/>
                <a:cs typeface="Aharoni"/>
              </a:rPr>
              <a:t>t</a:t>
            </a:r>
            <a:r>
              <a:rPr sz="3200" b="1" spc="-55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a</a:t>
            </a:r>
            <a:r>
              <a:rPr sz="3200" b="1" spc="10" dirty="0">
                <a:latin typeface="Aharoni"/>
                <a:cs typeface="Aharoni"/>
              </a:rPr>
              <a:t>c</a:t>
            </a:r>
            <a:r>
              <a:rPr sz="3200" b="1" dirty="0">
                <a:latin typeface="Aharoni"/>
                <a:cs typeface="Aharoni"/>
              </a:rPr>
              <a:t>ting</a:t>
            </a:r>
            <a:r>
              <a:rPr sz="3200" b="1" spc="-45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• </a:t>
            </a:r>
            <a:r>
              <a:rPr sz="3200" b="1" spc="-5" dirty="0">
                <a:latin typeface="Aharoni"/>
                <a:cs typeface="Aharoni"/>
              </a:rPr>
              <a:t>I</a:t>
            </a:r>
            <a:r>
              <a:rPr sz="3200" b="1" spc="5" dirty="0">
                <a:latin typeface="Aharoni"/>
                <a:cs typeface="Aharoni"/>
              </a:rPr>
              <a:t>n</a:t>
            </a:r>
            <a:r>
              <a:rPr sz="3200" b="1" spc="-5" dirty="0">
                <a:latin typeface="Aharoni"/>
                <a:cs typeface="Aharoni"/>
              </a:rPr>
              <a:t>di</a:t>
            </a:r>
            <a:r>
              <a:rPr sz="3200" b="1" spc="10" dirty="0">
                <a:latin typeface="Aharoni"/>
                <a:cs typeface="Aharoni"/>
              </a:rPr>
              <a:t>r</a:t>
            </a:r>
            <a:r>
              <a:rPr sz="3200" b="1" dirty="0">
                <a:latin typeface="Aharoni"/>
                <a:cs typeface="Aharoni"/>
              </a:rPr>
              <a:t>e</a:t>
            </a:r>
            <a:r>
              <a:rPr sz="3200" b="1" spc="5" dirty="0">
                <a:latin typeface="Aharoni"/>
                <a:cs typeface="Aharoni"/>
              </a:rPr>
              <a:t>c</a:t>
            </a:r>
            <a:r>
              <a:rPr sz="3200" b="1" dirty="0">
                <a:latin typeface="Aharoni"/>
                <a:cs typeface="Aharoni"/>
              </a:rPr>
              <a:t>t</a:t>
            </a:r>
            <a:r>
              <a:rPr sz="3200" b="1" spc="-75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a</a:t>
            </a:r>
            <a:r>
              <a:rPr sz="3200" b="1" spc="10" dirty="0">
                <a:latin typeface="Aharoni"/>
                <a:cs typeface="Aharoni"/>
              </a:rPr>
              <a:t>c</a:t>
            </a:r>
            <a:r>
              <a:rPr sz="3200" b="1" dirty="0">
                <a:latin typeface="Aharoni"/>
                <a:cs typeface="Aharoni"/>
              </a:rPr>
              <a:t>ting</a:t>
            </a:r>
            <a:endParaRPr sz="3200" dirty="0">
              <a:latin typeface="Aharoni"/>
              <a:cs typeface="Aharoni"/>
            </a:endParaRPr>
          </a:p>
          <a:p>
            <a:pPr marL="483870" indent="-356870">
              <a:buFont typeface="Aharoni"/>
              <a:buChar char="–"/>
              <a:tabLst>
                <a:tab pos="484505" algn="l"/>
              </a:tabLst>
            </a:pPr>
            <a:r>
              <a:rPr sz="3200" b="1" spc="-5" dirty="0">
                <a:latin typeface="Aharoni"/>
                <a:cs typeface="Aharoni"/>
              </a:rPr>
              <a:t>Physi</a:t>
            </a:r>
            <a:r>
              <a:rPr sz="3200" b="1" spc="5" dirty="0">
                <a:latin typeface="Aharoni"/>
                <a:cs typeface="Aharoni"/>
              </a:rPr>
              <a:t>c</a:t>
            </a:r>
            <a:r>
              <a:rPr sz="3200" b="1" spc="-5" dirty="0">
                <a:latin typeface="Aharoni"/>
                <a:cs typeface="Aharoni"/>
              </a:rPr>
              <a:t>a</a:t>
            </a:r>
            <a:r>
              <a:rPr sz="3200" b="1" dirty="0">
                <a:latin typeface="Aharoni"/>
                <a:cs typeface="Aharoni"/>
              </a:rPr>
              <a:t>l</a:t>
            </a:r>
            <a:r>
              <a:rPr sz="3200" b="1" spc="-50" dirty="0">
                <a:latin typeface="Aharoni"/>
                <a:cs typeface="Aharoni"/>
              </a:rPr>
              <a:t> </a:t>
            </a:r>
            <a:r>
              <a:rPr sz="3200" b="1" spc="-5" dirty="0">
                <a:latin typeface="Aharoni"/>
                <a:cs typeface="Aharoni"/>
              </a:rPr>
              <a:t>(r</a:t>
            </a:r>
            <a:r>
              <a:rPr sz="3200" b="1" spc="5" dirty="0">
                <a:latin typeface="Aharoni"/>
                <a:cs typeface="Aharoni"/>
              </a:rPr>
              <a:t>a</a:t>
            </a:r>
            <a:r>
              <a:rPr sz="3200" b="1" spc="-5" dirty="0">
                <a:latin typeface="Aharoni"/>
                <a:cs typeface="Aharoni"/>
              </a:rPr>
              <a:t>d</a:t>
            </a:r>
            <a:r>
              <a:rPr sz="3200" b="1" dirty="0">
                <a:latin typeface="Aharoni"/>
                <a:cs typeface="Aharoni"/>
              </a:rPr>
              <a:t>i</a:t>
            </a:r>
            <a:r>
              <a:rPr sz="3200" b="1" spc="5" dirty="0">
                <a:latin typeface="Aharoni"/>
                <a:cs typeface="Aharoni"/>
              </a:rPr>
              <a:t>a</a:t>
            </a:r>
            <a:r>
              <a:rPr sz="3200" b="1" dirty="0">
                <a:latin typeface="Aharoni"/>
                <a:cs typeface="Aharoni"/>
              </a:rPr>
              <a:t>tio</a:t>
            </a:r>
            <a:r>
              <a:rPr sz="3200" b="1" spc="-15" dirty="0">
                <a:latin typeface="Aharoni"/>
                <a:cs typeface="Aharoni"/>
              </a:rPr>
              <a:t>n</a:t>
            </a:r>
            <a:r>
              <a:rPr sz="3200" b="1" dirty="0">
                <a:latin typeface="Aharoni"/>
                <a:cs typeface="Aharoni"/>
              </a:rPr>
              <a:t>)</a:t>
            </a:r>
            <a:endParaRPr sz="3200" dirty="0">
              <a:latin typeface="Aharoni"/>
              <a:cs typeface="Aharoni"/>
            </a:endParaRPr>
          </a:p>
          <a:p>
            <a:pPr marL="483870" indent="-356870">
              <a:buFont typeface="Aharoni"/>
              <a:buChar char="–"/>
              <a:tabLst>
                <a:tab pos="484505" algn="l"/>
              </a:tabLst>
            </a:pPr>
            <a:r>
              <a:rPr sz="3200" b="1" spc="-5" dirty="0">
                <a:latin typeface="Aharoni"/>
                <a:cs typeface="Aharoni"/>
              </a:rPr>
              <a:t>Biologi</a:t>
            </a:r>
            <a:r>
              <a:rPr sz="3200" b="1" spc="15" dirty="0">
                <a:latin typeface="Aharoni"/>
                <a:cs typeface="Aharoni"/>
              </a:rPr>
              <a:t>c</a:t>
            </a:r>
            <a:r>
              <a:rPr sz="3200" b="1" spc="-5" dirty="0">
                <a:latin typeface="Aharoni"/>
                <a:cs typeface="Aharoni"/>
              </a:rPr>
              <a:t>a</a:t>
            </a:r>
            <a:r>
              <a:rPr sz="3200" b="1" dirty="0">
                <a:latin typeface="Aharoni"/>
                <a:cs typeface="Aharoni"/>
              </a:rPr>
              <a:t>l</a:t>
            </a:r>
            <a:r>
              <a:rPr sz="3200" b="1" spc="-60" dirty="0">
                <a:latin typeface="Aharoni"/>
                <a:cs typeface="Aharoni"/>
              </a:rPr>
              <a:t> </a:t>
            </a:r>
            <a:r>
              <a:rPr sz="3200" b="1" spc="-10" dirty="0">
                <a:latin typeface="Aharoni"/>
                <a:cs typeface="Aharoni"/>
              </a:rPr>
              <a:t>(</a:t>
            </a:r>
            <a:r>
              <a:rPr sz="3200" b="1" spc="-5" dirty="0">
                <a:latin typeface="Aharoni"/>
                <a:cs typeface="Aharoni"/>
              </a:rPr>
              <a:t>es</a:t>
            </a:r>
            <a:r>
              <a:rPr sz="3200" b="1" spc="5" dirty="0">
                <a:latin typeface="Aharoni"/>
                <a:cs typeface="Aharoni"/>
              </a:rPr>
              <a:t>p</a:t>
            </a:r>
            <a:r>
              <a:rPr sz="3200" b="1" spc="-5" dirty="0">
                <a:latin typeface="Aharoni"/>
                <a:cs typeface="Aharoni"/>
              </a:rPr>
              <a:t>e</a:t>
            </a:r>
            <a:r>
              <a:rPr sz="3200" b="1" spc="5" dirty="0">
                <a:latin typeface="Aharoni"/>
                <a:cs typeface="Aharoni"/>
              </a:rPr>
              <a:t>c</a:t>
            </a:r>
            <a:r>
              <a:rPr sz="3200" b="1" dirty="0">
                <a:latin typeface="Aharoni"/>
                <a:cs typeface="Aharoni"/>
              </a:rPr>
              <a:t>ially</a:t>
            </a:r>
            <a:r>
              <a:rPr sz="3200" b="1" spc="-10" dirty="0">
                <a:latin typeface="Aharoni"/>
                <a:cs typeface="Aharoni"/>
              </a:rPr>
              <a:t> </a:t>
            </a:r>
            <a:r>
              <a:rPr sz="3200" b="1" dirty="0">
                <a:latin typeface="Aharoni"/>
                <a:cs typeface="Aharoni"/>
              </a:rPr>
              <a:t>viru</a:t>
            </a:r>
            <a:r>
              <a:rPr sz="3200" b="1" spc="-35" dirty="0">
                <a:latin typeface="Aharoni"/>
                <a:cs typeface="Aharoni"/>
              </a:rPr>
              <a:t>s</a:t>
            </a:r>
            <a:r>
              <a:rPr sz="3200" b="1" dirty="0" smtClean="0">
                <a:latin typeface="Aharoni"/>
                <a:cs typeface="Aharoni"/>
              </a:rPr>
              <a:t>)</a:t>
            </a:r>
            <a:endParaRPr sz="3200" dirty="0">
              <a:latin typeface="Aharoni"/>
              <a:cs typeface="Aharon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9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9444" y="1955490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0" i="0" u="none" strike="noStrike" baseline="0" dirty="0" smtClean="0">
                <a:latin typeface="BookAntiqua"/>
              </a:rPr>
              <a:t>• Self-sufficiency in growth signals</a:t>
            </a:r>
          </a:p>
          <a:p>
            <a:r>
              <a:rPr lang="en-US" sz="2800" b="0" i="0" u="none" strike="noStrike" baseline="0" dirty="0" smtClean="0">
                <a:latin typeface="BookAntiqua"/>
              </a:rPr>
              <a:t>• Insensitivity to growth inhibitory signals</a:t>
            </a:r>
          </a:p>
          <a:p>
            <a:r>
              <a:rPr lang="en-US" sz="2800" b="0" i="0" u="none" strike="noStrike" baseline="0" dirty="0" smtClean="0">
                <a:latin typeface="BookAntiqua"/>
              </a:rPr>
              <a:t>• Evasion of cell death</a:t>
            </a:r>
          </a:p>
          <a:p>
            <a:r>
              <a:rPr lang="en-US" sz="2800" b="0" i="0" u="none" strike="noStrike" baseline="0" dirty="0" smtClean="0">
                <a:latin typeface="BookAntiqua"/>
              </a:rPr>
              <a:t>• Limitless replicative potential</a:t>
            </a:r>
          </a:p>
          <a:p>
            <a:r>
              <a:rPr lang="en-US" sz="2800" b="0" i="0" u="none" strike="noStrike" baseline="0" dirty="0" smtClean="0">
                <a:latin typeface="BookAntiqua"/>
              </a:rPr>
              <a:t>• Development of sustained angiogenesis</a:t>
            </a:r>
          </a:p>
          <a:p>
            <a:r>
              <a:rPr lang="en-US" sz="2800" b="0" i="0" u="none" strike="noStrike" baseline="0" dirty="0" smtClean="0">
                <a:latin typeface="BookAntiqua"/>
              </a:rPr>
              <a:t>• Ability to invade and metastasize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221493" y="1176995"/>
            <a:ext cx="5202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0" i="0" u="none" strike="noStrike" baseline="0" dirty="0" smtClean="0">
                <a:latin typeface="GillSans"/>
              </a:rPr>
              <a:t>HALLMARKS OF CANCER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042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79905" y="62484"/>
            <a:ext cx="7527035" cy="1551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200" y="628055"/>
            <a:ext cx="10515600" cy="799705"/>
          </a:xfrm>
          <a:prstGeom prst="rect">
            <a:avLst/>
          </a:prstGeom>
        </p:spPr>
        <p:txBody>
          <a:bodyPr vert="horz" wrap="square" lIns="0" tIns="304291" rIns="0" bIns="0" rtlCol="0" anchor="ctr">
            <a:spAutoFit/>
          </a:bodyPr>
          <a:lstStyle/>
          <a:p>
            <a:pPr marL="338455">
              <a:lnSpc>
                <a:spcPct val="100000"/>
              </a:lnSpc>
            </a:pP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om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32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f</a:t>
            </a:r>
            <a:r>
              <a:rPr sz="32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32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d</a:t>
            </a:r>
            <a:r>
              <a:rPr sz="3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ment</a:t>
            </a:r>
            <a:r>
              <a:rPr sz="3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3200" spc="-5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pr</a:t>
            </a:r>
            <a:r>
              <a:rPr sz="32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32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iple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: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6963" y="1725776"/>
            <a:ext cx="9803976" cy="1554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800" spc="-30" dirty="0" smtClean="0">
                <a:latin typeface="Lucida Sans Unicode"/>
                <a:cs typeface="Lucida Sans Unicode"/>
              </a:rPr>
              <a:t>1</a:t>
            </a:r>
            <a:r>
              <a:rPr lang="en-US" sz="2800" spc="-30" dirty="0" smtClean="0">
                <a:latin typeface="Lucida Sans Unicode"/>
                <a:cs typeface="Lucida Sans Unicode"/>
              </a:rPr>
              <a:t>-n</a:t>
            </a:r>
            <a:r>
              <a:rPr sz="2800" spc="-35" dirty="0" smtClean="0">
                <a:latin typeface="Lucida Sans Unicode"/>
                <a:cs typeface="Lucida Sans Unicode"/>
              </a:rPr>
              <a:t>o</a:t>
            </a:r>
            <a:r>
              <a:rPr sz="2800" spc="-30" dirty="0" smtClean="0">
                <a:latin typeface="Lucida Sans Unicode"/>
                <a:cs typeface="Lucida Sans Unicode"/>
              </a:rPr>
              <a:t>n</a:t>
            </a:r>
            <a:r>
              <a:rPr sz="2800" spc="-35" dirty="0" smtClean="0">
                <a:latin typeface="Lucida Sans Unicode"/>
                <a:cs typeface="Lucida Sans Unicode"/>
              </a:rPr>
              <a:t>-</a:t>
            </a:r>
            <a:r>
              <a:rPr sz="2800" spc="-30" dirty="0" smtClean="0">
                <a:latin typeface="Lucida Sans Unicode"/>
                <a:cs typeface="Lucida Sans Unicode"/>
              </a:rPr>
              <a:t>letha</a:t>
            </a:r>
            <a:r>
              <a:rPr sz="2800" spc="-10" dirty="0" smtClean="0">
                <a:latin typeface="Lucida Sans Unicode"/>
                <a:cs typeface="Lucida Sans Unicode"/>
              </a:rPr>
              <a:t>l</a:t>
            </a:r>
            <a:r>
              <a:rPr sz="2800" spc="45" dirty="0" smtClean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g</a:t>
            </a:r>
            <a:r>
              <a:rPr sz="2800" spc="-35" dirty="0">
                <a:latin typeface="Lucida Sans Unicode"/>
                <a:cs typeface="Lucida Sans Unicode"/>
              </a:rPr>
              <a:t>e</a:t>
            </a:r>
            <a:r>
              <a:rPr sz="2800" spc="-30" dirty="0">
                <a:latin typeface="Lucida Sans Unicode"/>
                <a:cs typeface="Lucida Sans Unicode"/>
              </a:rPr>
              <a:t>neti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25" dirty="0">
                <a:latin typeface="Lucida Sans Unicode"/>
                <a:cs typeface="Lucida Sans Unicode"/>
              </a:rPr>
              <a:t> </a:t>
            </a:r>
            <a:r>
              <a:rPr sz="2800" spc="-25" dirty="0">
                <a:latin typeface="Lucida Sans Unicode"/>
                <a:cs typeface="Lucida Sans Unicode"/>
              </a:rPr>
              <a:t>d</a:t>
            </a:r>
            <a:r>
              <a:rPr sz="2800" spc="-30" dirty="0">
                <a:latin typeface="Lucida Sans Unicode"/>
                <a:cs typeface="Lucida Sans Unicode"/>
              </a:rPr>
              <a:t>a</a:t>
            </a:r>
            <a:r>
              <a:rPr sz="2800" spc="-50" dirty="0">
                <a:latin typeface="Lucida Sans Unicode"/>
                <a:cs typeface="Lucida Sans Unicode"/>
              </a:rPr>
              <a:t>m</a:t>
            </a:r>
            <a:r>
              <a:rPr sz="2800" spc="-30" dirty="0">
                <a:latin typeface="Lucida Sans Unicode"/>
                <a:cs typeface="Lucida Sans Unicode"/>
              </a:rPr>
              <a:t>a</a:t>
            </a:r>
            <a:r>
              <a:rPr sz="2800" spc="-50" dirty="0">
                <a:latin typeface="Lucida Sans Unicode"/>
                <a:cs typeface="Lucida Sans Unicode"/>
              </a:rPr>
              <a:t>g</a:t>
            </a:r>
            <a:r>
              <a:rPr sz="2800" spc="-20" dirty="0">
                <a:latin typeface="Lucida Sans Unicode"/>
                <a:cs typeface="Lucida Sans Unicode"/>
              </a:rPr>
              <a:t>e</a:t>
            </a:r>
            <a:r>
              <a:rPr sz="2800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(m</a:t>
            </a:r>
            <a:r>
              <a:rPr sz="2800" spc="-30" dirty="0">
                <a:latin typeface="Lucida Sans Unicode"/>
                <a:cs typeface="Lucida Sans Unicode"/>
              </a:rPr>
              <a:t>utati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n</a:t>
            </a:r>
            <a:r>
              <a:rPr sz="2800" dirty="0">
                <a:latin typeface="Lucida Sans Unicode"/>
                <a:cs typeface="Lucida Sans Unicode"/>
              </a:rPr>
              <a:t>)</a:t>
            </a:r>
          </a:p>
          <a:p>
            <a:pPr>
              <a:spcBef>
                <a:spcPts val="24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</a:pPr>
            <a:r>
              <a:rPr sz="2800" spc="-40" dirty="0" smtClean="0">
                <a:latin typeface="Lucida Sans Unicode"/>
                <a:cs typeface="Lucida Sans Unicode"/>
              </a:rPr>
              <a:t>2</a:t>
            </a:r>
            <a:r>
              <a:rPr lang="en-US" sz="2800" spc="-40" dirty="0" smtClean="0">
                <a:latin typeface="Lucida Sans Unicode"/>
                <a:cs typeface="Lucida Sans Unicode"/>
              </a:rPr>
              <a:t>-</a:t>
            </a:r>
            <a:r>
              <a:rPr sz="2800" spc="-50" dirty="0" smtClean="0">
                <a:latin typeface="Lucida Sans Unicode"/>
                <a:cs typeface="Lucida Sans Unicode"/>
              </a:rPr>
              <a:t>T</a:t>
            </a:r>
            <a:r>
              <a:rPr sz="2800" spc="-40" dirty="0" smtClean="0">
                <a:latin typeface="Lucida Sans Unicode"/>
                <a:cs typeface="Lucida Sans Unicode"/>
              </a:rPr>
              <a:t>h</a:t>
            </a:r>
            <a:r>
              <a:rPr sz="2800" spc="-20" dirty="0" smtClean="0">
                <a:latin typeface="Lucida Sans Unicode"/>
                <a:cs typeface="Lucida Sans Unicode"/>
              </a:rPr>
              <a:t>e</a:t>
            </a:r>
            <a:r>
              <a:rPr sz="2800" spc="15" dirty="0" smtClean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tum</a:t>
            </a:r>
            <a:r>
              <a:rPr sz="2800" spc="-50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r</a:t>
            </a:r>
            <a:r>
              <a:rPr sz="2800" spc="35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t</a:t>
            </a:r>
            <a:r>
              <a:rPr sz="2800" spc="-20" dirty="0">
                <a:latin typeface="Lucida Sans Unicode"/>
                <a:cs typeface="Lucida Sans Unicode"/>
              </a:rPr>
              <a:t>he</a:t>
            </a:r>
            <a:r>
              <a:rPr sz="2800" spc="-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r</a:t>
            </a:r>
            <a:r>
              <a:rPr sz="2800" spc="-30" dirty="0">
                <a:latin typeface="Lucida Sans Unicode"/>
                <a:cs typeface="Lucida Sans Unicode"/>
              </a:rPr>
              <a:t>es</a:t>
            </a:r>
            <a:r>
              <a:rPr sz="2800" spc="-20" dirty="0">
                <a:latin typeface="Lucida Sans Unicode"/>
                <a:cs typeface="Lucida Sans Unicode"/>
              </a:rPr>
              <a:t>u</a:t>
            </a:r>
            <a:r>
              <a:rPr sz="2800" spc="-40" dirty="0">
                <a:latin typeface="Lucida Sans Unicode"/>
                <a:cs typeface="Lucida Sans Unicode"/>
              </a:rPr>
              <a:t>l</a:t>
            </a:r>
            <a:r>
              <a:rPr sz="2800" spc="-15" dirty="0">
                <a:latin typeface="Lucida Sans Unicode"/>
                <a:cs typeface="Lucida Sans Unicode"/>
              </a:rPr>
              <a:t>t</a:t>
            </a:r>
            <a:r>
              <a:rPr sz="2800" spc="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f</a:t>
            </a:r>
            <a:r>
              <a:rPr sz="2800" spc="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clo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40" dirty="0">
                <a:latin typeface="Lucida Sans Unicode"/>
                <a:cs typeface="Lucida Sans Unicode"/>
              </a:rPr>
              <a:t>a</a:t>
            </a:r>
            <a:r>
              <a:rPr sz="2800" spc="-10" dirty="0">
                <a:latin typeface="Lucida Sans Unicode"/>
                <a:cs typeface="Lucida Sans Unicode"/>
              </a:rPr>
              <a:t>l</a:t>
            </a:r>
            <a:r>
              <a:rPr sz="2800" spc="40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ex</a:t>
            </a:r>
            <a:r>
              <a:rPr sz="2800" spc="-30" dirty="0">
                <a:latin typeface="Lucida Sans Unicode"/>
                <a:cs typeface="Lucida Sans Unicode"/>
              </a:rPr>
              <a:t>p</a:t>
            </a:r>
            <a:r>
              <a:rPr sz="2800" spc="-40" dirty="0">
                <a:latin typeface="Lucida Sans Unicode"/>
                <a:cs typeface="Lucida Sans Unicode"/>
              </a:rPr>
              <a:t>an</a:t>
            </a:r>
            <a:r>
              <a:rPr sz="2800" spc="-25" dirty="0">
                <a:latin typeface="Lucida Sans Unicode"/>
                <a:cs typeface="Lucida Sans Unicode"/>
              </a:rPr>
              <a:t>s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f</a:t>
            </a:r>
            <a:r>
              <a:rPr sz="2800" spc="-20" dirty="0">
                <a:latin typeface="Lucida Sans Unicode"/>
                <a:cs typeface="Lucida Sans Unicode"/>
              </a:rPr>
              <a:t> a</a:t>
            </a:r>
            <a:r>
              <a:rPr sz="2800" spc="-5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si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45" dirty="0">
                <a:latin typeface="Lucida Sans Unicode"/>
                <a:cs typeface="Lucida Sans Unicode"/>
              </a:rPr>
              <a:t>g</a:t>
            </a:r>
            <a:r>
              <a:rPr sz="2800" spc="-30" dirty="0">
                <a:latin typeface="Lucida Sans Unicode"/>
                <a:cs typeface="Lucida Sans Unicode"/>
              </a:rPr>
              <a:t>l</a:t>
            </a:r>
            <a:r>
              <a:rPr sz="2800" spc="-20" dirty="0">
                <a:latin typeface="Lucida Sans Unicode"/>
                <a:cs typeface="Lucida Sans Unicode"/>
              </a:rPr>
              <a:t>e</a:t>
            </a:r>
            <a:r>
              <a:rPr sz="2800" spc="30" dirty="0">
                <a:latin typeface="Lucida Sans Unicode"/>
                <a:cs typeface="Lucida Sans Unicode"/>
              </a:rPr>
              <a:t> </a:t>
            </a:r>
            <a:r>
              <a:rPr sz="2800" spc="-25" dirty="0">
                <a:latin typeface="Lucida Sans Unicode"/>
                <a:cs typeface="Lucida Sans Unicode"/>
              </a:rPr>
              <a:t>p</a:t>
            </a:r>
            <a:r>
              <a:rPr sz="2800" spc="-40" dirty="0">
                <a:latin typeface="Lucida Sans Unicode"/>
                <a:cs typeface="Lucida Sans Unicode"/>
              </a:rPr>
              <a:t>r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35" dirty="0">
                <a:latin typeface="Lucida Sans Unicode"/>
                <a:cs typeface="Lucida Sans Unicode"/>
              </a:rPr>
              <a:t>c</a:t>
            </a:r>
            <a:r>
              <a:rPr sz="2800" spc="-20" dirty="0">
                <a:latin typeface="Lucida Sans Unicode"/>
                <a:cs typeface="Lucida Sans Unicode"/>
              </a:rPr>
              <a:t>u</a:t>
            </a:r>
            <a:r>
              <a:rPr sz="2800" spc="-45" dirty="0">
                <a:latin typeface="Lucida Sans Unicode"/>
                <a:cs typeface="Lucida Sans Unicode"/>
              </a:rPr>
              <a:t>r</a:t>
            </a:r>
            <a:r>
              <a:rPr sz="2800" spc="-35" dirty="0">
                <a:latin typeface="Lucida Sans Unicode"/>
                <a:cs typeface="Lucida Sans Unicode"/>
              </a:rPr>
              <a:t>so</a:t>
            </a:r>
            <a:r>
              <a:rPr sz="2800" spc="-15" dirty="0">
                <a:latin typeface="Lucida Sans Unicode"/>
                <a:cs typeface="Lucida Sans Unicode"/>
              </a:rPr>
              <a:t>r</a:t>
            </a:r>
            <a:r>
              <a:rPr sz="2800" spc="3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c</a:t>
            </a:r>
            <a:r>
              <a:rPr sz="2800" spc="-30" dirty="0">
                <a:latin typeface="Lucida Sans Unicode"/>
                <a:cs typeface="Lucida Sans Unicode"/>
              </a:rPr>
              <a:t>el</a:t>
            </a:r>
            <a:r>
              <a:rPr sz="2800" spc="-10" dirty="0">
                <a:latin typeface="Lucida Sans Unicode"/>
                <a:cs typeface="Lucida Sans Unicode"/>
              </a:rPr>
              <a:t>l</a:t>
            </a: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22542" y="3606426"/>
            <a:ext cx="9912095" cy="7927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2300"/>
              </a:lnSpc>
            </a:pPr>
            <a:r>
              <a:rPr lang="en-US" sz="2800" spc="-50" dirty="0" smtClean="0">
                <a:latin typeface="Lucida Sans Unicode"/>
                <a:cs typeface="Lucida Sans Unicode"/>
              </a:rPr>
              <a:t>3-</a:t>
            </a:r>
            <a:r>
              <a:rPr sz="2800" spc="-50" dirty="0" smtClean="0">
                <a:latin typeface="Lucida Sans Unicode"/>
                <a:cs typeface="Lucida Sans Unicode"/>
              </a:rPr>
              <a:t>C</a:t>
            </a:r>
            <a:r>
              <a:rPr sz="2800" spc="-45" dirty="0" smtClean="0">
                <a:latin typeface="Lucida Sans Unicode"/>
                <a:cs typeface="Lucida Sans Unicode"/>
              </a:rPr>
              <a:t>arc</a:t>
            </a:r>
            <a:r>
              <a:rPr sz="2800" spc="-30" dirty="0" smtClean="0">
                <a:latin typeface="Lucida Sans Unicode"/>
                <a:cs typeface="Lucida Sans Unicode"/>
              </a:rPr>
              <a:t>i</a:t>
            </a:r>
            <a:r>
              <a:rPr sz="2800" spc="-20" dirty="0" smtClean="0">
                <a:latin typeface="Lucida Sans Unicode"/>
                <a:cs typeface="Lucida Sans Unicode"/>
              </a:rPr>
              <a:t>n</a:t>
            </a:r>
            <a:r>
              <a:rPr sz="2800" spc="-40" dirty="0" smtClean="0">
                <a:latin typeface="Lucida Sans Unicode"/>
                <a:cs typeface="Lucida Sans Unicode"/>
              </a:rPr>
              <a:t>o</a:t>
            </a:r>
            <a:r>
              <a:rPr sz="2800" spc="-50" dirty="0" smtClean="0">
                <a:latin typeface="Lucida Sans Unicode"/>
                <a:cs typeface="Lucida Sans Unicode"/>
              </a:rPr>
              <a:t>g</a:t>
            </a:r>
            <a:r>
              <a:rPr sz="2800" spc="-30" dirty="0" smtClean="0">
                <a:latin typeface="Lucida Sans Unicode"/>
                <a:cs typeface="Lucida Sans Unicode"/>
              </a:rPr>
              <a:t>e</a:t>
            </a:r>
            <a:r>
              <a:rPr sz="2800" spc="-20" dirty="0" smtClean="0">
                <a:latin typeface="Lucida Sans Unicode"/>
                <a:cs typeface="Lucida Sans Unicode"/>
              </a:rPr>
              <a:t>n</a:t>
            </a:r>
            <a:r>
              <a:rPr sz="2800" spc="-40" dirty="0" smtClean="0">
                <a:latin typeface="Lucida Sans Unicode"/>
                <a:cs typeface="Lucida Sans Unicode"/>
              </a:rPr>
              <a:t>e</a:t>
            </a:r>
            <a:r>
              <a:rPr sz="2800" spc="-30" dirty="0" smtClean="0">
                <a:latin typeface="Lucida Sans Unicode"/>
                <a:cs typeface="Lucida Sans Unicode"/>
              </a:rPr>
              <a:t>si</a:t>
            </a:r>
            <a:r>
              <a:rPr sz="2800" spc="-15" dirty="0" smtClean="0">
                <a:latin typeface="Lucida Sans Unicode"/>
                <a:cs typeface="Lucida Sans Unicode"/>
              </a:rPr>
              <a:t>s</a:t>
            </a:r>
            <a:r>
              <a:rPr sz="2800" spc="75" dirty="0" smtClean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r>
              <a:rPr sz="2800" spc="-20" dirty="0">
                <a:latin typeface="Lucida Sans Unicode"/>
                <a:cs typeface="Lucida Sans Unicode"/>
              </a:rPr>
              <a:t> a</a:t>
            </a:r>
            <a:r>
              <a:rPr sz="2800" spc="5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mu</a:t>
            </a:r>
            <a:r>
              <a:rPr sz="2800" spc="-40" dirty="0">
                <a:latin typeface="Lucida Sans Unicode"/>
                <a:cs typeface="Lucida Sans Unicode"/>
              </a:rPr>
              <a:t>lt</a:t>
            </a:r>
            <a:r>
              <a:rPr sz="2800" spc="-15" dirty="0">
                <a:latin typeface="Lucida Sans Unicode"/>
                <a:cs typeface="Lucida Sans Unicode"/>
              </a:rPr>
              <a:t>i</a:t>
            </a:r>
            <a:r>
              <a:rPr sz="2800" spc="-30" dirty="0">
                <a:latin typeface="Lucida Sans Unicode"/>
                <a:cs typeface="Lucida Sans Unicode"/>
              </a:rPr>
              <a:t>-ste</a:t>
            </a:r>
            <a:r>
              <a:rPr sz="2800" spc="-20" dirty="0">
                <a:latin typeface="Lucida Sans Unicode"/>
                <a:cs typeface="Lucida Sans Unicode"/>
              </a:rPr>
              <a:t>p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25" dirty="0">
                <a:latin typeface="Lucida Sans Unicode"/>
                <a:cs typeface="Lucida Sans Unicode"/>
              </a:rPr>
              <a:t>p</a:t>
            </a:r>
            <a:r>
              <a:rPr sz="2800" spc="-40" dirty="0">
                <a:latin typeface="Lucida Sans Unicode"/>
                <a:cs typeface="Lucida Sans Unicode"/>
              </a:rPr>
              <a:t>r</a:t>
            </a:r>
            <a:r>
              <a:rPr sz="2800" spc="-35" dirty="0">
                <a:latin typeface="Lucida Sans Unicode"/>
                <a:cs typeface="Lucida Sans Unicode"/>
              </a:rPr>
              <a:t>oc</a:t>
            </a:r>
            <a:r>
              <a:rPr sz="2800" spc="-30" dirty="0">
                <a:latin typeface="Lucida Sans Unicode"/>
                <a:cs typeface="Lucida Sans Unicode"/>
              </a:rPr>
              <a:t>ess</a:t>
            </a:r>
            <a:r>
              <a:rPr sz="2800" spc="-10" dirty="0">
                <a:latin typeface="Lucida Sans Unicode"/>
                <a:cs typeface="Lucida Sans Unicode"/>
              </a:rPr>
              <a:t>:</a:t>
            </a:r>
            <a:r>
              <a:rPr sz="2800" spc="-20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P</a:t>
            </a:r>
            <a:r>
              <a:rPr sz="2800" spc="-20" dirty="0">
                <a:latin typeface="Lucida Sans Unicode"/>
                <a:cs typeface="Lucida Sans Unicode"/>
              </a:rPr>
              <a:t>h</a:t>
            </a:r>
            <a:r>
              <a:rPr sz="2800" spc="-35" dirty="0">
                <a:latin typeface="Lucida Sans Unicode"/>
                <a:cs typeface="Lucida Sans Unicode"/>
              </a:rPr>
              <a:t>e</a:t>
            </a:r>
            <a:r>
              <a:rPr sz="2800" spc="-30" dirty="0">
                <a:latin typeface="Lucida Sans Unicode"/>
                <a:cs typeface="Lucida Sans Unicode"/>
              </a:rPr>
              <a:t>not</a:t>
            </a:r>
            <a:r>
              <a:rPr sz="2800" spc="-20" dirty="0">
                <a:latin typeface="Lucida Sans Unicode"/>
                <a:cs typeface="Lucida Sans Unicode"/>
              </a:rPr>
              <a:t>y</a:t>
            </a:r>
            <a:r>
              <a:rPr sz="2800" spc="-35" dirty="0">
                <a:latin typeface="Lucida Sans Unicode"/>
                <a:cs typeface="Lucida Sans Unicode"/>
              </a:rPr>
              <a:t>p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15" dirty="0">
                <a:latin typeface="Lucida Sans Unicode"/>
                <a:cs typeface="Lucida Sans Unicode"/>
              </a:rPr>
              <a:t> </a:t>
            </a:r>
            <a:r>
              <a:rPr sz="2800" spc="-20" dirty="0">
                <a:latin typeface="Lucida Sans Unicode"/>
                <a:cs typeface="Lucida Sans Unicode"/>
              </a:rPr>
              <a:t>(</a:t>
            </a:r>
            <a:r>
              <a:rPr sz="2800" spc="-30" dirty="0">
                <a:latin typeface="Lucida Sans Unicode"/>
                <a:cs typeface="Lucida Sans Unicode"/>
              </a:rPr>
              <a:t>tu</a:t>
            </a:r>
            <a:r>
              <a:rPr sz="2800" spc="-50" dirty="0">
                <a:latin typeface="Lucida Sans Unicode"/>
                <a:cs typeface="Lucida Sans Unicode"/>
              </a:rPr>
              <a:t>m</a:t>
            </a:r>
            <a:r>
              <a:rPr sz="2800" spc="-30" dirty="0">
                <a:latin typeface="Lucida Sans Unicode"/>
                <a:cs typeface="Lucida Sans Unicode"/>
              </a:rPr>
              <a:t>or</a:t>
            </a:r>
            <a:r>
              <a:rPr sz="2800" spc="-25" dirty="0">
                <a:latin typeface="Lucida Sans Unicode"/>
                <a:cs typeface="Lucida Sans Unicode"/>
              </a:rPr>
              <a:t> p</a:t>
            </a:r>
            <a:r>
              <a:rPr sz="2800" spc="-45" dirty="0">
                <a:latin typeface="Lucida Sans Unicode"/>
                <a:cs typeface="Lucida Sans Unicode"/>
              </a:rPr>
              <a:t>r</a:t>
            </a:r>
            <a:r>
              <a:rPr sz="2800" spc="-35" dirty="0">
                <a:latin typeface="Lucida Sans Unicode"/>
                <a:cs typeface="Lucida Sans Unicode"/>
              </a:rPr>
              <a:t>ogr</a:t>
            </a:r>
            <a:r>
              <a:rPr sz="2800" spc="-30" dirty="0">
                <a:latin typeface="Lucida Sans Unicode"/>
                <a:cs typeface="Lucida Sans Unicode"/>
              </a:rPr>
              <a:t>essi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n</a:t>
            </a:r>
            <a:r>
              <a:rPr sz="2800" dirty="0">
                <a:latin typeface="Lucida Sans Unicode"/>
                <a:cs typeface="Lucida Sans Unicode"/>
              </a:rPr>
              <a:t>)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ge</a:t>
            </a:r>
            <a:r>
              <a:rPr sz="2800" spc="-30" dirty="0">
                <a:latin typeface="Lucida Sans Unicode"/>
                <a:cs typeface="Lucida Sans Unicode"/>
              </a:rPr>
              <a:t>neti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40" dirty="0">
                <a:latin typeface="Lucida Sans Unicode"/>
                <a:cs typeface="Lucida Sans Unicode"/>
              </a:rPr>
              <a:t> </a:t>
            </a:r>
            <a:r>
              <a:rPr sz="2800" dirty="0">
                <a:latin typeface="Lucida Sans Unicode"/>
                <a:cs typeface="Lucida Sans Unicode"/>
              </a:rPr>
              <a:t>(</a:t>
            </a:r>
            <a:r>
              <a:rPr sz="2800" spc="-2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a</a:t>
            </a:r>
            <a:r>
              <a:rPr sz="2800" spc="-35" dirty="0">
                <a:latin typeface="Lucida Sans Unicode"/>
                <a:cs typeface="Lucida Sans Unicode"/>
              </a:rPr>
              <a:t>ccumu</a:t>
            </a:r>
            <a:r>
              <a:rPr sz="2800" spc="-30" dirty="0">
                <a:latin typeface="Lucida Sans Unicode"/>
                <a:cs typeface="Lucida Sans Unicode"/>
              </a:rPr>
              <a:t>lati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f</a:t>
            </a:r>
            <a:r>
              <a:rPr sz="2800" spc="-20" dirty="0">
                <a:latin typeface="Lucida Sans Unicode"/>
                <a:cs typeface="Lucida Sans Unicode"/>
              </a:rPr>
              <a:t> </a:t>
            </a:r>
            <a:r>
              <a:rPr sz="2800" spc="-50" dirty="0" smtClean="0">
                <a:latin typeface="Lucida Sans Unicode"/>
                <a:cs typeface="Lucida Sans Unicode"/>
              </a:rPr>
              <a:t>m</a:t>
            </a:r>
            <a:r>
              <a:rPr sz="2800" spc="-20" dirty="0" smtClean="0">
                <a:latin typeface="Lucida Sans Unicode"/>
                <a:cs typeface="Lucida Sans Unicode"/>
              </a:rPr>
              <a:t>u</a:t>
            </a:r>
            <a:r>
              <a:rPr sz="2800" spc="-40" dirty="0" smtClean="0">
                <a:latin typeface="Lucida Sans Unicode"/>
                <a:cs typeface="Lucida Sans Unicode"/>
              </a:rPr>
              <a:t>t</a:t>
            </a:r>
            <a:r>
              <a:rPr sz="2800" spc="-25" dirty="0" smtClean="0">
                <a:latin typeface="Lucida Sans Unicode"/>
                <a:cs typeface="Lucida Sans Unicode"/>
              </a:rPr>
              <a:t>a</a:t>
            </a:r>
            <a:r>
              <a:rPr sz="2800" spc="-40" dirty="0" smtClean="0">
                <a:latin typeface="Lucida Sans Unicode"/>
                <a:cs typeface="Lucida Sans Unicode"/>
              </a:rPr>
              <a:t>t</a:t>
            </a:r>
            <a:r>
              <a:rPr sz="2800" spc="-30" dirty="0" smtClean="0">
                <a:latin typeface="Lucida Sans Unicode"/>
                <a:cs typeface="Lucida Sans Unicode"/>
              </a:rPr>
              <a:t>i</a:t>
            </a:r>
            <a:r>
              <a:rPr sz="2800" spc="-35" dirty="0" smtClean="0">
                <a:latin typeface="Lucida Sans Unicode"/>
                <a:cs typeface="Lucida Sans Unicode"/>
              </a:rPr>
              <a:t>o</a:t>
            </a:r>
            <a:r>
              <a:rPr sz="2800" spc="-20" dirty="0" smtClean="0">
                <a:latin typeface="Lucida Sans Unicode"/>
                <a:cs typeface="Lucida Sans Unicode"/>
              </a:rPr>
              <a:t>n</a:t>
            </a:r>
            <a:r>
              <a:rPr sz="2800" spc="-35" dirty="0" smtClean="0">
                <a:latin typeface="Lucida Sans Unicode"/>
                <a:cs typeface="Lucida Sans Unicode"/>
              </a:rPr>
              <a:t>s</a:t>
            </a:r>
            <a:r>
              <a:rPr sz="2800" spc="-10" dirty="0" smtClean="0">
                <a:latin typeface="Lucida Sans Unicode"/>
                <a:cs typeface="Lucida Sans Unicode"/>
              </a:rPr>
              <a:t>)</a:t>
            </a: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16963" y="5518367"/>
            <a:ext cx="741743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556260" algn="l"/>
              </a:tabLst>
            </a:pPr>
            <a:r>
              <a:rPr sz="2800" spc="-20" dirty="0" smtClean="0">
                <a:latin typeface="Lucida Sans Unicode"/>
                <a:cs typeface="Lucida Sans Unicode"/>
              </a:rPr>
              <a:t>4</a:t>
            </a:r>
            <a:r>
              <a:rPr lang="en-US" sz="2800" spc="-20" dirty="0" smtClean="0">
                <a:latin typeface="Lucida Sans Unicode"/>
                <a:cs typeface="Lucida Sans Unicode"/>
              </a:rPr>
              <a:t>-</a:t>
            </a:r>
            <a:r>
              <a:rPr sz="2800" spc="-20" dirty="0">
                <a:latin typeface="Lucida Sans Unicode"/>
                <a:cs typeface="Lucida Sans Unicode"/>
              </a:rPr>
              <a:t>	</a:t>
            </a:r>
            <a:r>
              <a:rPr sz="2800" spc="-25" dirty="0">
                <a:latin typeface="Lucida Sans Unicode"/>
                <a:cs typeface="Lucida Sans Unicode"/>
              </a:rPr>
              <a:t>I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35" dirty="0">
                <a:latin typeface="Lucida Sans Unicode"/>
                <a:cs typeface="Lucida Sans Unicode"/>
              </a:rPr>
              <a:t>vo</a:t>
            </a:r>
            <a:r>
              <a:rPr sz="2800" spc="-30" dirty="0">
                <a:latin typeface="Lucida Sans Unicode"/>
                <a:cs typeface="Lucida Sans Unicode"/>
              </a:rPr>
              <a:t>l</a:t>
            </a:r>
            <a:r>
              <a:rPr sz="2800" spc="-15" dirty="0">
                <a:latin typeface="Lucida Sans Unicode"/>
                <a:cs typeface="Lucida Sans Unicode"/>
              </a:rPr>
              <a:t>v</a:t>
            </a:r>
            <a:r>
              <a:rPr sz="2800" spc="-40" dirty="0">
                <a:latin typeface="Lucida Sans Unicode"/>
                <a:cs typeface="Lucida Sans Unicode"/>
              </a:rPr>
              <a:t>e</a:t>
            </a:r>
            <a:r>
              <a:rPr sz="2800" spc="-30" dirty="0">
                <a:latin typeface="Lucida Sans Unicode"/>
                <a:cs typeface="Lucida Sans Unicode"/>
              </a:rPr>
              <a:t>m</a:t>
            </a:r>
            <a:r>
              <a:rPr sz="2800" spc="-40" dirty="0">
                <a:latin typeface="Lucida Sans Unicode"/>
                <a:cs typeface="Lucida Sans Unicode"/>
              </a:rPr>
              <a:t>e</a:t>
            </a:r>
            <a:r>
              <a:rPr sz="2800" spc="-15" dirty="0">
                <a:latin typeface="Lucida Sans Unicode"/>
                <a:cs typeface="Lucida Sans Unicode"/>
              </a:rPr>
              <a:t>nt</a:t>
            </a:r>
            <a:r>
              <a:rPr sz="2800" spc="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f</a:t>
            </a:r>
            <a:r>
              <a:rPr sz="2800" spc="-20" dirty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n</a:t>
            </a:r>
            <a:r>
              <a:rPr sz="2800" spc="-50" dirty="0">
                <a:latin typeface="Lucida Sans Unicode"/>
                <a:cs typeface="Lucida Sans Unicode"/>
              </a:rPr>
              <a:t>o</a:t>
            </a:r>
            <a:r>
              <a:rPr sz="2800" spc="-45" dirty="0">
                <a:latin typeface="Lucida Sans Unicode"/>
                <a:cs typeface="Lucida Sans Unicode"/>
              </a:rPr>
              <a:t>r</a:t>
            </a:r>
            <a:r>
              <a:rPr sz="2800" spc="-50" dirty="0">
                <a:latin typeface="Lucida Sans Unicode"/>
                <a:cs typeface="Lucida Sans Unicode"/>
              </a:rPr>
              <a:t>m</a:t>
            </a:r>
            <a:r>
              <a:rPr sz="2800" spc="-45" dirty="0">
                <a:latin typeface="Lucida Sans Unicode"/>
                <a:cs typeface="Lucida Sans Unicode"/>
              </a:rPr>
              <a:t>a</a:t>
            </a:r>
            <a:r>
              <a:rPr sz="2800" spc="-10" dirty="0">
                <a:latin typeface="Lucida Sans Unicode"/>
                <a:cs typeface="Lucida Sans Unicode"/>
              </a:rPr>
              <a:t>l</a:t>
            </a:r>
            <a:r>
              <a:rPr sz="2800" spc="4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r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50" dirty="0">
                <a:latin typeface="Lucida Sans Unicode"/>
                <a:cs typeface="Lucida Sans Unicode"/>
              </a:rPr>
              <a:t>g</a:t>
            </a:r>
            <a:r>
              <a:rPr sz="2800" spc="-20" dirty="0">
                <a:latin typeface="Lucida Sans Unicode"/>
                <a:cs typeface="Lucida Sans Unicode"/>
              </a:rPr>
              <a:t>u</a:t>
            </a:r>
            <a:r>
              <a:rPr sz="2800" spc="-40" dirty="0">
                <a:latin typeface="Lucida Sans Unicode"/>
                <a:cs typeface="Lucida Sans Unicode"/>
              </a:rPr>
              <a:t>l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t</a:t>
            </a:r>
            <a:r>
              <a:rPr sz="2800" spc="-30" dirty="0">
                <a:latin typeface="Lucida Sans Unicode"/>
                <a:cs typeface="Lucida Sans Unicode"/>
              </a:rPr>
              <a:t>o</a:t>
            </a:r>
            <a:r>
              <a:rPr sz="2800" spc="-45" dirty="0">
                <a:latin typeface="Lucida Sans Unicode"/>
                <a:cs typeface="Lucida Sans Unicode"/>
              </a:rPr>
              <a:t>r</a:t>
            </a:r>
            <a:r>
              <a:rPr sz="2800" spc="-15" dirty="0">
                <a:latin typeface="Lucida Sans Unicode"/>
                <a:cs typeface="Lucida Sans Unicode"/>
              </a:rPr>
              <a:t>y</a:t>
            </a:r>
            <a:r>
              <a:rPr sz="2800" spc="90" dirty="0">
                <a:latin typeface="Lucida Sans Unicode"/>
                <a:cs typeface="Lucida Sans Unicode"/>
              </a:rPr>
              <a:t> </a:t>
            </a:r>
            <a:r>
              <a:rPr sz="2800" spc="-50" dirty="0">
                <a:latin typeface="Lucida Sans Unicode"/>
                <a:cs typeface="Lucida Sans Unicode"/>
              </a:rPr>
              <a:t>g</a:t>
            </a:r>
            <a:r>
              <a:rPr sz="2800" spc="-45" dirty="0">
                <a:latin typeface="Lucida Sans Unicode"/>
                <a:cs typeface="Lucida Sans Unicode"/>
              </a:rPr>
              <a:t>e</a:t>
            </a:r>
            <a:r>
              <a:rPr sz="2800" spc="-40" dirty="0">
                <a:latin typeface="Lucida Sans Unicode"/>
                <a:cs typeface="Lucida Sans Unicode"/>
              </a:rPr>
              <a:t>n</a:t>
            </a:r>
            <a:r>
              <a:rPr sz="2800" spc="-45" dirty="0">
                <a:latin typeface="Lucida Sans Unicode"/>
                <a:cs typeface="Lucida Sans Unicode"/>
              </a:rPr>
              <a:t>e</a:t>
            </a:r>
            <a:r>
              <a:rPr sz="2800" spc="-15" dirty="0">
                <a:latin typeface="Lucida Sans Unicode"/>
                <a:cs typeface="Lucida Sans Unicode"/>
              </a:rPr>
              <a:t>s</a:t>
            </a: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2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179" y="78232"/>
            <a:ext cx="7946135" cy="66111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20645" y="1"/>
            <a:ext cx="0" cy="772795"/>
          </a:xfrm>
          <a:custGeom>
            <a:avLst/>
            <a:gdLst/>
            <a:ahLst/>
            <a:cxnLst/>
            <a:rect l="l" t="t" r="r" b="b"/>
            <a:pathLst>
              <a:path h="772795">
                <a:moveTo>
                  <a:pt x="0" y="772667"/>
                </a:moveTo>
                <a:lnTo>
                  <a:pt x="0" y="0"/>
                </a:lnTo>
              </a:path>
            </a:pathLst>
          </a:custGeom>
          <a:ln w="22860">
            <a:solidFill>
              <a:srgbClr val="8B86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42219" y="2395727"/>
            <a:ext cx="0" cy="988060"/>
          </a:xfrm>
          <a:custGeom>
            <a:avLst/>
            <a:gdLst/>
            <a:ahLst/>
            <a:cxnLst/>
            <a:rect l="l" t="t" r="r" b="b"/>
            <a:pathLst>
              <a:path h="988060">
                <a:moveTo>
                  <a:pt x="0" y="987551"/>
                </a:moveTo>
                <a:lnTo>
                  <a:pt x="0" y="0"/>
                </a:lnTo>
              </a:path>
            </a:pathLst>
          </a:custGeom>
          <a:ln w="27432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56786" y="6008898"/>
            <a:ext cx="160655" cy="803275"/>
          </a:xfrm>
          <a:custGeom>
            <a:avLst/>
            <a:gdLst/>
            <a:ahLst/>
            <a:cxnLst/>
            <a:rect l="l" t="t" r="r" b="b"/>
            <a:pathLst>
              <a:path w="160655" h="803275">
                <a:moveTo>
                  <a:pt x="0" y="802665"/>
                </a:moveTo>
                <a:lnTo>
                  <a:pt x="160413" y="802665"/>
                </a:lnTo>
                <a:lnTo>
                  <a:pt x="160413" y="0"/>
                </a:lnTo>
                <a:lnTo>
                  <a:pt x="0" y="0"/>
                </a:lnTo>
                <a:lnTo>
                  <a:pt x="0" y="802665"/>
                </a:lnTo>
                <a:close/>
              </a:path>
            </a:pathLst>
          </a:custGeom>
          <a:solidFill>
            <a:srgbClr val="E1DA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300221" y="6098774"/>
            <a:ext cx="193675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4750" dirty="0">
                <a:solidFill>
                  <a:srgbClr val="ACA4AA"/>
                </a:solidFill>
                <a:latin typeface="Arial"/>
                <a:cs typeface="Arial"/>
              </a:rPr>
              <a:t>I</a:t>
            </a:r>
            <a:endParaRPr sz="47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4857" y="2485323"/>
            <a:ext cx="64769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100" dirty="0">
                <a:solidFill>
                  <a:srgbClr val="807775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789673"/>
            <a:ext cx="3398520" cy="1068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5784351"/>
            <a:ext cx="3371850" cy="10736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4960" y="567311"/>
            <a:ext cx="7991475" cy="407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0" indent="-108585">
              <a:tabLst>
                <a:tab pos="429895" algn="l"/>
              </a:tabLst>
            </a:pPr>
            <a:r>
              <a:rPr sz="2700" dirty="0">
                <a:solidFill>
                  <a:srgbClr val="C00000"/>
                </a:solidFill>
                <a:latin typeface="Lucida Sans Unicode"/>
                <a:cs typeface="Lucida Sans Unicode"/>
              </a:rPr>
              <a:t>1	</a:t>
            </a:r>
            <a:r>
              <a:rPr sz="27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700" spc="1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27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7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-</a:t>
            </a:r>
            <a:r>
              <a:rPr sz="27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27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eth</a:t>
            </a:r>
            <a:r>
              <a:rPr sz="27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2700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2700" spc="-4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7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27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7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neti</a:t>
            </a:r>
            <a:r>
              <a:rPr sz="2700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27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7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d</a:t>
            </a:r>
            <a:r>
              <a:rPr sz="27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ama</a:t>
            </a:r>
            <a:r>
              <a:rPr sz="27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270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700" spc="-5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(</a:t>
            </a:r>
            <a:r>
              <a:rPr sz="27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m</a:t>
            </a:r>
            <a:r>
              <a:rPr sz="2700" spc="10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2700" dirty="0">
                <a:solidFill>
                  <a:srgbClr val="C00000"/>
                </a:solidFill>
                <a:latin typeface="Lucida Sans Unicode"/>
                <a:cs typeface="Lucida Sans Unicode"/>
              </a:rPr>
              <a:t>tati</a:t>
            </a:r>
            <a:r>
              <a:rPr sz="27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27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700" dirty="0">
                <a:solidFill>
                  <a:srgbClr val="C00000"/>
                </a:solidFill>
                <a:latin typeface="Lucida Sans Unicode"/>
                <a:cs typeface="Lucida Sans Unicode"/>
              </a:rPr>
              <a:t>)</a:t>
            </a:r>
            <a:endParaRPr sz="2700">
              <a:latin typeface="Lucida Sans Unicode"/>
              <a:cs typeface="Lucida Sans Unicode"/>
            </a:endParaRPr>
          </a:p>
          <a:p>
            <a:pPr>
              <a:spcBef>
                <a:spcPts val="31"/>
              </a:spcBef>
            </a:pPr>
            <a:endParaRPr sz="3450">
              <a:latin typeface="Times New Roman"/>
              <a:cs typeface="Times New Roman"/>
            </a:endParaRPr>
          </a:p>
          <a:p>
            <a:pPr marL="376555" marR="5080" indent="-256540"/>
            <a:r>
              <a:rPr sz="2700" spc="-5" dirty="0">
                <a:latin typeface="Lucida Sans Unicode"/>
                <a:cs typeface="Lucida Sans Unicode"/>
              </a:rPr>
              <a:t>A.</a:t>
            </a:r>
            <a:r>
              <a:rPr sz="2700" spc="-20" dirty="0">
                <a:latin typeface="Lucida Sans Unicode"/>
                <a:cs typeface="Lucida Sans Unicode"/>
              </a:rPr>
              <a:t>A</a:t>
            </a:r>
            <a:r>
              <a:rPr sz="2700" dirty="0">
                <a:latin typeface="Lucida Sans Unicode"/>
                <a:cs typeface="Lucida Sans Unicode"/>
              </a:rPr>
              <a:t>cquired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t</a:t>
            </a:r>
            <a:r>
              <a:rPr sz="2700" spc="-30" dirty="0">
                <a:latin typeface="Lucida Sans Unicode"/>
                <a:cs typeface="Lucida Sans Unicode"/>
              </a:rPr>
              <a:t>h</a:t>
            </a:r>
            <a:r>
              <a:rPr sz="2700" spc="-15" dirty="0">
                <a:latin typeface="Lucida Sans Unicode"/>
                <a:cs typeface="Lucida Sans Unicode"/>
              </a:rPr>
              <a:t>ro</a:t>
            </a:r>
            <a:r>
              <a:rPr sz="2700" spc="-30" dirty="0">
                <a:latin typeface="Lucida Sans Unicode"/>
                <a:cs typeface="Lucida Sans Unicode"/>
              </a:rPr>
              <a:t>u</a:t>
            </a:r>
            <a:r>
              <a:rPr sz="2700" spc="-35" dirty="0">
                <a:latin typeface="Lucida Sans Unicode"/>
                <a:cs typeface="Lucida Sans Unicode"/>
              </a:rPr>
              <a:t>g</a:t>
            </a:r>
            <a:r>
              <a:rPr sz="2700" spc="-20" dirty="0">
                <a:latin typeface="Lucida Sans Unicode"/>
                <a:cs typeface="Lucida Sans Unicode"/>
              </a:rPr>
              <a:t>h</a:t>
            </a:r>
            <a:r>
              <a:rPr sz="2700" spc="-6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t</a:t>
            </a:r>
            <a:r>
              <a:rPr sz="2700" spc="-30" dirty="0">
                <a:latin typeface="Lucida Sans Unicode"/>
                <a:cs typeface="Lucida Sans Unicode"/>
              </a:rPr>
              <a:t>h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act</a:t>
            </a:r>
            <a:r>
              <a:rPr sz="2700" dirty="0">
                <a:latin typeface="Lucida Sans Unicode"/>
                <a:cs typeface="Lucida Sans Unicode"/>
              </a:rPr>
              <a:t>i</a:t>
            </a:r>
            <a:r>
              <a:rPr sz="2700" spc="-15" dirty="0">
                <a:latin typeface="Lucida Sans Unicode"/>
                <a:cs typeface="Lucida Sans Unicode"/>
              </a:rPr>
              <a:t>o</a:t>
            </a:r>
            <a:r>
              <a:rPr sz="2700" spc="-20" dirty="0">
                <a:latin typeface="Lucida Sans Unicode"/>
                <a:cs typeface="Lucida Sans Unicode"/>
              </a:rPr>
              <a:t>n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o</a:t>
            </a:r>
            <a:r>
              <a:rPr sz="2700" spc="-10" dirty="0">
                <a:latin typeface="Lucida Sans Unicode"/>
                <a:cs typeface="Lucida Sans Unicode"/>
              </a:rPr>
              <a:t>f </a:t>
            </a:r>
            <a:r>
              <a:rPr sz="2700" spc="-20" dirty="0">
                <a:latin typeface="Lucida Sans Unicode"/>
                <a:cs typeface="Lucida Sans Unicode"/>
              </a:rPr>
              <a:t>e</a:t>
            </a:r>
            <a:r>
              <a:rPr sz="2700" spc="-30" dirty="0">
                <a:latin typeface="Lucida Sans Unicode"/>
                <a:cs typeface="Lucida Sans Unicode"/>
              </a:rPr>
              <a:t>n</a:t>
            </a:r>
            <a:r>
              <a:rPr sz="2700" spc="-35" dirty="0">
                <a:latin typeface="Lucida Sans Unicode"/>
                <a:cs typeface="Lucida Sans Unicode"/>
              </a:rPr>
              <a:t>v</a:t>
            </a:r>
            <a:r>
              <a:rPr sz="2700" spc="-15" dirty="0">
                <a:latin typeface="Lucida Sans Unicode"/>
                <a:cs typeface="Lucida Sans Unicode"/>
              </a:rPr>
              <a:t>ir</a:t>
            </a:r>
            <a:r>
              <a:rPr sz="2700" spc="-40" dirty="0">
                <a:latin typeface="Lucida Sans Unicode"/>
                <a:cs typeface="Lucida Sans Unicode"/>
              </a:rPr>
              <a:t>o</a:t>
            </a:r>
            <a:r>
              <a:rPr sz="2700" spc="-45" dirty="0">
                <a:latin typeface="Lucida Sans Unicode"/>
                <a:cs typeface="Lucida Sans Unicode"/>
              </a:rPr>
              <a:t>n</a:t>
            </a:r>
            <a:r>
              <a:rPr sz="2700" spc="-60" dirty="0">
                <a:latin typeface="Lucida Sans Unicode"/>
                <a:cs typeface="Lucida Sans Unicode"/>
              </a:rPr>
              <a:t>m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45" dirty="0">
                <a:latin typeface="Lucida Sans Unicode"/>
                <a:cs typeface="Lucida Sans Unicode"/>
              </a:rPr>
              <a:t>n</a:t>
            </a:r>
            <a:r>
              <a:rPr sz="2700" spc="-30" dirty="0">
                <a:latin typeface="Lucida Sans Unicode"/>
                <a:cs typeface="Lucida Sans Unicode"/>
              </a:rPr>
              <a:t>ta</a:t>
            </a:r>
            <a:r>
              <a:rPr sz="2700" dirty="0">
                <a:latin typeface="Lucida Sans Unicode"/>
                <a:cs typeface="Lucida Sans Unicode"/>
              </a:rPr>
              <a:t>l</a:t>
            </a:r>
            <a:r>
              <a:rPr sz="2700" spc="-3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factors: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r</a:t>
            </a:r>
            <a:r>
              <a:rPr sz="2700" spc="-15" dirty="0">
                <a:latin typeface="Lucida Sans Unicode"/>
                <a:cs typeface="Lucida Sans Unicode"/>
              </a:rPr>
              <a:t>a</a:t>
            </a:r>
            <a:r>
              <a:rPr sz="2700" spc="-5" dirty="0">
                <a:latin typeface="Lucida Sans Unicode"/>
                <a:cs typeface="Lucida Sans Unicode"/>
              </a:rPr>
              <a:t>diation</a:t>
            </a:r>
            <a:r>
              <a:rPr sz="2700" dirty="0">
                <a:latin typeface="Lucida Sans Unicode"/>
                <a:cs typeface="Lucida Sans Unicode"/>
              </a:rPr>
              <a:t>,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latin typeface="Lucida Sans Unicode"/>
                <a:cs typeface="Lucida Sans Unicode"/>
              </a:rPr>
              <a:t>chemic</a:t>
            </a:r>
            <a:r>
              <a:rPr sz="2700" spc="-15" dirty="0">
                <a:latin typeface="Lucida Sans Unicode"/>
                <a:cs typeface="Lucida Sans Unicode"/>
              </a:rPr>
              <a:t>als</a:t>
            </a:r>
            <a:r>
              <a:rPr sz="2700" spc="-3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or </a:t>
            </a:r>
            <a:r>
              <a:rPr sz="2700" spc="-20" dirty="0">
                <a:latin typeface="Lucida Sans Unicode"/>
                <a:cs typeface="Lucida Sans Unicode"/>
              </a:rPr>
              <a:t>v</a:t>
            </a:r>
            <a:r>
              <a:rPr sz="2700" spc="-15" dirty="0">
                <a:latin typeface="Lucida Sans Unicode"/>
                <a:cs typeface="Lucida Sans Unicode"/>
              </a:rPr>
              <a:t>ir</a:t>
            </a:r>
            <a:r>
              <a:rPr sz="2700" spc="-10" dirty="0">
                <a:latin typeface="Lucida Sans Unicode"/>
                <a:cs typeface="Lucida Sans Unicode"/>
              </a:rPr>
              <a:t>u</a:t>
            </a:r>
            <a:r>
              <a:rPr sz="2700" spc="-15" dirty="0">
                <a:latin typeface="Lucida Sans Unicode"/>
                <a:cs typeface="Lucida Sans Unicode"/>
              </a:rPr>
              <a:t>s</a:t>
            </a:r>
            <a:r>
              <a:rPr sz="2700" spc="-20" dirty="0">
                <a:latin typeface="Lucida Sans Unicode"/>
                <a:cs typeface="Lucida Sans Unicode"/>
              </a:rPr>
              <a:t>e</a:t>
            </a:r>
            <a:r>
              <a:rPr sz="2700" spc="-25" dirty="0">
                <a:latin typeface="Lucida Sans Unicode"/>
                <a:cs typeface="Lucida Sans Unicode"/>
              </a:rPr>
              <a:t>s</a:t>
            </a:r>
            <a:r>
              <a:rPr sz="2700" dirty="0">
                <a:latin typeface="Lucida Sans Unicode"/>
                <a:cs typeface="Lucida Sans Unicode"/>
              </a:rPr>
              <a:t>.</a:t>
            </a:r>
            <a:endParaRPr sz="2700">
              <a:latin typeface="Lucida Sans Unicode"/>
              <a:cs typeface="Lucida Sans Unicode"/>
            </a:endParaRPr>
          </a:p>
          <a:p>
            <a:pPr marL="120650">
              <a:spcBef>
                <a:spcPts val="395"/>
              </a:spcBef>
            </a:pPr>
            <a:r>
              <a:rPr sz="2700" spc="-5" dirty="0">
                <a:latin typeface="Lucida Sans Unicode"/>
                <a:cs typeface="Lucida Sans Unicode"/>
              </a:rPr>
              <a:t>e.</a:t>
            </a:r>
            <a:r>
              <a:rPr sz="2700" dirty="0">
                <a:latin typeface="Lucida Sans Unicode"/>
                <a:cs typeface="Lucida Sans Unicode"/>
              </a:rPr>
              <a:t>x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50" dirty="0">
                <a:latin typeface="Lucida Sans Unicode"/>
                <a:cs typeface="Lucida Sans Unicode"/>
              </a:rPr>
              <a:t>H</a:t>
            </a:r>
            <a:r>
              <a:rPr sz="2700" spc="-45" dirty="0">
                <a:latin typeface="Lucida Sans Unicode"/>
                <a:cs typeface="Lucida Sans Unicode"/>
              </a:rPr>
              <a:t>P</a:t>
            </a:r>
            <a:r>
              <a:rPr sz="2700" spc="-20" dirty="0">
                <a:latin typeface="Lucida Sans Unicode"/>
                <a:cs typeface="Lucida Sans Unicode"/>
              </a:rPr>
              <a:t>V</a:t>
            </a:r>
            <a:r>
              <a:rPr sz="2700" spc="-30" dirty="0">
                <a:latin typeface="Lucida Sans Unicode"/>
                <a:cs typeface="Lucida Sans Unicode"/>
              </a:rPr>
              <a:t> a</a:t>
            </a:r>
            <a:r>
              <a:rPr sz="2700" spc="-40" dirty="0">
                <a:latin typeface="Lucida Sans Unicode"/>
                <a:cs typeface="Lucida Sans Unicode"/>
              </a:rPr>
              <a:t>ss</a:t>
            </a:r>
            <a:r>
              <a:rPr sz="2700" spc="-30" dirty="0">
                <a:latin typeface="Lucida Sans Unicode"/>
                <a:cs typeface="Lucida Sans Unicode"/>
              </a:rPr>
              <a:t>oc</a:t>
            </a:r>
            <a:r>
              <a:rPr sz="2700" spc="-25" dirty="0">
                <a:latin typeface="Lucida Sans Unicode"/>
                <a:cs typeface="Lucida Sans Unicode"/>
              </a:rPr>
              <a:t>ia</a:t>
            </a:r>
            <a:r>
              <a:rPr sz="2700" spc="-15" dirty="0">
                <a:latin typeface="Lucida Sans Unicode"/>
                <a:cs typeface="Lucida Sans Unicode"/>
              </a:rPr>
              <a:t>t</a:t>
            </a:r>
            <a:r>
              <a:rPr sz="2700" spc="-5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r>
              <a:rPr sz="2700" spc="25" dirty="0">
                <a:latin typeface="Lucida Sans Unicode"/>
                <a:cs typeface="Lucida Sans Unicode"/>
              </a:rPr>
              <a:t> </a:t>
            </a:r>
            <a:r>
              <a:rPr sz="2700" spc="-45" dirty="0">
                <a:latin typeface="Lucida Sans Unicode"/>
                <a:cs typeface="Lucida Sans Unicode"/>
              </a:rPr>
              <a:t>w</a:t>
            </a:r>
            <a:r>
              <a:rPr sz="2700" spc="-15" dirty="0">
                <a:latin typeface="Lucida Sans Unicode"/>
                <a:cs typeface="Lucida Sans Unicode"/>
              </a:rPr>
              <a:t>it</a:t>
            </a:r>
            <a:r>
              <a:rPr sz="2700" spc="-20" dirty="0">
                <a:latin typeface="Lucida Sans Unicode"/>
                <a:cs typeface="Lucida Sans Unicode"/>
              </a:rPr>
              <a:t>h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cance</a:t>
            </a:r>
            <a:r>
              <a:rPr sz="2700" dirty="0">
                <a:latin typeface="Lucida Sans Unicode"/>
                <a:cs typeface="Lucida Sans Unicode"/>
              </a:rPr>
              <a:t>r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o</a:t>
            </a:r>
            <a:r>
              <a:rPr sz="2700" spc="-10" dirty="0">
                <a:latin typeface="Lucida Sans Unicode"/>
                <a:cs typeface="Lucida Sans Unicode"/>
              </a:rPr>
              <a:t>f</a:t>
            </a:r>
            <a:r>
              <a:rPr sz="2700" spc="-35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t</a:t>
            </a:r>
            <a:r>
              <a:rPr sz="2700" spc="-30" dirty="0">
                <a:latin typeface="Lucida Sans Unicode"/>
                <a:cs typeface="Lucida Sans Unicode"/>
              </a:rPr>
              <a:t>h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c</a:t>
            </a:r>
            <a:r>
              <a:rPr sz="2700" spc="-20" dirty="0">
                <a:latin typeface="Lucida Sans Unicode"/>
                <a:cs typeface="Lucida Sans Unicode"/>
              </a:rPr>
              <a:t>e</a:t>
            </a:r>
            <a:r>
              <a:rPr sz="2700" spc="-5" dirty="0">
                <a:latin typeface="Lucida Sans Unicode"/>
                <a:cs typeface="Lucida Sans Unicode"/>
              </a:rPr>
              <a:t>rvix</a:t>
            </a:r>
            <a:endParaRPr sz="2700">
              <a:latin typeface="Lucida Sans Unicode"/>
              <a:cs typeface="Lucida Sans Unicode"/>
            </a:endParaRPr>
          </a:p>
          <a:p>
            <a:pPr>
              <a:spcBef>
                <a:spcPts val="43"/>
              </a:spcBef>
            </a:pPr>
            <a:endParaRPr sz="3450">
              <a:latin typeface="Times New Roman"/>
              <a:cs typeface="Times New Roman"/>
            </a:endParaRPr>
          </a:p>
          <a:p>
            <a:pPr marL="12700"/>
            <a:r>
              <a:rPr sz="2700" spc="-10" dirty="0">
                <a:latin typeface="Lucida Sans Unicode"/>
                <a:cs typeface="Lucida Sans Unicode"/>
              </a:rPr>
              <a:t>B</a:t>
            </a:r>
            <a:r>
              <a:rPr sz="2700" dirty="0">
                <a:latin typeface="Lucida Sans Unicode"/>
                <a:cs typeface="Lucida Sans Unicode"/>
              </a:rPr>
              <a:t>.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Inherit</a:t>
            </a:r>
            <a:r>
              <a:rPr sz="2700" spc="-20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r>
              <a:rPr sz="2700" spc="-6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i</a:t>
            </a:r>
            <a:r>
              <a:rPr sz="2700" dirty="0">
                <a:latin typeface="Lucida Sans Unicode"/>
                <a:cs typeface="Lucida Sans Unicode"/>
              </a:rPr>
              <a:t>n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g</a:t>
            </a:r>
            <a:r>
              <a:rPr sz="2700" spc="-20" dirty="0">
                <a:latin typeface="Lucida Sans Unicode"/>
                <a:cs typeface="Lucida Sans Unicode"/>
              </a:rPr>
              <a:t>e</a:t>
            </a:r>
            <a:r>
              <a:rPr sz="2700" spc="-5" dirty="0">
                <a:latin typeface="Lucida Sans Unicode"/>
                <a:cs typeface="Lucida Sans Unicode"/>
              </a:rPr>
              <a:t>r</a:t>
            </a:r>
            <a:r>
              <a:rPr sz="2700" dirty="0">
                <a:latin typeface="Lucida Sans Unicode"/>
                <a:cs typeface="Lucida Sans Unicode"/>
              </a:rPr>
              <a:t>m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l</a:t>
            </a:r>
            <a:r>
              <a:rPr sz="2700" spc="-5" dirty="0">
                <a:latin typeface="Lucida Sans Unicode"/>
                <a:cs typeface="Lucida Sans Unicode"/>
              </a:rPr>
              <a:t>in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4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</a:t>
            </a:r>
            <a:r>
              <a:rPr sz="2700" spc="-20" dirty="0">
                <a:latin typeface="Lucida Sans Unicode"/>
                <a:cs typeface="Lucida Sans Unicode"/>
              </a:rPr>
              <a:t>e</a:t>
            </a:r>
            <a:r>
              <a:rPr sz="2700" spc="-5" dirty="0">
                <a:latin typeface="Lucida Sans Unicode"/>
                <a:cs typeface="Lucida Sans Unicode"/>
              </a:rPr>
              <a:t>ll</a:t>
            </a:r>
            <a:r>
              <a:rPr sz="2700" spc="-10" dirty="0">
                <a:latin typeface="Lucida Sans Unicode"/>
                <a:cs typeface="Lucida Sans Unicode"/>
              </a:rPr>
              <a:t>s</a:t>
            </a:r>
            <a:r>
              <a:rPr sz="2700" dirty="0">
                <a:latin typeface="Lucida Sans Unicode"/>
                <a:cs typeface="Lucida Sans Unicode"/>
              </a:rPr>
              <a:t>.</a:t>
            </a:r>
            <a:endParaRPr sz="2700">
              <a:latin typeface="Lucida Sans Unicode"/>
              <a:cs typeface="Lucida Sans Unicode"/>
            </a:endParaRPr>
          </a:p>
          <a:p>
            <a:pPr marL="376555" marR="520700" indent="-256540">
              <a:spcBef>
                <a:spcPts val="395"/>
              </a:spcBef>
            </a:pPr>
            <a:r>
              <a:rPr sz="2700" spc="-5" dirty="0">
                <a:latin typeface="Lucida Sans Unicode"/>
                <a:cs typeface="Lucida Sans Unicode"/>
              </a:rPr>
              <a:t>e.</a:t>
            </a:r>
            <a:r>
              <a:rPr sz="2700" dirty="0">
                <a:latin typeface="Lucida Sans Unicode"/>
                <a:cs typeface="Lucida Sans Unicode"/>
              </a:rPr>
              <a:t>x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Familia</a:t>
            </a:r>
            <a:r>
              <a:rPr sz="2700" dirty="0">
                <a:latin typeface="Lucida Sans Unicode"/>
                <a:cs typeface="Lucida Sans Unicode"/>
              </a:rPr>
              <a:t>l</a:t>
            </a:r>
            <a:r>
              <a:rPr sz="2700" spc="-4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adenomatou</a:t>
            </a:r>
            <a:r>
              <a:rPr sz="2700" dirty="0">
                <a:latin typeface="Lucida Sans Unicode"/>
                <a:cs typeface="Lucida Sans Unicode"/>
              </a:rPr>
              <a:t>s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po</a:t>
            </a:r>
            <a:r>
              <a:rPr sz="2700" dirty="0">
                <a:latin typeface="Lucida Sans Unicode"/>
                <a:cs typeface="Lucida Sans Unicode"/>
              </a:rPr>
              <a:t>l</a:t>
            </a:r>
            <a:r>
              <a:rPr sz="2700" spc="5" dirty="0">
                <a:latin typeface="Lucida Sans Unicode"/>
                <a:cs typeface="Lucida Sans Unicode"/>
              </a:rPr>
              <a:t>y</a:t>
            </a:r>
            <a:r>
              <a:rPr sz="2700" dirty="0">
                <a:latin typeface="Lucida Sans Unicode"/>
                <a:cs typeface="Lucida Sans Unicode"/>
              </a:rPr>
              <a:t>ps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(</a:t>
            </a:r>
            <a:r>
              <a:rPr sz="2700" spc="-35" dirty="0">
                <a:latin typeface="Lucida Sans Unicode"/>
                <a:cs typeface="Lucida Sans Unicode"/>
              </a:rPr>
              <a:t>A</a:t>
            </a:r>
            <a:r>
              <a:rPr sz="2700" spc="-60" dirty="0">
                <a:latin typeface="Lucida Sans Unicode"/>
                <a:cs typeface="Lucida Sans Unicode"/>
              </a:rPr>
              <a:t>P</a:t>
            </a:r>
            <a:r>
              <a:rPr sz="2700" spc="-20" dirty="0">
                <a:latin typeface="Lucida Sans Unicode"/>
                <a:cs typeface="Lucida Sans Unicode"/>
              </a:rPr>
              <a:t>C</a:t>
            </a:r>
            <a:r>
              <a:rPr sz="2700" spc="-50" dirty="0">
                <a:latin typeface="Lucida Sans Unicode"/>
                <a:cs typeface="Lucida Sans Unicode"/>
              </a:rPr>
              <a:t> g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ne, </a:t>
            </a:r>
            <a:r>
              <a:rPr sz="2700" spc="-5" dirty="0">
                <a:latin typeface="Lucida Sans Unicode"/>
                <a:cs typeface="Lucida Sans Unicode"/>
              </a:rPr>
              <a:t>autosoma</a:t>
            </a:r>
            <a:r>
              <a:rPr sz="2700" dirty="0">
                <a:latin typeface="Lucida Sans Unicode"/>
                <a:cs typeface="Lucida Sans Unicode"/>
              </a:rPr>
              <a:t>l </a:t>
            </a:r>
            <a:r>
              <a:rPr sz="2700" spc="-20" dirty="0">
                <a:latin typeface="Lucida Sans Unicode"/>
                <a:cs typeface="Lucida Sans Unicode"/>
              </a:rPr>
              <a:t>d</a:t>
            </a:r>
            <a:r>
              <a:rPr sz="2700" spc="-30" dirty="0">
                <a:latin typeface="Lucida Sans Unicode"/>
                <a:cs typeface="Lucida Sans Unicode"/>
              </a:rPr>
              <a:t>o</a:t>
            </a:r>
            <a:r>
              <a:rPr sz="2700" spc="-60" dirty="0">
                <a:latin typeface="Lucida Sans Unicode"/>
                <a:cs typeface="Lucida Sans Unicode"/>
              </a:rPr>
              <a:t>m</a:t>
            </a:r>
            <a:r>
              <a:rPr sz="2700" spc="-25" dirty="0">
                <a:latin typeface="Lucida Sans Unicode"/>
                <a:cs typeface="Lucida Sans Unicode"/>
              </a:rPr>
              <a:t>i</a:t>
            </a:r>
            <a:r>
              <a:rPr sz="2700" spc="-45" dirty="0">
                <a:latin typeface="Lucida Sans Unicode"/>
                <a:cs typeface="Lucida Sans Unicode"/>
              </a:rPr>
              <a:t>n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45" dirty="0">
                <a:latin typeface="Lucida Sans Unicode"/>
                <a:cs typeface="Lucida Sans Unicode"/>
              </a:rPr>
              <a:t>n</a:t>
            </a:r>
            <a:r>
              <a:rPr sz="2700" dirty="0">
                <a:latin typeface="Lucida Sans Unicode"/>
                <a:cs typeface="Lucida Sans Unicode"/>
              </a:rPr>
              <a:t>t </a:t>
            </a:r>
            <a:r>
              <a:rPr sz="2700" spc="-5" dirty="0">
                <a:latin typeface="Lucida Sans Unicode"/>
                <a:cs typeface="Lucida Sans Unicode"/>
              </a:rPr>
              <a:t>di</a:t>
            </a:r>
            <a:r>
              <a:rPr sz="2700" spc="5" dirty="0">
                <a:latin typeface="Lucida Sans Unicode"/>
                <a:cs typeface="Lucida Sans Unicode"/>
              </a:rPr>
              <a:t>s</a:t>
            </a:r>
            <a:r>
              <a:rPr sz="2700" spc="-5" dirty="0">
                <a:latin typeface="Lucida Sans Unicode"/>
                <a:cs typeface="Lucida Sans Unicode"/>
              </a:rPr>
              <a:t>orde</a:t>
            </a:r>
            <a:r>
              <a:rPr sz="2700" spc="-10" dirty="0">
                <a:latin typeface="Lucida Sans Unicode"/>
                <a:cs typeface="Lucida Sans Unicode"/>
              </a:rPr>
              <a:t>r</a:t>
            </a:r>
            <a:r>
              <a:rPr sz="2700" dirty="0">
                <a:latin typeface="Lucida Sans Unicode"/>
                <a:cs typeface="Lucida Sans Unicode"/>
              </a:rPr>
              <a:t>)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5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789673"/>
            <a:ext cx="3398520" cy="1068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5784351"/>
            <a:ext cx="3371850" cy="10736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05062" y="1752600"/>
            <a:ext cx="8262874" cy="434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31036" y="338011"/>
            <a:ext cx="8408035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2</a:t>
            </a:r>
            <a:r>
              <a:rPr sz="2800" spc="-50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he 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um</a:t>
            </a:r>
            <a:r>
              <a:rPr sz="2800" spc="-45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2800" spc="-4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8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he 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800" spc="-40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lt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 o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f</a:t>
            </a:r>
            <a:r>
              <a:rPr sz="2800" spc="3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cl</a:t>
            </a:r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28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280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exp</a:t>
            </a:r>
            <a:r>
              <a:rPr sz="2800" spc="-40" dirty="0">
                <a:solidFill>
                  <a:srgbClr val="C00000"/>
                </a:solidFill>
                <a:latin typeface="Lucida Sans Unicode"/>
                <a:cs typeface="Lucida Sans Unicode"/>
              </a:rPr>
              <a:t>an</a:t>
            </a:r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80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f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endParaRPr sz="2800">
              <a:latin typeface="Lucida Sans Unicode"/>
              <a:cs typeface="Lucida Sans Unicode"/>
            </a:endParaRPr>
          </a:p>
          <a:p>
            <a:pPr marL="12700"/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800" spc="-5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p</a:t>
            </a:r>
            <a:r>
              <a:rPr sz="2800" spc="-4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ec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rso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2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ce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ll</a:t>
            </a:r>
            <a:r>
              <a:rPr sz="28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.</a:t>
            </a:r>
            <a:endParaRPr sz="2800">
              <a:latin typeface="Lucida Sans Unicode"/>
              <a:cs typeface="Lucida Sans Unicode"/>
            </a:endParaRPr>
          </a:p>
          <a:p>
            <a:pPr marL="12700" marR="567690">
              <a:tabLst>
                <a:tab pos="2527300" algn="l"/>
              </a:tabLst>
            </a:pPr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3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M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lt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ste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p</a:t>
            </a:r>
            <a:r>
              <a:rPr sz="2800" spc="-1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2800" spc="-4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2800" spc="-2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800" spc="-35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2800" spc="-5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800" spc="-2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2800" spc="-4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28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si</a:t>
            </a:r>
            <a:r>
              <a:rPr sz="2800" spc="1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2800" spc="-10" dirty="0">
                <a:latin typeface="Lucida Sans Unicode"/>
                <a:cs typeface="Lucida Sans Unicode"/>
              </a:rPr>
              <a:t>:</a:t>
            </a:r>
            <a:r>
              <a:rPr sz="2800" spc="5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P</a:t>
            </a:r>
            <a:r>
              <a:rPr sz="2800" spc="-40" dirty="0">
                <a:latin typeface="Lucida Sans Unicode"/>
                <a:cs typeface="Lucida Sans Unicode"/>
              </a:rPr>
              <a:t>h</a:t>
            </a:r>
            <a:r>
              <a:rPr sz="2800" spc="-45" dirty="0">
                <a:latin typeface="Lucida Sans Unicode"/>
                <a:cs typeface="Lucida Sans Unicode"/>
              </a:rPr>
              <a:t>e</a:t>
            </a:r>
            <a:r>
              <a:rPr sz="2800" spc="-30" dirty="0">
                <a:latin typeface="Lucida Sans Unicode"/>
                <a:cs typeface="Lucida Sans Unicode"/>
              </a:rPr>
              <a:t>not</a:t>
            </a:r>
            <a:r>
              <a:rPr sz="2800" spc="-20" dirty="0">
                <a:latin typeface="Lucida Sans Unicode"/>
                <a:cs typeface="Lucida Sans Unicode"/>
              </a:rPr>
              <a:t>y</a:t>
            </a:r>
            <a:r>
              <a:rPr sz="2800" spc="-35" dirty="0">
                <a:latin typeface="Lucida Sans Unicode"/>
                <a:cs typeface="Lucida Sans Unicode"/>
              </a:rPr>
              <a:t>p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50" dirty="0">
                <a:latin typeface="Lucida Sans Unicode"/>
                <a:cs typeface="Lucida Sans Unicode"/>
              </a:rPr>
              <a:t> </a:t>
            </a:r>
            <a:r>
              <a:rPr sz="2800" spc="-20" dirty="0">
                <a:latin typeface="Lucida Sans Unicode"/>
                <a:cs typeface="Lucida Sans Unicode"/>
              </a:rPr>
              <a:t>(</a:t>
            </a:r>
            <a:r>
              <a:rPr sz="2800" spc="-30" dirty="0">
                <a:latin typeface="Lucida Sans Unicode"/>
                <a:cs typeface="Lucida Sans Unicode"/>
              </a:rPr>
              <a:t>tu</a:t>
            </a:r>
            <a:r>
              <a:rPr sz="2800" spc="-50" dirty="0">
                <a:latin typeface="Lucida Sans Unicode"/>
                <a:cs typeface="Lucida Sans Unicode"/>
              </a:rPr>
              <a:t>m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15" dirty="0">
                <a:latin typeface="Lucida Sans Unicode"/>
                <a:cs typeface="Lucida Sans Unicode"/>
              </a:rPr>
              <a:t>r</a:t>
            </a:r>
            <a:r>
              <a:rPr sz="2800" spc="-10" dirty="0">
                <a:latin typeface="Lucida Sans Unicode"/>
                <a:cs typeface="Lucida Sans Unicode"/>
              </a:rPr>
              <a:t> </a:t>
            </a:r>
            <a:r>
              <a:rPr sz="2800" spc="-25" dirty="0">
                <a:latin typeface="Lucida Sans Unicode"/>
                <a:cs typeface="Lucida Sans Unicode"/>
              </a:rPr>
              <a:t>p</a:t>
            </a:r>
            <a:r>
              <a:rPr sz="2800" spc="-40" dirty="0">
                <a:latin typeface="Lucida Sans Unicode"/>
                <a:cs typeface="Lucida Sans Unicode"/>
              </a:rPr>
              <a:t>r</a:t>
            </a:r>
            <a:r>
              <a:rPr sz="2800" spc="-35" dirty="0">
                <a:latin typeface="Lucida Sans Unicode"/>
                <a:cs typeface="Lucida Sans Unicode"/>
              </a:rPr>
              <a:t>ogr</a:t>
            </a:r>
            <a:r>
              <a:rPr sz="2800" spc="-30" dirty="0">
                <a:latin typeface="Lucida Sans Unicode"/>
                <a:cs typeface="Lucida Sans Unicode"/>
              </a:rPr>
              <a:t>essi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30" dirty="0">
                <a:latin typeface="Lucida Sans Unicode"/>
                <a:cs typeface="Lucida Sans Unicode"/>
              </a:rPr>
              <a:t>)</a:t>
            </a:r>
            <a:r>
              <a:rPr sz="2800" spc="-10" dirty="0">
                <a:latin typeface="Lucida Sans Unicode"/>
                <a:cs typeface="Lucida Sans Unicode"/>
              </a:rPr>
              <a:t>,</a:t>
            </a:r>
            <a:r>
              <a:rPr sz="2800" dirty="0">
                <a:latin typeface="Lucida Sans Unicode"/>
                <a:cs typeface="Lucida Sans Unicode"/>
              </a:rPr>
              <a:t>	</a:t>
            </a:r>
            <a:r>
              <a:rPr sz="2800" spc="-50" dirty="0">
                <a:latin typeface="Lucida Sans Unicode"/>
                <a:cs typeface="Lucida Sans Unicode"/>
              </a:rPr>
              <a:t>g</a:t>
            </a:r>
            <a:r>
              <a:rPr sz="2800" spc="-45" dirty="0">
                <a:latin typeface="Lucida Sans Unicode"/>
                <a:cs typeface="Lucida Sans Unicode"/>
              </a:rPr>
              <a:t>e</a:t>
            </a:r>
            <a:r>
              <a:rPr sz="2800" spc="-40" dirty="0">
                <a:latin typeface="Lucida Sans Unicode"/>
                <a:cs typeface="Lucida Sans Unicode"/>
              </a:rPr>
              <a:t>n</a:t>
            </a:r>
            <a:r>
              <a:rPr sz="2800" spc="-30" dirty="0">
                <a:latin typeface="Lucida Sans Unicode"/>
                <a:cs typeface="Lucida Sans Unicode"/>
              </a:rPr>
              <a:t>eti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45" dirty="0">
                <a:latin typeface="Lucida Sans Unicode"/>
                <a:cs typeface="Lucida Sans Unicode"/>
              </a:rPr>
              <a:t> </a:t>
            </a:r>
            <a:r>
              <a:rPr sz="2800" spc="-20" dirty="0">
                <a:latin typeface="Lucida Sans Unicode"/>
                <a:cs typeface="Lucida Sans Unicode"/>
              </a:rPr>
              <a:t>(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c</a:t>
            </a:r>
            <a:r>
              <a:rPr sz="2800" spc="-35" dirty="0">
                <a:latin typeface="Lucida Sans Unicode"/>
                <a:cs typeface="Lucida Sans Unicode"/>
              </a:rPr>
              <a:t>c</a:t>
            </a:r>
            <a:r>
              <a:rPr sz="2800" spc="-30" dirty="0">
                <a:latin typeface="Lucida Sans Unicode"/>
                <a:cs typeface="Lucida Sans Unicode"/>
              </a:rPr>
              <a:t>u</a:t>
            </a:r>
            <a:r>
              <a:rPr sz="2800" spc="-50" dirty="0">
                <a:latin typeface="Lucida Sans Unicode"/>
                <a:cs typeface="Lucida Sans Unicode"/>
              </a:rPr>
              <a:t>m</a:t>
            </a:r>
            <a:r>
              <a:rPr sz="2800" spc="-20" dirty="0">
                <a:latin typeface="Lucida Sans Unicode"/>
                <a:cs typeface="Lucida Sans Unicode"/>
              </a:rPr>
              <a:t>u</a:t>
            </a:r>
            <a:r>
              <a:rPr sz="2800" spc="-40" dirty="0">
                <a:latin typeface="Lucida Sans Unicode"/>
                <a:cs typeface="Lucida Sans Unicode"/>
              </a:rPr>
              <a:t>l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t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5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of</a:t>
            </a:r>
            <a:r>
              <a:rPr sz="2800" spc="-25" dirty="0">
                <a:latin typeface="Lucida Sans Unicode"/>
                <a:cs typeface="Lucida Sans Unicode"/>
              </a:rPr>
              <a:t> </a:t>
            </a:r>
            <a:r>
              <a:rPr sz="2800" spc="-35" dirty="0">
                <a:latin typeface="Lucida Sans Unicode"/>
                <a:cs typeface="Lucida Sans Unicode"/>
              </a:rPr>
              <a:t>mu</a:t>
            </a:r>
            <a:r>
              <a:rPr sz="2800" spc="-30" dirty="0">
                <a:latin typeface="Lucida Sans Unicode"/>
                <a:cs typeface="Lucida Sans Unicode"/>
              </a:rPr>
              <a:t>tati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n</a:t>
            </a:r>
            <a:r>
              <a:rPr sz="2800" spc="-40" dirty="0">
                <a:latin typeface="Lucida Sans Unicode"/>
                <a:cs typeface="Lucida Sans Unicode"/>
              </a:rPr>
              <a:t>s</a:t>
            </a:r>
            <a:r>
              <a:rPr sz="2800" spc="-10" dirty="0">
                <a:latin typeface="Lucida Sans Unicode"/>
                <a:cs typeface="Lucida Sans Unicode"/>
              </a:rPr>
              <a:t>)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7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789673"/>
            <a:ext cx="3398520" cy="1068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5784351"/>
            <a:ext cx="3371850" cy="10736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11859" y="564936"/>
            <a:ext cx="7884159" cy="52014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/>
            <a:r>
              <a:rPr lang="en-US" sz="3200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4-</a:t>
            </a:r>
            <a:r>
              <a:rPr sz="3200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3200" spc="15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3200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vo</a:t>
            </a:r>
            <a:r>
              <a:rPr sz="3200" spc="-10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3200" spc="-5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vem</a:t>
            </a:r>
            <a:r>
              <a:rPr sz="3200" spc="5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3200" spc="-10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3200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3200" spc="-30" dirty="0" smtClean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of</a:t>
            </a:r>
            <a:r>
              <a:rPr sz="3200" spc="-3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32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rma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3200" spc="-5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32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3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32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latory</a:t>
            </a:r>
            <a:endParaRPr sz="3200" dirty="0">
              <a:latin typeface="Lucida Sans Unicode"/>
              <a:cs typeface="Lucida Sans Unicode"/>
            </a:endParaRPr>
          </a:p>
          <a:p>
            <a:pPr marL="268605"/>
            <a:r>
              <a:rPr sz="3200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3200" spc="10" dirty="0">
                <a:solidFill>
                  <a:srgbClr val="C00000"/>
                </a:solidFill>
                <a:latin typeface="Lucida Sans Unicode"/>
                <a:cs typeface="Lucida Sans Unicode"/>
              </a:rPr>
              <a:t>en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32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3200" dirty="0">
                <a:solidFill>
                  <a:srgbClr val="C00000"/>
                </a:solidFill>
                <a:latin typeface="Lucida Sans Unicode"/>
                <a:cs typeface="Lucida Sans Unicode"/>
              </a:rPr>
              <a:t>:</a:t>
            </a:r>
            <a:endParaRPr sz="3200" dirty="0">
              <a:latin typeface="Lucida Sans Unicode"/>
              <a:cs typeface="Lucida Sans Unicode"/>
            </a:endParaRPr>
          </a:p>
          <a:p>
            <a:pPr>
              <a:spcBef>
                <a:spcPts val="11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/>
            <a:r>
              <a:rPr sz="3200" spc="-5" dirty="0">
                <a:latin typeface="Lucida Sans Unicode"/>
                <a:cs typeface="Lucida Sans Unicode"/>
              </a:rPr>
              <a:t>A</a:t>
            </a:r>
            <a:r>
              <a:rPr sz="3200" dirty="0">
                <a:latin typeface="Lucida Sans Unicode"/>
                <a:cs typeface="Lucida Sans Unicode"/>
              </a:rPr>
              <a:t>:</a:t>
            </a:r>
            <a:r>
              <a:rPr sz="3200" spc="-10" dirty="0">
                <a:latin typeface="Lucida Sans Unicode"/>
                <a:cs typeface="Lucida Sans Unicode"/>
              </a:rPr>
              <a:t> </a:t>
            </a:r>
            <a:r>
              <a:rPr sz="3200" dirty="0">
                <a:latin typeface="Lucida Sans Unicode"/>
                <a:cs typeface="Lucida Sans Unicode"/>
              </a:rPr>
              <a:t>The</a:t>
            </a:r>
            <a:r>
              <a:rPr sz="3200" spc="-5" dirty="0">
                <a:latin typeface="Lucida Sans Unicode"/>
                <a:cs typeface="Lucida Sans Unicode"/>
              </a:rPr>
              <a:t> </a:t>
            </a:r>
            <a:r>
              <a:rPr sz="3200" spc="-20" dirty="0">
                <a:latin typeface="Lucida Sans Unicode"/>
                <a:cs typeface="Lucida Sans Unicode"/>
              </a:rPr>
              <a:t>g</a:t>
            </a:r>
            <a:r>
              <a:rPr sz="3200" spc="-5" dirty="0">
                <a:latin typeface="Lucida Sans Unicode"/>
                <a:cs typeface="Lucida Sans Unicode"/>
              </a:rPr>
              <a:t>row</a:t>
            </a:r>
            <a:r>
              <a:rPr sz="3200" spc="10" dirty="0">
                <a:latin typeface="Lucida Sans Unicode"/>
                <a:cs typeface="Lucida Sans Unicode"/>
              </a:rPr>
              <a:t>t</a:t>
            </a:r>
            <a:r>
              <a:rPr sz="3200" dirty="0">
                <a:latin typeface="Lucida Sans Unicode"/>
                <a:cs typeface="Lucida Sans Unicode"/>
              </a:rPr>
              <a:t>h </a:t>
            </a:r>
            <a:r>
              <a:rPr sz="3200" spc="-10" dirty="0">
                <a:latin typeface="Lucida Sans Unicode"/>
                <a:cs typeface="Lucida Sans Unicode"/>
              </a:rPr>
              <a:t>p</a:t>
            </a:r>
            <a:r>
              <a:rPr sz="3200" spc="-15" dirty="0">
                <a:latin typeface="Lucida Sans Unicode"/>
                <a:cs typeface="Lucida Sans Unicode"/>
              </a:rPr>
              <a:t>r</a:t>
            </a:r>
            <a:r>
              <a:rPr sz="3200" spc="-5" dirty="0">
                <a:latin typeface="Lucida Sans Unicode"/>
                <a:cs typeface="Lucida Sans Unicode"/>
              </a:rPr>
              <a:t>omo</a:t>
            </a:r>
            <a:r>
              <a:rPr sz="3200" dirty="0">
                <a:latin typeface="Lucida Sans Unicode"/>
                <a:cs typeface="Lucida Sans Unicode"/>
              </a:rPr>
              <a:t>t</a:t>
            </a:r>
            <a:r>
              <a:rPr sz="3200" spc="-15" dirty="0">
                <a:latin typeface="Lucida Sans Unicode"/>
                <a:cs typeface="Lucida Sans Unicode"/>
              </a:rPr>
              <a:t>i</a:t>
            </a:r>
            <a:r>
              <a:rPr sz="3200" spc="5" dirty="0">
                <a:latin typeface="Lucida Sans Unicode"/>
                <a:cs typeface="Lucida Sans Unicode"/>
              </a:rPr>
              <a:t>n</a:t>
            </a:r>
            <a:r>
              <a:rPr sz="3200" dirty="0">
                <a:latin typeface="Lucida Sans Unicode"/>
                <a:cs typeface="Lucida Sans Unicode"/>
              </a:rPr>
              <a:t>g</a:t>
            </a:r>
            <a:r>
              <a:rPr sz="3200" spc="-25" dirty="0">
                <a:latin typeface="Lucida Sans Unicode"/>
                <a:cs typeface="Lucida Sans Unicode"/>
              </a:rPr>
              <a:t> </a:t>
            </a:r>
            <a:r>
              <a:rPr sz="3200" dirty="0">
                <a:latin typeface="Lucida Sans Unicode"/>
                <a:cs typeface="Lucida Sans Unicode"/>
              </a:rPr>
              <a:t>gen</a:t>
            </a:r>
            <a:r>
              <a:rPr sz="3200" spc="5" dirty="0">
                <a:latin typeface="Lucida Sans Unicode"/>
                <a:cs typeface="Lucida Sans Unicode"/>
              </a:rPr>
              <a:t>e</a:t>
            </a:r>
            <a:r>
              <a:rPr sz="3200" dirty="0">
                <a:latin typeface="Lucida Sans Unicode"/>
                <a:cs typeface="Lucida Sans Unicode"/>
              </a:rPr>
              <a:t>s </a:t>
            </a:r>
            <a:r>
              <a:rPr sz="3200" spc="10" dirty="0">
                <a:latin typeface="Lucida Sans Unicode"/>
                <a:cs typeface="Lucida Sans Unicode"/>
              </a:rPr>
              <a:t>(</a:t>
            </a:r>
            <a:r>
              <a:rPr sz="3200" spc="-5" dirty="0">
                <a:latin typeface="Lucida Sans Unicode"/>
                <a:cs typeface="Lucida Sans Unicode"/>
              </a:rPr>
              <a:t>prot</a:t>
            </a:r>
            <a:r>
              <a:rPr sz="3200" spc="-15" dirty="0">
                <a:latin typeface="Lucida Sans Unicode"/>
                <a:cs typeface="Lucida Sans Unicode"/>
              </a:rPr>
              <a:t>o</a:t>
            </a:r>
            <a:r>
              <a:rPr sz="3200" dirty="0">
                <a:latin typeface="Lucida Sans Unicode"/>
                <a:cs typeface="Lucida Sans Unicode"/>
              </a:rPr>
              <a:t>-</a:t>
            </a:r>
          </a:p>
          <a:p>
            <a:pPr marL="268605"/>
            <a:r>
              <a:rPr sz="3200" spc="-5" dirty="0">
                <a:latin typeface="Lucida Sans Unicode"/>
                <a:cs typeface="Lucida Sans Unicode"/>
              </a:rPr>
              <a:t>o</a:t>
            </a:r>
            <a:r>
              <a:rPr sz="3200" spc="10" dirty="0">
                <a:latin typeface="Lucida Sans Unicode"/>
                <a:cs typeface="Lucida Sans Unicode"/>
              </a:rPr>
              <a:t>n</a:t>
            </a:r>
            <a:r>
              <a:rPr sz="3200" dirty="0">
                <a:latin typeface="Lucida Sans Unicode"/>
                <a:cs typeface="Lucida Sans Unicode"/>
              </a:rPr>
              <a:t>c</a:t>
            </a:r>
            <a:r>
              <a:rPr sz="3200" spc="-5" dirty="0">
                <a:latin typeface="Lucida Sans Unicode"/>
                <a:cs typeface="Lucida Sans Unicode"/>
              </a:rPr>
              <a:t>o</a:t>
            </a:r>
            <a:r>
              <a:rPr sz="3200" spc="-20" dirty="0">
                <a:latin typeface="Lucida Sans Unicode"/>
                <a:cs typeface="Lucida Sans Unicode"/>
              </a:rPr>
              <a:t>-</a:t>
            </a:r>
            <a:r>
              <a:rPr sz="3200" spc="-5" dirty="0">
                <a:latin typeface="Lucida Sans Unicode"/>
                <a:cs typeface="Lucida Sans Unicode"/>
              </a:rPr>
              <a:t>ge</a:t>
            </a:r>
            <a:r>
              <a:rPr sz="3200" dirty="0">
                <a:latin typeface="Lucida Sans Unicode"/>
                <a:cs typeface="Lucida Sans Unicode"/>
              </a:rPr>
              <a:t>ne</a:t>
            </a:r>
            <a:r>
              <a:rPr sz="3200" spc="-15" dirty="0">
                <a:latin typeface="Lucida Sans Unicode"/>
                <a:cs typeface="Lucida Sans Unicode"/>
              </a:rPr>
              <a:t>s</a:t>
            </a:r>
            <a:r>
              <a:rPr sz="3200" spc="-20" dirty="0">
                <a:latin typeface="Lucida Sans Unicode"/>
                <a:cs typeface="Lucida Sans Unicode"/>
              </a:rPr>
              <a:t>.</a:t>
            </a:r>
            <a:r>
              <a:rPr sz="3200" dirty="0">
                <a:latin typeface="Lucida Sans Unicode"/>
                <a:cs typeface="Lucida Sans Unicode"/>
              </a:rPr>
              <a:t>)</a:t>
            </a:r>
          </a:p>
          <a:p>
            <a:pPr marL="268605" marR="121285" indent="-256540">
              <a:spcBef>
                <a:spcPts val="395"/>
              </a:spcBef>
              <a:tabLst>
                <a:tab pos="5030470" algn="l"/>
              </a:tabLst>
            </a:pPr>
            <a:r>
              <a:rPr sz="3200" spc="5" dirty="0">
                <a:latin typeface="Lucida Sans Unicode"/>
                <a:cs typeface="Lucida Sans Unicode"/>
              </a:rPr>
              <a:t>B</a:t>
            </a:r>
            <a:r>
              <a:rPr sz="3200" dirty="0">
                <a:latin typeface="Lucida Sans Unicode"/>
                <a:cs typeface="Lucida Sans Unicode"/>
              </a:rPr>
              <a:t>:</a:t>
            </a:r>
            <a:r>
              <a:rPr sz="3200" spc="-25" dirty="0">
                <a:latin typeface="Lucida Sans Unicode"/>
                <a:cs typeface="Lucida Sans Unicode"/>
              </a:rPr>
              <a:t> </a:t>
            </a:r>
            <a:r>
              <a:rPr sz="3200" spc="-5" dirty="0">
                <a:latin typeface="Lucida Sans Unicode"/>
                <a:cs typeface="Lucida Sans Unicode"/>
              </a:rPr>
              <a:t>T</a:t>
            </a:r>
            <a:r>
              <a:rPr sz="3200" spc="5" dirty="0">
                <a:latin typeface="Lucida Sans Unicode"/>
                <a:cs typeface="Lucida Sans Unicode"/>
              </a:rPr>
              <a:t>h</a:t>
            </a:r>
            <a:r>
              <a:rPr sz="3200" dirty="0">
                <a:latin typeface="Lucida Sans Unicode"/>
                <a:cs typeface="Lucida Sans Unicode"/>
              </a:rPr>
              <a:t>e growth</a:t>
            </a:r>
            <a:r>
              <a:rPr sz="3200" spc="-40" dirty="0">
                <a:latin typeface="Lucida Sans Unicode"/>
                <a:cs typeface="Lucida Sans Unicode"/>
              </a:rPr>
              <a:t> </a:t>
            </a:r>
            <a:r>
              <a:rPr sz="3200" spc="-5" dirty="0">
                <a:latin typeface="Lucida Sans Unicode"/>
                <a:cs typeface="Lucida Sans Unicode"/>
              </a:rPr>
              <a:t>inhibi</a:t>
            </a:r>
            <a:r>
              <a:rPr sz="3200" spc="5" dirty="0">
                <a:latin typeface="Lucida Sans Unicode"/>
                <a:cs typeface="Lucida Sans Unicode"/>
              </a:rPr>
              <a:t>t</a:t>
            </a:r>
            <a:r>
              <a:rPr sz="3200" spc="-5" dirty="0">
                <a:latin typeface="Lucida Sans Unicode"/>
                <a:cs typeface="Lucida Sans Unicode"/>
              </a:rPr>
              <a:t>in</a:t>
            </a:r>
            <a:r>
              <a:rPr sz="3200" dirty="0">
                <a:latin typeface="Lucida Sans Unicode"/>
                <a:cs typeface="Lucida Sans Unicode"/>
              </a:rPr>
              <a:t>g	gen</a:t>
            </a:r>
            <a:r>
              <a:rPr sz="3200" spc="5" dirty="0">
                <a:latin typeface="Lucida Sans Unicode"/>
                <a:cs typeface="Lucida Sans Unicode"/>
              </a:rPr>
              <a:t>e</a:t>
            </a:r>
            <a:r>
              <a:rPr sz="3200" dirty="0">
                <a:latin typeface="Lucida Sans Unicode"/>
                <a:cs typeface="Lucida Sans Unicode"/>
              </a:rPr>
              <a:t>s</a:t>
            </a:r>
            <a:r>
              <a:rPr sz="3200" spc="10" dirty="0">
                <a:latin typeface="Lucida Sans Unicode"/>
                <a:cs typeface="Lucida Sans Unicode"/>
              </a:rPr>
              <a:t> </a:t>
            </a:r>
            <a:r>
              <a:rPr sz="3200" spc="15" dirty="0">
                <a:latin typeface="Lucida Sans Unicode"/>
                <a:cs typeface="Lucida Sans Unicode"/>
              </a:rPr>
              <a:t>(</a:t>
            </a:r>
            <a:r>
              <a:rPr sz="3200" spc="10" dirty="0">
                <a:latin typeface="Lucida Sans Unicode"/>
                <a:cs typeface="Lucida Sans Unicode"/>
              </a:rPr>
              <a:t>c</a:t>
            </a:r>
            <a:r>
              <a:rPr sz="3200" spc="-10" dirty="0">
                <a:latin typeface="Lucida Sans Unicode"/>
                <a:cs typeface="Lucida Sans Unicode"/>
              </a:rPr>
              <a:t>a</a:t>
            </a:r>
            <a:r>
              <a:rPr sz="3200" dirty="0">
                <a:latin typeface="Lucida Sans Unicode"/>
                <a:cs typeface="Lucida Sans Unicode"/>
              </a:rPr>
              <a:t>n</a:t>
            </a:r>
            <a:r>
              <a:rPr sz="3200" spc="5" dirty="0">
                <a:latin typeface="Lucida Sans Unicode"/>
                <a:cs typeface="Lucida Sans Unicode"/>
              </a:rPr>
              <a:t>cer </a:t>
            </a:r>
            <a:r>
              <a:rPr sz="3200" spc="-5" dirty="0">
                <a:latin typeface="Lucida Sans Unicode"/>
                <a:cs typeface="Lucida Sans Unicode"/>
              </a:rPr>
              <a:t>s</a:t>
            </a:r>
            <a:r>
              <a:rPr sz="3200" spc="25" dirty="0">
                <a:latin typeface="Lucida Sans Unicode"/>
                <a:cs typeface="Lucida Sans Unicode"/>
              </a:rPr>
              <a:t>u</a:t>
            </a:r>
            <a:r>
              <a:rPr sz="3200" spc="-5" dirty="0">
                <a:latin typeface="Lucida Sans Unicode"/>
                <a:cs typeface="Lucida Sans Unicode"/>
              </a:rPr>
              <a:t>ppr</a:t>
            </a:r>
            <a:r>
              <a:rPr sz="3200" spc="5" dirty="0">
                <a:latin typeface="Lucida Sans Unicode"/>
                <a:cs typeface="Lucida Sans Unicode"/>
              </a:rPr>
              <a:t>e</a:t>
            </a:r>
            <a:r>
              <a:rPr sz="3200" dirty="0">
                <a:latin typeface="Lucida Sans Unicode"/>
                <a:cs typeface="Lucida Sans Unicode"/>
              </a:rPr>
              <a:t>ssor</a:t>
            </a:r>
            <a:r>
              <a:rPr sz="3200" spc="-55" dirty="0">
                <a:latin typeface="Lucida Sans Unicode"/>
                <a:cs typeface="Lucida Sans Unicode"/>
              </a:rPr>
              <a:t> </a:t>
            </a:r>
            <a:r>
              <a:rPr sz="3200" spc="-10" dirty="0">
                <a:latin typeface="Lucida Sans Unicode"/>
                <a:cs typeface="Lucida Sans Unicode"/>
              </a:rPr>
              <a:t>g</a:t>
            </a:r>
            <a:r>
              <a:rPr sz="3200" spc="15" dirty="0">
                <a:latin typeface="Lucida Sans Unicode"/>
                <a:cs typeface="Lucida Sans Unicode"/>
              </a:rPr>
              <a:t>e</a:t>
            </a:r>
            <a:r>
              <a:rPr sz="3200" spc="10" dirty="0">
                <a:latin typeface="Lucida Sans Unicode"/>
                <a:cs typeface="Lucida Sans Unicode"/>
              </a:rPr>
              <a:t>n</a:t>
            </a:r>
            <a:r>
              <a:rPr sz="3200" spc="5" dirty="0">
                <a:latin typeface="Lucida Sans Unicode"/>
                <a:cs typeface="Lucida Sans Unicode"/>
              </a:rPr>
              <a:t>e</a:t>
            </a:r>
            <a:r>
              <a:rPr sz="3200" spc="-20" dirty="0">
                <a:latin typeface="Lucida Sans Unicode"/>
                <a:cs typeface="Lucida Sans Unicode"/>
              </a:rPr>
              <a:t>s</a:t>
            </a:r>
            <a:r>
              <a:rPr sz="3200" spc="-5" dirty="0">
                <a:latin typeface="Lucida Sans Unicode"/>
                <a:cs typeface="Lucida Sans Unicode"/>
              </a:rPr>
              <a:t>.</a:t>
            </a:r>
            <a:r>
              <a:rPr sz="3200" dirty="0">
                <a:latin typeface="Lucida Sans Unicode"/>
                <a:cs typeface="Lucida Sans Unicode"/>
              </a:rPr>
              <a:t>)</a:t>
            </a:r>
          </a:p>
          <a:p>
            <a:pPr marL="12700">
              <a:spcBef>
                <a:spcPts val="395"/>
              </a:spcBef>
            </a:pPr>
            <a:r>
              <a:rPr sz="3200" dirty="0">
                <a:latin typeface="Lucida Sans Unicode"/>
                <a:cs typeface="Lucida Sans Unicode"/>
              </a:rPr>
              <a:t>C: Genes </a:t>
            </a:r>
            <a:r>
              <a:rPr sz="3200" spc="-5" dirty="0">
                <a:latin typeface="Lucida Sans Unicode"/>
                <a:cs typeface="Lucida Sans Unicode"/>
              </a:rPr>
              <a:t>tha</a:t>
            </a:r>
            <a:r>
              <a:rPr sz="3200" dirty="0">
                <a:latin typeface="Lucida Sans Unicode"/>
                <a:cs typeface="Lucida Sans Unicode"/>
              </a:rPr>
              <a:t>t </a:t>
            </a:r>
            <a:r>
              <a:rPr sz="3200" spc="-5" dirty="0">
                <a:latin typeface="Lucida Sans Unicode"/>
                <a:cs typeface="Lucida Sans Unicode"/>
              </a:rPr>
              <a:t>con</a:t>
            </a:r>
            <a:r>
              <a:rPr sz="3200" spc="10" dirty="0">
                <a:latin typeface="Lucida Sans Unicode"/>
                <a:cs typeface="Lucida Sans Unicode"/>
              </a:rPr>
              <a:t>t</a:t>
            </a:r>
            <a:r>
              <a:rPr sz="3200" spc="-5" dirty="0">
                <a:latin typeface="Lucida Sans Unicode"/>
                <a:cs typeface="Lucida Sans Unicode"/>
              </a:rPr>
              <a:t>ro</a:t>
            </a:r>
            <a:r>
              <a:rPr sz="3200" dirty="0">
                <a:latin typeface="Lucida Sans Unicode"/>
                <a:cs typeface="Lucida Sans Unicode"/>
              </a:rPr>
              <a:t>l</a:t>
            </a:r>
            <a:r>
              <a:rPr sz="3200" spc="-80" dirty="0">
                <a:latin typeface="Lucida Sans Unicode"/>
                <a:cs typeface="Lucida Sans Unicode"/>
              </a:rPr>
              <a:t> </a:t>
            </a:r>
            <a:r>
              <a:rPr sz="3200" spc="-5" dirty="0">
                <a:latin typeface="Lucida Sans Unicode"/>
                <a:cs typeface="Lucida Sans Unicode"/>
              </a:rPr>
              <a:t>pro</a:t>
            </a:r>
            <a:r>
              <a:rPr sz="3200" spc="-15" dirty="0">
                <a:latin typeface="Lucida Sans Unicode"/>
                <a:cs typeface="Lucida Sans Unicode"/>
              </a:rPr>
              <a:t>g</a:t>
            </a:r>
            <a:r>
              <a:rPr sz="3200" spc="-20" dirty="0">
                <a:latin typeface="Lucida Sans Unicode"/>
                <a:cs typeface="Lucida Sans Unicode"/>
              </a:rPr>
              <a:t>r</a:t>
            </a:r>
            <a:r>
              <a:rPr sz="3200" spc="-5" dirty="0">
                <a:latin typeface="Lucida Sans Unicode"/>
                <a:cs typeface="Lucida Sans Unicode"/>
              </a:rPr>
              <a:t>am</a:t>
            </a:r>
            <a:r>
              <a:rPr sz="3200" spc="-20" dirty="0">
                <a:latin typeface="Lucida Sans Unicode"/>
                <a:cs typeface="Lucida Sans Unicode"/>
              </a:rPr>
              <a:t>m</a:t>
            </a:r>
            <a:r>
              <a:rPr sz="3200" dirty="0">
                <a:latin typeface="Lucida Sans Unicode"/>
                <a:cs typeface="Lucida Sans Unicode"/>
              </a:rPr>
              <a:t>ed </a:t>
            </a:r>
            <a:r>
              <a:rPr sz="3200" spc="-5" dirty="0">
                <a:latin typeface="Lucida Sans Unicode"/>
                <a:cs typeface="Lucida Sans Unicode"/>
              </a:rPr>
              <a:t>cell</a:t>
            </a:r>
            <a:endParaRPr sz="3200" dirty="0">
              <a:latin typeface="Lucida Sans Unicode"/>
              <a:cs typeface="Lucida Sans Unicode"/>
            </a:endParaRPr>
          </a:p>
          <a:p>
            <a:pPr marL="12700" indent="255904"/>
            <a:r>
              <a:rPr sz="3200" spc="-5" dirty="0">
                <a:latin typeface="Lucida Sans Unicode"/>
                <a:cs typeface="Lucida Sans Unicode"/>
              </a:rPr>
              <a:t>dea</a:t>
            </a:r>
            <a:r>
              <a:rPr sz="3200" spc="5" dirty="0">
                <a:latin typeface="Lucida Sans Unicode"/>
                <a:cs typeface="Lucida Sans Unicode"/>
              </a:rPr>
              <a:t>t</a:t>
            </a:r>
            <a:r>
              <a:rPr sz="3200" dirty="0">
                <a:latin typeface="Lucida Sans Unicode"/>
                <a:cs typeface="Lucida Sans Unicode"/>
              </a:rPr>
              <a:t>h</a:t>
            </a:r>
            <a:r>
              <a:rPr sz="3200" spc="-20" dirty="0">
                <a:latin typeface="Lucida Sans Unicode"/>
                <a:cs typeface="Lucida Sans Unicode"/>
              </a:rPr>
              <a:t> </a:t>
            </a:r>
            <a:r>
              <a:rPr sz="3200" spc="10" dirty="0">
                <a:latin typeface="Lucida Sans Unicode"/>
                <a:cs typeface="Lucida Sans Unicode"/>
              </a:rPr>
              <a:t>(</a:t>
            </a:r>
            <a:r>
              <a:rPr sz="3200" spc="-10" dirty="0">
                <a:latin typeface="Lucida Sans Unicode"/>
                <a:cs typeface="Lucida Sans Unicode"/>
              </a:rPr>
              <a:t>a</a:t>
            </a:r>
            <a:r>
              <a:rPr sz="3200" spc="10" dirty="0">
                <a:latin typeface="Lucida Sans Unicode"/>
                <a:cs typeface="Lucida Sans Unicode"/>
              </a:rPr>
              <a:t>p</a:t>
            </a:r>
            <a:r>
              <a:rPr sz="3200" spc="-5" dirty="0">
                <a:latin typeface="Lucida Sans Unicode"/>
                <a:cs typeface="Lucida Sans Unicode"/>
              </a:rPr>
              <a:t>op</a:t>
            </a:r>
            <a:r>
              <a:rPr sz="3200" spc="5" dirty="0">
                <a:latin typeface="Lucida Sans Unicode"/>
                <a:cs typeface="Lucida Sans Unicode"/>
              </a:rPr>
              <a:t>t</a:t>
            </a:r>
            <a:r>
              <a:rPr sz="3200" spc="-5" dirty="0">
                <a:latin typeface="Lucida Sans Unicode"/>
                <a:cs typeface="Lucida Sans Unicode"/>
              </a:rPr>
              <a:t>osi</a:t>
            </a:r>
            <a:r>
              <a:rPr sz="3200" spc="-20" dirty="0">
                <a:latin typeface="Lucida Sans Unicode"/>
                <a:cs typeface="Lucida Sans Unicode"/>
              </a:rPr>
              <a:t>s</a:t>
            </a:r>
            <a:r>
              <a:rPr sz="3200" spc="10" dirty="0">
                <a:latin typeface="Lucida Sans Unicode"/>
                <a:cs typeface="Lucida Sans Unicode"/>
              </a:rPr>
              <a:t>.</a:t>
            </a:r>
            <a:r>
              <a:rPr sz="3200" dirty="0">
                <a:latin typeface="Lucida Sans Unicode"/>
                <a:cs typeface="Lucida Sans Unicode"/>
              </a:rPr>
              <a:t>)</a:t>
            </a:r>
          </a:p>
          <a:p>
            <a:pPr marL="12700">
              <a:spcBef>
                <a:spcPts val="405"/>
              </a:spcBef>
            </a:pPr>
            <a:r>
              <a:rPr sz="3200" spc="-5" dirty="0">
                <a:latin typeface="Lucida Sans Unicode"/>
                <a:cs typeface="Lucida Sans Unicode"/>
              </a:rPr>
              <a:t>D</a:t>
            </a:r>
            <a:r>
              <a:rPr sz="3200" dirty="0">
                <a:latin typeface="Lucida Sans Unicode"/>
                <a:cs typeface="Lucida Sans Unicode"/>
              </a:rPr>
              <a:t>:</a:t>
            </a:r>
            <a:r>
              <a:rPr sz="3200" spc="5" dirty="0">
                <a:latin typeface="Lucida Sans Unicode"/>
                <a:cs typeface="Lucida Sans Unicode"/>
              </a:rPr>
              <a:t> </a:t>
            </a:r>
            <a:r>
              <a:rPr sz="3200" dirty="0">
                <a:latin typeface="Lucida Sans Unicode"/>
                <a:cs typeface="Lucida Sans Unicode"/>
              </a:rPr>
              <a:t>D</a:t>
            </a:r>
            <a:r>
              <a:rPr sz="3200" spc="-5" dirty="0">
                <a:latin typeface="Lucida Sans Unicode"/>
                <a:cs typeface="Lucida Sans Unicode"/>
              </a:rPr>
              <a:t>N</a:t>
            </a:r>
            <a:r>
              <a:rPr sz="3200" dirty="0">
                <a:latin typeface="Lucida Sans Unicode"/>
                <a:cs typeface="Lucida Sans Unicode"/>
              </a:rPr>
              <a:t>A</a:t>
            </a:r>
            <a:r>
              <a:rPr sz="3200" spc="-35" dirty="0">
                <a:latin typeface="Lucida Sans Unicode"/>
                <a:cs typeface="Lucida Sans Unicode"/>
              </a:rPr>
              <a:t> </a:t>
            </a:r>
            <a:r>
              <a:rPr sz="3200" spc="-5" dirty="0">
                <a:latin typeface="Lucida Sans Unicode"/>
                <a:cs typeface="Lucida Sans Unicode"/>
              </a:rPr>
              <a:t>r</a:t>
            </a:r>
            <a:r>
              <a:rPr sz="3200" spc="15" dirty="0">
                <a:latin typeface="Lucida Sans Unicode"/>
                <a:cs typeface="Lucida Sans Unicode"/>
              </a:rPr>
              <a:t>e</a:t>
            </a:r>
            <a:r>
              <a:rPr sz="3200" dirty="0">
                <a:latin typeface="Lucida Sans Unicode"/>
                <a:cs typeface="Lucida Sans Unicode"/>
              </a:rPr>
              <a:t>p</a:t>
            </a:r>
            <a:r>
              <a:rPr sz="3200" spc="-5" dirty="0">
                <a:latin typeface="Lucida Sans Unicode"/>
                <a:cs typeface="Lucida Sans Unicode"/>
              </a:rPr>
              <a:t>ai</a:t>
            </a:r>
            <a:r>
              <a:rPr sz="3200" dirty="0">
                <a:latin typeface="Lucida Sans Unicode"/>
                <a:cs typeface="Lucida Sans Unicode"/>
              </a:rPr>
              <a:t>r</a:t>
            </a:r>
            <a:r>
              <a:rPr sz="3200" spc="-20" dirty="0">
                <a:latin typeface="Lucida Sans Unicode"/>
                <a:cs typeface="Lucida Sans Unicode"/>
              </a:rPr>
              <a:t> </a:t>
            </a:r>
            <a:r>
              <a:rPr sz="3200" spc="-10" dirty="0">
                <a:latin typeface="Lucida Sans Unicode"/>
                <a:cs typeface="Lucida Sans Unicode"/>
              </a:rPr>
              <a:t>g</a:t>
            </a:r>
            <a:r>
              <a:rPr sz="3200" spc="15" dirty="0">
                <a:latin typeface="Lucida Sans Unicode"/>
                <a:cs typeface="Lucida Sans Unicode"/>
              </a:rPr>
              <a:t>e</a:t>
            </a:r>
            <a:r>
              <a:rPr sz="3200" spc="10" dirty="0">
                <a:latin typeface="Lucida Sans Unicode"/>
                <a:cs typeface="Lucida Sans Unicode"/>
              </a:rPr>
              <a:t>n</a:t>
            </a:r>
            <a:r>
              <a:rPr sz="3200" dirty="0">
                <a:latin typeface="Lucida Sans Unicode"/>
                <a:cs typeface="Lucida Sans Unicode"/>
              </a:rPr>
              <a:t>e</a:t>
            </a:r>
            <a:r>
              <a:rPr sz="3200" spc="20" dirty="0">
                <a:latin typeface="Lucida Sans Unicode"/>
                <a:cs typeface="Lucida Sans Unicode"/>
              </a:rPr>
              <a:t>s</a:t>
            </a:r>
            <a:r>
              <a:rPr sz="3200" dirty="0">
                <a:latin typeface="Lucida Sans Unicode"/>
                <a:cs typeface="Lucida Sans Unicode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6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48098"/>
            <a:ext cx="10515600" cy="1559619"/>
          </a:xfrm>
          <a:prstGeom prst="rect">
            <a:avLst/>
          </a:prstGeom>
        </p:spPr>
        <p:txBody>
          <a:bodyPr vert="horz" wrap="square" lIns="0" tIns="1133056" rIns="0" bIns="0" rtlCol="0" anchor="ctr">
            <a:spAutoFit/>
          </a:bodyPr>
          <a:lstStyle/>
          <a:p>
            <a:pPr marL="337820">
              <a:lnSpc>
                <a:spcPct val="100000"/>
              </a:lnSpc>
            </a:pPr>
            <a:r>
              <a:rPr sz="2700" spc="-5" dirty="0">
                <a:latin typeface="Lucida Sans Unicode"/>
                <a:cs typeface="Lucida Sans Unicode"/>
              </a:rPr>
              <a:t>Tr</a:t>
            </a:r>
            <a:r>
              <a:rPr sz="2700" spc="-10" dirty="0">
                <a:latin typeface="Lucida Sans Unicode"/>
                <a:cs typeface="Lucida Sans Unicode"/>
              </a:rPr>
              <a:t>a</a:t>
            </a:r>
            <a:r>
              <a:rPr sz="2700" spc="-40" dirty="0">
                <a:latin typeface="Lucida Sans Unicode"/>
                <a:cs typeface="Lucida Sans Unicode"/>
              </a:rPr>
              <a:t>ns</a:t>
            </a:r>
            <a:r>
              <a:rPr sz="2700" spc="-10" dirty="0">
                <a:latin typeface="Lucida Sans Unicode"/>
                <a:cs typeface="Lucida Sans Unicode"/>
              </a:rPr>
              <a:t>f</a:t>
            </a:r>
            <a:r>
              <a:rPr sz="2700" spc="-5" dirty="0">
                <a:latin typeface="Lucida Sans Unicode"/>
                <a:cs typeface="Lucida Sans Unicode"/>
              </a:rPr>
              <a:t>orma</a:t>
            </a:r>
            <a:r>
              <a:rPr sz="2700" spc="-10" dirty="0">
                <a:latin typeface="Lucida Sans Unicode"/>
                <a:cs typeface="Lucida Sans Unicode"/>
              </a:rPr>
              <a:t>t</a:t>
            </a:r>
            <a:r>
              <a:rPr sz="2700" dirty="0">
                <a:latin typeface="Lucida Sans Unicode"/>
                <a:cs typeface="Lucida Sans Unicode"/>
              </a:rPr>
              <a:t>i</a:t>
            </a:r>
            <a:r>
              <a:rPr sz="2700" spc="-5" dirty="0">
                <a:latin typeface="Lucida Sans Unicode"/>
                <a:cs typeface="Lucida Sans Unicode"/>
              </a:rPr>
              <a:t>o</a:t>
            </a:r>
            <a:r>
              <a:rPr sz="2700" spc="-20" dirty="0">
                <a:latin typeface="Lucida Sans Unicode"/>
                <a:cs typeface="Lucida Sans Unicode"/>
              </a:rPr>
              <a:t>n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o</a:t>
            </a:r>
            <a:r>
              <a:rPr sz="2700" spc="-10" dirty="0">
                <a:latin typeface="Lucida Sans Unicode"/>
                <a:cs typeface="Lucida Sans Unicode"/>
              </a:rPr>
              <a:t>f </a:t>
            </a:r>
            <a:r>
              <a:rPr sz="2700" spc="15" dirty="0">
                <a:latin typeface="Lucida Sans Unicode"/>
                <a:cs typeface="Lucida Sans Unicode"/>
              </a:rPr>
              <a:t>p</a:t>
            </a:r>
            <a:r>
              <a:rPr sz="2700" spc="-5" dirty="0">
                <a:latin typeface="Lucida Sans Unicode"/>
                <a:cs typeface="Lucida Sans Unicode"/>
              </a:rPr>
              <a:t>ro</a:t>
            </a:r>
            <a:r>
              <a:rPr sz="2700" dirty="0">
                <a:latin typeface="Lucida Sans Unicode"/>
                <a:cs typeface="Lucida Sans Unicode"/>
              </a:rPr>
              <a:t>t</a:t>
            </a:r>
            <a:r>
              <a:rPr sz="2700" spc="30" dirty="0">
                <a:latin typeface="Lucida Sans Unicode"/>
                <a:cs typeface="Lucida Sans Unicode"/>
              </a:rPr>
              <a:t>o</a:t>
            </a:r>
            <a:r>
              <a:rPr sz="2700" spc="-50" dirty="0">
                <a:latin typeface="Lucida Sans Unicode"/>
                <a:cs typeface="Lucida Sans Unicode"/>
              </a:rPr>
              <a:t>-</a:t>
            </a:r>
            <a:r>
              <a:rPr sz="2700" spc="-25" dirty="0">
                <a:latin typeface="Lucida Sans Unicode"/>
                <a:cs typeface="Lucida Sans Unicode"/>
              </a:rPr>
              <a:t>o</a:t>
            </a:r>
            <a:r>
              <a:rPr sz="2700" spc="-20" dirty="0">
                <a:latin typeface="Lucida Sans Unicode"/>
                <a:cs typeface="Lucida Sans Unicode"/>
              </a:rPr>
              <a:t>n</a:t>
            </a:r>
            <a:r>
              <a:rPr sz="2700" spc="-5" dirty="0">
                <a:latin typeface="Lucida Sans Unicode"/>
                <a:cs typeface="Lucida Sans Unicode"/>
              </a:rPr>
              <a:t>c</a:t>
            </a:r>
            <a:r>
              <a:rPr sz="2700" spc="-30" dirty="0">
                <a:latin typeface="Lucida Sans Unicode"/>
                <a:cs typeface="Lucida Sans Unicode"/>
              </a:rPr>
              <a:t>o</a:t>
            </a:r>
            <a:r>
              <a:rPr sz="2700" spc="-50" dirty="0">
                <a:latin typeface="Lucida Sans Unicode"/>
                <a:cs typeface="Lucida Sans Unicode"/>
              </a:rPr>
              <a:t>g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45" dirty="0">
                <a:latin typeface="Lucida Sans Unicode"/>
                <a:cs typeface="Lucida Sans Unicode"/>
              </a:rPr>
              <a:t>n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15" dirty="0">
                <a:latin typeface="Lucida Sans Unicode"/>
                <a:cs typeface="Lucida Sans Unicode"/>
              </a:rPr>
              <a:t>s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10" dirty="0">
                <a:latin typeface="Lucida Sans Unicode"/>
                <a:cs typeface="Lucida Sans Unicode"/>
              </a:rPr>
              <a:t>t</a:t>
            </a:r>
            <a:r>
              <a:rPr sz="2700" dirty="0">
                <a:latin typeface="Lucida Sans Unicode"/>
                <a:cs typeface="Lucida Sans Unicode"/>
              </a:rPr>
              <a:t>o</a:t>
            </a:r>
            <a:r>
              <a:rPr sz="2700" spc="-5" dirty="0">
                <a:latin typeface="Lucida Sans Unicode"/>
                <a:cs typeface="Lucida Sans Unicode"/>
              </a:rPr>
              <a:t> o</a:t>
            </a:r>
            <a:r>
              <a:rPr sz="2700" spc="-30" dirty="0">
                <a:latin typeface="Lucida Sans Unicode"/>
                <a:cs typeface="Lucida Sans Unicode"/>
              </a:rPr>
              <a:t>n</a:t>
            </a:r>
            <a:r>
              <a:rPr sz="2700" spc="-5" dirty="0">
                <a:latin typeface="Lucida Sans Unicode"/>
                <a:cs typeface="Lucida Sans Unicode"/>
              </a:rPr>
              <a:t>co</a:t>
            </a:r>
            <a:r>
              <a:rPr sz="2700" spc="-50" dirty="0">
                <a:latin typeface="Lucida Sans Unicode"/>
                <a:cs typeface="Lucida Sans Unicode"/>
              </a:rPr>
              <a:t>ge</a:t>
            </a:r>
            <a:r>
              <a:rPr sz="2700" spc="-40" dirty="0">
                <a:latin typeface="Lucida Sans Unicode"/>
                <a:cs typeface="Lucida Sans Unicode"/>
              </a:rPr>
              <a:t>n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25" dirty="0">
                <a:latin typeface="Lucida Sans Unicode"/>
                <a:cs typeface="Lucida Sans Unicode"/>
              </a:rPr>
              <a:t>s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15440" y="2584170"/>
            <a:ext cx="7748905" cy="28469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700" spc="-5" dirty="0">
                <a:latin typeface="Lucida Sans Unicode"/>
                <a:cs typeface="Lucida Sans Unicode"/>
              </a:rPr>
              <a:t>-</a:t>
            </a:r>
            <a:r>
              <a:rPr sz="2800" spc="-25" dirty="0">
                <a:latin typeface="Lucida Sans Unicode"/>
                <a:cs typeface="Lucida Sans Unicode"/>
              </a:rPr>
              <a:t>p</a:t>
            </a:r>
            <a:r>
              <a:rPr sz="2800" spc="-45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in</a:t>
            </a:r>
            <a:r>
              <a:rPr sz="2800" spc="-15" dirty="0">
                <a:latin typeface="Lucida Sans Unicode"/>
                <a:cs typeface="Lucida Sans Unicode"/>
              </a:rPr>
              <a:t>t</a:t>
            </a:r>
            <a:r>
              <a:rPr sz="2800" dirty="0">
                <a:latin typeface="Lucida Sans Unicode"/>
                <a:cs typeface="Lucida Sans Unicode"/>
              </a:rPr>
              <a:t> </a:t>
            </a:r>
            <a:r>
              <a:rPr sz="2800" spc="-45" dirty="0">
                <a:latin typeface="Lucida Sans Unicode"/>
                <a:cs typeface="Lucida Sans Unicode"/>
              </a:rPr>
              <a:t>mut</a:t>
            </a:r>
            <a:r>
              <a:rPr sz="2800" spc="-30" dirty="0">
                <a:latin typeface="Lucida Sans Unicode"/>
                <a:cs typeface="Lucida Sans Unicode"/>
              </a:rPr>
              <a:t>ati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endParaRPr sz="2800">
              <a:latin typeface="Lucida Sans Unicode"/>
              <a:cs typeface="Lucida Sans Unicode"/>
            </a:endParaRPr>
          </a:p>
          <a:p>
            <a:pPr>
              <a:spcBef>
                <a:spcPts val="4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/>
            <a:r>
              <a:rPr sz="2800" spc="-35" dirty="0">
                <a:latin typeface="Lucida Sans Unicode"/>
                <a:cs typeface="Lucida Sans Unicode"/>
              </a:rPr>
              <a:t>-</a:t>
            </a:r>
            <a:r>
              <a:rPr sz="2800" spc="-50" dirty="0">
                <a:latin typeface="Lucida Sans Unicode"/>
                <a:cs typeface="Lucida Sans Unicode"/>
              </a:rPr>
              <a:t>C</a:t>
            </a:r>
            <a:r>
              <a:rPr sz="2800" spc="-40" dirty="0">
                <a:latin typeface="Lucida Sans Unicode"/>
                <a:cs typeface="Lucida Sans Unicode"/>
              </a:rPr>
              <a:t>h</a:t>
            </a:r>
            <a:r>
              <a:rPr sz="2800" spc="-45" dirty="0">
                <a:latin typeface="Lucida Sans Unicode"/>
                <a:cs typeface="Lucida Sans Unicode"/>
              </a:rPr>
              <a:t>ro</a:t>
            </a:r>
            <a:r>
              <a:rPr sz="2800" spc="-50" dirty="0">
                <a:latin typeface="Lucida Sans Unicode"/>
                <a:cs typeface="Lucida Sans Unicode"/>
              </a:rPr>
              <a:t>mo</a:t>
            </a:r>
            <a:r>
              <a:rPr sz="2800" spc="-30" dirty="0">
                <a:latin typeface="Lucida Sans Unicode"/>
                <a:cs typeface="Lucida Sans Unicode"/>
              </a:rPr>
              <a:t>s</a:t>
            </a:r>
            <a:r>
              <a:rPr sz="2800" spc="-50" dirty="0">
                <a:latin typeface="Lucida Sans Unicode"/>
                <a:cs typeface="Lucida Sans Unicode"/>
              </a:rPr>
              <a:t>o</a:t>
            </a:r>
            <a:r>
              <a:rPr sz="2800" spc="-45" dirty="0">
                <a:latin typeface="Lucida Sans Unicode"/>
                <a:cs typeface="Lucida Sans Unicode"/>
              </a:rPr>
              <a:t>m</a:t>
            </a:r>
            <a:r>
              <a:rPr sz="2800" spc="-15" dirty="0">
                <a:latin typeface="Lucida Sans Unicode"/>
                <a:cs typeface="Lucida Sans Unicode"/>
              </a:rPr>
              <a:t>al</a:t>
            </a:r>
            <a:r>
              <a:rPr sz="2800" spc="80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t</a:t>
            </a:r>
            <a:r>
              <a:rPr sz="2800" spc="-35" dirty="0">
                <a:latin typeface="Lucida Sans Unicode"/>
                <a:cs typeface="Lucida Sans Unicode"/>
              </a:rPr>
              <a:t>r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n</a:t>
            </a:r>
            <a:r>
              <a:rPr sz="2800" spc="-30" dirty="0">
                <a:latin typeface="Lucida Sans Unicode"/>
                <a:cs typeface="Lucida Sans Unicode"/>
              </a:rPr>
              <a:t>sl</a:t>
            </a:r>
            <a:r>
              <a:rPr sz="2800" spc="-35" dirty="0">
                <a:latin typeface="Lucida Sans Unicode"/>
                <a:cs typeface="Lucida Sans Unicode"/>
              </a:rPr>
              <a:t>oc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t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90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(</a:t>
            </a:r>
            <a:r>
              <a:rPr sz="2800" spc="-40" dirty="0">
                <a:latin typeface="Lucida Sans Unicode"/>
                <a:cs typeface="Lucida Sans Unicode"/>
              </a:rPr>
              <a:t>p</a:t>
            </a:r>
            <a:r>
              <a:rPr sz="2800" spc="-20" dirty="0">
                <a:latin typeface="Lucida Sans Unicode"/>
                <a:cs typeface="Lucida Sans Unicode"/>
              </a:rPr>
              <a:t>h</a:t>
            </a:r>
            <a:r>
              <a:rPr sz="2800" spc="-40" dirty="0">
                <a:latin typeface="Lucida Sans Unicode"/>
                <a:cs typeface="Lucida Sans Unicode"/>
              </a:rPr>
              <a:t>i</a:t>
            </a:r>
            <a:r>
              <a:rPr sz="2800" spc="-30" dirty="0">
                <a:latin typeface="Lucida Sans Unicode"/>
                <a:cs typeface="Lucida Sans Unicode"/>
              </a:rPr>
              <a:t>l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35" dirty="0">
                <a:latin typeface="Lucida Sans Unicode"/>
                <a:cs typeface="Lucida Sans Unicode"/>
              </a:rPr>
              <a:t>d</a:t>
            </a:r>
            <a:r>
              <a:rPr sz="2800" spc="-30" dirty="0">
                <a:latin typeface="Lucida Sans Unicode"/>
                <a:cs typeface="Lucida Sans Unicode"/>
              </a:rPr>
              <a:t>el</a:t>
            </a:r>
            <a:r>
              <a:rPr sz="2800" spc="-25" dirty="0">
                <a:latin typeface="Lucida Sans Unicode"/>
                <a:cs typeface="Lucida Sans Unicode"/>
              </a:rPr>
              <a:t>p</a:t>
            </a:r>
            <a:r>
              <a:rPr sz="2800" spc="-35" dirty="0">
                <a:latin typeface="Lucida Sans Unicode"/>
                <a:cs typeface="Lucida Sans Unicode"/>
              </a:rPr>
              <a:t>h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20" dirty="0">
                <a:latin typeface="Lucida Sans Unicode"/>
                <a:cs typeface="Lucida Sans Unicode"/>
              </a:rPr>
              <a:t>a</a:t>
            </a:r>
            <a:endParaRPr sz="2800">
              <a:latin typeface="Lucida Sans Unicode"/>
              <a:cs typeface="Lucida Sans Unicode"/>
            </a:endParaRPr>
          </a:p>
          <a:p>
            <a:pPr marL="269875"/>
            <a:r>
              <a:rPr sz="2800" spc="-45" dirty="0">
                <a:latin typeface="Lucida Sans Unicode"/>
                <a:cs typeface="Lucida Sans Unicode"/>
              </a:rPr>
              <a:t>chro</a:t>
            </a:r>
            <a:r>
              <a:rPr sz="2800" spc="-55" dirty="0">
                <a:latin typeface="Lucida Sans Unicode"/>
                <a:cs typeface="Lucida Sans Unicode"/>
              </a:rPr>
              <a:t>m</a:t>
            </a:r>
            <a:r>
              <a:rPr sz="2800" spc="-50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s</a:t>
            </a:r>
            <a:r>
              <a:rPr sz="2800" spc="-50" dirty="0">
                <a:latin typeface="Lucida Sans Unicode"/>
                <a:cs typeface="Lucida Sans Unicode"/>
              </a:rPr>
              <a:t>o</a:t>
            </a:r>
            <a:r>
              <a:rPr sz="2800" spc="-55" dirty="0">
                <a:latin typeface="Lucida Sans Unicode"/>
                <a:cs typeface="Lucida Sans Unicode"/>
              </a:rPr>
              <a:t>m</a:t>
            </a:r>
            <a:r>
              <a:rPr sz="2800" spc="-20" dirty="0">
                <a:latin typeface="Lucida Sans Unicode"/>
                <a:cs typeface="Lucida Sans Unicode"/>
              </a:rPr>
              <a:t>e</a:t>
            </a:r>
            <a:r>
              <a:rPr sz="2800" spc="85" dirty="0">
                <a:latin typeface="Lucida Sans Unicode"/>
                <a:cs typeface="Lucida Sans Unicode"/>
              </a:rPr>
              <a:t> 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20" dirty="0">
                <a:latin typeface="Lucida Sans Unicode"/>
                <a:cs typeface="Lucida Sans Unicode"/>
              </a:rPr>
              <a:t>n </a:t>
            </a:r>
            <a:r>
              <a:rPr sz="2800" spc="-35" dirty="0">
                <a:latin typeface="Lucida Sans Unicode"/>
                <a:cs typeface="Lucida Sans Unicode"/>
              </a:rPr>
              <a:t>c</a:t>
            </a:r>
            <a:r>
              <a:rPr sz="2800" spc="-30" dirty="0">
                <a:latin typeface="Lucida Sans Unicode"/>
                <a:cs typeface="Lucida Sans Unicode"/>
              </a:rPr>
              <a:t>h</a:t>
            </a:r>
            <a:r>
              <a:rPr sz="2800" spc="-35" dirty="0">
                <a:latin typeface="Lucida Sans Unicode"/>
                <a:cs typeface="Lucida Sans Unicode"/>
              </a:rPr>
              <a:t>ro</a:t>
            </a:r>
            <a:r>
              <a:rPr sz="2800" spc="-30" dirty="0">
                <a:latin typeface="Lucida Sans Unicode"/>
                <a:cs typeface="Lucida Sans Unicode"/>
              </a:rPr>
              <a:t>ni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50" dirty="0">
                <a:latin typeface="Lucida Sans Unicode"/>
                <a:cs typeface="Lucida Sans Unicode"/>
              </a:rPr>
              <a:t> </a:t>
            </a:r>
            <a:r>
              <a:rPr sz="2800" spc="-55" dirty="0">
                <a:latin typeface="Lucida Sans Unicode"/>
                <a:cs typeface="Lucida Sans Unicode"/>
              </a:rPr>
              <a:t>m</a:t>
            </a:r>
            <a:r>
              <a:rPr sz="2800" spc="-10" dirty="0">
                <a:latin typeface="Lucida Sans Unicode"/>
                <a:cs typeface="Lucida Sans Unicode"/>
              </a:rPr>
              <a:t>y</a:t>
            </a:r>
            <a:r>
              <a:rPr sz="2800" spc="-35" dirty="0">
                <a:latin typeface="Lucida Sans Unicode"/>
                <a:cs typeface="Lucida Sans Unicode"/>
              </a:rPr>
              <a:t>e</a:t>
            </a:r>
            <a:r>
              <a:rPr sz="2800" spc="-30" dirty="0">
                <a:latin typeface="Lucida Sans Unicode"/>
                <a:cs typeface="Lucida Sans Unicode"/>
              </a:rPr>
              <a:t>l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dirty="0">
                <a:latin typeface="Lucida Sans Unicode"/>
                <a:cs typeface="Lucida Sans Unicode"/>
              </a:rPr>
              <a:t>d</a:t>
            </a:r>
            <a:r>
              <a:rPr sz="2800" spc="45" dirty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l</a:t>
            </a:r>
            <a:r>
              <a:rPr sz="2800" spc="-45" dirty="0">
                <a:latin typeface="Lucida Sans Unicode"/>
                <a:cs typeface="Lucida Sans Unicode"/>
              </a:rPr>
              <a:t>eu</a:t>
            </a:r>
            <a:r>
              <a:rPr sz="2800" spc="-30" dirty="0">
                <a:latin typeface="Lucida Sans Unicode"/>
                <a:cs typeface="Lucida Sans Unicode"/>
              </a:rPr>
              <a:t>k</a:t>
            </a:r>
            <a:r>
              <a:rPr sz="2800" spc="-45" dirty="0">
                <a:latin typeface="Lucida Sans Unicode"/>
                <a:cs typeface="Lucida Sans Unicode"/>
              </a:rPr>
              <a:t>aemi</a:t>
            </a:r>
            <a:r>
              <a:rPr sz="2800" spc="-40" dirty="0">
                <a:latin typeface="Lucida Sans Unicode"/>
                <a:cs typeface="Lucida Sans Unicode"/>
              </a:rPr>
              <a:t>a</a:t>
            </a:r>
            <a:r>
              <a:rPr sz="2800" spc="-10" dirty="0">
                <a:latin typeface="Lucida Sans Unicode"/>
                <a:cs typeface="Lucida Sans Unicode"/>
              </a:rPr>
              <a:t>)</a:t>
            </a:r>
            <a:endParaRPr sz="2800">
              <a:latin typeface="Lucida Sans Unicode"/>
              <a:cs typeface="Lucida Sans Unicode"/>
            </a:endParaRPr>
          </a:p>
          <a:p>
            <a:pPr>
              <a:spcBef>
                <a:spcPts val="19"/>
              </a:spcBef>
            </a:pPr>
            <a:endParaRPr sz="3650">
              <a:latin typeface="Times New Roman"/>
              <a:cs typeface="Times New Roman"/>
            </a:endParaRPr>
          </a:p>
          <a:p>
            <a:pPr marL="111760">
              <a:tabLst>
                <a:tab pos="4835525" algn="l"/>
              </a:tabLst>
            </a:pPr>
            <a:r>
              <a:rPr sz="2800" spc="-35" dirty="0">
                <a:latin typeface="Lucida Sans Unicode"/>
                <a:cs typeface="Lucida Sans Unicode"/>
              </a:rPr>
              <a:t>-</a:t>
            </a:r>
            <a:r>
              <a:rPr sz="2800" spc="-45" dirty="0">
                <a:latin typeface="Lucida Sans Unicode"/>
                <a:cs typeface="Lucida Sans Unicode"/>
              </a:rPr>
              <a:t>A</a:t>
            </a:r>
            <a:r>
              <a:rPr sz="2800" spc="-50" dirty="0">
                <a:latin typeface="Lucida Sans Unicode"/>
                <a:cs typeface="Lucida Sans Unicode"/>
              </a:rPr>
              <a:t>m</a:t>
            </a:r>
            <a:r>
              <a:rPr sz="2800" spc="-25" dirty="0">
                <a:latin typeface="Lucida Sans Unicode"/>
                <a:cs typeface="Lucida Sans Unicode"/>
              </a:rPr>
              <a:t>p</a:t>
            </a:r>
            <a:r>
              <a:rPr sz="2800" spc="-35" dirty="0">
                <a:latin typeface="Lucida Sans Unicode"/>
                <a:cs typeface="Lucida Sans Unicode"/>
              </a:rPr>
              <a:t>l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25" dirty="0">
                <a:latin typeface="Lucida Sans Unicode"/>
                <a:cs typeface="Lucida Sans Unicode"/>
              </a:rPr>
              <a:t>f</a:t>
            </a:r>
            <a:r>
              <a:rPr sz="2800" spc="-40" dirty="0">
                <a:latin typeface="Lucida Sans Unicode"/>
                <a:cs typeface="Lucida Sans Unicode"/>
              </a:rPr>
              <a:t>i</a:t>
            </a:r>
            <a:r>
              <a:rPr sz="2800" spc="-35" dirty="0">
                <a:latin typeface="Lucida Sans Unicode"/>
                <a:cs typeface="Lucida Sans Unicode"/>
              </a:rPr>
              <a:t>c</a:t>
            </a:r>
            <a:r>
              <a:rPr sz="2800" spc="-25" dirty="0">
                <a:latin typeface="Lucida Sans Unicode"/>
                <a:cs typeface="Lucida Sans Unicode"/>
              </a:rPr>
              <a:t>a</a:t>
            </a:r>
            <a:r>
              <a:rPr sz="2800" spc="-40" dirty="0">
                <a:latin typeface="Lucida Sans Unicode"/>
                <a:cs typeface="Lucida Sans Unicode"/>
              </a:rPr>
              <a:t>t</a:t>
            </a:r>
            <a:r>
              <a:rPr sz="2800" spc="-30" dirty="0">
                <a:latin typeface="Lucida Sans Unicode"/>
                <a:cs typeface="Lucida Sans Unicode"/>
              </a:rPr>
              <a:t>i</a:t>
            </a:r>
            <a:r>
              <a:rPr sz="2800" spc="-35" dirty="0">
                <a:latin typeface="Lucida Sans Unicode"/>
                <a:cs typeface="Lucida Sans Unicode"/>
              </a:rPr>
              <a:t>o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9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(</a:t>
            </a:r>
            <a:r>
              <a:rPr sz="2800" spc="-45" dirty="0">
                <a:latin typeface="Lucida Sans Unicode"/>
                <a:cs typeface="Lucida Sans Unicode"/>
              </a:rPr>
              <a:t>my</a:t>
            </a:r>
            <a:r>
              <a:rPr sz="2800" spc="-15" dirty="0">
                <a:latin typeface="Lucida Sans Unicode"/>
                <a:cs typeface="Lucida Sans Unicode"/>
              </a:rPr>
              <a:t>c</a:t>
            </a:r>
            <a:r>
              <a:rPr sz="2800" spc="-5" dirty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g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50" dirty="0">
                <a:latin typeface="Lucida Sans Unicode"/>
                <a:cs typeface="Lucida Sans Unicode"/>
              </a:rPr>
              <a:t>e</a:t>
            </a:r>
            <a:r>
              <a:rPr sz="2800" spc="-10" dirty="0">
                <a:latin typeface="Lucida Sans Unicode"/>
                <a:cs typeface="Lucida Sans Unicode"/>
              </a:rPr>
              <a:t>,</a:t>
            </a:r>
            <a:r>
              <a:rPr sz="2800" dirty="0">
                <a:latin typeface="Lucida Sans Unicode"/>
                <a:cs typeface="Lucida Sans Unicode"/>
              </a:rPr>
              <a:t>	</a:t>
            </a:r>
            <a:r>
              <a:rPr sz="2800" spc="-50" dirty="0">
                <a:latin typeface="Lucida Sans Unicode"/>
                <a:cs typeface="Lucida Sans Unicode"/>
              </a:rPr>
              <a:t>HER</a:t>
            </a:r>
            <a:r>
              <a:rPr sz="2800" spc="-20" dirty="0">
                <a:latin typeface="Lucida Sans Unicode"/>
                <a:cs typeface="Lucida Sans Unicode"/>
              </a:rPr>
              <a:t>2</a:t>
            </a:r>
            <a:r>
              <a:rPr sz="2800" spc="45" dirty="0">
                <a:latin typeface="Lucida Sans Unicode"/>
                <a:cs typeface="Lucida Sans Unicode"/>
              </a:rPr>
              <a:t> </a:t>
            </a:r>
            <a:r>
              <a:rPr sz="2800" spc="-40" dirty="0">
                <a:latin typeface="Lucida Sans Unicode"/>
                <a:cs typeface="Lucida Sans Unicode"/>
              </a:rPr>
              <a:t>g</a:t>
            </a:r>
            <a:r>
              <a:rPr sz="2800" spc="-30" dirty="0">
                <a:latin typeface="Lucida Sans Unicode"/>
                <a:cs typeface="Lucida Sans Unicode"/>
              </a:rPr>
              <a:t>e</a:t>
            </a:r>
            <a:r>
              <a:rPr sz="2800" spc="-20" dirty="0">
                <a:latin typeface="Lucida Sans Unicode"/>
                <a:cs typeface="Lucida Sans Unicode"/>
              </a:rPr>
              <a:t>n</a:t>
            </a:r>
            <a:r>
              <a:rPr sz="2800" spc="-55" dirty="0">
                <a:latin typeface="Lucida Sans Unicode"/>
                <a:cs typeface="Lucida Sans Unicode"/>
              </a:rPr>
              <a:t>e</a:t>
            </a:r>
            <a:r>
              <a:rPr sz="2800" spc="-10" dirty="0">
                <a:latin typeface="Lucida Sans Unicode"/>
                <a:cs typeface="Lucida Sans Unicode"/>
              </a:rPr>
              <a:t>)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6353" y="137312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98904" y="623316"/>
            <a:ext cx="3854196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CLS Patho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89095" y="53064"/>
            <a:ext cx="502285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b="1" dirty="0">
                <a:latin typeface="Times New Roman"/>
                <a:cs typeface="Times New Roman"/>
              </a:rPr>
              <a:t>C</a:t>
            </a:r>
            <a:r>
              <a:rPr sz="3200" b="1" spc="-30" dirty="0">
                <a:latin typeface="Times New Roman"/>
                <a:cs typeface="Times New Roman"/>
              </a:rPr>
              <a:t>h</a:t>
            </a:r>
            <a:r>
              <a:rPr sz="3200" b="1" spc="-55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o</a:t>
            </a:r>
            <a:r>
              <a:rPr sz="3200" b="1" spc="-5" dirty="0">
                <a:latin typeface="Times New Roman"/>
                <a:cs typeface="Times New Roman"/>
              </a:rPr>
              <a:t>m</a:t>
            </a:r>
            <a:r>
              <a:rPr sz="3200" b="1" dirty="0">
                <a:latin typeface="Times New Roman"/>
                <a:cs typeface="Times New Roman"/>
              </a:rPr>
              <a:t>os</a:t>
            </a:r>
            <a:r>
              <a:rPr sz="3200" b="1" spc="5" dirty="0">
                <a:latin typeface="Times New Roman"/>
                <a:cs typeface="Times New Roman"/>
              </a:rPr>
              <a:t>o</a:t>
            </a:r>
            <a:r>
              <a:rPr sz="3200" b="1" dirty="0">
                <a:latin typeface="Times New Roman"/>
                <a:cs typeface="Times New Roman"/>
              </a:rPr>
              <a:t>mal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</a:t>
            </a:r>
            <a:r>
              <a:rPr sz="3200" b="1" spc="5" dirty="0">
                <a:latin typeface="Times New Roman"/>
                <a:cs typeface="Times New Roman"/>
              </a:rPr>
              <a:t>ra</a:t>
            </a:r>
            <a:r>
              <a:rPr sz="3200" b="1" spc="-10" dirty="0">
                <a:latin typeface="Times New Roman"/>
                <a:cs typeface="Times New Roman"/>
              </a:rPr>
              <a:t>n</a:t>
            </a:r>
            <a:r>
              <a:rPr sz="3200" b="1" spc="-25" dirty="0">
                <a:latin typeface="Times New Roman"/>
                <a:cs typeface="Times New Roman"/>
              </a:rPr>
              <a:t>s</a:t>
            </a:r>
            <a:r>
              <a:rPr sz="3200" b="1" spc="-5" dirty="0">
                <a:latin typeface="Times New Roman"/>
                <a:cs typeface="Times New Roman"/>
              </a:rPr>
              <a:t>l</a:t>
            </a:r>
            <a:r>
              <a:rPr sz="3200" b="1" spc="5" dirty="0">
                <a:latin typeface="Times New Roman"/>
                <a:cs typeface="Times New Roman"/>
              </a:rPr>
              <a:t>o</a:t>
            </a:r>
            <a:r>
              <a:rPr sz="3200" b="1" spc="15" dirty="0">
                <a:latin typeface="Times New Roman"/>
                <a:cs typeface="Times New Roman"/>
              </a:rPr>
              <a:t>c</a:t>
            </a:r>
            <a:r>
              <a:rPr sz="3200" b="1" dirty="0">
                <a:latin typeface="Times New Roman"/>
                <a:cs typeface="Times New Roman"/>
              </a:rPr>
              <a:t>ations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69433" y="438633"/>
            <a:ext cx="4167377" cy="55096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05888" y="1658438"/>
            <a:ext cx="2792730" cy="1976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30835">
              <a:lnSpc>
                <a:spcPct val="99000"/>
              </a:lnSpc>
            </a:pPr>
            <a:r>
              <a:rPr sz="2150" spc="-35" dirty="0">
                <a:latin typeface="Times New Roman"/>
                <a:cs typeface="Times New Roman"/>
              </a:rPr>
              <a:t>T</a:t>
            </a:r>
            <a:r>
              <a:rPr sz="2150" spc="-15" dirty="0">
                <a:latin typeface="Times New Roman"/>
                <a:cs typeface="Times New Roman"/>
              </a:rPr>
              <a:t>he</a:t>
            </a:r>
            <a:r>
              <a:rPr sz="2150" spc="-45" dirty="0">
                <a:latin typeface="Times New Roman"/>
                <a:cs typeface="Times New Roman"/>
              </a:rPr>
              <a:t> </a:t>
            </a:r>
            <a:r>
              <a:rPr sz="2150" spc="-40" dirty="0">
                <a:latin typeface="Times New Roman"/>
                <a:cs typeface="Times New Roman"/>
              </a:rPr>
              <a:t>c</a:t>
            </a:r>
            <a:r>
              <a:rPr sz="2150" spc="-25" dirty="0">
                <a:latin typeface="Times New Roman"/>
                <a:cs typeface="Times New Roman"/>
              </a:rPr>
              <a:t>h</a:t>
            </a:r>
            <a:r>
              <a:rPr sz="2150" spc="-30" dirty="0">
                <a:latin typeface="Times New Roman"/>
                <a:cs typeface="Times New Roman"/>
              </a:rPr>
              <a:t>r</a:t>
            </a:r>
            <a:r>
              <a:rPr sz="2150" spc="-15" dirty="0">
                <a:latin typeface="Times New Roman"/>
                <a:cs typeface="Times New Roman"/>
              </a:rPr>
              <a:t>o</a:t>
            </a:r>
            <a:r>
              <a:rPr sz="2150" spc="-45" dirty="0">
                <a:latin typeface="Times New Roman"/>
                <a:cs typeface="Times New Roman"/>
              </a:rPr>
              <a:t>m</a:t>
            </a:r>
            <a:r>
              <a:rPr sz="2150" spc="-15" dirty="0">
                <a:latin typeface="Times New Roman"/>
                <a:cs typeface="Times New Roman"/>
              </a:rPr>
              <a:t>o</a:t>
            </a:r>
            <a:r>
              <a:rPr sz="2150" spc="-25" dirty="0">
                <a:latin typeface="Times New Roman"/>
                <a:cs typeface="Times New Roman"/>
              </a:rPr>
              <a:t>s</a:t>
            </a:r>
            <a:r>
              <a:rPr sz="2150" spc="-15" dirty="0">
                <a:latin typeface="Times New Roman"/>
                <a:cs typeface="Times New Roman"/>
              </a:rPr>
              <a:t>o</a:t>
            </a:r>
            <a:r>
              <a:rPr sz="2150" spc="-45" dirty="0">
                <a:latin typeface="Times New Roman"/>
                <a:cs typeface="Times New Roman"/>
              </a:rPr>
              <a:t>m</a:t>
            </a:r>
            <a:r>
              <a:rPr sz="2150" spc="-30" dirty="0">
                <a:latin typeface="Times New Roman"/>
                <a:cs typeface="Times New Roman"/>
              </a:rPr>
              <a:t>a</a:t>
            </a:r>
            <a:r>
              <a:rPr sz="2150" spc="-10" dirty="0">
                <a:latin typeface="Times New Roman"/>
                <a:cs typeface="Times New Roman"/>
              </a:rPr>
              <a:t>l </a:t>
            </a:r>
            <a:r>
              <a:rPr sz="2150" spc="-20" dirty="0">
                <a:latin typeface="Times New Roman"/>
                <a:cs typeface="Times New Roman"/>
              </a:rPr>
              <a:t>tr</a:t>
            </a:r>
            <a:r>
              <a:rPr sz="2150" spc="-40" dirty="0">
                <a:latin typeface="Times New Roman"/>
                <a:cs typeface="Times New Roman"/>
              </a:rPr>
              <a:t>a</a:t>
            </a:r>
            <a:r>
              <a:rPr sz="2150" spc="-15" dirty="0">
                <a:latin typeface="Times New Roman"/>
                <a:cs typeface="Times New Roman"/>
              </a:rPr>
              <a:t>n</a:t>
            </a:r>
            <a:r>
              <a:rPr sz="2150" spc="-25" dirty="0">
                <a:latin typeface="Times New Roman"/>
                <a:cs typeface="Times New Roman"/>
              </a:rPr>
              <a:t>s</a:t>
            </a:r>
            <a:r>
              <a:rPr sz="2150" spc="-20" dirty="0">
                <a:latin typeface="Times New Roman"/>
                <a:cs typeface="Times New Roman"/>
              </a:rPr>
              <a:t>l</a:t>
            </a:r>
            <a:r>
              <a:rPr sz="2150" spc="-15" dirty="0">
                <a:latin typeface="Times New Roman"/>
                <a:cs typeface="Times New Roman"/>
              </a:rPr>
              <a:t>o</a:t>
            </a:r>
            <a:r>
              <a:rPr sz="2150" spc="-35" dirty="0">
                <a:latin typeface="Times New Roman"/>
                <a:cs typeface="Times New Roman"/>
              </a:rPr>
              <a:t>c</a:t>
            </a:r>
            <a:r>
              <a:rPr sz="2150" spc="-40" dirty="0">
                <a:latin typeface="Times New Roman"/>
                <a:cs typeface="Times New Roman"/>
              </a:rPr>
              <a:t>a</a:t>
            </a:r>
            <a:r>
              <a:rPr sz="2150" spc="-20" dirty="0">
                <a:latin typeface="Times New Roman"/>
                <a:cs typeface="Times New Roman"/>
              </a:rPr>
              <a:t>t</a:t>
            </a:r>
            <a:r>
              <a:rPr sz="2150" spc="-10" dirty="0">
                <a:latin typeface="Times New Roman"/>
                <a:cs typeface="Times New Roman"/>
              </a:rPr>
              <a:t>i</a:t>
            </a:r>
            <a:r>
              <a:rPr sz="2150" spc="-25" dirty="0">
                <a:latin typeface="Times New Roman"/>
                <a:cs typeface="Times New Roman"/>
              </a:rPr>
              <a:t>on</a:t>
            </a:r>
            <a:r>
              <a:rPr sz="2150" spc="-10" dirty="0">
                <a:latin typeface="Times New Roman"/>
                <a:cs typeface="Times New Roman"/>
              </a:rPr>
              <a:t>s</a:t>
            </a:r>
            <a:r>
              <a:rPr sz="2150" spc="-30" dirty="0">
                <a:latin typeface="Times New Roman"/>
                <a:cs typeface="Times New Roman"/>
              </a:rPr>
              <a:t> </a:t>
            </a:r>
            <a:r>
              <a:rPr sz="2150" spc="-40" dirty="0">
                <a:latin typeface="Times New Roman"/>
                <a:cs typeface="Times New Roman"/>
              </a:rPr>
              <a:t>a</a:t>
            </a:r>
            <a:r>
              <a:rPr sz="2150" spc="-25" dirty="0">
                <a:latin typeface="Times New Roman"/>
                <a:cs typeface="Times New Roman"/>
              </a:rPr>
              <a:t>nd</a:t>
            </a:r>
            <a:r>
              <a:rPr sz="2150" spc="-20" dirty="0">
                <a:latin typeface="Times New Roman"/>
                <a:cs typeface="Times New Roman"/>
              </a:rPr>
              <a:t> </a:t>
            </a:r>
            <a:r>
              <a:rPr sz="2150" spc="-40" dirty="0">
                <a:latin typeface="Times New Roman"/>
                <a:cs typeface="Times New Roman"/>
              </a:rPr>
              <a:t>a</a:t>
            </a:r>
            <a:r>
              <a:rPr sz="2150" spc="-20" dirty="0">
                <a:latin typeface="Times New Roman"/>
                <a:cs typeface="Times New Roman"/>
              </a:rPr>
              <a:t>ss</a:t>
            </a:r>
            <a:r>
              <a:rPr sz="2150" spc="-15" dirty="0">
                <a:latin typeface="Times New Roman"/>
                <a:cs typeface="Times New Roman"/>
              </a:rPr>
              <a:t>o</a:t>
            </a:r>
            <a:r>
              <a:rPr sz="2150" spc="-35" dirty="0">
                <a:latin typeface="Times New Roman"/>
                <a:cs typeface="Times New Roman"/>
              </a:rPr>
              <a:t>c</a:t>
            </a:r>
            <a:r>
              <a:rPr sz="2150" spc="-20" dirty="0">
                <a:latin typeface="Times New Roman"/>
                <a:cs typeface="Times New Roman"/>
              </a:rPr>
              <a:t>i</a:t>
            </a:r>
            <a:r>
              <a:rPr sz="2150" spc="-40" dirty="0">
                <a:latin typeface="Times New Roman"/>
                <a:cs typeface="Times New Roman"/>
              </a:rPr>
              <a:t>a</a:t>
            </a:r>
            <a:r>
              <a:rPr sz="2150" spc="-20" dirty="0">
                <a:latin typeface="Times New Roman"/>
                <a:cs typeface="Times New Roman"/>
              </a:rPr>
              <a:t>t</a:t>
            </a:r>
            <a:r>
              <a:rPr sz="2150" spc="-30" dirty="0">
                <a:latin typeface="Times New Roman"/>
                <a:cs typeface="Times New Roman"/>
              </a:rPr>
              <a:t>e</a:t>
            </a:r>
            <a:r>
              <a:rPr sz="2150" spc="-15" dirty="0">
                <a:latin typeface="Times New Roman"/>
                <a:cs typeface="Times New Roman"/>
              </a:rPr>
              <a:t>d</a:t>
            </a:r>
            <a:r>
              <a:rPr sz="2150" spc="5" dirty="0">
                <a:latin typeface="Times New Roman"/>
                <a:cs typeface="Times New Roman"/>
              </a:rPr>
              <a:t> </a:t>
            </a:r>
            <a:r>
              <a:rPr sz="2150" spc="-25" dirty="0">
                <a:latin typeface="Times New Roman"/>
                <a:cs typeface="Times New Roman"/>
              </a:rPr>
              <a:t>o</a:t>
            </a:r>
            <a:r>
              <a:rPr sz="2150" spc="-20" dirty="0">
                <a:latin typeface="Times New Roman"/>
                <a:cs typeface="Times New Roman"/>
              </a:rPr>
              <a:t>n</a:t>
            </a:r>
            <a:r>
              <a:rPr sz="2150" spc="-40" dirty="0">
                <a:latin typeface="Times New Roman"/>
                <a:cs typeface="Times New Roman"/>
              </a:rPr>
              <a:t>c</a:t>
            </a:r>
            <a:r>
              <a:rPr sz="2150" spc="-10" dirty="0">
                <a:latin typeface="Times New Roman"/>
                <a:cs typeface="Times New Roman"/>
              </a:rPr>
              <a:t>o</a:t>
            </a:r>
            <a:r>
              <a:rPr sz="2150" spc="-45" dirty="0">
                <a:latin typeface="Times New Roman"/>
                <a:cs typeface="Times New Roman"/>
              </a:rPr>
              <a:t>ge</a:t>
            </a:r>
            <a:r>
              <a:rPr sz="2150" spc="-25" dirty="0">
                <a:latin typeface="Times New Roman"/>
                <a:cs typeface="Times New Roman"/>
              </a:rPr>
              <a:t>n</a:t>
            </a:r>
            <a:r>
              <a:rPr sz="2150" spc="-40" dirty="0">
                <a:latin typeface="Times New Roman"/>
                <a:cs typeface="Times New Roman"/>
              </a:rPr>
              <a:t>e</a:t>
            </a:r>
            <a:r>
              <a:rPr sz="2150" spc="-10" dirty="0">
                <a:latin typeface="Times New Roman"/>
                <a:cs typeface="Times New Roman"/>
              </a:rPr>
              <a:t>s </a:t>
            </a:r>
            <a:r>
              <a:rPr sz="2150" spc="-20" dirty="0">
                <a:latin typeface="Times New Roman"/>
                <a:cs typeface="Times New Roman"/>
              </a:rPr>
              <a:t>i</a:t>
            </a:r>
            <a:r>
              <a:rPr sz="2150" spc="-15" dirty="0">
                <a:latin typeface="Times New Roman"/>
                <a:cs typeface="Times New Roman"/>
              </a:rPr>
              <a:t>n</a:t>
            </a:r>
            <a:r>
              <a:rPr sz="2150" spc="-20" dirty="0">
                <a:latin typeface="Times New Roman"/>
                <a:cs typeface="Times New Roman"/>
              </a:rPr>
              <a:t> </a:t>
            </a:r>
            <a:r>
              <a:rPr sz="2150" spc="-45" dirty="0">
                <a:latin typeface="Times New Roman"/>
                <a:cs typeface="Times New Roman"/>
              </a:rPr>
              <a:t>B</a:t>
            </a:r>
            <a:r>
              <a:rPr sz="2150" spc="-25" dirty="0">
                <a:latin typeface="Times New Roman"/>
                <a:cs typeface="Times New Roman"/>
              </a:rPr>
              <a:t>u</a:t>
            </a:r>
            <a:r>
              <a:rPr sz="2150" spc="-30" dirty="0">
                <a:latin typeface="Times New Roman"/>
                <a:cs typeface="Times New Roman"/>
              </a:rPr>
              <a:t>r</a:t>
            </a:r>
            <a:r>
              <a:rPr sz="2150" spc="-20" dirty="0">
                <a:latin typeface="Times New Roman"/>
                <a:cs typeface="Times New Roman"/>
              </a:rPr>
              <a:t>ki</a:t>
            </a:r>
            <a:r>
              <a:rPr sz="2150" spc="-10" dirty="0">
                <a:latin typeface="Times New Roman"/>
                <a:cs typeface="Times New Roman"/>
              </a:rPr>
              <a:t>tt</a:t>
            </a:r>
            <a:r>
              <a:rPr sz="2150" spc="-150" dirty="0">
                <a:latin typeface="Times New Roman"/>
                <a:cs typeface="Times New Roman"/>
              </a:rPr>
              <a:t>’</a:t>
            </a:r>
            <a:r>
              <a:rPr sz="2150" spc="-10" dirty="0">
                <a:latin typeface="Times New Roman"/>
                <a:cs typeface="Times New Roman"/>
              </a:rPr>
              <a:t>s</a:t>
            </a:r>
            <a:r>
              <a:rPr sz="2150" spc="-3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l</a:t>
            </a:r>
            <a:r>
              <a:rPr sz="2150" spc="-80" dirty="0">
                <a:latin typeface="Times New Roman"/>
                <a:cs typeface="Times New Roman"/>
              </a:rPr>
              <a:t>y</a:t>
            </a:r>
            <a:r>
              <a:rPr sz="2150" spc="-35" dirty="0">
                <a:latin typeface="Times New Roman"/>
                <a:cs typeface="Times New Roman"/>
              </a:rPr>
              <a:t>m</a:t>
            </a:r>
            <a:r>
              <a:rPr sz="2150" spc="-15" dirty="0">
                <a:latin typeface="Times New Roman"/>
                <a:cs typeface="Times New Roman"/>
              </a:rPr>
              <a:t>p</a:t>
            </a:r>
            <a:r>
              <a:rPr sz="2150" spc="-30" dirty="0">
                <a:latin typeface="Times New Roman"/>
                <a:cs typeface="Times New Roman"/>
              </a:rPr>
              <a:t>h</a:t>
            </a:r>
            <a:r>
              <a:rPr sz="2150" spc="-15" dirty="0">
                <a:latin typeface="Times New Roman"/>
                <a:cs typeface="Times New Roman"/>
              </a:rPr>
              <a:t>o</a:t>
            </a:r>
            <a:r>
              <a:rPr sz="2150" spc="-45" dirty="0">
                <a:latin typeface="Times New Roman"/>
                <a:cs typeface="Times New Roman"/>
              </a:rPr>
              <a:t>m</a:t>
            </a:r>
            <a:r>
              <a:rPr sz="2150" spc="-10" dirty="0">
                <a:latin typeface="Times New Roman"/>
                <a:cs typeface="Times New Roman"/>
              </a:rPr>
              <a:t>a</a:t>
            </a:r>
            <a:endParaRPr sz="2150">
              <a:latin typeface="Times New Roman"/>
              <a:cs typeface="Times New Roman"/>
            </a:endParaRPr>
          </a:p>
          <a:p>
            <a:pPr marL="12700" marR="5080">
              <a:lnSpc>
                <a:spcPts val="2600"/>
              </a:lnSpc>
              <a:spcBef>
                <a:spcPts val="45"/>
              </a:spcBef>
            </a:pPr>
            <a:r>
              <a:rPr sz="2150" spc="-40" dirty="0">
                <a:latin typeface="Times New Roman"/>
                <a:cs typeface="Times New Roman"/>
              </a:rPr>
              <a:t>a</a:t>
            </a:r>
            <a:r>
              <a:rPr sz="2150" spc="-25" dirty="0">
                <a:latin typeface="Times New Roman"/>
                <a:cs typeface="Times New Roman"/>
              </a:rPr>
              <a:t>n</a:t>
            </a:r>
            <a:r>
              <a:rPr sz="2150" spc="-15" dirty="0">
                <a:latin typeface="Times New Roman"/>
                <a:cs typeface="Times New Roman"/>
              </a:rPr>
              <a:t>d</a:t>
            </a:r>
            <a:r>
              <a:rPr sz="2150" spc="-20" dirty="0">
                <a:latin typeface="Times New Roman"/>
                <a:cs typeface="Times New Roman"/>
              </a:rPr>
              <a:t> </a:t>
            </a:r>
            <a:r>
              <a:rPr sz="2150" spc="-40" dirty="0">
                <a:latin typeface="Times New Roman"/>
                <a:cs typeface="Times New Roman"/>
              </a:rPr>
              <a:t>c</a:t>
            </a:r>
            <a:r>
              <a:rPr sz="2150" spc="-25" dirty="0">
                <a:latin typeface="Times New Roman"/>
                <a:cs typeface="Times New Roman"/>
              </a:rPr>
              <a:t>h</a:t>
            </a:r>
            <a:r>
              <a:rPr sz="2150" spc="-30" dirty="0">
                <a:latin typeface="Times New Roman"/>
                <a:cs typeface="Times New Roman"/>
              </a:rPr>
              <a:t>r</a:t>
            </a:r>
            <a:r>
              <a:rPr sz="2150" spc="-15" dirty="0">
                <a:latin typeface="Times New Roman"/>
                <a:cs typeface="Times New Roman"/>
              </a:rPr>
              <a:t>o</a:t>
            </a:r>
            <a:r>
              <a:rPr sz="2150" spc="-30" dirty="0">
                <a:latin typeface="Times New Roman"/>
                <a:cs typeface="Times New Roman"/>
              </a:rPr>
              <a:t>n</a:t>
            </a:r>
            <a:r>
              <a:rPr sz="2150" spc="-20" dirty="0">
                <a:latin typeface="Times New Roman"/>
                <a:cs typeface="Times New Roman"/>
              </a:rPr>
              <a:t>i</a:t>
            </a:r>
            <a:r>
              <a:rPr sz="2150" spc="-10" dirty="0">
                <a:latin typeface="Times New Roman"/>
                <a:cs typeface="Times New Roman"/>
              </a:rPr>
              <a:t>c</a:t>
            </a:r>
            <a:r>
              <a:rPr sz="2150" spc="-40" dirty="0">
                <a:latin typeface="Times New Roman"/>
                <a:cs typeface="Times New Roman"/>
              </a:rPr>
              <a:t> </a:t>
            </a:r>
            <a:r>
              <a:rPr sz="2150" spc="-25" dirty="0">
                <a:latin typeface="Times New Roman"/>
                <a:cs typeface="Times New Roman"/>
              </a:rPr>
              <a:t>m</a:t>
            </a:r>
            <a:r>
              <a:rPr sz="2150" spc="-60" dirty="0">
                <a:latin typeface="Times New Roman"/>
                <a:cs typeface="Times New Roman"/>
              </a:rPr>
              <a:t>y</a:t>
            </a:r>
            <a:r>
              <a:rPr sz="2150" spc="-40" dirty="0">
                <a:latin typeface="Times New Roman"/>
                <a:cs typeface="Times New Roman"/>
              </a:rPr>
              <a:t>e</a:t>
            </a:r>
            <a:r>
              <a:rPr sz="2150" spc="-20" dirty="0">
                <a:latin typeface="Times New Roman"/>
                <a:cs typeface="Times New Roman"/>
              </a:rPr>
              <a:t>l</a:t>
            </a:r>
            <a:r>
              <a:rPr sz="2150" spc="-10" dirty="0">
                <a:latin typeface="Times New Roman"/>
                <a:cs typeface="Times New Roman"/>
              </a:rPr>
              <a:t>o</a:t>
            </a:r>
            <a:r>
              <a:rPr sz="2150" spc="-25" dirty="0">
                <a:latin typeface="Times New Roman"/>
                <a:cs typeface="Times New Roman"/>
              </a:rPr>
              <a:t>g</a:t>
            </a:r>
            <a:r>
              <a:rPr sz="2150" spc="-40" dirty="0">
                <a:latin typeface="Times New Roman"/>
                <a:cs typeface="Times New Roman"/>
              </a:rPr>
              <a:t>e</a:t>
            </a:r>
            <a:r>
              <a:rPr sz="2150" spc="-25" dirty="0">
                <a:latin typeface="Times New Roman"/>
                <a:cs typeface="Times New Roman"/>
              </a:rPr>
              <a:t>no</a:t>
            </a:r>
            <a:r>
              <a:rPr sz="2150" spc="-10" dirty="0">
                <a:latin typeface="Times New Roman"/>
                <a:cs typeface="Times New Roman"/>
              </a:rPr>
              <a:t>us </a:t>
            </a:r>
            <a:r>
              <a:rPr sz="2150" spc="-20" dirty="0">
                <a:latin typeface="Times New Roman"/>
                <a:cs typeface="Times New Roman"/>
              </a:rPr>
              <a:t>l</a:t>
            </a:r>
            <a:r>
              <a:rPr sz="2150" spc="-30" dirty="0">
                <a:latin typeface="Times New Roman"/>
                <a:cs typeface="Times New Roman"/>
              </a:rPr>
              <a:t>e</a:t>
            </a:r>
            <a:r>
              <a:rPr sz="2150" spc="-15" dirty="0">
                <a:latin typeface="Times New Roman"/>
                <a:cs typeface="Times New Roman"/>
              </a:rPr>
              <a:t>u</a:t>
            </a:r>
            <a:r>
              <a:rPr sz="2150" spc="-30" dirty="0">
                <a:latin typeface="Times New Roman"/>
                <a:cs typeface="Times New Roman"/>
              </a:rPr>
              <a:t>k</a:t>
            </a:r>
            <a:r>
              <a:rPr sz="2150" spc="-45" dirty="0">
                <a:latin typeface="Times New Roman"/>
                <a:cs typeface="Times New Roman"/>
              </a:rPr>
              <a:t>em</a:t>
            </a:r>
            <a:r>
              <a:rPr sz="2150" spc="-10" dirty="0">
                <a:latin typeface="Times New Roman"/>
                <a:cs typeface="Times New Roman"/>
              </a:rPr>
              <a:t>ia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1809" y="5604072"/>
            <a:ext cx="293751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pc="-10" dirty="0">
                <a:latin typeface="Lucida Sans Unicode"/>
                <a:cs typeface="Lucida Sans Unicode"/>
              </a:rPr>
              <a:t>P</a:t>
            </a:r>
            <a:r>
              <a:rPr spc="-30" dirty="0">
                <a:latin typeface="Lucida Sans Unicode"/>
                <a:cs typeface="Lucida Sans Unicode"/>
              </a:rPr>
              <a:t>h</a:t>
            </a:r>
            <a:r>
              <a:rPr spc="5"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l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5" dirty="0">
                <a:latin typeface="Lucida Sans Unicode"/>
                <a:cs typeface="Lucida Sans Unicode"/>
              </a:rPr>
              <a:t>d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5" dirty="0">
                <a:latin typeface="Lucida Sans Unicode"/>
                <a:cs typeface="Lucida Sans Unicode"/>
              </a:rPr>
              <a:t>l</a:t>
            </a:r>
            <a:r>
              <a:rPr spc="-10" dirty="0">
                <a:latin typeface="Lucida Sans Unicode"/>
                <a:cs typeface="Lucida Sans Unicode"/>
              </a:rPr>
              <a:t>p</a:t>
            </a:r>
            <a:r>
              <a:rPr spc="-15" dirty="0">
                <a:latin typeface="Lucida Sans Unicode"/>
                <a:cs typeface="Lucida Sans Unicode"/>
              </a:rPr>
              <a:t>h</a:t>
            </a:r>
            <a:r>
              <a:rPr spc="-5" dirty="0">
                <a:latin typeface="Lucida Sans Unicode"/>
                <a:cs typeface="Lucida Sans Unicode"/>
              </a:rPr>
              <a:t>i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45" dirty="0">
                <a:latin typeface="Lucida Sans Unicode"/>
                <a:cs typeface="Lucida Sans Unicode"/>
              </a:rPr>
              <a:t> </a:t>
            </a:r>
            <a:r>
              <a:rPr spc="10" dirty="0">
                <a:latin typeface="Lucida Sans Unicode"/>
                <a:cs typeface="Lucida Sans Unicode"/>
              </a:rPr>
              <a:t>c</a:t>
            </a:r>
            <a:r>
              <a:rPr spc="-30" dirty="0">
                <a:latin typeface="Lucida Sans Unicode"/>
                <a:cs typeface="Lucida Sans Unicode"/>
              </a:rPr>
              <a:t>h</a:t>
            </a:r>
            <a:r>
              <a:rPr spc="-5" dirty="0">
                <a:latin typeface="Lucida Sans Unicode"/>
                <a:cs typeface="Lucida Sans Unicode"/>
              </a:rPr>
              <a:t>ro</a:t>
            </a:r>
            <a:r>
              <a:rPr spc="-45" dirty="0">
                <a:latin typeface="Lucida Sans Unicode"/>
                <a:cs typeface="Lucida Sans Unicode"/>
              </a:rPr>
              <a:t>m</a:t>
            </a:r>
            <a:r>
              <a:rPr spc="-15" dirty="0">
                <a:latin typeface="Lucida Sans Unicode"/>
                <a:cs typeface="Lucida Sans Unicode"/>
              </a:rPr>
              <a:t>o</a:t>
            </a:r>
            <a:r>
              <a:rPr spc="-30" dirty="0">
                <a:latin typeface="Lucida Sans Unicode"/>
                <a:cs typeface="Lucida Sans Unicode"/>
              </a:rPr>
              <a:t>s</a:t>
            </a:r>
            <a:r>
              <a:rPr spc="-5" dirty="0">
                <a:latin typeface="Lucida Sans Unicode"/>
                <a:cs typeface="Lucida Sans Unicode"/>
              </a:rPr>
              <a:t>o</a:t>
            </a:r>
            <a:r>
              <a:rPr spc="-30" dirty="0">
                <a:latin typeface="Lucida Sans Unicode"/>
                <a:cs typeface="Lucida Sans Unicode"/>
              </a:rPr>
              <a:t>me</a:t>
            </a:r>
            <a:endParaRPr>
              <a:latin typeface="Lucida Sans Unicode"/>
              <a:cs typeface="Lucida Sans Unicode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CLS Patho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6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444</Words>
  <Application>Microsoft Office PowerPoint</Application>
  <PresentationFormat>Widescreen</PresentationFormat>
  <Paragraphs>131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Aharoni</vt:lpstr>
      <vt:lpstr>Arial</vt:lpstr>
      <vt:lpstr>BookAntiqua</vt:lpstr>
      <vt:lpstr>Calibri</vt:lpstr>
      <vt:lpstr>Calibri Light</vt:lpstr>
      <vt:lpstr>Courier New</vt:lpstr>
      <vt:lpstr>GillSans</vt:lpstr>
      <vt:lpstr>Lucida Sans Unicode</vt:lpstr>
      <vt:lpstr>Times New Roman</vt:lpstr>
      <vt:lpstr>Wingdings</vt:lpstr>
      <vt:lpstr>Wingdings 3</vt:lpstr>
      <vt:lpstr>Office Theme</vt:lpstr>
      <vt:lpstr>Carcinogenesis</vt:lpstr>
      <vt:lpstr>PowerPoint Presentation</vt:lpstr>
      <vt:lpstr>some fundamental principles :</vt:lpstr>
      <vt:lpstr>PowerPoint Presentation</vt:lpstr>
      <vt:lpstr>PowerPoint Presentation</vt:lpstr>
      <vt:lpstr>PowerPoint Presentation</vt:lpstr>
      <vt:lpstr>PowerPoint Presentation</vt:lpstr>
      <vt:lpstr>Transformation of proto-oncogenes to oncogenes:</vt:lpstr>
      <vt:lpstr>PowerPoint Presentation</vt:lpstr>
      <vt:lpstr>PowerPoint Presentation</vt:lpstr>
      <vt:lpstr>-4DNA repair genes Xeroderma pigmentosum, or XP, is genetic disorder of nucleotide excision repair mechanism ability to repair damage caused by ultraviolet (UV) light is deficient</vt:lpstr>
      <vt:lpstr>PowerPoint Presentation</vt:lpstr>
      <vt:lpstr>PowerPoint Presentation</vt:lpstr>
      <vt:lpstr>Physical carcinogenesis</vt:lpstr>
      <vt:lpstr>DNA viruses: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Carcinogenesis</dc:title>
  <dc:creator>Ahmed</dc:creator>
  <cp:lastModifiedBy>Ahmed</cp:lastModifiedBy>
  <cp:revision>7</cp:revision>
  <dcterms:created xsi:type="dcterms:W3CDTF">2021-01-01T17:59:48Z</dcterms:created>
  <dcterms:modified xsi:type="dcterms:W3CDTF">2021-01-19T08:03:05Z</dcterms:modified>
</cp:coreProperties>
</file>