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754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20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77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4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1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89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28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10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9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32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5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5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7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50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97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4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2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4DA7A25-9533-4191-8EA0-A89DA905B18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E8FD38E-BC97-41BF-9DF9-8703860C5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9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015519"/>
            <a:ext cx="6096000" cy="4826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40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الحوافز والدوافع والحاجات</a:t>
            </a:r>
            <a:r>
              <a:rPr lang="ar-IQ" sz="4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2800" b="1" u="dbl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العلاقة بين الحاجة والدافع والحافز :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ان الحاجة تنتج من جراء نقص في بعض العناصر الاساسية عند الانسان (جسمية او نفسية )  ، والدافع هو الرغبة في اعادة التوازن وسد النقص في هذه العناصر ، فالحاجة اذا تؤدي الى استثارة الدافع ، والدافع يؤدي الى حالة توتر وعدم استقرار في الكائن الحي يؤديان الى قيامه بنشاط معين ، اذ ان كلا من الحاجة والدافع ياتيان من داخل الكائن الحي ، واستثارة الحاجة والدافع   تؤدي الى البحث عن مشبع (يكون في البيئة ) يؤدي الى  أ شباع الحاجة وتخفيض الدافع واعادة التوازن الى الكائن الحي ، وهذا المشبع هو الحافز.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34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8474" y="270847"/>
            <a:ext cx="10654145" cy="5922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2-المتغيرات الاجتماعية</a:t>
            </a:r>
            <a:r>
              <a:rPr lang="ar-IQ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 ان للمتغيرات الاجتماعية اثر كبير في تحفيز الرياضي على ممارسة الفعاليات الرياضية المختلفة ، فمثلا ان تركيز بعض المجتمعات  على فعاليات رياضية اكثر من تركيزها على غيرها من الفعاليات ، فنوع الحافز الذي نستخدمه لدفع الرياضي لممارسة لعبة كرة القدم في العراق يختلف عن الحافز الذي نستخدمه في مجتمع اخر لا يركز على هذا النوع من الرياضة ، فضلا عن تاثير المجتمع في تحفيز الرياضي على ممارسة نوع معين من انواع الرياضة ، وكذلك تاثير البنى المصغره داخل المجتمع كالعائلة او المدرسة او المناطق الجغرافية المختلفة داخل المجتمع الواحد.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80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5344" y="1185435"/>
            <a:ext cx="10695709" cy="366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3-متغيرات </a:t>
            </a:r>
            <a:r>
              <a:rPr lang="ar-IQ" sz="3200" b="1" u="sng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تتعلق بالفعالية</a:t>
            </a: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:هناك متغيرات عديدة تتعلق بنوع الفعالية والتي تحدد نوعية الحافز وشدته  ومن هذه المتغيرات  مايلي: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أ-الفعاليات البسيطة والفعاليات المعقدة :ان مستوى الانجاز يتناسب طرديا مع درجة التحفيز وتكون خطية  في الفعاليات البسيطة  ، اما  في الفعاليات المعقدة  فان  العلاقة بين شدة الحافز ومستوى الانجاز في الفعاليات المعقدة تتحسن مع زيادة الحافز الى حد معين بعدها يتوقف التحسن بالانجاز عند زيادة الحافز عن الحد.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6315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0653" y="55420"/>
            <a:ext cx="10834255" cy="7033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ب-المتطلبات البدنية : ان الفعاليات الرياضية التي تتطلب القوة والسرعة والتحمل والقوة الانفجارية بشكل رئيسي تتطلب درجة عالية من التحفيز كالركض بانواعه .</a:t>
            </a:r>
            <a:endParaRPr lang="en-US" sz="32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ج-جاذبية الفعالية :ان جاذبية الفعالية نفسها  تعمل حافزا لممارسة تلك الفعالية ، وعلى العكس من الفعالية التي لا تتصف بنفس الدرجة من الجاذبية والتي تتطلب تحفيزا أضافيا اذا اردنا توجيه الاشخاص لممارستها</a:t>
            </a:r>
            <a:r>
              <a:rPr lang="ar-IQ" sz="3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ar-IQ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r-IQ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د-الفعاليـــــــــــــــة </a:t>
            </a:r>
            <a:r>
              <a:rPr lang="ar-IQ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ar-IQ" sz="3200" dirty="0">
                <a:latin typeface="Arial" panose="020B0604020202020204" pitchFamily="34" charset="0"/>
                <a:cs typeface="Arial" panose="020B0604020202020204" pitchFamily="34" charset="0"/>
              </a:rPr>
              <a:t> ان الفعالية التي لها معنى او التي يستوعب اللاعب فائدتها باالنسبة له لا يحتاج الى التحفيز العالي بعكس الفعالية التي لا تعني شيئا بالنسبة له ، فواجب المدرب ان يوضح فائدة التمارين المختلفة للرياضي.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56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7745" y="0"/>
            <a:ext cx="10487891" cy="6642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4-</a:t>
            </a:r>
            <a:r>
              <a:rPr lang="ar-IQ" sz="3200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المتغيرات </a:t>
            </a:r>
            <a:r>
              <a:rPr lang="ar-IQ" sz="3200" b="1" u="sng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الظرفية</a:t>
            </a: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 هناك متغيرات ظرفية كثيرة تحفز الرياضي </a:t>
            </a:r>
            <a:r>
              <a:rPr lang="ar-IQ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منها :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 مساعدة الرياضي على تثبيت هدف محدد وعال لكنه ممكن التحقيق.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تعزيز الاستجابات المطلوبة واطفاء الاستجابات غير المرغوب فيها عن طريق التغذية الراجعة الصحيحة.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يجب ان تكون ظروف التدريب مشابهة لظروف المسابقة الى حد كبير.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يجب فهم الرياضي بشكل شخصي ومعاملته على هذا الاساس واحترام الفروقات الفردية.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 يجب مساعدة الرياضي في تحقيق درجة عالية من الثقة بالنفس.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94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0035" y="729945"/>
            <a:ext cx="10626437" cy="5185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 </a:t>
            </a: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يجب مراعاة التأثير النفسي لبعض العادات او الممارسات ، كتناول نوع معين من الطعام او لبس قميص معين ...الخ.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7. تأكيد الشخصية القيادية للمدرب وثقة اللاعبين به.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8. يجب ان تكون البرامج التدريبية ذات معنى وفائدة بالنسبة للمتدرب .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9. يجب تأكيد المحفزات الذاتية كونها اكثر فاعلية وديمومة من المحفزات الخارجية.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10.يجب مرأعاة تأثير المتفرجين على الانجاز والاعداد لهذا الغرض.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3647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3164" y="0"/>
            <a:ext cx="10280072" cy="7655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b="1" u="sng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طـــــرق اســــتخدام الحـاجـات في تحفيـز الرياضـي</a:t>
            </a:r>
            <a:r>
              <a:rPr lang="ar-IQ" sz="32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هناك طرق عديدة لاستخدام الحاجات في تحفيز الرياضي على العمل منها: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مكأفاة الاستجابات المرغوب فيها.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الكلمات المشجعة من قبل المدرب.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الموسيقى.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المسابقة.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معرفة الشخص لقابليته ولمدى نجاحه.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الحصول على تجارب النجاح.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العمل نحو هدف معين.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60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0146" y="277091"/>
            <a:ext cx="10293927" cy="5655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2800" b="1" u="dbl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الحاجــة</a:t>
            </a:r>
            <a:r>
              <a:rPr lang="ar-IQ" sz="2800" u="dbl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 </a:t>
            </a:r>
            <a:r>
              <a:rPr lang="ar-IQ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حالة من النقص والافتقار او الاضطراب الجسمي او النفسي ، ان لم تلقى اشباعا  أثارت لدى الفرد نوعا من التوتر والضيق  لا يلبث ان يزول متى قضيت الحاجة </a:t>
            </a: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2800" b="1" u="dbl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الدافـــع</a:t>
            </a:r>
            <a:r>
              <a:rPr lang="ar-IQ" sz="2800" u="dbl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 </a:t>
            </a:r>
            <a:r>
              <a:rPr lang="ar-IQ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أنه حالة داخلية جسمية أو نفسية تثير السلوك في ظروف معينة ، وتواصله حتى ينتهي الى غاية معينة .</a:t>
            </a:r>
            <a:endParaRPr lang="en-US" sz="28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/>
            <a:r>
              <a:rPr lang="ar-IQ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وان الدافع استعداد ذو وجهين وجه داخلي محرك هو الحافز ووجه خارجي هو الغاية او الهدف</a:t>
            </a:r>
            <a:r>
              <a:rPr lang="ar-IQ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IQ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او الغرض </a:t>
            </a:r>
            <a:endParaRPr lang="ar-IQ" sz="2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/>
            <a:r>
              <a:rPr lang="ar-IQ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ar-IQ" sz="2800" b="1" u="db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IQ" sz="2800" b="1" u="dbl" dirty="0">
                <a:latin typeface="Arial" panose="020B0604020202020204" pitchFamily="34" charset="0"/>
                <a:cs typeface="Arial" panose="020B0604020202020204" pitchFamily="34" charset="0"/>
              </a:rPr>
              <a:t>الحــافز</a:t>
            </a:r>
            <a:r>
              <a:rPr lang="ar-IQ" sz="2800" u="dbl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ar-IQ" sz="2800" dirty="0">
                <a:latin typeface="Arial" panose="020B0604020202020204" pitchFamily="34" charset="0"/>
                <a:cs typeface="Arial" panose="020B0604020202020204" pitchFamily="34" charset="0"/>
              </a:rPr>
              <a:t>حالة من التوتر تولد نزوعا الى النشاط العام المنتشر وتجعل الفرد حساسا لبعض جوانب الحياة.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IQ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الغرض</a:t>
            </a:r>
            <a:r>
              <a:rPr lang="ar-IQ" sz="2800" dirty="0">
                <a:latin typeface="Arial" panose="020B0604020202020204" pitchFamily="34" charset="0"/>
                <a:cs typeface="Arial" panose="020B0604020202020204" pitchFamily="34" charset="0"/>
              </a:rPr>
              <a:t> : هو ما يتصوره الفرد في ذهنه من غايات يقصد الى بلوغها  او يعزم على تجنبها.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43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269435"/>
            <a:ext cx="6096000" cy="43191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en-US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IQ" sz="2800" b="1" u="dbl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تصنيف الدوافع</a:t>
            </a:r>
            <a:r>
              <a:rPr lang="ar-IQ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: 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هناك صعوبة في تحديد مفهوم الدوافع الانسانية وفي  تصنيف الدوافع ، لكن المتفق  عليه هو ان الدوافع هي قوى لا يمكن ملاحظتها بشكل مباشر بل يمكن استنتاجها من السلوك الصادر عنها  فمنها  قد يكون الدافع :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حالة جسمية كالجوع والعطش.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حالة نفسية كالحاجة الى الطمأنينة او الحاجة الى التعلم والمعرفة.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حالة مؤقته كالحاجة الى طرد الفضلات من الجسم.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حالة دائمية كالحاجة الى تحقيق الذات .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حالة فطرية كالحاجة الى الامومة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0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349217"/>
            <a:ext cx="6096000" cy="2159566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IQ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6.حالة </a:t>
            </a: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مكتسبة كدافع المواطنة والتضحية في سبيل الوطن .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IQ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7.حالة شعورية حيث يشعر الفرد بهدفه عند القيام بعمل معين 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IQ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8.الة </a:t>
            </a: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لا شعورية كهروب الشخص عند سماع صوت مرعب.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ar-IQ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9.حالة </a:t>
            </a: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فردية كالسعي لتحقيق الذات .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r>
              <a:rPr lang="ar-IQ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10.حالة </a:t>
            </a: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اجتماعية كالسعي من اجل تحقيق المواطنة </a:t>
            </a:r>
            <a:r>
              <a:rPr lang="ar-IQ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الصالحة.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2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969353"/>
            <a:ext cx="6096000" cy="49192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وبصورة عامة فان انواع الدوافع تقسم الى نوعين :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الدوافع الاولية – الفطرية – الموروثة – الجسمية – الفسلجية .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الدوافع الثانوية – المكتسبة – النفسية – الاجتماعية .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IQ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ولكن على العموم يمكن القول ان الحاجات الاولية ( الفطرية ، الموروثة ، الجسمية ، الفسلجية ) هي حاجات اساسية واقوى من الحاجات الثانوية  ( المكتسبة، النفسية ، الاجتماعية) في التاثير في تفكير وسلوك الشخص ، فالشخص الذي يبقى بضعة ايام بدون طعام ينصب معظم تفكيره على كيفية الحصول على الطعام وتصبح الحاجات النفسية او الاجتماعية حاجات ثانوية ، وعلى الرغم من  ان الحاجات الاولية هي اقوى من الحاجات الثانوية بصورة عامة الا ان هناك حالات عديدة عن حاجات نفسية واجتماعية تطغى على الحاجات الجسمية مثل التضحية والايثار. 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1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933719"/>
            <a:ext cx="6096000" cy="29905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2800" b="1" u="dbl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اغراض التحفيز :</a:t>
            </a:r>
            <a:r>
              <a:rPr lang="ar-SA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ar-SA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ان اغراض التحفيز هي :-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AutoNum type="arabicPeriod"/>
            </a:pP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تحسين مستوى الانجاز .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AutoNum type="arabicPeriod"/>
            </a:pP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الثبات في التدريب على الفعالية.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AutoNum type="arabicPeriod"/>
            </a:pP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زيادة الجهد اثناء التدريب واثناء السباقات.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AutoNum type="arabicPeriod"/>
            </a:pP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اختيار وتفضيل فعالية دون اخرى.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ar-IQ" sz="2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99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16181" y="0"/>
            <a:ext cx="10654146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ar-IQ" sz="3200" b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النظريات التي تشرح العلاقة بين الحافز ومستوى الانجاز :</a:t>
            </a:r>
            <a:endParaRPr lang="en-US" sz="32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هناك العديد من النظريات التي فسرت العلاقة بين الحافز ومستوى الانجاز ومن هذه النظريات مايلي :</a:t>
            </a:r>
            <a:endParaRPr lang="en-US" sz="32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ar-IQ" sz="3200" b="1" u="dbl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نظرية الدافع</a:t>
            </a:r>
            <a:r>
              <a:rPr lang="ar-IQ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 </a:t>
            </a:r>
            <a:r>
              <a:rPr lang="ar-IQ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تشير هذه النظرية الى ان مستوى الانجاز: يتناسب تناسبا طرديا مع درجة التحفيز ، اي ان مستوى الانجاز يتحسن اذا ازدادت شدة الحافز </a:t>
            </a:r>
            <a:endParaRPr lang="ar-IQ" sz="3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r" rtl="1"/>
            <a:r>
              <a:rPr lang="ar-IQ" sz="3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ar-IQ" sz="3200" b="1" u="db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IQ" sz="3200" b="1" u="dbl" dirty="0">
                <a:latin typeface="Arial" panose="020B0604020202020204" pitchFamily="34" charset="0"/>
                <a:cs typeface="Arial" panose="020B0604020202020204" pitchFamily="34" charset="0"/>
              </a:rPr>
              <a:t>نظرية حرف </a:t>
            </a:r>
            <a:r>
              <a:rPr lang="en-US" sz="3200" b="1" u="dbl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ar-IQ" sz="3200" b="1" u="dbl" dirty="0">
                <a:latin typeface="Arial" panose="020B0604020202020204" pitchFamily="34" charset="0"/>
                <a:cs typeface="Arial" panose="020B0604020202020204" pitchFamily="34" charset="0"/>
              </a:rPr>
              <a:t> المقلوب</a:t>
            </a:r>
            <a:r>
              <a:rPr lang="ar-IQ" sz="3200" dirty="0">
                <a:latin typeface="Arial" panose="020B0604020202020204" pitchFamily="34" charset="0"/>
                <a:cs typeface="Arial" panose="020B0604020202020204" pitchFamily="34" charset="0"/>
              </a:rPr>
              <a:t> : تشير هذه النظرية الى وجود ارتباط غير خطي بين شدة الحافز ومستوى الانجاز ، حيث ان الانجاز يتحسن مع زيادة شدة الحافز الى حد معين ، بعدها يتوقف التحسن بالانجاز عند زيادة الحافز عن ذلك الحد ، ثم يبدأ بالهبوط مع اية </a:t>
            </a:r>
            <a:r>
              <a:rPr lang="ar-IQ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زيادة </a:t>
            </a:r>
            <a:r>
              <a:rPr lang="ar-IQ" sz="3200" dirty="0">
                <a:latin typeface="Arial" panose="020B0604020202020204" pitchFamily="34" charset="0"/>
                <a:cs typeface="Arial" panose="020B0604020202020204" pitchFamily="34" charset="0"/>
              </a:rPr>
              <a:t>اضافية في شدة الحافز </a:t>
            </a:r>
            <a:r>
              <a:rPr lang="ar-IQ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3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344088"/>
            <a:ext cx="6096000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ان  هاتين النظريتين تكمل احداهما الاخرى فنظرية الدافع تشرح العلاقة بين شدة الحافز  ومستوى الانجاز في الفعاليات البسيطة التي تتطلب القوة والسرعة والمطاولة ، اما نظرية حرف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</a:t>
            </a:r>
            <a:r>
              <a:rPr lang="ar-IQ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المقلوب فهي تشرح العلاقة بين شدة الحافز ومستوى الانجاز في معظم الفعاليات الرياضية التي تتطلب الدقة وحسن توزيع الجهد والتنفيذ الخططي الدقيق.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56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6908" y="184247"/>
            <a:ext cx="10612581" cy="6868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b="1" u="sng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مصادر التحفيز :</a:t>
            </a: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أ</a:t>
            </a:r>
            <a:r>
              <a:rPr lang="ar-IQ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 </a:t>
            </a: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مصادر التحفيز تتاثر بمتغيرات عديدة يمكن تصنيفها كما ياتي 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sz="3200" b="1" u="sng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1-المتغيرات الشخصية</a:t>
            </a:r>
            <a:r>
              <a:rPr lang="ar-IQ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 أن الحوافز تؤثر بالرياضيين بصورة عامة ،فهناك رياضيون يتحسن انجازهم اثناء السباقات  ويسمى هذا النوع من الرياضيين بالرياضيين ( فوق الانجاز ) وهولاء هم الرياضيون الذين يتوقع المدرب منهم كسر الارقام القياسية وقيادة فرقهم الى الفوز  ،  وهناك اخرون ينخفض انجازهم تحت نفس الظروف  ويسمى هذا النوع  من الرياضيين ( دون الانجاز ) والذين لا يعرضون مستواهم الطبيعي تحت ضغط المنافسة ، وهناك رياضيون اخرون لا يتاثر أنجازهم تحت ظروف الشد النفسي التي تولدها ظروف السباق  وهم الذين يحققون الانجاز المتوقع اثناء المنافسة.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43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253</TotalTime>
  <Words>1206</Words>
  <Application>Microsoft Office PowerPoint</Application>
  <PresentationFormat>مخصص</PresentationFormat>
  <Paragraphs>64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Parallax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علم النفس الرياضي  المحاضرة السابعة المرحلة الرابعة</dc:title>
  <dc:creator>Dr</dc:creator>
  <cp:lastModifiedBy>ja</cp:lastModifiedBy>
  <cp:revision>40</cp:revision>
  <dcterms:created xsi:type="dcterms:W3CDTF">2018-10-12T18:06:40Z</dcterms:created>
  <dcterms:modified xsi:type="dcterms:W3CDTF">2021-03-25T14:21:06Z</dcterms:modified>
</cp:coreProperties>
</file>