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E3CB9-1684-410A-BB5A-AE5E5FD8EE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87200-9C39-4AC5-9E43-3207237D6A36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 rtl="1"/>
          <a:r>
            <a:rPr lang="ar-SA" dirty="0">
              <a:solidFill>
                <a:schemeClr val="bg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dirty="0">
            <a:solidFill>
              <a:schemeClr val="bg1"/>
            </a:solidFill>
          </a:endParaRPr>
        </a:p>
      </dgm:t>
    </dgm:pt>
    <dgm:pt modelId="{A66305D4-7BA9-48DD-B470-F8AE500617AA}" type="parTrans" cxnId="{932F4F7B-CB89-428A-8252-A918204C9D6B}">
      <dgm:prSet/>
      <dgm:spPr/>
      <dgm:t>
        <a:bodyPr/>
        <a:lstStyle/>
        <a:p>
          <a:endParaRPr lang="en-US"/>
        </a:p>
      </dgm:t>
    </dgm:pt>
    <dgm:pt modelId="{DC98D527-204F-4FD0-B58E-1AF96758D554}" type="sibTrans" cxnId="{932F4F7B-CB89-428A-8252-A918204C9D6B}">
      <dgm:prSet/>
      <dgm:spPr/>
      <dgm:t>
        <a:bodyPr/>
        <a:lstStyle/>
        <a:p>
          <a:endParaRPr lang="en-US"/>
        </a:p>
      </dgm:t>
    </dgm:pt>
    <dgm:pt modelId="{2AE42356-5847-4E65-832A-EEAC9D938132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just" rtl="1"/>
          <a:r>
            <a:rPr lang="ar-SA" dirty="0">
              <a:solidFill>
                <a:schemeClr val="bg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dirty="0">
            <a:solidFill>
              <a:schemeClr val="bg1"/>
            </a:solidFill>
          </a:endParaRPr>
        </a:p>
      </dgm:t>
    </dgm:pt>
    <dgm:pt modelId="{C271F7EF-A426-441A-AA78-938AAFD2217F}" type="parTrans" cxnId="{DB8690E2-633D-41BB-83B8-EB000CE68329}">
      <dgm:prSet/>
      <dgm:spPr/>
      <dgm:t>
        <a:bodyPr/>
        <a:lstStyle/>
        <a:p>
          <a:endParaRPr lang="en-US"/>
        </a:p>
      </dgm:t>
    </dgm:pt>
    <dgm:pt modelId="{0A80B7CE-FCB2-4C54-9443-89AB5AE2DA0F}" type="sibTrans" cxnId="{DB8690E2-633D-41BB-83B8-EB000CE68329}">
      <dgm:prSet/>
      <dgm:spPr/>
      <dgm:t>
        <a:bodyPr/>
        <a:lstStyle/>
        <a:p>
          <a:endParaRPr lang="en-US"/>
        </a:p>
      </dgm:t>
    </dgm:pt>
    <dgm:pt modelId="{8378D924-6F6F-4E4A-861B-30B7FEB67A00}">
      <dgm:prSet phldrT="[Text]"/>
      <dgm:spPr/>
      <dgm:t>
        <a:bodyPr/>
        <a:lstStyle/>
        <a:p>
          <a:endParaRPr lang="en-US" dirty="0"/>
        </a:p>
      </dgm:t>
    </dgm:pt>
    <dgm:pt modelId="{EBFBE795-CB29-4C4C-8D71-F644F0942836}" type="parTrans" cxnId="{4A3743B5-B2B8-4E55-BE19-BBD217771317}">
      <dgm:prSet/>
      <dgm:spPr/>
      <dgm:t>
        <a:bodyPr/>
        <a:lstStyle/>
        <a:p>
          <a:endParaRPr lang="en-US"/>
        </a:p>
      </dgm:t>
    </dgm:pt>
    <dgm:pt modelId="{C63C337C-C5A9-4ED9-B6C3-E970ED26F321}" type="sibTrans" cxnId="{4A3743B5-B2B8-4E55-BE19-BBD217771317}">
      <dgm:prSet/>
      <dgm:spPr/>
      <dgm:t>
        <a:bodyPr/>
        <a:lstStyle/>
        <a:p>
          <a:endParaRPr lang="en-US"/>
        </a:p>
      </dgm:t>
    </dgm:pt>
    <dgm:pt modelId="{96934E55-6499-4467-B674-5777325FDB92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dirty="0">
            <a:solidFill>
              <a:schemeClr val="bg1"/>
            </a:solidFill>
          </a:endParaRPr>
        </a:p>
      </dgm:t>
    </dgm:pt>
    <dgm:pt modelId="{773E5F6D-41AB-4E58-A4F8-0DE167AEF848}" type="parTrans" cxnId="{91B8226B-CE07-4281-B98D-6C0BEB2F1CA2}">
      <dgm:prSet/>
      <dgm:spPr/>
      <dgm:t>
        <a:bodyPr/>
        <a:lstStyle/>
        <a:p>
          <a:endParaRPr lang="en-US"/>
        </a:p>
      </dgm:t>
    </dgm:pt>
    <dgm:pt modelId="{547BD4AF-3CE6-4E0C-AFFD-86DD69B4553F}" type="sibTrans" cxnId="{91B8226B-CE07-4281-B98D-6C0BEB2F1CA2}">
      <dgm:prSet/>
      <dgm:spPr/>
      <dgm:t>
        <a:bodyPr/>
        <a:lstStyle/>
        <a:p>
          <a:endParaRPr lang="en-US"/>
        </a:p>
      </dgm:t>
    </dgm:pt>
    <dgm:pt modelId="{2051FA4D-C6D2-4B9F-A12F-67AB5A9FD444}" type="pres">
      <dgm:prSet presAssocID="{524E3CB9-1684-410A-BB5A-AE5E5FD8EE69}" presName="linear" presStyleCnt="0">
        <dgm:presLayoutVars>
          <dgm:animLvl val="lvl"/>
          <dgm:resizeHandles val="exact"/>
        </dgm:presLayoutVars>
      </dgm:prSet>
      <dgm:spPr/>
    </dgm:pt>
    <dgm:pt modelId="{BCFD4579-6386-4674-B746-95CCF8E15DD4}" type="pres">
      <dgm:prSet presAssocID="{96934E55-6499-4467-B674-5777325FDB92}" presName="parentText" presStyleLbl="node1" presStyleIdx="0" presStyleCnt="3" custLinFactY="-2495" custLinFactNeighborY="-100000">
        <dgm:presLayoutVars>
          <dgm:chMax val="0"/>
          <dgm:bulletEnabled val="1"/>
        </dgm:presLayoutVars>
      </dgm:prSet>
      <dgm:spPr/>
    </dgm:pt>
    <dgm:pt modelId="{A5FA0C83-A2C6-4575-A428-75B7F9D7CFD3}" type="pres">
      <dgm:prSet presAssocID="{547BD4AF-3CE6-4E0C-AFFD-86DD69B4553F}" presName="spacer" presStyleCnt="0"/>
      <dgm:spPr/>
    </dgm:pt>
    <dgm:pt modelId="{1FB91C1D-3839-46B4-9FE5-846F6DAF60DD}" type="pres">
      <dgm:prSet presAssocID="{2D887200-9C39-4AC5-9E43-3207237D6A36}" presName="parentText" presStyleLbl="node1" presStyleIdx="1" presStyleCnt="3" custLinFactNeighborY="73208">
        <dgm:presLayoutVars>
          <dgm:chMax val="0"/>
          <dgm:bulletEnabled val="1"/>
        </dgm:presLayoutVars>
      </dgm:prSet>
      <dgm:spPr/>
    </dgm:pt>
    <dgm:pt modelId="{E158F0BB-AE6D-4533-B744-55D776A518EA}" type="pres">
      <dgm:prSet presAssocID="{DC98D527-204F-4FD0-B58E-1AF96758D554}" presName="spacer" presStyleCnt="0"/>
      <dgm:spPr/>
    </dgm:pt>
    <dgm:pt modelId="{3799B665-BF01-42B6-A70E-1D8E68597514}" type="pres">
      <dgm:prSet presAssocID="{2AE42356-5847-4E65-832A-EEAC9D938132}" presName="parentText" presStyleLbl="node1" presStyleIdx="2" presStyleCnt="3" custLinFactNeighborY="73208">
        <dgm:presLayoutVars>
          <dgm:chMax val="0"/>
          <dgm:bulletEnabled val="1"/>
        </dgm:presLayoutVars>
      </dgm:prSet>
      <dgm:spPr/>
    </dgm:pt>
    <dgm:pt modelId="{2EB53994-9039-4ECC-A7A3-3A1E23B3AD48}" type="pres">
      <dgm:prSet presAssocID="{2AE42356-5847-4E65-832A-EEAC9D93813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5615F03-2484-4E15-8D0C-5844D48596DC}" type="presOf" srcId="{8378D924-6F6F-4E4A-861B-30B7FEB67A00}" destId="{2EB53994-9039-4ECC-A7A3-3A1E23B3AD48}" srcOrd="0" destOrd="0" presId="urn:microsoft.com/office/officeart/2005/8/layout/vList2"/>
    <dgm:cxn modelId="{54DE0440-1B80-4F62-952C-7F144402111D}" type="presOf" srcId="{2D887200-9C39-4AC5-9E43-3207237D6A36}" destId="{1FB91C1D-3839-46B4-9FE5-846F6DAF60DD}" srcOrd="0" destOrd="0" presId="urn:microsoft.com/office/officeart/2005/8/layout/vList2"/>
    <dgm:cxn modelId="{03DB8541-4823-4161-A737-785B51A730E5}" type="presOf" srcId="{2AE42356-5847-4E65-832A-EEAC9D938132}" destId="{3799B665-BF01-42B6-A70E-1D8E68597514}" srcOrd="0" destOrd="0" presId="urn:microsoft.com/office/officeart/2005/8/layout/vList2"/>
    <dgm:cxn modelId="{91B8226B-CE07-4281-B98D-6C0BEB2F1CA2}" srcId="{524E3CB9-1684-410A-BB5A-AE5E5FD8EE69}" destId="{96934E55-6499-4467-B674-5777325FDB92}" srcOrd="0" destOrd="0" parTransId="{773E5F6D-41AB-4E58-A4F8-0DE167AEF848}" sibTransId="{547BD4AF-3CE6-4E0C-AFFD-86DD69B4553F}"/>
    <dgm:cxn modelId="{932F4F7B-CB89-428A-8252-A918204C9D6B}" srcId="{524E3CB9-1684-410A-BB5A-AE5E5FD8EE69}" destId="{2D887200-9C39-4AC5-9E43-3207237D6A36}" srcOrd="1" destOrd="0" parTransId="{A66305D4-7BA9-48DD-B470-F8AE500617AA}" sibTransId="{DC98D527-204F-4FD0-B58E-1AF96758D554}"/>
    <dgm:cxn modelId="{944CE77B-9C79-4820-B8E0-FA1BA29A8D6B}" type="presOf" srcId="{96934E55-6499-4467-B674-5777325FDB92}" destId="{BCFD4579-6386-4674-B746-95CCF8E15DD4}" srcOrd="0" destOrd="0" presId="urn:microsoft.com/office/officeart/2005/8/layout/vList2"/>
    <dgm:cxn modelId="{4A3743B5-B2B8-4E55-BE19-BBD217771317}" srcId="{2AE42356-5847-4E65-832A-EEAC9D938132}" destId="{8378D924-6F6F-4E4A-861B-30B7FEB67A00}" srcOrd="0" destOrd="0" parTransId="{EBFBE795-CB29-4C4C-8D71-F644F0942836}" sibTransId="{C63C337C-C5A9-4ED9-B6C3-E970ED26F321}"/>
    <dgm:cxn modelId="{D23232C1-75C2-44C1-904A-AAE557BA30B7}" type="presOf" srcId="{524E3CB9-1684-410A-BB5A-AE5E5FD8EE69}" destId="{2051FA4D-C6D2-4B9F-A12F-67AB5A9FD444}" srcOrd="0" destOrd="0" presId="urn:microsoft.com/office/officeart/2005/8/layout/vList2"/>
    <dgm:cxn modelId="{DB8690E2-633D-41BB-83B8-EB000CE68329}" srcId="{524E3CB9-1684-410A-BB5A-AE5E5FD8EE69}" destId="{2AE42356-5847-4E65-832A-EEAC9D938132}" srcOrd="2" destOrd="0" parTransId="{C271F7EF-A426-441A-AA78-938AAFD2217F}" sibTransId="{0A80B7CE-FCB2-4C54-9443-89AB5AE2DA0F}"/>
    <dgm:cxn modelId="{344353DF-3705-460D-9DC2-48ACE690559B}" type="presParOf" srcId="{2051FA4D-C6D2-4B9F-A12F-67AB5A9FD444}" destId="{BCFD4579-6386-4674-B746-95CCF8E15DD4}" srcOrd="0" destOrd="0" presId="urn:microsoft.com/office/officeart/2005/8/layout/vList2"/>
    <dgm:cxn modelId="{D264C616-947D-4787-88A0-ACA89CA1BAD6}" type="presParOf" srcId="{2051FA4D-C6D2-4B9F-A12F-67AB5A9FD444}" destId="{A5FA0C83-A2C6-4575-A428-75B7F9D7CFD3}" srcOrd="1" destOrd="0" presId="urn:microsoft.com/office/officeart/2005/8/layout/vList2"/>
    <dgm:cxn modelId="{38A44E12-7787-418D-BFB1-BE18A9245761}" type="presParOf" srcId="{2051FA4D-C6D2-4B9F-A12F-67AB5A9FD444}" destId="{1FB91C1D-3839-46B4-9FE5-846F6DAF60DD}" srcOrd="2" destOrd="0" presId="urn:microsoft.com/office/officeart/2005/8/layout/vList2"/>
    <dgm:cxn modelId="{016B444E-65D5-4C0C-B50F-62E2E9D0D317}" type="presParOf" srcId="{2051FA4D-C6D2-4B9F-A12F-67AB5A9FD444}" destId="{E158F0BB-AE6D-4533-B744-55D776A518EA}" srcOrd="3" destOrd="0" presId="urn:microsoft.com/office/officeart/2005/8/layout/vList2"/>
    <dgm:cxn modelId="{1915DCBF-5C2D-44D5-8E68-2CC3684F0541}" type="presParOf" srcId="{2051FA4D-C6D2-4B9F-A12F-67AB5A9FD444}" destId="{3799B665-BF01-42B6-A70E-1D8E68597514}" srcOrd="4" destOrd="0" presId="urn:microsoft.com/office/officeart/2005/8/layout/vList2"/>
    <dgm:cxn modelId="{7330D929-7F82-47E3-B419-D1D4E6FAD335}" type="presParOf" srcId="{2051FA4D-C6D2-4B9F-A12F-67AB5A9FD444}" destId="{2EB53994-9039-4ECC-A7A3-3A1E23B3AD4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2E4CB5-4D76-4DE1-9023-14F9013A151F}" type="doc">
      <dgm:prSet loTypeId="urn:microsoft.com/office/officeart/2005/8/layout/hierarchy1" loCatId="hierarchy" qsTypeId="urn:microsoft.com/office/officeart/2005/8/quickstyle/3d5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407AAC75-F029-498C-B3CA-7EF6F0E81D55}">
      <dgm:prSet phldrT="[Text]"/>
      <dgm:spPr/>
      <dgm:t>
        <a:bodyPr/>
        <a:lstStyle/>
        <a:p>
          <a:r>
            <a:rPr lang="ar-SA" dirty="0"/>
            <a:t>مزايا وحصانات المنظمات الدولية </a:t>
          </a:r>
          <a:endParaRPr lang="en-US" dirty="0"/>
        </a:p>
      </dgm:t>
    </dgm:pt>
    <dgm:pt modelId="{A32603AB-8383-4A77-8EE6-FBC62C6CE138}" type="parTrans" cxnId="{B8509A1D-55A9-4E6B-900A-B7F56CBA5AAC}">
      <dgm:prSet/>
      <dgm:spPr/>
      <dgm:t>
        <a:bodyPr/>
        <a:lstStyle/>
        <a:p>
          <a:endParaRPr lang="en-US"/>
        </a:p>
      </dgm:t>
    </dgm:pt>
    <dgm:pt modelId="{F26BA8F1-BC90-48FB-BDE7-C7B18D0FEDD1}" type="sibTrans" cxnId="{B8509A1D-55A9-4E6B-900A-B7F56CBA5AAC}">
      <dgm:prSet/>
      <dgm:spPr/>
      <dgm:t>
        <a:bodyPr/>
        <a:lstStyle/>
        <a:p>
          <a:endParaRPr lang="en-US"/>
        </a:p>
      </dgm:t>
    </dgm:pt>
    <dgm:pt modelId="{60AD667D-0921-4232-9FDD-DC38EC73B158}">
      <dgm:prSet phldrT="[Text]"/>
      <dgm:spPr/>
      <dgm:t>
        <a:bodyPr/>
        <a:lstStyle/>
        <a:p>
          <a:r>
            <a:rPr lang="ar-SA" dirty="0"/>
            <a:t>تمنح</a:t>
          </a:r>
          <a:r>
            <a:rPr lang="ar-SA" baseline="0" dirty="0"/>
            <a:t> تلقائياً دون التوقف على موافقة الدولة المضيفة </a:t>
          </a:r>
          <a:endParaRPr lang="en-US" dirty="0"/>
        </a:p>
      </dgm:t>
    </dgm:pt>
    <dgm:pt modelId="{305DB682-0CE9-4AB0-9E96-3E2DB1098620}" type="parTrans" cxnId="{FC9DAB95-800B-49AC-BA7C-1FD1FD3654FC}">
      <dgm:prSet/>
      <dgm:spPr/>
      <dgm:t>
        <a:bodyPr/>
        <a:lstStyle/>
        <a:p>
          <a:endParaRPr lang="en-US"/>
        </a:p>
      </dgm:t>
    </dgm:pt>
    <dgm:pt modelId="{5FA9508A-8848-4BC4-A1EA-0F71ECFF0D04}" type="sibTrans" cxnId="{FC9DAB95-800B-49AC-BA7C-1FD1FD3654FC}">
      <dgm:prSet/>
      <dgm:spPr/>
      <dgm:t>
        <a:bodyPr/>
        <a:lstStyle/>
        <a:p>
          <a:endParaRPr lang="en-US"/>
        </a:p>
      </dgm:t>
    </dgm:pt>
    <dgm:pt modelId="{E36526C0-5FDB-4E83-BADA-6FDE75FCAE00}">
      <dgm:prSet phldrT="[Text]"/>
      <dgm:spPr/>
      <dgm:t>
        <a:bodyPr/>
        <a:lstStyle/>
        <a:p>
          <a:r>
            <a:rPr lang="ar-SA" dirty="0"/>
            <a:t>لا تأخذ بمبدأ المقابلة بالمثل </a:t>
          </a:r>
          <a:endParaRPr lang="en-US" dirty="0"/>
        </a:p>
      </dgm:t>
    </dgm:pt>
    <dgm:pt modelId="{BCA2B5B0-DFF7-4BE3-914A-54BBF9DA7269}" type="parTrans" cxnId="{A7F20383-3A92-47DD-A4AD-D9B0BA5DD192}">
      <dgm:prSet/>
      <dgm:spPr/>
      <dgm:t>
        <a:bodyPr/>
        <a:lstStyle/>
        <a:p>
          <a:endParaRPr lang="en-US"/>
        </a:p>
      </dgm:t>
    </dgm:pt>
    <dgm:pt modelId="{77298547-8A43-4CDA-80E7-B3A2B5F9E688}" type="sibTrans" cxnId="{A7F20383-3A92-47DD-A4AD-D9B0BA5DD192}">
      <dgm:prSet/>
      <dgm:spPr/>
      <dgm:t>
        <a:bodyPr/>
        <a:lstStyle/>
        <a:p>
          <a:endParaRPr lang="en-US"/>
        </a:p>
      </dgm:t>
    </dgm:pt>
    <dgm:pt modelId="{A10CA6E6-777C-4E82-8805-738FAA449DD0}">
      <dgm:prSet/>
      <dgm:spPr/>
      <dgm:t>
        <a:bodyPr/>
        <a:lstStyle/>
        <a:p>
          <a:r>
            <a:rPr lang="ar-SA" dirty="0"/>
            <a:t>تفوق حصانات الموظفين الدوليين مزايا وحصانات موظفي الدول وبالتالي للموظف حصانة على دولته</a:t>
          </a:r>
          <a:endParaRPr lang="en-US" dirty="0"/>
        </a:p>
      </dgm:t>
    </dgm:pt>
    <dgm:pt modelId="{79CB9726-7A47-4A34-813B-1EACDD4370FC}" type="par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F4BA53B1-9F0E-4C54-A31F-B6247B8124B9}" type="sibTrans" cxnId="{0415FE3E-9529-475C-A62F-4CE8F3396AB8}">
      <dgm:prSet/>
      <dgm:spPr/>
      <dgm:t>
        <a:bodyPr/>
        <a:lstStyle/>
        <a:p>
          <a:pPr rtl="1"/>
          <a:endParaRPr lang="ar-SA"/>
        </a:p>
      </dgm:t>
    </dgm:pt>
    <dgm:pt modelId="{993017ED-E2CE-4A03-8307-58B05E36626F}" type="pres">
      <dgm:prSet presAssocID="{4C2E4CB5-4D76-4DE1-9023-14F9013A15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72E247-4B8F-4469-AB37-20B5817ECBE0}" type="pres">
      <dgm:prSet presAssocID="{407AAC75-F029-498C-B3CA-7EF6F0E81D55}" presName="hierRoot1" presStyleCnt="0"/>
      <dgm:spPr/>
    </dgm:pt>
    <dgm:pt modelId="{2BC23CEE-F0A9-4680-A911-B9AD8EF14C84}" type="pres">
      <dgm:prSet presAssocID="{407AAC75-F029-498C-B3CA-7EF6F0E81D55}" presName="composite" presStyleCnt="0"/>
      <dgm:spPr/>
    </dgm:pt>
    <dgm:pt modelId="{B9F771ED-9A50-46F7-B63C-434DA8CAAE5D}" type="pres">
      <dgm:prSet presAssocID="{407AAC75-F029-498C-B3CA-7EF6F0E81D55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8C678C5-BC42-4E28-AAEC-48800631298A}" type="pres">
      <dgm:prSet presAssocID="{407AAC75-F029-498C-B3CA-7EF6F0E81D55}" presName="text" presStyleLbl="fgAcc0" presStyleIdx="0" presStyleCnt="1" custScaleX="157609" custScaleY="82870" custLinFactNeighborX="2138" custLinFactNeighborY="-59410">
        <dgm:presLayoutVars>
          <dgm:chPref val="3"/>
        </dgm:presLayoutVars>
      </dgm:prSet>
      <dgm:spPr/>
    </dgm:pt>
    <dgm:pt modelId="{E25B9CE8-EBE0-4741-893B-9DE8653026EA}" type="pres">
      <dgm:prSet presAssocID="{407AAC75-F029-498C-B3CA-7EF6F0E81D55}" presName="hierChild2" presStyleCnt="0"/>
      <dgm:spPr/>
    </dgm:pt>
    <dgm:pt modelId="{138F0934-5E79-4DA6-B3F3-E8140794347C}" type="pres">
      <dgm:prSet presAssocID="{305DB682-0CE9-4AB0-9E96-3E2DB1098620}" presName="Name10" presStyleLbl="parChTrans1D2" presStyleIdx="0" presStyleCnt="3"/>
      <dgm:spPr/>
    </dgm:pt>
    <dgm:pt modelId="{40D253D3-F458-43D9-81DC-D434DB0E054B}" type="pres">
      <dgm:prSet presAssocID="{60AD667D-0921-4232-9FDD-DC38EC73B158}" presName="hierRoot2" presStyleCnt="0"/>
      <dgm:spPr/>
    </dgm:pt>
    <dgm:pt modelId="{5B46ACC3-4509-4F66-9DB0-67FAD859F7CC}" type="pres">
      <dgm:prSet presAssocID="{60AD667D-0921-4232-9FDD-DC38EC73B158}" presName="composite2" presStyleCnt="0"/>
      <dgm:spPr/>
    </dgm:pt>
    <dgm:pt modelId="{8BDC5AA6-FBE6-445F-BB6B-FA7F8F7BF6C9}" type="pres">
      <dgm:prSet presAssocID="{60AD667D-0921-4232-9FDD-DC38EC73B158}" presName="background2" presStyleLbl="node2" presStyleIdx="0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82957BE-A8A5-402C-AF63-3C6F2E450760}" type="pres">
      <dgm:prSet presAssocID="{60AD667D-0921-4232-9FDD-DC38EC73B158}" presName="text2" presStyleLbl="fgAcc2" presStyleIdx="0" presStyleCnt="3">
        <dgm:presLayoutVars>
          <dgm:chPref val="3"/>
        </dgm:presLayoutVars>
      </dgm:prSet>
      <dgm:spPr/>
    </dgm:pt>
    <dgm:pt modelId="{78E1F252-809D-45F5-BC1F-1B06C24D2C0A}" type="pres">
      <dgm:prSet presAssocID="{60AD667D-0921-4232-9FDD-DC38EC73B158}" presName="hierChild3" presStyleCnt="0"/>
      <dgm:spPr/>
    </dgm:pt>
    <dgm:pt modelId="{5A2429BD-7D3B-4584-B5DC-3141F219F424}" type="pres">
      <dgm:prSet presAssocID="{BCA2B5B0-DFF7-4BE3-914A-54BBF9DA7269}" presName="Name10" presStyleLbl="parChTrans1D2" presStyleIdx="1" presStyleCnt="3"/>
      <dgm:spPr/>
    </dgm:pt>
    <dgm:pt modelId="{9C8498F9-672C-483A-8B6B-F2D0F32A93A1}" type="pres">
      <dgm:prSet presAssocID="{E36526C0-5FDB-4E83-BADA-6FDE75FCAE00}" presName="hierRoot2" presStyleCnt="0"/>
      <dgm:spPr/>
    </dgm:pt>
    <dgm:pt modelId="{B7FA0328-8270-4CFF-BA7A-A4B9615BB858}" type="pres">
      <dgm:prSet presAssocID="{E36526C0-5FDB-4E83-BADA-6FDE75FCAE00}" presName="composite2" presStyleCnt="0"/>
      <dgm:spPr/>
    </dgm:pt>
    <dgm:pt modelId="{DD405E5F-76D1-42E8-BF1D-A67FC80115DB}" type="pres">
      <dgm:prSet presAssocID="{E36526C0-5FDB-4E83-BADA-6FDE75FCAE00}" presName="background2" presStyleLbl="node2" presStyleIdx="1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120D179-5403-45E7-B76C-0EDC1C829D84}" type="pres">
      <dgm:prSet presAssocID="{E36526C0-5FDB-4E83-BADA-6FDE75FCAE00}" presName="text2" presStyleLbl="fgAcc2" presStyleIdx="1" presStyleCnt="3">
        <dgm:presLayoutVars>
          <dgm:chPref val="3"/>
        </dgm:presLayoutVars>
      </dgm:prSet>
      <dgm:spPr/>
    </dgm:pt>
    <dgm:pt modelId="{3FF85379-EE75-4B32-AE11-E203196BDB60}" type="pres">
      <dgm:prSet presAssocID="{E36526C0-5FDB-4E83-BADA-6FDE75FCAE00}" presName="hierChild3" presStyleCnt="0"/>
      <dgm:spPr/>
    </dgm:pt>
    <dgm:pt modelId="{BD86FEFE-CB48-42E2-A442-D39B37F7F615}" type="pres">
      <dgm:prSet presAssocID="{79CB9726-7A47-4A34-813B-1EACDD4370FC}" presName="Name10" presStyleLbl="parChTrans1D2" presStyleIdx="2" presStyleCnt="3"/>
      <dgm:spPr/>
    </dgm:pt>
    <dgm:pt modelId="{2C2A713D-C724-4503-9D99-5E8FAADECE97}" type="pres">
      <dgm:prSet presAssocID="{A10CA6E6-777C-4E82-8805-738FAA449DD0}" presName="hierRoot2" presStyleCnt="0"/>
      <dgm:spPr/>
    </dgm:pt>
    <dgm:pt modelId="{A61E9A22-6E49-453D-BF5B-0D1E2B181D87}" type="pres">
      <dgm:prSet presAssocID="{A10CA6E6-777C-4E82-8805-738FAA449DD0}" presName="composite2" presStyleCnt="0"/>
      <dgm:spPr/>
    </dgm:pt>
    <dgm:pt modelId="{0C6472EC-2F8E-4562-8FA3-216C8EF8FF31}" type="pres">
      <dgm:prSet presAssocID="{A10CA6E6-777C-4E82-8805-738FAA449DD0}" presName="background2" presStyleLbl="node2" presStyleIdx="2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42EA12A-FDB0-487D-8B15-03952DB33878}" type="pres">
      <dgm:prSet presAssocID="{A10CA6E6-777C-4E82-8805-738FAA449DD0}" presName="text2" presStyleLbl="fgAcc2" presStyleIdx="2" presStyleCnt="3">
        <dgm:presLayoutVars>
          <dgm:chPref val="3"/>
        </dgm:presLayoutVars>
      </dgm:prSet>
      <dgm:spPr/>
    </dgm:pt>
    <dgm:pt modelId="{2D2F384B-9950-4893-B113-326C400D7962}" type="pres">
      <dgm:prSet presAssocID="{A10CA6E6-777C-4E82-8805-738FAA449DD0}" presName="hierChild3" presStyleCnt="0"/>
      <dgm:spPr/>
    </dgm:pt>
  </dgm:ptLst>
  <dgm:cxnLst>
    <dgm:cxn modelId="{26EC3D01-E641-4E9B-A113-89D4D942A2C4}" type="presOf" srcId="{407AAC75-F029-498C-B3CA-7EF6F0E81D55}" destId="{08C678C5-BC42-4E28-AAEC-48800631298A}" srcOrd="0" destOrd="0" presId="urn:microsoft.com/office/officeart/2005/8/layout/hierarchy1"/>
    <dgm:cxn modelId="{B8509A1D-55A9-4E6B-900A-B7F56CBA5AAC}" srcId="{4C2E4CB5-4D76-4DE1-9023-14F9013A151F}" destId="{407AAC75-F029-498C-B3CA-7EF6F0E81D55}" srcOrd="0" destOrd="0" parTransId="{A32603AB-8383-4A77-8EE6-FBC62C6CE138}" sibTransId="{F26BA8F1-BC90-48FB-BDE7-C7B18D0FEDD1}"/>
    <dgm:cxn modelId="{0415FE3E-9529-475C-A62F-4CE8F3396AB8}" srcId="{407AAC75-F029-498C-B3CA-7EF6F0E81D55}" destId="{A10CA6E6-777C-4E82-8805-738FAA449DD0}" srcOrd="2" destOrd="0" parTransId="{79CB9726-7A47-4A34-813B-1EACDD4370FC}" sibTransId="{F4BA53B1-9F0E-4C54-A31F-B6247B8124B9}"/>
    <dgm:cxn modelId="{54CC1F62-A2D2-4427-A2C9-94F76CC9CD67}" type="presOf" srcId="{79CB9726-7A47-4A34-813B-1EACDD4370FC}" destId="{BD86FEFE-CB48-42E2-A442-D39B37F7F615}" srcOrd="0" destOrd="0" presId="urn:microsoft.com/office/officeart/2005/8/layout/hierarchy1"/>
    <dgm:cxn modelId="{A7F20383-3A92-47DD-A4AD-D9B0BA5DD192}" srcId="{407AAC75-F029-498C-B3CA-7EF6F0E81D55}" destId="{E36526C0-5FDB-4E83-BADA-6FDE75FCAE00}" srcOrd="1" destOrd="0" parTransId="{BCA2B5B0-DFF7-4BE3-914A-54BBF9DA7269}" sibTransId="{77298547-8A43-4CDA-80E7-B3A2B5F9E688}"/>
    <dgm:cxn modelId="{12D22594-7E92-4584-8791-62331478AB43}" type="presOf" srcId="{E36526C0-5FDB-4E83-BADA-6FDE75FCAE00}" destId="{5120D179-5403-45E7-B76C-0EDC1C829D84}" srcOrd="0" destOrd="0" presId="urn:microsoft.com/office/officeart/2005/8/layout/hierarchy1"/>
    <dgm:cxn modelId="{FC9DAB95-800B-49AC-BA7C-1FD1FD3654FC}" srcId="{407AAC75-F029-498C-B3CA-7EF6F0E81D55}" destId="{60AD667D-0921-4232-9FDD-DC38EC73B158}" srcOrd="0" destOrd="0" parTransId="{305DB682-0CE9-4AB0-9E96-3E2DB1098620}" sibTransId="{5FA9508A-8848-4BC4-A1EA-0F71ECFF0D04}"/>
    <dgm:cxn modelId="{EFFBB1A5-AD38-4461-80DF-EA217C776C45}" type="presOf" srcId="{305DB682-0CE9-4AB0-9E96-3E2DB1098620}" destId="{138F0934-5E79-4DA6-B3F3-E8140794347C}" srcOrd="0" destOrd="0" presId="urn:microsoft.com/office/officeart/2005/8/layout/hierarchy1"/>
    <dgm:cxn modelId="{83D994B7-3CF2-48B4-A815-A13706834A57}" type="presOf" srcId="{60AD667D-0921-4232-9FDD-DC38EC73B158}" destId="{182957BE-A8A5-402C-AF63-3C6F2E450760}" srcOrd="0" destOrd="0" presId="urn:microsoft.com/office/officeart/2005/8/layout/hierarchy1"/>
    <dgm:cxn modelId="{E83190C9-8071-434E-A976-5A948D8170F2}" type="presOf" srcId="{BCA2B5B0-DFF7-4BE3-914A-54BBF9DA7269}" destId="{5A2429BD-7D3B-4584-B5DC-3141F219F424}" srcOrd="0" destOrd="0" presId="urn:microsoft.com/office/officeart/2005/8/layout/hierarchy1"/>
    <dgm:cxn modelId="{82CE5DDF-6E9C-408E-953F-02B36B94557F}" type="presOf" srcId="{A10CA6E6-777C-4E82-8805-738FAA449DD0}" destId="{742EA12A-FDB0-487D-8B15-03952DB33878}" srcOrd="0" destOrd="0" presId="urn:microsoft.com/office/officeart/2005/8/layout/hierarchy1"/>
    <dgm:cxn modelId="{5E51CCFA-90CA-46BB-9F02-2F908B263326}" type="presOf" srcId="{4C2E4CB5-4D76-4DE1-9023-14F9013A151F}" destId="{993017ED-E2CE-4A03-8307-58B05E36626F}" srcOrd="0" destOrd="0" presId="urn:microsoft.com/office/officeart/2005/8/layout/hierarchy1"/>
    <dgm:cxn modelId="{C1C42A0A-A1BD-470F-BF21-8392843FE0F0}" type="presParOf" srcId="{993017ED-E2CE-4A03-8307-58B05E36626F}" destId="{5B72E247-4B8F-4469-AB37-20B5817ECBE0}" srcOrd="0" destOrd="0" presId="urn:microsoft.com/office/officeart/2005/8/layout/hierarchy1"/>
    <dgm:cxn modelId="{CFE9EB91-AB89-4E21-A768-1B498945099B}" type="presParOf" srcId="{5B72E247-4B8F-4469-AB37-20B5817ECBE0}" destId="{2BC23CEE-F0A9-4680-A911-B9AD8EF14C84}" srcOrd="0" destOrd="0" presId="urn:microsoft.com/office/officeart/2005/8/layout/hierarchy1"/>
    <dgm:cxn modelId="{C58E0EC6-D050-4757-805D-E6848A221631}" type="presParOf" srcId="{2BC23CEE-F0A9-4680-A911-B9AD8EF14C84}" destId="{B9F771ED-9A50-46F7-B63C-434DA8CAAE5D}" srcOrd="0" destOrd="0" presId="urn:microsoft.com/office/officeart/2005/8/layout/hierarchy1"/>
    <dgm:cxn modelId="{67E67BF6-B1EC-4BFF-B0F7-B9E6DF1C99CD}" type="presParOf" srcId="{2BC23CEE-F0A9-4680-A911-B9AD8EF14C84}" destId="{08C678C5-BC42-4E28-AAEC-48800631298A}" srcOrd="1" destOrd="0" presId="urn:microsoft.com/office/officeart/2005/8/layout/hierarchy1"/>
    <dgm:cxn modelId="{DDE37912-AFE4-46C2-8FD4-E66B96340721}" type="presParOf" srcId="{5B72E247-4B8F-4469-AB37-20B5817ECBE0}" destId="{E25B9CE8-EBE0-4741-893B-9DE8653026EA}" srcOrd="1" destOrd="0" presId="urn:microsoft.com/office/officeart/2005/8/layout/hierarchy1"/>
    <dgm:cxn modelId="{55760687-42F0-466B-A948-ED4F1CC7DD9E}" type="presParOf" srcId="{E25B9CE8-EBE0-4741-893B-9DE8653026EA}" destId="{138F0934-5E79-4DA6-B3F3-E8140794347C}" srcOrd="0" destOrd="0" presId="urn:microsoft.com/office/officeart/2005/8/layout/hierarchy1"/>
    <dgm:cxn modelId="{73625D05-30A2-4E09-9A9E-28F914A67A1F}" type="presParOf" srcId="{E25B9CE8-EBE0-4741-893B-9DE8653026EA}" destId="{40D253D3-F458-43D9-81DC-D434DB0E054B}" srcOrd="1" destOrd="0" presId="urn:microsoft.com/office/officeart/2005/8/layout/hierarchy1"/>
    <dgm:cxn modelId="{E6C88143-44CF-4160-975C-DB4C4777E553}" type="presParOf" srcId="{40D253D3-F458-43D9-81DC-D434DB0E054B}" destId="{5B46ACC3-4509-4F66-9DB0-67FAD859F7CC}" srcOrd="0" destOrd="0" presId="urn:microsoft.com/office/officeart/2005/8/layout/hierarchy1"/>
    <dgm:cxn modelId="{D050B108-0FB7-43E0-A16C-A625E93FD541}" type="presParOf" srcId="{5B46ACC3-4509-4F66-9DB0-67FAD859F7CC}" destId="{8BDC5AA6-FBE6-445F-BB6B-FA7F8F7BF6C9}" srcOrd="0" destOrd="0" presId="urn:microsoft.com/office/officeart/2005/8/layout/hierarchy1"/>
    <dgm:cxn modelId="{99EFF8E6-0D6A-4BB1-AD7A-0F04BD1B0286}" type="presParOf" srcId="{5B46ACC3-4509-4F66-9DB0-67FAD859F7CC}" destId="{182957BE-A8A5-402C-AF63-3C6F2E450760}" srcOrd="1" destOrd="0" presId="urn:microsoft.com/office/officeart/2005/8/layout/hierarchy1"/>
    <dgm:cxn modelId="{702F2BC9-834F-491F-835A-B4BF0168CB3A}" type="presParOf" srcId="{40D253D3-F458-43D9-81DC-D434DB0E054B}" destId="{78E1F252-809D-45F5-BC1F-1B06C24D2C0A}" srcOrd="1" destOrd="0" presId="urn:microsoft.com/office/officeart/2005/8/layout/hierarchy1"/>
    <dgm:cxn modelId="{7CE5E427-E010-41E3-B0C4-04F9611B6140}" type="presParOf" srcId="{E25B9CE8-EBE0-4741-893B-9DE8653026EA}" destId="{5A2429BD-7D3B-4584-B5DC-3141F219F424}" srcOrd="2" destOrd="0" presId="urn:microsoft.com/office/officeart/2005/8/layout/hierarchy1"/>
    <dgm:cxn modelId="{EFE67B0E-6D89-4683-AA1E-18253DB7918B}" type="presParOf" srcId="{E25B9CE8-EBE0-4741-893B-9DE8653026EA}" destId="{9C8498F9-672C-483A-8B6B-F2D0F32A93A1}" srcOrd="3" destOrd="0" presId="urn:microsoft.com/office/officeart/2005/8/layout/hierarchy1"/>
    <dgm:cxn modelId="{C89B0914-0A2D-4760-A25F-5A422FFA2110}" type="presParOf" srcId="{9C8498F9-672C-483A-8B6B-F2D0F32A93A1}" destId="{B7FA0328-8270-4CFF-BA7A-A4B9615BB858}" srcOrd="0" destOrd="0" presId="urn:microsoft.com/office/officeart/2005/8/layout/hierarchy1"/>
    <dgm:cxn modelId="{0D98E37F-725C-426B-BB18-3B7E8DF32F01}" type="presParOf" srcId="{B7FA0328-8270-4CFF-BA7A-A4B9615BB858}" destId="{DD405E5F-76D1-42E8-BF1D-A67FC80115DB}" srcOrd="0" destOrd="0" presId="urn:microsoft.com/office/officeart/2005/8/layout/hierarchy1"/>
    <dgm:cxn modelId="{845ABD35-1810-40BF-9025-C6E40EF1D349}" type="presParOf" srcId="{B7FA0328-8270-4CFF-BA7A-A4B9615BB858}" destId="{5120D179-5403-45E7-B76C-0EDC1C829D84}" srcOrd="1" destOrd="0" presId="urn:microsoft.com/office/officeart/2005/8/layout/hierarchy1"/>
    <dgm:cxn modelId="{738E56A3-0007-4E32-8DA7-8325F9E6E1D1}" type="presParOf" srcId="{9C8498F9-672C-483A-8B6B-F2D0F32A93A1}" destId="{3FF85379-EE75-4B32-AE11-E203196BDB60}" srcOrd="1" destOrd="0" presId="urn:microsoft.com/office/officeart/2005/8/layout/hierarchy1"/>
    <dgm:cxn modelId="{0961D9B1-A829-4A41-B743-A6B39644FEAA}" type="presParOf" srcId="{E25B9CE8-EBE0-4741-893B-9DE8653026EA}" destId="{BD86FEFE-CB48-42E2-A442-D39B37F7F615}" srcOrd="4" destOrd="0" presId="urn:microsoft.com/office/officeart/2005/8/layout/hierarchy1"/>
    <dgm:cxn modelId="{7DF32D80-8500-466F-B79B-6D759A11097A}" type="presParOf" srcId="{E25B9CE8-EBE0-4741-893B-9DE8653026EA}" destId="{2C2A713D-C724-4503-9D99-5E8FAADECE97}" srcOrd="5" destOrd="0" presId="urn:microsoft.com/office/officeart/2005/8/layout/hierarchy1"/>
    <dgm:cxn modelId="{37A64455-7155-49CF-828F-933C0A273A64}" type="presParOf" srcId="{2C2A713D-C724-4503-9D99-5E8FAADECE97}" destId="{A61E9A22-6E49-453D-BF5B-0D1E2B181D87}" srcOrd="0" destOrd="0" presId="urn:microsoft.com/office/officeart/2005/8/layout/hierarchy1"/>
    <dgm:cxn modelId="{63C45B70-C153-45A4-9D9A-52CE3098D3AE}" type="presParOf" srcId="{A61E9A22-6E49-453D-BF5B-0D1E2B181D87}" destId="{0C6472EC-2F8E-4562-8FA3-216C8EF8FF31}" srcOrd="0" destOrd="0" presId="urn:microsoft.com/office/officeart/2005/8/layout/hierarchy1"/>
    <dgm:cxn modelId="{7EC16E94-62C6-49A8-A537-A797B081A1AE}" type="presParOf" srcId="{A61E9A22-6E49-453D-BF5B-0D1E2B181D87}" destId="{742EA12A-FDB0-487D-8B15-03952DB33878}" srcOrd="1" destOrd="0" presId="urn:microsoft.com/office/officeart/2005/8/layout/hierarchy1"/>
    <dgm:cxn modelId="{011E9D69-4770-4A63-B518-E4E3BDA40657}" type="presParOf" srcId="{2C2A713D-C724-4503-9D99-5E8FAADECE97}" destId="{2D2F384B-9950-4893-B113-326C400D79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1419D0-AC64-4F33-858B-67EBA9DA93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45D48-8621-4D89-9236-0A7FCC9C9E03}">
      <dgm:prSet/>
      <dgm:spPr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اذا كان مقر المنظمة في دولة ليست عضو في المنظمة</a:t>
          </a:r>
          <a:endParaRPr lang="en-US" dirty="0">
            <a:solidFill>
              <a:schemeClr val="bg1"/>
            </a:solidFill>
          </a:endParaRPr>
        </a:p>
      </dgm:t>
    </dgm:pt>
    <dgm:pt modelId="{E278C8F4-7822-4109-B7EB-52BB70BE0B4F}" type="sibTrans" cxnId="{87110B0A-F204-4D9D-B930-7C3847D436EA}">
      <dgm:prSet/>
      <dgm:spPr/>
      <dgm:t>
        <a:bodyPr/>
        <a:lstStyle/>
        <a:p>
          <a:endParaRPr lang="en-US"/>
        </a:p>
      </dgm:t>
    </dgm:pt>
    <dgm:pt modelId="{9589FB5E-AFC1-4CFC-ADA6-FD27388812F8}" type="parTrans" cxnId="{87110B0A-F204-4D9D-B930-7C3847D436EA}">
      <dgm:prSet/>
      <dgm:spPr/>
      <dgm:t>
        <a:bodyPr/>
        <a:lstStyle/>
        <a:p>
          <a:endParaRPr lang="en-US"/>
        </a:p>
      </dgm:t>
    </dgm:pt>
    <dgm:pt modelId="{ADFF267A-324F-4A04-B8AD-3E282D630DC0}">
      <dgm:prSet phldrT="[Text]"/>
      <dgm:spPr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لتباشر مهامها بأستقلال</a:t>
          </a:r>
          <a:endParaRPr lang="en-US" dirty="0">
            <a:solidFill>
              <a:schemeClr val="bg1"/>
            </a:solidFill>
          </a:endParaRPr>
        </a:p>
      </dgm:t>
    </dgm:pt>
    <dgm:pt modelId="{EB91E02C-E159-43B3-8238-CAA88F0DD881}" type="sibTrans" cxnId="{6A2E44A5-10B2-4877-B6EB-699E988068FA}">
      <dgm:prSet/>
      <dgm:spPr/>
      <dgm:t>
        <a:bodyPr/>
        <a:lstStyle/>
        <a:p>
          <a:endParaRPr lang="en-US"/>
        </a:p>
      </dgm:t>
    </dgm:pt>
    <dgm:pt modelId="{B0AB3CA8-6D42-4AE7-9524-BC79F55BD7E9}" type="parTrans" cxnId="{6A2E44A5-10B2-4877-B6EB-699E988068FA}">
      <dgm:prSet/>
      <dgm:spPr/>
      <dgm:t>
        <a:bodyPr/>
        <a:lstStyle/>
        <a:p>
          <a:endParaRPr lang="en-US"/>
        </a:p>
      </dgm:t>
    </dgm:pt>
    <dgm:pt modelId="{177746C3-7347-48AD-8651-85F3BF239468}">
      <dgm:prSet/>
      <dgm:spPr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</dgm:spPr>
      <dgm:t>
        <a:bodyPr/>
        <a:lstStyle/>
        <a:p>
          <a:pPr rtl="1"/>
          <a:r>
            <a:rPr lang="ar-SA" dirty="0">
              <a:solidFill>
                <a:schemeClr val="bg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dirty="0">
            <a:solidFill>
              <a:schemeClr val="bg1"/>
            </a:solidFill>
          </a:endParaRPr>
        </a:p>
      </dgm:t>
    </dgm:pt>
    <dgm:pt modelId="{5FA727E5-27B9-44B2-A6EF-470FEA0CA9EF}" type="sibTrans" cxnId="{BD7DE97D-BB32-4281-B4E5-AD81DC868D88}">
      <dgm:prSet/>
      <dgm:spPr/>
      <dgm:t>
        <a:bodyPr/>
        <a:lstStyle/>
        <a:p>
          <a:endParaRPr lang="en-US"/>
        </a:p>
      </dgm:t>
    </dgm:pt>
    <dgm:pt modelId="{B7769311-3D83-4966-AB30-37B3938ED02A}" type="parTrans" cxnId="{BD7DE97D-BB32-4281-B4E5-AD81DC868D88}">
      <dgm:prSet/>
      <dgm:spPr/>
      <dgm:t>
        <a:bodyPr/>
        <a:lstStyle/>
        <a:p>
          <a:endParaRPr lang="en-US"/>
        </a:p>
      </dgm:t>
    </dgm:pt>
    <dgm:pt modelId="{09A6A21C-24E9-4488-889F-3771D2AE60E6}" type="pres">
      <dgm:prSet presAssocID="{221419D0-AC64-4F33-858B-67EBA9DA9311}" presName="linear" presStyleCnt="0">
        <dgm:presLayoutVars>
          <dgm:animLvl val="lvl"/>
          <dgm:resizeHandles val="exact"/>
        </dgm:presLayoutVars>
      </dgm:prSet>
      <dgm:spPr/>
    </dgm:pt>
    <dgm:pt modelId="{4309373A-EB29-45C5-8A69-DB91AA78593B}" type="pres">
      <dgm:prSet presAssocID="{177746C3-7347-48AD-8651-85F3BF239468}" presName="parentText" presStyleLbl="node1" presStyleIdx="0" presStyleCnt="3" custLinFactY="-16959" custLinFactNeighborY="-100000">
        <dgm:presLayoutVars>
          <dgm:chMax val="0"/>
          <dgm:bulletEnabled val="1"/>
        </dgm:presLayoutVars>
      </dgm:prSet>
      <dgm:spPr/>
    </dgm:pt>
    <dgm:pt modelId="{0384D248-4164-4C31-BAEB-59890E43C002}" type="pres">
      <dgm:prSet presAssocID="{5FA727E5-27B9-44B2-A6EF-470FEA0CA9EF}" presName="spacer" presStyleCnt="0"/>
      <dgm:spPr/>
    </dgm:pt>
    <dgm:pt modelId="{8DF56D94-BF95-4AD4-A22E-EC14F85707D0}" type="pres">
      <dgm:prSet presAssocID="{ADFF267A-324F-4A04-B8AD-3E282D630DC0}" presName="parentText" presStyleLbl="node1" presStyleIdx="1" presStyleCnt="3" custLinFactNeighborY="-31231">
        <dgm:presLayoutVars>
          <dgm:chMax val="0"/>
          <dgm:bulletEnabled val="1"/>
        </dgm:presLayoutVars>
      </dgm:prSet>
      <dgm:spPr/>
    </dgm:pt>
    <dgm:pt modelId="{29AC0E41-4D31-44D3-982B-AEA91E7DFA57}" type="pres">
      <dgm:prSet presAssocID="{EB91E02C-E159-43B3-8238-CAA88F0DD881}" presName="spacer" presStyleCnt="0"/>
      <dgm:spPr/>
    </dgm:pt>
    <dgm:pt modelId="{C8FC9030-A4F3-4C15-AEE1-AE61CD501FB6}" type="pres">
      <dgm:prSet presAssocID="{B6C45D48-8621-4D89-9236-0A7FCC9C9E03}" presName="parentText" presStyleLbl="node1" presStyleIdx="2" presStyleCnt="3" custLinFactNeighborY="-61604">
        <dgm:presLayoutVars>
          <dgm:chMax val="0"/>
          <dgm:bulletEnabled val="1"/>
        </dgm:presLayoutVars>
      </dgm:prSet>
      <dgm:spPr/>
    </dgm:pt>
  </dgm:ptLst>
  <dgm:cxnLst>
    <dgm:cxn modelId="{87110B0A-F204-4D9D-B930-7C3847D436EA}" srcId="{221419D0-AC64-4F33-858B-67EBA9DA9311}" destId="{B6C45D48-8621-4D89-9236-0A7FCC9C9E03}" srcOrd="2" destOrd="0" parTransId="{9589FB5E-AFC1-4CFC-ADA6-FD27388812F8}" sibTransId="{E278C8F4-7822-4109-B7EB-52BB70BE0B4F}"/>
    <dgm:cxn modelId="{C8C4D021-7895-48AA-B313-A71C70997349}" type="presOf" srcId="{B6C45D48-8621-4D89-9236-0A7FCC9C9E03}" destId="{C8FC9030-A4F3-4C15-AEE1-AE61CD501FB6}" srcOrd="0" destOrd="0" presId="urn:microsoft.com/office/officeart/2005/8/layout/vList2"/>
    <dgm:cxn modelId="{BD7DE97D-BB32-4281-B4E5-AD81DC868D88}" srcId="{221419D0-AC64-4F33-858B-67EBA9DA9311}" destId="{177746C3-7347-48AD-8651-85F3BF239468}" srcOrd="0" destOrd="0" parTransId="{B7769311-3D83-4966-AB30-37B3938ED02A}" sibTransId="{5FA727E5-27B9-44B2-A6EF-470FEA0CA9EF}"/>
    <dgm:cxn modelId="{FD815883-4DB9-488F-8D5B-78F17EF26BC8}" type="presOf" srcId="{ADFF267A-324F-4A04-B8AD-3E282D630DC0}" destId="{8DF56D94-BF95-4AD4-A22E-EC14F85707D0}" srcOrd="0" destOrd="0" presId="urn:microsoft.com/office/officeart/2005/8/layout/vList2"/>
    <dgm:cxn modelId="{6A2E44A5-10B2-4877-B6EB-699E988068FA}" srcId="{221419D0-AC64-4F33-858B-67EBA9DA9311}" destId="{ADFF267A-324F-4A04-B8AD-3E282D630DC0}" srcOrd="1" destOrd="0" parTransId="{B0AB3CA8-6D42-4AE7-9524-BC79F55BD7E9}" sibTransId="{EB91E02C-E159-43B3-8238-CAA88F0DD881}"/>
    <dgm:cxn modelId="{4FEBACB9-6DB9-42E1-A8FF-787C46FB6CB0}" type="presOf" srcId="{221419D0-AC64-4F33-858B-67EBA9DA9311}" destId="{09A6A21C-24E9-4488-889F-3771D2AE60E6}" srcOrd="0" destOrd="0" presId="urn:microsoft.com/office/officeart/2005/8/layout/vList2"/>
    <dgm:cxn modelId="{B0D42CF1-BD98-4D66-8EE0-2E349E4F676C}" type="presOf" srcId="{177746C3-7347-48AD-8651-85F3BF239468}" destId="{4309373A-EB29-45C5-8A69-DB91AA78593B}" srcOrd="0" destOrd="0" presId="urn:microsoft.com/office/officeart/2005/8/layout/vList2"/>
    <dgm:cxn modelId="{66C34C5F-8CB6-4B52-BC1E-E42F763D934B}" type="presParOf" srcId="{09A6A21C-24E9-4488-889F-3771D2AE60E6}" destId="{4309373A-EB29-45C5-8A69-DB91AA78593B}" srcOrd="0" destOrd="0" presId="urn:microsoft.com/office/officeart/2005/8/layout/vList2"/>
    <dgm:cxn modelId="{A45939AD-49FE-4A02-BC99-783A1627F146}" type="presParOf" srcId="{09A6A21C-24E9-4488-889F-3771D2AE60E6}" destId="{0384D248-4164-4C31-BAEB-59890E43C002}" srcOrd="1" destOrd="0" presId="urn:microsoft.com/office/officeart/2005/8/layout/vList2"/>
    <dgm:cxn modelId="{F3E33EE0-98D8-4DD2-87C9-6D0D3E5123F3}" type="presParOf" srcId="{09A6A21C-24E9-4488-889F-3771D2AE60E6}" destId="{8DF56D94-BF95-4AD4-A22E-EC14F85707D0}" srcOrd="2" destOrd="0" presId="urn:microsoft.com/office/officeart/2005/8/layout/vList2"/>
    <dgm:cxn modelId="{6156C47E-9BFB-44D4-9122-D6E073647709}" type="presParOf" srcId="{09A6A21C-24E9-4488-889F-3771D2AE60E6}" destId="{29AC0E41-4D31-44D3-982B-AEA91E7DFA57}" srcOrd="3" destOrd="0" presId="urn:microsoft.com/office/officeart/2005/8/layout/vList2"/>
    <dgm:cxn modelId="{8445D3CF-ECAC-4908-9B20-26C20DFF92AB}" type="presParOf" srcId="{09A6A21C-24E9-4488-889F-3771D2AE60E6}" destId="{C8FC9030-A4F3-4C15-AEE1-AE61CD501F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378A88-FA9C-452B-9D8F-E1FC0B33CED9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59628-1461-4C38-84E8-4B3940AF2A36}">
      <dgm:prSet phldrT="[Text]" custT="1"/>
      <dgm:spPr/>
      <dgm:t>
        <a:bodyPr/>
        <a:lstStyle/>
        <a:p>
          <a:r>
            <a:rPr lang="ar-SA" sz="3200" dirty="0"/>
            <a:t>مصدر المزايا </a:t>
          </a:r>
          <a:endParaRPr lang="en-US" sz="3200" dirty="0"/>
        </a:p>
      </dgm:t>
    </dgm:pt>
    <dgm:pt modelId="{3F0DB1F8-96B6-4199-A460-20AA63E423C0}" type="parTrans" cxnId="{40A7A892-61AD-4E90-95D3-AC1B0A43CCBF}">
      <dgm:prSet/>
      <dgm:spPr/>
      <dgm:t>
        <a:bodyPr/>
        <a:lstStyle/>
        <a:p>
          <a:endParaRPr lang="en-US"/>
        </a:p>
      </dgm:t>
    </dgm:pt>
    <dgm:pt modelId="{BF5A7BDC-F6E8-439F-9496-B5F3AAECCF2F}" type="sibTrans" cxnId="{40A7A892-61AD-4E90-95D3-AC1B0A43CCBF}">
      <dgm:prSet/>
      <dgm:spPr/>
      <dgm:t>
        <a:bodyPr/>
        <a:lstStyle/>
        <a:p>
          <a:endParaRPr lang="en-US"/>
        </a:p>
      </dgm:t>
    </dgm:pt>
    <dgm:pt modelId="{1ADBA1AE-2D70-4299-9594-D3DC242DA4B9}">
      <dgm:prSet phldrT="[Text]" custT="1"/>
      <dgm:spPr/>
      <dgm:t>
        <a:bodyPr/>
        <a:lstStyle/>
        <a:p>
          <a:r>
            <a:rPr lang="ar-SA" sz="3600" dirty="0"/>
            <a:t>عرفي</a:t>
          </a:r>
          <a:endParaRPr lang="en-US" sz="3600" dirty="0"/>
        </a:p>
      </dgm:t>
    </dgm:pt>
    <dgm:pt modelId="{942A0059-3AD5-405B-B3B8-9F74D891B3CD}" type="parTrans" cxnId="{CF59335C-9980-490F-B9B2-40D792E8560A}">
      <dgm:prSet/>
      <dgm:spPr/>
      <dgm:t>
        <a:bodyPr/>
        <a:lstStyle/>
        <a:p>
          <a:endParaRPr lang="en-US"/>
        </a:p>
      </dgm:t>
    </dgm:pt>
    <dgm:pt modelId="{4CBD1846-1A7C-487E-B746-629431EBA5CC}" type="sibTrans" cxnId="{CF59335C-9980-490F-B9B2-40D792E8560A}">
      <dgm:prSet/>
      <dgm:spPr/>
      <dgm:t>
        <a:bodyPr/>
        <a:lstStyle/>
        <a:p>
          <a:endParaRPr lang="en-US"/>
        </a:p>
      </dgm:t>
    </dgm:pt>
    <dgm:pt modelId="{9F26FF91-81D4-4DDB-9564-10636A678020}">
      <dgm:prSet phldrT="[Text]" custT="1"/>
      <dgm:spPr/>
      <dgm:t>
        <a:bodyPr/>
        <a:lstStyle/>
        <a:p>
          <a:r>
            <a:rPr lang="ar-SA" sz="3200" dirty="0"/>
            <a:t>اتفاقي</a:t>
          </a:r>
          <a:endParaRPr lang="en-US" sz="3200" dirty="0"/>
        </a:p>
      </dgm:t>
    </dgm:pt>
    <dgm:pt modelId="{2F4BBF15-E21A-47A9-81F2-38702A8F8DCE}" type="parTrans" cxnId="{2D825E26-85D3-46AF-ACDA-15CC1B7625F5}">
      <dgm:prSet/>
      <dgm:spPr/>
      <dgm:t>
        <a:bodyPr/>
        <a:lstStyle/>
        <a:p>
          <a:endParaRPr lang="en-US"/>
        </a:p>
      </dgm:t>
    </dgm:pt>
    <dgm:pt modelId="{A9777405-C05B-4E47-86F0-9D82FCAB4990}" type="sibTrans" cxnId="{2D825E26-85D3-46AF-ACDA-15CC1B7625F5}">
      <dgm:prSet/>
      <dgm:spPr/>
      <dgm:t>
        <a:bodyPr/>
        <a:lstStyle/>
        <a:p>
          <a:endParaRPr lang="en-US"/>
        </a:p>
      </dgm:t>
    </dgm:pt>
    <dgm:pt modelId="{44DD0D40-E44D-474F-BEF6-74792690534E}">
      <dgm:prSet custT="1"/>
      <dgm:spPr/>
      <dgm:t>
        <a:bodyPr/>
        <a:lstStyle/>
        <a:p>
          <a:r>
            <a:rPr lang="ar-SA" sz="2400" dirty="0"/>
            <a:t>اتفاقية المقر</a:t>
          </a:r>
          <a:endParaRPr lang="en-US" sz="2400" dirty="0"/>
        </a:p>
      </dgm:t>
    </dgm:pt>
    <dgm:pt modelId="{D2041615-7CB5-47A1-A3E4-086167BFF1C9}" type="parTrans" cxnId="{B6065C7C-0234-4802-88AF-E8D139AF1359}">
      <dgm:prSet/>
      <dgm:spPr/>
      <dgm:t>
        <a:bodyPr/>
        <a:lstStyle/>
        <a:p>
          <a:endParaRPr lang="en-US"/>
        </a:p>
      </dgm:t>
    </dgm:pt>
    <dgm:pt modelId="{C48132D9-E580-48C5-BB5E-C850BD0AB131}" type="sibTrans" cxnId="{B6065C7C-0234-4802-88AF-E8D139AF1359}">
      <dgm:prSet/>
      <dgm:spPr/>
      <dgm:t>
        <a:bodyPr/>
        <a:lstStyle/>
        <a:p>
          <a:endParaRPr lang="en-US"/>
        </a:p>
      </dgm:t>
    </dgm:pt>
    <dgm:pt modelId="{33EB9EA3-EB29-4798-8114-7D7018566C34}">
      <dgm:prSet custT="1"/>
      <dgm:spPr/>
      <dgm:t>
        <a:bodyPr/>
        <a:lstStyle/>
        <a:p>
          <a:r>
            <a:rPr lang="ar-SA" sz="2000" dirty="0"/>
            <a:t>قوانين داخلية للدول</a:t>
          </a:r>
          <a:endParaRPr lang="en-US" sz="2000" dirty="0"/>
        </a:p>
      </dgm:t>
    </dgm:pt>
    <dgm:pt modelId="{333C8233-B064-48AF-B91E-7035FA1DEF5E}" type="parTrans" cxnId="{42566E32-AC0F-4ACC-BF43-BD2901D25AE0}">
      <dgm:prSet/>
      <dgm:spPr/>
      <dgm:t>
        <a:bodyPr/>
        <a:lstStyle/>
        <a:p>
          <a:endParaRPr lang="en-US"/>
        </a:p>
      </dgm:t>
    </dgm:pt>
    <dgm:pt modelId="{4EF4F813-4A08-4264-A9DC-178E6678DA99}" type="sibTrans" cxnId="{42566E32-AC0F-4ACC-BF43-BD2901D25AE0}">
      <dgm:prSet/>
      <dgm:spPr/>
      <dgm:t>
        <a:bodyPr/>
        <a:lstStyle/>
        <a:p>
          <a:endParaRPr lang="en-US"/>
        </a:p>
      </dgm:t>
    </dgm:pt>
    <dgm:pt modelId="{B11696E4-8E2B-4196-BEFF-4A400FF31962}">
      <dgm:prSet custT="1"/>
      <dgm:spPr/>
      <dgm:t>
        <a:bodyPr/>
        <a:lstStyle/>
        <a:p>
          <a:r>
            <a:rPr lang="ar-SA" sz="2000" dirty="0"/>
            <a:t>اتفاقيات عامة</a:t>
          </a:r>
          <a:endParaRPr lang="en-US" sz="2000" dirty="0"/>
        </a:p>
      </dgm:t>
    </dgm:pt>
    <dgm:pt modelId="{926AA123-8F4B-4AB7-B5EA-9564C59E0180}" type="parTrans" cxnId="{F23B8ED3-F4C5-49EE-9395-C7F85FA6D1A4}">
      <dgm:prSet/>
      <dgm:spPr/>
      <dgm:t>
        <a:bodyPr/>
        <a:lstStyle/>
        <a:p>
          <a:endParaRPr lang="en-US"/>
        </a:p>
      </dgm:t>
    </dgm:pt>
    <dgm:pt modelId="{19E2F6E3-6D91-4101-926B-29CFA477912B}" type="sibTrans" cxnId="{F23B8ED3-F4C5-49EE-9395-C7F85FA6D1A4}">
      <dgm:prSet/>
      <dgm:spPr/>
      <dgm:t>
        <a:bodyPr/>
        <a:lstStyle/>
        <a:p>
          <a:endParaRPr lang="en-US"/>
        </a:p>
      </dgm:t>
    </dgm:pt>
    <dgm:pt modelId="{5131688D-593A-4201-A4F9-ED4399956EFB}">
      <dgm:prSet custT="1"/>
      <dgm:spPr/>
      <dgm:t>
        <a:bodyPr/>
        <a:lstStyle/>
        <a:p>
          <a:r>
            <a:rPr lang="ar-SA" sz="2400" dirty="0"/>
            <a:t>الميثاق</a:t>
          </a:r>
          <a:endParaRPr lang="en-US" sz="2400" dirty="0"/>
        </a:p>
      </dgm:t>
    </dgm:pt>
    <dgm:pt modelId="{5474B3B3-DEDB-4E03-920E-850B5AC62A02}" type="parTrans" cxnId="{6B37750F-1377-4DC6-A267-D34983BC0774}">
      <dgm:prSet/>
      <dgm:spPr/>
      <dgm:t>
        <a:bodyPr/>
        <a:lstStyle/>
        <a:p>
          <a:endParaRPr lang="en-US"/>
        </a:p>
      </dgm:t>
    </dgm:pt>
    <dgm:pt modelId="{9D869D4E-3A6E-40CC-BF61-17F7F89CA40E}" type="sibTrans" cxnId="{6B37750F-1377-4DC6-A267-D34983BC0774}">
      <dgm:prSet/>
      <dgm:spPr/>
      <dgm:t>
        <a:bodyPr/>
        <a:lstStyle/>
        <a:p>
          <a:endParaRPr lang="en-US"/>
        </a:p>
      </dgm:t>
    </dgm:pt>
    <dgm:pt modelId="{7938AC67-8E10-4C11-8F6F-17A3DCFCC367}">
      <dgm:prSet custT="1"/>
      <dgm:spPr/>
      <dgm:t>
        <a:bodyPr/>
        <a:lstStyle/>
        <a:p>
          <a:r>
            <a:rPr lang="ar-SA" sz="2000" dirty="0"/>
            <a:t>هناك من يؤيد وجود عرف بمزايا الحصانات</a:t>
          </a:r>
          <a:endParaRPr lang="en-US" sz="2000" dirty="0"/>
        </a:p>
      </dgm:t>
    </dgm:pt>
    <dgm:pt modelId="{788AC40B-4EF8-4CD1-AFA7-AFE16AB804B8}" type="parTrans" cxnId="{FBF28ABF-6E93-455A-834D-7F70F5169E43}">
      <dgm:prSet/>
      <dgm:spPr/>
      <dgm:t>
        <a:bodyPr/>
        <a:lstStyle/>
        <a:p>
          <a:endParaRPr lang="en-US"/>
        </a:p>
      </dgm:t>
    </dgm:pt>
    <dgm:pt modelId="{FF1BF497-0827-4B35-A36A-2A5171FE6130}" type="sibTrans" cxnId="{FBF28ABF-6E93-455A-834D-7F70F5169E43}">
      <dgm:prSet/>
      <dgm:spPr/>
      <dgm:t>
        <a:bodyPr/>
        <a:lstStyle/>
        <a:p>
          <a:endParaRPr lang="en-US"/>
        </a:p>
      </dgm:t>
    </dgm:pt>
    <dgm:pt modelId="{FD54182D-6C50-4B63-B7CE-95F99EA95CAF}">
      <dgm:prSet custT="1"/>
      <dgm:spPr/>
      <dgm:t>
        <a:bodyPr/>
        <a:lstStyle/>
        <a:p>
          <a:r>
            <a:rPr lang="ar-SA" sz="2000" dirty="0"/>
            <a:t>انكار العرف لانها حديثة النشأة</a:t>
          </a:r>
          <a:endParaRPr lang="en-US" sz="2000" dirty="0"/>
        </a:p>
      </dgm:t>
    </dgm:pt>
    <dgm:pt modelId="{1F6B3E33-CFE2-49C0-BCEC-2DCA2BF02335}" type="parTrans" cxnId="{CB8DE6B2-6DFD-476C-A272-C397AD6FF615}">
      <dgm:prSet/>
      <dgm:spPr/>
      <dgm:t>
        <a:bodyPr/>
        <a:lstStyle/>
        <a:p>
          <a:endParaRPr lang="en-US"/>
        </a:p>
      </dgm:t>
    </dgm:pt>
    <dgm:pt modelId="{1B155C28-43AC-4837-BCA6-B5AD1C2BF631}" type="sibTrans" cxnId="{CB8DE6B2-6DFD-476C-A272-C397AD6FF615}">
      <dgm:prSet/>
      <dgm:spPr/>
      <dgm:t>
        <a:bodyPr/>
        <a:lstStyle/>
        <a:p>
          <a:endParaRPr lang="en-US"/>
        </a:p>
      </dgm:t>
    </dgm:pt>
    <dgm:pt modelId="{ACBEF307-24BA-40A4-B3F2-DE3FCD62DBCC}" type="pres">
      <dgm:prSet presAssocID="{22378A88-FA9C-452B-9D8F-E1FC0B33CE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6BC39E-020B-4F6D-8082-16930457ACFE}" type="pres">
      <dgm:prSet presAssocID="{96459628-1461-4C38-84E8-4B3940AF2A36}" presName="hierRoot1" presStyleCnt="0"/>
      <dgm:spPr/>
    </dgm:pt>
    <dgm:pt modelId="{D011A67D-A976-4CDD-9BB1-004FF7AD6543}" type="pres">
      <dgm:prSet presAssocID="{96459628-1461-4C38-84E8-4B3940AF2A36}" presName="composite" presStyleCnt="0"/>
      <dgm:spPr/>
    </dgm:pt>
    <dgm:pt modelId="{6C0C151A-DDDB-44CC-B11C-4D31B6BD604A}" type="pres">
      <dgm:prSet presAssocID="{96459628-1461-4C38-84E8-4B3940AF2A36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8DB3401-9B27-45BE-B015-9E379676FDA1}" type="pres">
      <dgm:prSet presAssocID="{96459628-1461-4C38-84E8-4B3940AF2A36}" presName="text" presStyleLbl="fgAcc0" presStyleIdx="0" presStyleCnt="1" custScaleX="298660" custScaleY="99087" custLinFactY="-100000" custLinFactNeighborX="51376" custLinFactNeighborY="-190170">
        <dgm:presLayoutVars>
          <dgm:chPref val="3"/>
        </dgm:presLayoutVars>
      </dgm:prSet>
      <dgm:spPr/>
    </dgm:pt>
    <dgm:pt modelId="{DACE7216-A9DA-4D2F-BF14-D0E9CFFA9238}" type="pres">
      <dgm:prSet presAssocID="{96459628-1461-4C38-84E8-4B3940AF2A36}" presName="hierChild2" presStyleCnt="0"/>
      <dgm:spPr/>
    </dgm:pt>
    <dgm:pt modelId="{50F00337-493A-4DBB-B7C2-BC9F75A71C4C}" type="pres">
      <dgm:prSet presAssocID="{942A0059-3AD5-405B-B3B8-9F74D891B3CD}" presName="Name10" presStyleLbl="parChTrans1D2" presStyleIdx="0" presStyleCnt="2"/>
      <dgm:spPr/>
    </dgm:pt>
    <dgm:pt modelId="{3F8E1675-B258-470B-99E5-6323DB3A7D03}" type="pres">
      <dgm:prSet presAssocID="{1ADBA1AE-2D70-4299-9594-D3DC242DA4B9}" presName="hierRoot2" presStyleCnt="0"/>
      <dgm:spPr/>
    </dgm:pt>
    <dgm:pt modelId="{D2A94D6A-1D5B-42A2-B4F6-26DFF37E89EE}" type="pres">
      <dgm:prSet presAssocID="{1ADBA1AE-2D70-4299-9594-D3DC242DA4B9}" presName="composite2" presStyleCnt="0"/>
      <dgm:spPr/>
    </dgm:pt>
    <dgm:pt modelId="{53E5EE8E-71DB-4DA3-9317-87020EADF296}" type="pres">
      <dgm:prSet presAssocID="{1ADBA1AE-2D70-4299-9594-D3DC242DA4B9}" presName="background2" presStyleLbl="node2" presStyleIdx="0" presStyleCnt="2"/>
      <dgm:spPr/>
    </dgm:pt>
    <dgm:pt modelId="{EEA3649C-5660-4404-BA9E-362E0A71314E}" type="pres">
      <dgm:prSet presAssocID="{1ADBA1AE-2D70-4299-9594-D3DC242DA4B9}" presName="text2" presStyleLbl="fgAcc2" presStyleIdx="0" presStyleCnt="2" custScaleX="176714" custLinFactY="-100000" custLinFactNeighborX="-90850" custLinFactNeighborY="-165923">
        <dgm:presLayoutVars>
          <dgm:chPref val="3"/>
        </dgm:presLayoutVars>
      </dgm:prSet>
      <dgm:spPr/>
    </dgm:pt>
    <dgm:pt modelId="{CFF48572-FCC4-4F41-9FB8-8B8374744553}" type="pres">
      <dgm:prSet presAssocID="{1ADBA1AE-2D70-4299-9594-D3DC242DA4B9}" presName="hierChild3" presStyleCnt="0"/>
      <dgm:spPr/>
    </dgm:pt>
    <dgm:pt modelId="{257B0366-F7E1-46BE-86A2-38734A8BBA61}" type="pres">
      <dgm:prSet presAssocID="{788AC40B-4EF8-4CD1-AFA7-AFE16AB804B8}" presName="Name17" presStyleLbl="parChTrans1D3" presStyleIdx="0" presStyleCnt="6"/>
      <dgm:spPr/>
    </dgm:pt>
    <dgm:pt modelId="{CC6932AC-2774-4BD7-8703-42C1E7265229}" type="pres">
      <dgm:prSet presAssocID="{7938AC67-8E10-4C11-8F6F-17A3DCFCC367}" presName="hierRoot3" presStyleCnt="0"/>
      <dgm:spPr/>
    </dgm:pt>
    <dgm:pt modelId="{DBFA09E2-B3DB-4CF4-B3E6-5540030CAC9A}" type="pres">
      <dgm:prSet presAssocID="{7938AC67-8E10-4C11-8F6F-17A3DCFCC367}" presName="composite3" presStyleCnt="0"/>
      <dgm:spPr/>
    </dgm:pt>
    <dgm:pt modelId="{F8EFE0B5-1500-420B-9721-ABF68F0AFF82}" type="pres">
      <dgm:prSet presAssocID="{7938AC67-8E10-4C11-8F6F-17A3DCFCC367}" presName="background3" presStyleLbl="node3" presStyleIdx="0" presStyleCnt="6"/>
      <dgm:spPr/>
    </dgm:pt>
    <dgm:pt modelId="{A931ADD2-0071-4097-962B-5999865E4AF2}" type="pres">
      <dgm:prSet presAssocID="{7938AC67-8E10-4C11-8F6F-17A3DCFCC367}" presName="text3" presStyleLbl="fgAcc3" presStyleIdx="0" presStyleCnt="6" custScaleX="180353" custScaleY="223239" custLinFactY="43676" custLinFactNeighborX="22295" custLinFactNeighborY="100000">
        <dgm:presLayoutVars>
          <dgm:chPref val="3"/>
        </dgm:presLayoutVars>
      </dgm:prSet>
      <dgm:spPr/>
    </dgm:pt>
    <dgm:pt modelId="{CE31DDA3-F396-452E-98D2-A48176E3D629}" type="pres">
      <dgm:prSet presAssocID="{7938AC67-8E10-4C11-8F6F-17A3DCFCC367}" presName="hierChild4" presStyleCnt="0"/>
      <dgm:spPr/>
    </dgm:pt>
    <dgm:pt modelId="{04EEB03A-9727-4BBE-BEC7-29A20BAAE7CD}" type="pres">
      <dgm:prSet presAssocID="{1F6B3E33-CFE2-49C0-BCEC-2DCA2BF02335}" presName="Name17" presStyleLbl="parChTrans1D3" presStyleIdx="1" presStyleCnt="6"/>
      <dgm:spPr/>
    </dgm:pt>
    <dgm:pt modelId="{5355C1CA-70AC-4488-95DB-88AFE83CC6BE}" type="pres">
      <dgm:prSet presAssocID="{FD54182D-6C50-4B63-B7CE-95F99EA95CAF}" presName="hierRoot3" presStyleCnt="0"/>
      <dgm:spPr/>
    </dgm:pt>
    <dgm:pt modelId="{5B6C24F2-66C7-4EDF-8C03-E13F693403C4}" type="pres">
      <dgm:prSet presAssocID="{FD54182D-6C50-4B63-B7CE-95F99EA95CAF}" presName="composite3" presStyleCnt="0"/>
      <dgm:spPr/>
    </dgm:pt>
    <dgm:pt modelId="{8E00751D-23DC-47E8-B75B-401B62B8C97B}" type="pres">
      <dgm:prSet presAssocID="{FD54182D-6C50-4B63-B7CE-95F99EA95CAF}" presName="background3" presStyleLbl="node3" presStyleIdx="1" presStyleCnt="6"/>
      <dgm:spPr/>
    </dgm:pt>
    <dgm:pt modelId="{76300F3C-44B4-4BB0-8861-1B8370728905}" type="pres">
      <dgm:prSet presAssocID="{FD54182D-6C50-4B63-B7CE-95F99EA95CAF}" presName="text3" presStyleLbl="fgAcc3" presStyleIdx="1" presStyleCnt="6" custScaleX="163930" custScaleY="223239" custLinFactY="43676" custLinFactNeighborX="60652" custLinFactNeighborY="100000">
        <dgm:presLayoutVars>
          <dgm:chPref val="3"/>
        </dgm:presLayoutVars>
      </dgm:prSet>
      <dgm:spPr/>
    </dgm:pt>
    <dgm:pt modelId="{9342ACBC-19AC-4739-BF10-25CF398446A9}" type="pres">
      <dgm:prSet presAssocID="{FD54182D-6C50-4B63-B7CE-95F99EA95CAF}" presName="hierChild4" presStyleCnt="0"/>
      <dgm:spPr/>
    </dgm:pt>
    <dgm:pt modelId="{48BE797D-349B-4182-87C0-40CB03FDF584}" type="pres">
      <dgm:prSet presAssocID="{2F4BBF15-E21A-47A9-81F2-38702A8F8DCE}" presName="Name10" presStyleLbl="parChTrans1D2" presStyleIdx="1" presStyleCnt="2"/>
      <dgm:spPr/>
    </dgm:pt>
    <dgm:pt modelId="{F611E9F6-1763-4F06-A131-D49CD206576D}" type="pres">
      <dgm:prSet presAssocID="{9F26FF91-81D4-4DDB-9564-10636A678020}" presName="hierRoot2" presStyleCnt="0"/>
      <dgm:spPr/>
    </dgm:pt>
    <dgm:pt modelId="{9978B890-5FC9-4CBC-A661-F344DA82858E}" type="pres">
      <dgm:prSet presAssocID="{9F26FF91-81D4-4DDB-9564-10636A678020}" presName="composite2" presStyleCnt="0"/>
      <dgm:spPr/>
    </dgm:pt>
    <dgm:pt modelId="{8A35E04D-3E6F-45D8-85B3-D60AC087FBC3}" type="pres">
      <dgm:prSet presAssocID="{9F26FF91-81D4-4DDB-9564-10636A678020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B6EB65E2-1741-402B-839C-609AA1828E7E}" type="pres">
      <dgm:prSet presAssocID="{9F26FF91-81D4-4DDB-9564-10636A678020}" presName="text2" presStyleLbl="fgAcc2" presStyleIdx="1" presStyleCnt="2" custScaleX="176714" custLinFactX="29991" custLinFactY="-100000" custLinFactNeighborX="100000" custLinFactNeighborY="-165923">
        <dgm:presLayoutVars>
          <dgm:chPref val="3"/>
        </dgm:presLayoutVars>
      </dgm:prSet>
      <dgm:spPr/>
    </dgm:pt>
    <dgm:pt modelId="{E68991D7-E533-4529-A924-17B49B084833}" type="pres">
      <dgm:prSet presAssocID="{9F26FF91-81D4-4DDB-9564-10636A678020}" presName="hierChild3" presStyleCnt="0"/>
      <dgm:spPr/>
    </dgm:pt>
    <dgm:pt modelId="{D13EDC3D-F773-4383-8493-CBE99D8C556D}" type="pres">
      <dgm:prSet presAssocID="{D2041615-7CB5-47A1-A3E4-086167BFF1C9}" presName="Name17" presStyleLbl="parChTrans1D3" presStyleIdx="2" presStyleCnt="6"/>
      <dgm:spPr/>
    </dgm:pt>
    <dgm:pt modelId="{366B0073-4C86-4A0D-8517-972D96400794}" type="pres">
      <dgm:prSet presAssocID="{44DD0D40-E44D-474F-BEF6-74792690534E}" presName="hierRoot3" presStyleCnt="0"/>
      <dgm:spPr/>
    </dgm:pt>
    <dgm:pt modelId="{33D633E8-ABA9-46B3-8BD2-64B5359FEB7E}" type="pres">
      <dgm:prSet presAssocID="{44DD0D40-E44D-474F-BEF6-74792690534E}" presName="composite3" presStyleCnt="0"/>
      <dgm:spPr/>
    </dgm:pt>
    <dgm:pt modelId="{73A47B9B-DCF2-4114-864F-F3A17D779F6F}" type="pres">
      <dgm:prSet presAssocID="{44DD0D40-E44D-474F-BEF6-74792690534E}" presName="background3" presStyleLbl="node3" presStyleIdx="2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F9ABBDB-D9A2-40D1-966E-BF243DC7F56B}" type="pres">
      <dgm:prSet presAssocID="{44DD0D40-E44D-474F-BEF6-74792690534E}" presName="text3" presStyleLbl="fgAcc3" presStyleIdx="2" presStyleCnt="6" custScaleX="147848" custScaleY="165643" custLinFactX="-100000" custLinFactY="-70101" custLinFactNeighborX="-108238" custLinFactNeighborY="-100000">
        <dgm:presLayoutVars>
          <dgm:chPref val="3"/>
        </dgm:presLayoutVars>
      </dgm:prSet>
      <dgm:spPr/>
    </dgm:pt>
    <dgm:pt modelId="{DBB8AF31-1A3B-44C6-8FB9-EA8392343A73}" type="pres">
      <dgm:prSet presAssocID="{44DD0D40-E44D-474F-BEF6-74792690534E}" presName="hierChild4" presStyleCnt="0"/>
      <dgm:spPr/>
    </dgm:pt>
    <dgm:pt modelId="{D9CAB27C-A067-43DD-806F-2B17D0DDBD4B}" type="pres">
      <dgm:prSet presAssocID="{333C8233-B064-48AF-B91E-7035FA1DEF5E}" presName="Name17" presStyleLbl="parChTrans1D3" presStyleIdx="3" presStyleCnt="6"/>
      <dgm:spPr/>
    </dgm:pt>
    <dgm:pt modelId="{0656BAF9-9F3F-492D-876E-7D5453C97D12}" type="pres">
      <dgm:prSet presAssocID="{33EB9EA3-EB29-4798-8114-7D7018566C34}" presName="hierRoot3" presStyleCnt="0"/>
      <dgm:spPr/>
    </dgm:pt>
    <dgm:pt modelId="{27C216D8-6560-42F0-8F1E-944F5BA54ADA}" type="pres">
      <dgm:prSet presAssocID="{33EB9EA3-EB29-4798-8114-7D7018566C34}" presName="composite3" presStyleCnt="0"/>
      <dgm:spPr/>
    </dgm:pt>
    <dgm:pt modelId="{741DEC9B-ACFD-445D-95E7-39C438F82EC6}" type="pres">
      <dgm:prSet presAssocID="{33EB9EA3-EB29-4798-8114-7D7018566C34}" presName="background3" presStyleLbl="node3" presStyleIdx="3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241E0B48-B6EC-405F-8D26-6BC755B86540}" type="pres">
      <dgm:prSet presAssocID="{33EB9EA3-EB29-4798-8114-7D7018566C34}" presName="text3" presStyleLbl="fgAcc3" presStyleIdx="3" presStyleCnt="6" custScaleX="147848" custScaleY="165643" custLinFactX="-38673" custLinFactY="-70101" custLinFactNeighborX="-100000" custLinFactNeighborY="-100000">
        <dgm:presLayoutVars>
          <dgm:chPref val="3"/>
        </dgm:presLayoutVars>
      </dgm:prSet>
      <dgm:spPr/>
    </dgm:pt>
    <dgm:pt modelId="{F98DE85B-9A52-4539-8492-CC1096A0091C}" type="pres">
      <dgm:prSet presAssocID="{33EB9EA3-EB29-4798-8114-7D7018566C34}" presName="hierChild4" presStyleCnt="0"/>
      <dgm:spPr/>
    </dgm:pt>
    <dgm:pt modelId="{808BBC12-A116-4BCB-AB25-4312D0077CA1}" type="pres">
      <dgm:prSet presAssocID="{926AA123-8F4B-4AB7-B5EA-9564C59E0180}" presName="Name17" presStyleLbl="parChTrans1D3" presStyleIdx="4" presStyleCnt="6"/>
      <dgm:spPr/>
    </dgm:pt>
    <dgm:pt modelId="{0203130A-42B8-455D-917C-2018C2E107D3}" type="pres">
      <dgm:prSet presAssocID="{B11696E4-8E2B-4196-BEFF-4A400FF31962}" presName="hierRoot3" presStyleCnt="0"/>
      <dgm:spPr/>
    </dgm:pt>
    <dgm:pt modelId="{F2D90D29-54DF-4F7C-943E-A2503088D967}" type="pres">
      <dgm:prSet presAssocID="{B11696E4-8E2B-4196-BEFF-4A400FF31962}" presName="composite3" presStyleCnt="0"/>
      <dgm:spPr/>
    </dgm:pt>
    <dgm:pt modelId="{46ECB8D6-ADB2-403A-917A-052687D3C127}" type="pres">
      <dgm:prSet presAssocID="{B11696E4-8E2B-4196-BEFF-4A400FF31962}" presName="background3" presStyleLbl="node3" presStyleIdx="4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107545C4-3FAE-489E-87F6-DE75A390ED9B}" type="pres">
      <dgm:prSet presAssocID="{B11696E4-8E2B-4196-BEFF-4A400FF31962}" presName="text3" presStyleLbl="fgAcc3" presStyleIdx="4" presStyleCnt="6" custScaleX="147848" custScaleY="165643" custLinFactY="-70101" custLinFactNeighborX="-76779" custLinFactNeighborY="-100000">
        <dgm:presLayoutVars>
          <dgm:chPref val="3"/>
        </dgm:presLayoutVars>
      </dgm:prSet>
      <dgm:spPr/>
    </dgm:pt>
    <dgm:pt modelId="{339E16BA-4AC4-443A-BB40-21C8C1B7B279}" type="pres">
      <dgm:prSet presAssocID="{B11696E4-8E2B-4196-BEFF-4A400FF31962}" presName="hierChild4" presStyleCnt="0"/>
      <dgm:spPr/>
    </dgm:pt>
    <dgm:pt modelId="{0ECACF37-1B8B-4920-976E-DC774B07E239}" type="pres">
      <dgm:prSet presAssocID="{5474B3B3-DEDB-4E03-920E-850B5AC62A02}" presName="Name17" presStyleLbl="parChTrans1D3" presStyleIdx="5" presStyleCnt="6"/>
      <dgm:spPr/>
    </dgm:pt>
    <dgm:pt modelId="{9D5D9089-9E31-425D-89A3-FB12CCAE0421}" type="pres">
      <dgm:prSet presAssocID="{5131688D-593A-4201-A4F9-ED4399956EFB}" presName="hierRoot3" presStyleCnt="0"/>
      <dgm:spPr/>
    </dgm:pt>
    <dgm:pt modelId="{D6E33644-F5DF-4DD7-BB2F-F9BFE51F7921}" type="pres">
      <dgm:prSet presAssocID="{5131688D-593A-4201-A4F9-ED4399956EFB}" presName="composite3" presStyleCnt="0"/>
      <dgm:spPr/>
    </dgm:pt>
    <dgm:pt modelId="{FF65B3A4-E03D-4843-BC62-11E81158EB90}" type="pres">
      <dgm:prSet presAssocID="{5131688D-593A-4201-A4F9-ED4399956EFB}" presName="background3" presStyleLbl="node3" presStyleIdx="5" presStyleCnt="6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817E4886-014C-4D43-923D-A34DD58F9A13}" type="pres">
      <dgm:prSet presAssocID="{5131688D-593A-4201-A4F9-ED4399956EFB}" presName="text3" presStyleLbl="fgAcc3" presStyleIdx="5" presStyleCnt="6" custScaleX="147848" custScaleY="165643" custLinFactY="-70101" custLinFactNeighborX="-6305" custLinFactNeighborY="-100000">
        <dgm:presLayoutVars>
          <dgm:chPref val="3"/>
        </dgm:presLayoutVars>
      </dgm:prSet>
      <dgm:spPr/>
    </dgm:pt>
    <dgm:pt modelId="{714F0F67-4757-412A-BE09-B80753105B94}" type="pres">
      <dgm:prSet presAssocID="{5131688D-593A-4201-A4F9-ED4399956EFB}" presName="hierChild4" presStyleCnt="0"/>
      <dgm:spPr/>
    </dgm:pt>
  </dgm:ptLst>
  <dgm:cxnLst>
    <dgm:cxn modelId="{236B9500-B15A-4629-846A-ABE1AD5C9F4F}" type="presOf" srcId="{333C8233-B064-48AF-B91E-7035FA1DEF5E}" destId="{D9CAB27C-A067-43DD-806F-2B17D0DDBD4B}" srcOrd="0" destOrd="0" presId="urn:microsoft.com/office/officeart/2005/8/layout/hierarchy1"/>
    <dgm:cxn modelId="{6B37750F-1377-4DC6-A267-D34983BC0774}" srcId="{9F26FF91-81D4-4DDB-9564-10636A678020}" destId="{5131688D-593A-4201-A4F9-ED4399956EFB}" srcOrd="3" destOrd="0" parTransId="{5474B3B3-DEDB-4E03-920E-850B5AC62A02}" sibTransId="{9D869D4E-3A6E-40CC-BF61-17F7F89CA40E}"/>
    <dgm:cxn modelId="{2A36CA10-08EA-41B6-9B9F-3C85DCBD924C}" type="presOf" srcId="{33EB9EA3-EB29-4798-8114-7D7018566C34}" destId="{241E0B48-B6EC-405F-8D26-6BC755B86540}" srcOrd="0" destOrd="0" presId="urn:microsoft.com/office/officeart/2005/8/layout/hierarchy1"/>
    <dgm:cxn modelId="{864F0F1E-22D2-4DC6-B674-4F3075776348}" type="presOf" srcId="{926AA123-8F4B-4AB7-B5EA-9564C59E0180}" destId="{808BBC12-A116-4BCB-AB25-4312D0077CA1}" srcOrd="0" destOrd="0" presId="urn:microsoft.com/office/officeart/2005/8/layout/hierarchy1"/>
    <dgm:cxn modelId="{5710D21E-8B1A-47C4-87BD-59A3795F2FFB}" type="presOf" srcId="{9F26FF91-81D4-4DDB-9564-10636A678020}" destId="{B6EB65E2-1741-402B-839C-609AA1828E7E}" srcOrd="0" destOrd="0" presId="urn:microsoft.com/office/officeart/2005/8/layout/hierarchy1"/>
    <dgm:cxn modelId="{2D825E26-85D3-46AF-ACDA-15CC1B7625F5}" srcId="{96459628-1461-4C38-84E8-4B3940AF2A36}" destId="{9F26FF91-81D4-4DDB-9564-10636A678020}" srcOrd="1" destOrd="0" parTransId="{2F4BBF15-E21A-47A9-81F2-38702A8F8DCE}" sibTransId="{A9777405-C05B-4E47-86F0-9D82FCAB4990}"/>
    <dgm:cxn modelId="{42566E32-AC0F-4ACC-BF43-BD2901D25AE0}" srcId="{9F26FF91-81D4-4DDB-9564-10636A678020}" destId="{33EB9EA3-EB29-4798-8114-7D7018566C34}" srcOrd="1" destOrd="0" parTransId="{333C8233-B064-48AF-B91E-7035FA1DEF5E}" sibTransId="{4EF4F813-4A08-4264-A9DC-178E6678DA99}"/>
    <dgm:cxn modelId="{CF59335C-9980-490F-B9B2-40D792E8560A}" srcId="{96459628-1461-4C38-84E8-4B3940AF2A36}" destId="{1ADBA1AE-2D70-4299-9594-D3DC242DA4B9}" srcOrd="0" destOrd="0" parTransId="{942A0059-3AD5-405B-B3B8-9F74D891B3CD}" sibTransId="{4CBD1846-1A7C-487E-B746-629431EBA5CC}"/>
    <dgm:cxn modelId="{62B98C61-E98D-4E10-A822-CF4E137837A6}" type="presOf" srcId="{5474B3B3-DEDB-4E03-920E-850B5AC62A02}" destId="{0ECACF37-1B8B-4920-976E-DC774B07E239}" srcOrd="0" destOrd="0" presId="urn:microsoft.com/office/officeart/2005/8/layout/hierarchy1"/>
    <dgm:cxn modelId="{F8D6AE68-84AA-4E65-9FDB-B1AAE9AA5D36}" type="presOf" srcId="{2F4BBF15-E21A-47A9-81F2-38702A8F8DCE}" destId="{48BE797D-349B-4182-87C0-40CB03FDF584}" srcOrd="0" destOrd="0" presId="urn:microsoft.com/office/officeart/2005/8/layout/hierarchy1"/>
    <dgm:cxn modelId="{C6D8954A-A631-445F-A2C3-CF6E7FBE55D3}" type="presOf" srcId="{44DD0D40-E44D-474F-BEF6-74792690534E}" destId="{FF9ABBDB-D9A2-40D1-966E-BF243DC7F56B}" srcOrd="0" destOrd="0" presId="urn:microsoft.com/office/officeart/2005/8/layout/hierarchy1"/>
    <dgm:cxn modelId="{C9085B6C-8D3F-4627-9BF8-EAFF891AB1AF}" type="presOf" srcId="{788AC40B-4EF8-4CD1-AFA7-AFE16AB804B8}" destId="{257B0366-F7E1-46BE-86A2-38734A8BBA61}" srcOrd="0" destOrd="0" presId="urn:microsoft.com/office/officeart/2005/8/layout/hierarchy1"/>
    <dgm:cxn modelId="{22E9BE4F-A31B-4C18-8121-72CAD4049C48}" type="presOf" srcId="{96459628-1461-4C38-84E8-4B3940AF2A36}" destId="{D8DB3401-9B27-45BE-B015-9E379676FDA1}" srcOrd="0" destOrd="0" presId="urn:microsoft.com/office/officeart/2005/8/layout/hierarchy1"/>
    <dgm:cxn modelId="{69705475-218A-414D-9C0D-4B0DAA55D499}" type="presOf" srcId="{B11696E4-8E2B-4196-BEFF-4A400FF31962}" destId="{107545C4-3FAE-489E-87F6-DE75A390ED9B}" srcOrd="0" destOrd="0" presId="urn:microsoft.com/office/officeart/2005/8/layout/hierarchy1"/>
    <dgm:cxn modelId="{B6065C7C-0234-4802-88AF-E8D139AF1359}" srcId="{9F26FF91-81D4-4DDB-9564-10636A678020}" destId="{44DD0D40-E44D-474F-BEF6-74792690534E}" srcOrd="0" destOrd="0" parTransId="{D2041615-7CB5-47A1-A3E4-086167BFF1C9}" sibTransId="{C48132D9-E580-48C5-BB5E-C850BD0AB131}"/>
    <dgm:cxn modelId="{0AA4017D-C861-496F-8460-7272F7F4DD40}" type="presOf" srcId="{5131688D-593A-4201-A4F9-ED4399956EFB}" destId="{817E4886-014C-4D43-923D-A34DD58F9A13}" srcOrd="0" destOrd="0" presId="urn:microsoft.com/office/officeart/2005/8/layout/hierarchy1"/>
    <dgm:cxn modelId="{0864CD82-0406-4515-AFCB-B370FA2B0674}" type="presOf" srcId="{942A0059-3AD5-405B-B3B8-9F74D891B3CD}" destId="{50F00337-493A-4DBB-B7C2-BC9F75A71C4C}" srcOrd="0" destOrd="0" presId="urn:microsoft.com/office/officeart/2005/8/layout/hierarchy1"/>
    <dgm:cxn modelId="{01331A89-1689-44E6-9D46-CAF8A85EFAC7}" type="presOf" srcId="{1F6B3E33-CFE2-49C0-BCEC-2DCA2BF02335}" destId="{04EEB03A-9727-4BBE-BEC7-29A20BAAE7CD}" srcOrd="0" destOrd="0" presId="urn:microsoft.com/office/officeart/2005/8/layout/hierarchy1"/>
    <dgm:cxn modelId="{40A7A892-61AD-4E90-95D3-AC1B0A43CCBF}" srcId="{22378A88-FA9C-452B-9D8F-E1FC0B33CED9}" destId="{96459628-1461-4C38-84E8-4B3940AF2A36}" srcOrd="0" destOrd="0" parTransId="{3F0DB1F8-96B6-4199-A460-20AA63E423C0}" sibTransId="{BF5A7BDC-F6E8-439F-9496-B5F3AAECCF2F}"/>
    <dgm:cxn modelId="{A6834597-A411-435A-8F90-E8D8C6C03B3D}" type="presOf" srcId="{7938AC67-8E10-4C11-8F6F-17A3DCFCC367}" destId="{A931ADD2-0071-4097-962B-5999865E4AF2}" srcOrd="0" destOrd="0" presId="urn:microsoft.com/office/officeart/2005/8/layout/hierarchy1"/>
    <dgm:cxn modelId="{AC5F3DB0-2C20-4521-8BE2-8E62578A957F}" type="presOf" srcId="{D2041615-7CB5-47A1-A3E4-086167BFF1C9}" destId="{D13EDC3D-F773-4383-8493-CBE99D8C556D}" srcOrd="0" destOrd="0" presId="urn:microsoft.com/office/officeart/2005/8/layout/hierarchy1"/>
    <dgm:cxn modelId="{CB8DE6B2-6DFD-476C-A272-C397AD6FF615}" srcId="{1ADBA1AE-2D70-4299-9594-D3DC242DA4B9}" destId="{FD54182D-6C50-4B63-B7CE-95F99EA95CAF}" srcOrd="1" destOrd="0" parTransId="{1F6B3E33-CFE2-49C0-BCEC-2DCA2BF02335}" sibTransId="{1B155C28-43AC-4837-BCA6-B5AD1C2BF631}"/>
    <dgm:cxn modelId="{FBF28ABF-6E93-455A-834D-7F70F5169E43}" srcId="{1ADBA1AE-2D70-4299-9594-D3DC242DA4B9}" destId="{7938AC67-8E10-4C11-8F6F-17A3DCFCC367}" srcOrd="0" destOrd="0" parTransId="{788AC40B-4EF8-4CD1-AFA7-AFE16AB804B8}" sibTransId="{FF1BF497-0827-4B35-A36A-2A5171FE6130}"/>
    <dgm:cxn modelId="{585474CF-177D-4A46-B96F-9EA245FA2560}" type="presOf" srcId="{1ADBA1AE-2D70-4299-9594-D3DC242DA4B9}" destId="{EEA3649C-5660-4404-BA9E-362E0A71314E}" srcOrd="0" destOrd="0" presId="urn:microsoft.com/office/officeart/2005/8/layout/hierarchy1"/>
    <dgm:cxn modelId="{F23B8ED3-F4C5-49EE-9395-C7F85FA6D1A4}" srcId="{9F26FF91-81D4-4DDB-9564-10636A678020}" destId="{B11696E4-8E2B-4196-BEFF-4A400FF31962}" srcOrd="2" destOrd="0" parTransId="{926AA123-8F4B-4AB7-B5EA-9564C59E0180}" sibTransId="{19E2F6E3-6D91-4101-926B-29CFA477912B}"/>
    <dgm:cxn modelId="{E1F8C9D4-D05F-4385-A312-21170AC1D421}" type="presOf" srcId="{FD54182D-6C50-4B63-B7CE-95F99EA95CAF}" destId="{76300F3C-44B4-4BB0-8861-1B8370728905}" srcOrd="0" destOrd="0" presId="urn:microsoft.com/office/officeart/2005/8/layout/hierarchy1"/>
    <dgm:cxn modelId="{34FD4FE7-092F-4A84-B9D2-56AF2775FD7E}" type="presOf" srcId="{22378A88-FA9C-452B-9D8F-E1FC0B33CED9}" destId="{ACBEF307-24BA-40A4-B3F2-DE3FCD62DBCC}" srcOrd="0" destOrd="0" presId="urn:microsoft.com/office/officeart/2005/8/layout/hierarchy1"/>
    <dgm:cxn modelId="{244DA9C6-37E1-4078-99DA-66744E7AD17D}" type="presParOf" srcId="{ACBEF307-24BA-40A4-B3F2-DE3FCD62DBCC}" destId="{256BC39E-020B-4F6D-8082-16930457ACFE}" srcOrd="0" destOrd="0" presId="urn:microsoft.com/office/officeart/2005/8/layout/hierarchy1"/>
    <dgm:cxn modelId="{6E708E9F-0AEC-4ABD-B01A-241243164722}" type="presParOf" srcId="{256BC39E-020B-4F6D-8082-16930457ACFE}" destId="{D011A67D-A976-4CDD-9BB1-004FF7AD6543}" srcOrd="0" destOrd="0" presId="urn:microsoft.com/office/officeart/2005/8/layout/hierarchy1"/>
    <dgm:cxn modelId="{83E4DD71-B141-4B6C-852E-5558C2119B60}" type="presParOf" srcId="{D011A67D-A976-4CDD-9BB1-004FF7AD6543}" destId="{6C0C151A-DDDB-44CC-B11C-4D31B6BD604A}" srcOrd="0" destOrd="0" presId="urn:microsoft.com/office/officeart/2005/8/layout/hierarchy1"/>
    <dgm:cxn modelId="{8A2DDA8F-EBCB-4678-B734-BC717BA4E1A2}" type="presParOf" srcId="{D011A67D-A976-4CDD-9BB1-004FF7AD6543}" destId="{D8DB3401-9B27-45BE-B015-9E379676FDA1}" srcOrd="1" destOrd="0" presId="urn:microsoft.com/office/officeart/2005/8/layout/hierarchy1"/>
    <dgm:cxn modelId="{F882FA5F-3E71-4059-87C4-31095EC0044F}" type="presParOf" srcId="{256BC39E-020B-4F6D-8082-16930457ACFE}" destId="{DACE7216-A9DA-4D2F-BF14-D0E9CFFA9238}" srcOrd="1" destOrd="0" presId="urn:microsoft.com/office/officeart/2005/8/layout/hierarchy1"/>
    <dgm:cxn modelId="{CEA0D825-9197-416F-BE8D-2DAB48843DC0}" type="presParOf" srcId="{DACE7216-A9DA-4D2F-BF14-D0E9CFFA9238}" destId="{50F00337-493A-4DBB-B7C2-BC9F75A71C4C}" srcOrd="0" destOrd="0" presId="urn:microsoft.com/office/officeart/2005/8/layout/hierarchy1"/>
    <dgm:cxn modelId="{47925AF3-C17F-4A32-9C6F-DBC2E2F28C26}" type="presParOf" srcId="{DACE7216-A9DA-4D2F-BF14-D0E9CFFA9238}" destId="{3F8E1675-B258-470B-99E5-6323DB3A7D03}" srcOrd="1" destOrd="0" presId="urn:microsoft.com/office/officeart/2005/8/layout/hierarchy1"/>
    <dgm:cxn modelId="{55ABDE8A-1734-49E8-B332-4AAC842FBE90}" type="presParOf" srcId="{3F8E1675-B258-470B-99E5-6323DB3A7D03}" destId="{D2A94D6A-1D5B-42A2-B4F6-26DFF37E89EE}" srcOrd="0" destOrd="0" presId="urn:microsoft.com/office/officeart/2005/8/layout/hierarchy1"/>
    <dgm:cxn modelId="{AE2FA30A-2A41-4628-B482-59D3CEC0B04B}" type="presParOf" srcId="{D2A94D6A-1D5B-42A2-B4F6-26DFF37E89EE}" destId="{53E5EE8E-71DB-4DA3-9317-87020EADF296}" srcOrd="0" destOrd="0" presId="urn:microsoft.com/office/officeart/2005/8/layout/hierarchy1"/>
    <dgm:cxn modelId="{B6B58480-0C39-4E1D-9801-4232046511B5}" type="presParOf" srcId="{D2A94D6A-1D5B-42A2-B4F6-26DFF37E89EE}" destId="{EEA3649C-5660-4404-BA9E-362E0A71314E}" srcOrd="1" destOrd="0" presId="urn:microsoft.com/office/officeart/2005/8/layout/hierarchy1"/>
    <dgm:cxn modelId="{50003126-182E-4A3D-986F-6A2A3C8A8CB1}" type="presParOf" srcId="{3F8E1675-B258-470B-99E5-6323DB3A7D03}" destId="{CFF48572-FCC4-4F41-9FB8-8B8374744553}" srcOrd="1" destOrd="0" presId="urn:microsoft.com/office/officeart/2005/8/layout/hierarchy1"/>
    <dgm:cxn modelId="{AEC35CAF-B98E-4E3B-B80F-8C710BEB0D5A}" type="presParOf" srcId="{CFF48572-FCC4-4F41-9FB8-8B8374744553}" destId="{257B0366-F7E1-46BE-86A2-38734A8BBA61}" srcOrd="0" destOrd="0" presId="urn:microsoft.com/office/officeart/2005/8/layout/hierarchy1"/>
    <dgm:cxn modelId="{C81DB1CF-618F-46F8-917D-67532CB71082}" type="presParOf" srcId="{CFF48572-FCC4-4F41-9FB8-8B8374744553}" destId="{CC6932AC-2774-4BD7-8703-42C1E7265229}" srcOrd="1" destOrd="0" presId="urn:microsoft.com/office/officeart/2005/8/layout/hierarchy1"/>
    <dgm:cxn modelId="{C84B0B08-6530-4FD3-A713-87D93E6D7AB4}" type="presParOf" srcId="{CC6932AC-2774-4BD7-8703-42C1E7265229}" destId="{DBFA09E2-B3DB-4CF4-B3E6-5540030CAC9A}" srcOrd="0" destOrd="0" presId="urn:microsoft.com/office/officeart/2005/8/layout/hierarchy1"/>
    <dgm:cxn modelId="{D0E1ACA9-F7B4-40FA-B8E7-F9980D62D129}" type="presParOf" srcId="{DBFA09E2-B3DB-4CF4-B3E6-5540030CAC9A}" destId="{F8EFE0B5-1500-420B-9721-ABF68F0AFF82}" srcOrd="0" destOrd="0" presId="urn:microsoft.com/office/officeart/2005/8/layout/hierarchy1"/>
    <dgm:cxn modelId="{D9D49B6E-F79A-41C2-88E0-EDD83FDA69F9}" type="presParOf" srcId="{DBFA09E2-B3DB-4CF4-B3E6-5540030CAC9A}" destId="{A931ADD2-0071-4097-962B-5999865E4AF2}" srcOrd="1" destOrd="0" presId="urn:microsoft.com/office/officeart/2005/8/layout/hierarchy1"/>
    <dgm:cxn modelId="{06000122-0E5F-4882-AC13-7869BCC77CA9}" type="presParOf" srcId="{CC6932AC-2774-4BD7-8703-42C1E7265229}" destId="{CE31DDA3-F396-452E-98D2-A48176E3D629}" srcOrd="1" destOrd="0" presId="urn:microsoft.com/office/officeart/2005/8/layout/hierarchy1"/>
    <dgm:cxn modelId="{ACFDC0FB-04F8-4362-BF19-C93EB0C2982A}" type="presParOf" srcId="{CFF48572-FCC4-4F41-9FB8-8B8374744553}" destId="{04EEB03A-9727-4BBE-BEC7-29A20BAAE7CD}" srcOrd="2" destOrd="0" presId="urn:microsoft.com/office/officeart/2005/8/layout/hierarchy1"/>
    <dgm:cxn modelId="{BBF042EE-565A-4372-9266-5E739A41F9CA}" type="presParOf" srcId="{CFF48572-FCC4-4F41-9FB8-8B8374744553}" destId="{5355C1CA-70AC-4488-95DB-88AFE83CC6BE}" srcOrd="3" destOrd="0" presId="urn:microsoft.com/office/officeart/2005/8/layout/hierarchy1"/>
    <dgm:cxn modelId="{5F9B628D-49F9-4317-B27A-9E178B9E7EF8}" type="presParOf" srcId="{5355C1CA-70AC-4488-95DB-88AFE83CC6BE}" destId="{5B6C24F2-66C7-4EDF-8C03-E13F693403C4}" srcOrd="0" destOrd="0" presId="urn:microsoft.com/office/officeart/2005/8/layout/hierarchy1"/>
    <dgm:cxn modelId="{0C1C66E3-18CE-46C7-92F1-DBE8ADBE5864}" type="presParOf" srcId="{5B6C24F2-66C7-4EDF-8C03-E13F693403C4}" destId="{8E00751D-23DC-47E8-B75B-401B62B8C97B}" srcOrd="0" destOrd="0" presId="urn:microsoft.com/office/officeart/2005/8/layout/hierarchy1"/>
    <dgm:cxn modelId="{B2A628A5-79AF-4714-81A9-8E34E1A7F05A}" type="presParOf" srcId="{5B6C24F2-66C7-4EDF-8C03-E13F693403C4}" destId="{76300F3C-44B4-4BB0-8861-1B8370728905}" srcOrd="1" destOrd="0" presId="urn:microsoft.com/office/officeart/2005/8/layout/hierarchy1"/>
    <dgm:cxn modelId="{BF01DDFB-7575-4AD4-AEBC-F66CF622E11B}" type="presParOf" srcId="{5355C1CA-70AC-4488-95DB-88AFE83CC6BE}" destId="{9342ACBC-19AC-4739-BF10-25CF398446A9}" srcOrd="1" destOrd="0" presId="urn:microsoft.com/office/officeart/2005/8/layout/hierarchy1"/>
    <dgm:cxn modelId="{0C80DF93-3906-4743-B3E3-B6C14327F5EA}" type="presParOf" srcId="{DACE7216-A9DA-4D2F-BF14-D0E9CFFA9238}" destId="{48BE797D-349B-4182-87C0-40CB03FDF584}" srcOrd="2" destOrd="0" presId="urn:microsoft.com/office/officeart/2005/8/layout/hierarchy1"/>
    <dgm:cxn modelId="{C9031AC7-18B7-4915-AEA5-C328F8B018C0}" type="presParOf" srcId="{DACE7216-A9DA-4D2F-BF14-D0E9CFFA9238}" destId="{F611E9F6-1763-4F06-A131-D49CD206576D}" srcOrd="3" destOrd="0" presId="urn:microsoft.com/office/officeart/2005/8/layout/hierarchy1"/>
    <dgm:cxn modelId="{4858818A-2205-4D13-85DE-463ADDDBDD2B}" type="presParOf" srcId="{F611E9F6-1763-4F06-A131-D49CD206576D}" destId="{9978B890-5FC9-4CBC-A661-F344DA82858E}" srcOrd="0" destOrd="0" presId="urn:microsoft.com/office/officeart/2005/8/layout/hierarchy1"/>
    <dgm:cxn modelId="{BB1AE1F2-DEC3-4226-A787-F8E26891E89A}" type="presParOf" srcId="{9978B890-5FC9-4CBC-A661-F344DA82858E}" destId="{8A35E04D-3E6F-45D8-85B3-D60AC087FBC3}" srcOrd="0" destOrd="0" presId="urn:microsoft.com/office/officeart/2005/8/layout/hierarchy1"/>
    <dgm:cxn modelId="{935914D4-FA38-401D-9B91-529DEB74A8CD}" type="presParOf" srcId="{9978B890-5FC9-4CBC-A661-F344DA82858E}" destId="{B6EB65E2-1741-402B-839C-609AA1828E7E}" srcOrd="1" destOrd="0" presId="urn:microsoft.com/office/officeart/2005/8/layout/hierarchy1"/>
    <dgm:cxn modelId="{F33EF5AB-CA7A-415D-ADC8-01AF63BA7A0D}" type="presParOf" srcId="{F611E9F6-1763-4F06-A131-D49CD206576D}" destId="{E68991D7-E533-4529-A924-17B49B084833}" srcOrd="1" destOrd="0" presId="urn:microsoft.com/office/officeart/2005/8/layout/hierarchy1"/>
    <dgm:cxn modelId="{81F58CBC-4674-428F-8733-91C3FBD49935}" type="presParOf" srcId="{E68991D7-E533-4529-A924-17B49B084833}" destId="{D13EDC3D-F773-4383-8493-CBE99D8C556D}" srcOrd="0" destOrd="0" presId="urn:microsoft.com/office/officeart/2005/8/layout/hierarchy1"/>
    <dgm:cxn modelId="{FAA539E4-3A59-4E97-8680-0F93DE3CB54D}" type="presParOf" srcId="{E68991D7-E533-4529-A924-17B49B084833}" destId="{366B0073-4C86-4A0D-8517-972D96400794}" srcOrd="1" destOrd="0" presId="urn:microsoft.com/office/officeart/2005/8/layout/hierarchy1"/>
    <dgm:cxn modelId="{36687B92-5C3A-4E8C-8B21-C20FD955EF7E}" type="presParOf" srcId="{366B0073-4C86-4A0D-8517-972D96400794}" destId="{33D633E8-ABA9-46B3-8BD2-64B5359FEB7E}" srcOrd="0" destOrd="0" presId="urn:microsoft.com/office/officeart/2005/8/layout/hierarchy1"/>
    <dgm:cxn modelId="{8A4A20B7-9F8D-41BC-B3EB-79F2D122B4FF}" type="presParOf" srcId="{33D633E8-ABA9-46B3-8BD2-64B5359FEB7E}" destId="{73A47B9B-DCF2-4114-864F-F3A17D779F6F}" srcOrd="0" destOrd="0" presId="urn:microsoft.com/office/officeart/2005/8/layout/hierarchy1"/>
    <dgm:cxn modelId="{C18E1689-14C4-46D1-9FBB-E994B9C510BC}" type="presParOf" srcId="{33D633E8-ABA9-46B3-8BD2-64B5359FEB7E}" destId="{FF9ABBDB-D9A2-40D1-966E-BF243DC7F56B}" srcOrd="1" destOrd="0" presId="urn:microsoft.com/office/officeart/2005/8/layout/hierarchy1"/>
    <dgm:cxn modelId="{4897ADE2-1E77-4E41-A336-48D5BC43A21D}" type="presParOf" srcId="{366B0073-4C86-4A0D-8517-972D96400794}" destId="{DBB8AF31-1A3B-44C6-8FB9-EA8392343A73}" srcOrd="1" destOrd="0" presId="urn:microsoft.com/office/officeart/2005/8/layout/hierarchy1"/>
    <dgm:cxn modelId="{15BB8F61-39BC-4528-8E21-C8A3216CB91F}" type="presParOf" srcId="{E68991D7-E533-4529-A924-17B49B084833}" destId="{D9CAB27C-A067-43DD-806F-2B17D0DDBD4B}" srcOrd="2" destOrd="0" presId="urn:microsoft.com/office/officeart/2005/8/layout/hierarchy1"/>
    <dgm:cxn modelId="{D3AB63AF-BFA1-4C50-8E63-F6657099CD3E}" type="presParOf" srcId="{E68991D7-E533-4529-A924-17B49B084833}" destId="{0656BAF9-9F3F-492D-876E-7D5453C97D12}" srcOrd="3" destOrd="0" presId="urn:microsoft.com/office/officeart/2005/8/layout/hierarchy1"/>
    <dgm:cxn modelId="{2F2EF79C-EBBD-45BA-A81A-EE1406FC56CD}" type="presParOf" srcId="{0656BAF9-9F3F-492D-876E-7D5453C97D12}" destId="{27C216D8-6560-42F0-8F1E-944F5BA54ADA}" srcOrd="0" destOrd="0" presId="urn:microsoft.com/office/officeart/2005/8/layout/hierarchy1"/>
    <dgm:cxn modelId="{C410B444-3457-4E3C-8463-B88A03000FF4}" type="presParOf" srcId="{27C216D8-6560-42F0-8F1E-944F5BA54ADA}" destId="{741DEC9B-ACFD-445D-95E7-39C438F82EC6}" srcOrd="0" destOrd="0" presId="urn:microsoft.com/office/officeart/2005/8/layout/hierarchy1"/>
    <dgm:cxn modelId="{4B9C1309-637D-4FAF-9AA5-DEB47736853E}" type="presParOf" srcId="{27C216D8-6560-42F0-8F1E-944F5BA54ADA}" destId="{241E0B48-B6EC-405F-8D26-6BC755B86540}" srcOrd="1" destOrd="0" presId="urn:microsoft.com/office/officeart/2005/8/layout/hierarchy1"/>
    <dgm:cxn modelId="{1068A0BA-D881-4374-95A9-80F07EE56E64}" type="presParOf" srcId="{0656BAF9-9F3F-492D-876E-7D5453C97D12}" destId="{F98DE85B-9A52-4539-8492-CC1096A0091C}" srcOrd="1" destOrd="0" presId="urn:microsoft.com/office/officeart/2005/8/layout/hierarchy1"/>
    <dgm:cxn modelId="{9FCFA181-09B7-4499-89D3-50B99D5E7E35}" type="presParOf" srcId="{E68991D7-E533-4529-A924-17B49B084833}" destId="{808BBC12-A116-4BCB-AB25-4312D0077CA1}" srcOrd="4" destOrd="0" presId="urn:microsoft.com/office/officeart/2005/8/layout/hierarchy1"/>
    <dgm:cxn modelId="{4C0F5B70-14B7-4B10-9B0E-E8C021006C37}" type="presParOf" srcId="{E68991D7-E533-4529-A924-17B49B084833}" destId="{0203130A-42B8-455D-917C-2018C2E107D3}" srcOrd="5" destOrd="0" presId="urn:microsoft.com/office/officeart/2005/8/layout/hierarchy1"/>
    <dgm:cxn modelId="{D40916F7-E01E-47D9-A2F3-EC972D4C4B2E}" type="presParOf" srcId="{0203130A-42B8-455D-917C-2018C2E107D3}" destId="{F2D90D29-54DF-4F7C-943E-A2503088D967}" srcOrd="0" destOrd="0" presId="urn:microsoft.com/office/officeart/2005/8/layout/hierarchy1"/>
    <dgm:cxn modelId="{69C43100-8CBF-4DBD-BD1F-1BCFD88E15D7}" type="presParOf" srcId="{F2D90D29-54DF-4F7C-943E-A2503088D967}" destId="{46ECB8D6-ADB2-403A-917A-052687D3C127}" srcOrd="0" destOrd="0" presId="urn:microsoft.com/office/officeart/2005/8/layout/hierarchy1"/>
    <dgm:cxn modelId="{8B2899BD-686C-4CC1-ABA6-F50C078A01DC}" type="presParOf" srcId="{F2D90D29-54DF-4F7C-943E-A2503088D967}" destId="{107545C4-3FAE-489E-87F6-DE75A390ED9B}" srcOrd="1" destOrd="0" presId="urn:microsoft.com/office/officeart/2005/8/layout/hierarchy1"/>
    <dgm:cxn modelId="{7231324A-7A0A-49AB-BECD-B9A802B52C23}" type="presParOf" srcId="{0203130A-42B8-455D-917C-2018C2E107D3}" destId="{339E16BA-4AC4-443A-BB40-21C8C1B7B279}" srcOrd="1" destOrd="0" presId="urn:microsoft.com/office/officeart/2005/8/layout/hierarchy1"/>
    <dgm:cxn modelId="{A02C7306-E8CA-4BC7-BDF8-B42436576A0C}" type="presParOf" srcId="{E68991D7-E533-4529-A924-17B49B084833}" destId="{0ECACF37-1B8B-4920-976E-DC774B07E239}" srcOrd="6" destOrd="0" presId="urn:microsoft.com/office/officeart/2005/8/layout/hierarchy1"/>
    <dgm:cxn modelId="{7CECB358-C1FE-4D95-AC6A-BB128C51CCB7}" type="presParOf" srcId="{E68991D7-E533-4529-A924-17B49B084833}" destId="{9D5D9089-9E31-425D-89A3-FB12CCAE0421}" srcOrd="7" destOrd="0" presId="urn:microsoft.com/office/officeart/2005/8/layout/hierarchy1"/>
    <dgm:cxn modelId="{955FC612-0840-42D2-B3A1-2233A8759A91}" type="presParOf" srcId="{9D5D9089-9E31-425D-89A3-FB12CCAE0421}" destId="{D6E33644-F5DF-4DD7-BB2F-F9BFE51F7921}" srcOrd="0" destOrd="0" presId="urn:microsoft.com/office/officeart/2005/8/layout/hierarchy1"/>
    <dgm:cxn modelId="{25BFEDFF-F15F-4A32-8E86-D162613CC456}" type="presParOf" srcId="{D6E33644-F5DF-4DD7-BB2F-F9BFE51F7921}" destId="{FF65B3A4-E03D-4843-BC62-11E81158EB90}" srcOrd="0" destOrd="0" presId="urn:microsoft.com/office/officeart/2005/8/layout/hierarchy1"/>
    <dgm:cxn modelId="{EF90EB07-E558-4F5D-8F18-BCDF95F8EAEB}" type="presParOf" srcId="{D6E33644-F5DF-4DD7-BB2F-F9BFE51F7921}" destId="{817E4886-014C-4D43-923D-A34DD58F9A13}" srcOrd="1" destOrd="0" presId="urn:microsoft.com/office/officeart/2005/8/layout/hierarchy1"/>
    <dgm:cxn modelId="{FB2799C8-4175-4650-814D-024FA02D6259}" type="presParOf" srcId="{9D5D9089-9E31-425D-89A3-FB12CCAE0421}" destId="{714F0F67-4757-412A-BE09-B80753105B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F1F944-3414-49BF-AA78-B1B15AC5D851}" type="doc">
      <dgm:prSet loTypeId="urn:microsoft.com/office/officeart/2005/8/layout/hierarchy1" loCatId="hierarchy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1689D-B908-408F-84CD-9BB4C6D9F102}">
      <dgm:prSet phldrT="[Text]" custT="1"/>
      <dgm:spPr/>
      <dgm:t>
        <a:bodyPr/>
        <a:lstStyle/>
        <a:p>
          <a:r>
            <a:rPr lang="ar-SA" sz="2800" dirty="0"/>
            <a:t>ابرز المزايا والحصانات</a:t>
          </a:r>
          <a:endParaRPr lang="en-US" sz="2800" dirty="0"/>
        </a:p>
      </dgm:t>
    </dgm:pt>
    <dgm:pt modelId="{5952E153-64E2-4335-93EE-5390737700C5}" type="parTrans" cxnId="{CF38A5ED-E3F7-499F-AC5C-ACB525C3595B}">
      <dgm:prSet/>
      <dgm:spPr/>
      <dgm:t>
        <a:bodyPr/>
        <a:lstStyle/>
        <a:p>
          <a:endParaRPr lang="en-US"/>
        </a:p>
      </dgm:t>
    </dgm:pt>
    <dgm:pt modelId="{B0DE6ED4-C040-4C11-9929-CE060090B887}" type="sibTrans" cxnId="{CF38A5ED-E3F7-499F-AC5C-ACB525C3595B}">
      <dgm:prSet/>
      <dgm:spPr/>
      <dgm:t>
        <a:bodyPr/>
        <a:lstStyle/>
        <a:p>
          <a:endParaRPr lang="en-US"/>
        </a:p>
      </dgm:t>
    </dgm:pt>
    <dgm:pt modelId="{1425F50C-9E07-4385-827A-46ECFAEAD5AE}">
      <dgm:prSet phldrT="[Text]"/>
      <dgm:spPr/>
      <dgm:t>
        <a:bodyPr/>
        <a:lstStyle/>
        <a:p>
          <a:r>
            <a:rPr lang="ar-SA" dirty="0"/>
            <a:t>حصانة دبلوماسية للموظفين</a:t>
          </a:r>
          <a:endParaRPr lang="en-US" dirty="0"/>
        </a:p>
      </dgm:t>
    </dgm:pt>
    <dgm:pt modelId="{C5377D98-8C20-48DE-8DCA-E75D09250013}" type="parTrans" cxnId="{42BE0A76-94D3-433F-A7B8-D73D067A345D}">
      <dgm:prSet/>
      <dgm:spPr/>
      <dgm:t>
        <a:bodyPr/>
        <a:lstStyle/>
        <a:p>
          <a:endParaRPr lang="en-US"/>
        </a:p>
      </dgm:t>
    </dgm:pt>
    <dgm:pt modelId="{956D1CF8-6455-4883-9C18-398D83832F57}" type="sibTrans" cxnId="{42BE0A76-94D3-433F-A7B8-D73D067A345D}">
      <dgm:prSet/>
      <dgm:spPr/>
      <dgm:t>
        <a:bodyPr/>
        <a:lstStyle/>
        <a:p>
          <a:endParaRPr lang="en-US"/>
        </a:p>
      </dgm:t>
    </dgm:pt>
    <dgm:pt modelId="{A8CD8C87-A5D5-496F-985B-4A8EAD96E0B9}">
      <dgm:prSet phldrT="[Text]"/>
      <dgm:spPr/>
      <dgm:t>
        <a:bodyPr/>
        <a:lstStyle/>
        <a:p>
          <a:r>
            <a:rPr lang="ar-SA" dirty="0"/>
            <a:t>البريد دبلوماسي</a:t>
          </a:r>
          <a:endParaRPr lang="en-US" dirty="0"/>
        </a:p>
      </dgm:t>
    </dgm:pt>
    <dgm:pt modelId="{A3E72CBF-E33C-40B3-9977-1411F2FF0D56}" type="parTrans" cxnId="{864CCC44-CD9D-4A51-8CF7-A5F3BD8C9105}">
      <dgm:prSet/>
      <dgm:spPr/>
      <dgm:t>
        <a:bodyPr/>
        <a:lstStyle/>
        <a:p>
          <a:endParaRPr lang="en-US"/>
        </a:p>
      </dgm:t>
    </dgm:pt>
    <dgm:pt modelId="{F9BDEBD4-907F-4FDB-A60D-2D5DDDB13B6A}" type="sibTrans" cxnId="{864CCC44-CD9D-4A51-8CF7-A5F3BD8C9105}">
      <dgm:prSet/>
      <dgm:spPr/>
      <dgm:t>
        <a:bodyPr/>
        <a:lstStyle/>
        <a:p>
          <a:endParaRPr lang="en-US"/>
        </a:p>
      </dgm:t>
    </dgm:pt>
    <dgm:pt modelId="{BCD3086D-9DD0-4F31-BF60-CA8EF03EB046}">
      <dgm:prSet/>
      <dgm:spPr/>
      <dgm:t>
        <a:bodyPr/>
        <a:lstStyle/>
        <a:p>
          <a:r>
            <a:rPr lang="ar-SA" dirty="0"/>
            <a:t>لا تخضع للضرائب والكمارك</a:t>
          </a:r>
          <a:endParaRPr lang="en-US" dirty="0"/>
        </a:p>
      </dgm:t>
    </dgm:pt>
    <dgm:pt modelId="{8F9F7048-6CD0-4384-85F2-5D500501CC8A}" type="parTrans" cxnId="{871D413F-2049-422A-A3A8-0BBC216FB0ED}">
      <dgm:prSet/>
      <dgm:spPr/>
      <dgm:t>
        <a:bodyPr/>
        <a:lstStyle/>
        <a:p>
          <a:endParaRPr lang="en-US"/>
        </a:p>
      </dgm:t>
    </dgm:pt>
    <dgm:pt modelId="{538D7CE5-EFBE-49AE-90BC-712873EA770C}" type="sibTrans" cxnId="{871D413F-2049-422A-A3A8-0BBC216FB0ED}">
      <dgm:prSet/>
      <dgm:spPr/>
      <dgm:t>
        <a:bodyPr/>
        <a:lstStyle/>
        <a:p>
          <a:endParaRPr lang="en-US"/>
        </a:p>
      </dgm:t>
    </dgm:pt>
    <dgm:pt modelId="{1A106300-CC80-4314-86CB-79CC387E55D8}">
      <dgm:prSet/>
      <dgm:spPr/>
      <dgm:t>
        <a:bodyPr/>
        <a:lstStyle/>
        <a:p>
          <a:r>
            <a:rPr lang="ar-SA" dirty="0"/>
            <a:t>الحصانة القضائية</a:t>
          </a:r>
          <a:endParaRPr lang="en-US" dirty="0"/>
        </a:p>
      </dgm:t>
    </dgm:pt>
    <dgm:pt modelId="{5ABBC709-894E-4D74-9849-7FD6BC165177}" type="parTrans" cxnId="{A0AA1003-3D77-4D82-9079-0AEE5CC8DFE7}">
      <dgm:prSet/>
      <dgm:spPr/>
      <dgm:t>
        <a:bodyPr/>
        <a:lstStyle/>
        <a:p>
          <a:endParaRPr lang="en-US"/>
        </a:p>
      </dgm:t>
    </dgm:pt>
    <dgm:pt modelId="{38C77BCD-A0BA-4721-9238-C8642C1CB57A}" type="sibTrans" cxnId="{A0AA1003-3D77-4D82-9079-0AEE5CC8DFE7}">
      <dgm:prSet/>
      <dgm:spPr/>
      <dgm:t>
        <a:bodyPr/>
        <a:lstStyle/>
        <a:p>
          <a:endParaRPr lang="en-US"/>
        </a:p>
      </dgm:t>
    </dgm:pt>
    <dgm:pt modelId="{AC0CE2C8-A476-4BC6-9FFE-DE47B02C5546}">
      <dgm:prSet/>
      <dgm:spPr/>
      <dgm:t>
        <a:bodyPr/>
        <a:lstStyle/>
        <a:p>
          <a:r>
            <a:rPr lang="ar-SA" dirty="0"/>
            <a:t>المحاضر والجلسات </a:t>
          </a:r>
          <a:endParaRPr lang="en-US" dirty="0"/>
        </a:p>
      </dgm:t>
    </dgm:pt>
    <dgm:pt modelId="{4866F8E5-D0A4-46F2-9629-A0DE8CBF3B15}" type="parTrans" cxnId="{2A25F512-B67D-4BA5-BA00-4D275C036FBE}">
      <dgm:prSet/>
      <dgm:spPr/>
      <dgm:t>
        <a:bodyPr/>
        <a:lstStyle/>
        <a:p>
          <a:endParaRPr lang="en-US"/>
        </a:p>
      </dgm:t>
    </dgm:pt>
    <dgm:pt modelId="{10CB1111-228E-4EEB-90E3-ABF22B36E172}" type="sibTrans" cxnId="{2A25F512-B67D-4BA5-BA00-4D275C036FBE}">
      <dgm:prSet/>
      <dgm:spPr/>
      <dgm:t>
        <a:bodyPr/>
        <a:lstStyle/>
        <a:p>
          <a:endParaRPr lang="en-US"/>
        </a:p>
      </dgm:t>
    </dgm:pt>
    <dgm:pt modelId="{10BC42E2-35C9-4E47-A752-7FCD793991D0}">
      <dgm:prSet/>
      <dgm:spPr/>
      <dgm:t>
        <a:bodyPr/>
        <a:lstStyle/>
        <a:p>
          <a:r>
            <a:rPr lang="ar-SA" dirty="0"/>
            <a:t>حرمة الابنية والملحقات</a:t>
          </a:r>
          <a:endParaRPr lang="en-US" dirty="0"/>
        </a:p>
      </dgm:t>
    </dgm:pt>
    <dgm:pt modelId="{EFB953CB-772B-4D3C-A81E-4BDBF6A9B781}" type="parTrans" cxnId="{BA2BF066-942A-4B39-ACC2-6B41B02795E9}">
      <dgm:prSet/>
      <dgm:spPr/>
      <dgm:t>
        <a:bodyPr/>
        <a:lstStyle/>
        <a:p>
          <a:endParaRPr lang="en-US"/>
        </a:p>
      </dgm:t>
    </dgm:pt>
    <dgm:pt modelId="{A90133C9-E06E-43FD-B3B3-57EBFD7A4E46}" type="sibTrans" cxnId="{BA2BF066-942A-4B39-ACC2-6B41B02795E9}">
      <dgm:prSet/>
      <dgm:spPr/>
      <dgm:t>
        <a:bodyPr/>
        <a:lstStyle/>
        <a:p>
          <a:endParaRPr lang="en-US"/>
        </a:p>
      </dgm:t>
    </dgm:pt>
    <dgm:pt modelId="{7B84637E-82A8-41B6-AE1E-53ACB31CD0BC}" type="pres">
      <dgm:prSet presAssocID="{BCF1F944-3414-49BF-AA78-B1B15AC5D8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E869E2-00D2-4FC1-B91F-3F4E6080C662}" type="pres">
      <dgm:prSet presAssocID="{2991689D-B908-408F-84CD-9BB4C6D9F102}" presName="hierRoot1" presStyleCnt="0"/>
      <dgm:spPr/>
    </dgm:pt>
    <dgm:pt modelId="{5F8EB799-1C3B-478C-9E95-E30712882745}" type="pres">
      <dgm:prSet presAssocID="{2991689D-B908-408F-84CD-9BB4C6D9F102}" presName="composite" presStyleCnt="0"/>
      <dgm:spPr/>
    </dgm:pt>
    <dgm:pt modelId="{3B7AB1F7-30A6-45A8-8605-441D4FAA1B77}" type="pres">
      <dgm:prSet presAssocID="{2991689D-B908-408F-84CD-9BB4C6D9F102}" presName="background" presStyleLbl="node0" presStyleIdx="0" presStyleCnt="1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ECD0594-1BFA-43CB-B51C-180949C9A05E}" type="pres">
      <dgm:prSet presAssocID="{2991689D-B908-408F-84CD-9BB4C6D9F102}" presName="text" presStyleLbl="fgAcc0" presStyleIdx="0" presStyleCnt="1" custScaleX="252083" custLinFactNeighborX="6423" custLinFactNeighborY="-75431">
        <dgm:presLayoutVars>
          <dgm:chPref val="3"/>
        </dgm:presLayoutVars>
      </dgm:prSet>
      <dgm:spPr/>
    </dgm:pt>
    <dgm:pt modelId="{7515A249-9916-496B-B00B-070F2FBE7869}" type="pres">
      <dgm:prSet presAssocID="{2991689D-B908-408F-84CD-9BB4C6D9F102}" presName="hierChild2" presStyleCnt="0"/>
      <dgm:spPr/>
    </dgm:pt>
    <dgm:pt modelId="{34214371-E03B-4127-81F2-003203BC8C3F}" type="pres">
      <dgm:prSet presAssocID="{C5377D98-8C20-48DE-8DCA-E75D09250013}" presName="Name10" presStyleLbl="parChTrans1D2" presStyleIdx="0" presStyleCnt="6"/>
      <dgm:spPr/>
    </dgm:pt>
    <dgm:pt modelId="{A7F945BB-813C-4850-BB8E-7ECAB7FD6CB0}" type="pres">
      <dgm:prSet presAssocID="{1425F50C-9E07-4385-827A-46ECFAEAD5AE}" presName="hierRoot2" presStyleCnt="0"/>
      <dgm:spPr/>
    </dgm:pt>
    <dgm:pt modelId="{DAAAC300-FE82-4368-B8D9-9867B8C951ED}" type="pres">
      <dgm:prSet presAssocID="{1425F50C-9E07-4385-827A-46ECFAEAD5AE}" presName="composite2" presStyleCnt="0"/>
      <dgm:spPr/>
    </dgm:pt>
    <dgm:pt modelId="{ABD265B4-0636-41B4-8E9E-FB7C09E28FA8}" type="pres">
      <dgm:prSet presAssocID="{1425F50C-9E07-4385-827A-46ECFAEAD5AE}" presName="background2" presStyleLbl="node2" presStyleIdx="0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53C5D541-84BA-4292-826A-C69B52E35751}" type="pres">
      <dgm:prSet presAssocID="{1425F50C-9E07-4385-827A-46ECFAEAD5AE}" presName="text2" presStyleLbl="fgAcc2" presStyleIdx="0" presStyleCnt="6" custScaleY="478798" custLinFactNeighborY="68374">
        <dgm:presLayoutVars>
          <dgm:chPref val="3"/>
        </dgm:presLayoutVars>
      </dgm:prSet>
      <dgm:spPr/>
    </dgm:pt>
    <dgm:pt modelId="{6245C811-0618-4566-99EE-68CB6D00E928}" type="pres">
      <dgm:prSet presAssocID="{1425F50C-9E07-4385-827A-46ECFAEAD5AE}" presName="hierChild3" presStyleCnt="0"/>
      <dgm:spPr/>
    </dgm:pt>
    <dgm:pt modelId="{F555158E-F78C-4E04-9E89-C8710157BD26}" type="pres">
      <dgm:prSet presAssocID="{A3E72CBF-E33C-40B3-9977-1411F2FF0D56}" presName="Name10" presStyleLbl="parChTrans1D2" presStyleIdx="1" presStyleCnt="6"/>
      <dgm:spPr/>
    </dgm:pt>
    <dgm:pt modelId="{05E67E98-98AB-45A5-B3FD-2D24FE85F157}" type="pres">
      <dgm:prSet presAssocID="{A8CD8C87-A5D5-496F-985B-4A8EAD96E0B9}" presName="hierRoot2" presStyleCnt="0"/>
      <dgm:spPr/>
    </dgm:pt>
    <dgm:pt modelId="{74C3F7F9-7E3F-4362-B0CF-0F84BE386555}" type="pres">
      <dgm:prSet presAssocID="{A8CD8C87-A5D5-496F-985B-4A8EAD96E0B9}" presName="composite2" presStyleCnt="0"/>
      <dgm:spPr/>
    </dgm:pt>
    <dgm:pt modelId="{E8431A95-3E77-4EDB-B2F1-230085679C5B}" type="pres">
      <dgm:prSet presAssocID="{A8CD8C87-A5D5-496F-985B-4A8EAD96E0B9}" presName="background2" presStyleLbl="node2" presStyleIdx="1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38941669-4DB4-4C49-B88E-21AFE6B64F18}" type="pres">
      <dgm:prSet presAssocID="{A8CD8C87-A5D5-496F-985B-4A8EAD96E0B9}" presName="text2" presStyleLbl="fgAcc2" presStyleIdx="1" presStyleCnt="6" custScaleY="478798" custLinFactNeighborY="68374">
        <dgm:presLayoutVars>
          <dgm:chPref val="3"/>
        </dgm:presLayoutVars>
      </dgm:prSet>
      <dgm:spPr/>
    </dgm:pt>
    <dgm:pt modelId="{736F5F75-ACBE-429D-A4F1-A9D9312C929A}" type="pres">
      <dgm:prSet presAssocID="{A8CD8C87-A5D5-496F-985B-4A8EAD96E0B9}" presName="hierChild3" presStyleCnt="0"/>
      <dgm:spPr/>
    </dgm:pt>
    <dgm:pt modelId="{71689A2A-F969-40B7-B163-9952F6F53858}" type="pres">
      <dgm:prSet presAssocID="{8F9F7048-6CD0-4384-85F2-5D500501CC8A}" presName="Name10" presStyleLbl="parChTrans1D2" presStyleIdx="2" presStyleCnt="6"/>
      <dgm:spPr/>
    </dgm:pt>
    <dgm:pt modelId="{9EE00EAF-B15C-4D61-95C9-1E04FC094563}" type="pres">
      <dgm:prSet presAssocID="{BCD3086D-9DD0-4F31-BF60-CA8EF03EB046}" presName="hierRoot2" presStyleCnt="0"/>
      <dgm:spPr/>
    </dgm:pt>
    <dgm:pt modelId="{1B28D9EA-38DF-4EC2-8945-37DAB57E31DE}" type="pres">
      <dgm:prSet presAssocID="{BCD3086D-9DD0-4F31-BF60-CA8EF03EB046}" presName="composite2" presStyleCnt="0"/>
      <dgm:spPr/>
    </dgm:pt>
    <dgm:pt modelId="{BDAA240F-5DEC-41CF-A1AB-47BA1783CB90}" type="pres">
      <dgm:prSet presAssocID="{BCD3086D-9DD0-4F31-BF60-CA8EF03EB046}" presName="background2" presStyleLbl="node2" presStyleIdx="2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80913DD1-8D68-4D79-9AF7-63207010A226}" type="pres">
      <dgm:prSet presAssocID="{BCD3086D-9DD0-4F31-BF60-CA8EF03EB046}" presName="text2" presStyleLbl="fgAcc2" presStyleIdx="2" presStyleCnt="6" custScaleY="478798" custLinFactNeighborY="68374">
        <dgm:presLayoutVars>
          <dgm:chPref val="3"/>
        </dgm:presLayoutVars>
      </dgm:prSet>
      <dgm:spPr/>
    </dgm:pt>
    <dgm:pt modelId="{D5DD1A5F-FDC1-4FAE-A8CE-9280453497EA}" type="pres">
      <dgm:prSet presAssocID="{BCD3086D-9DD0-4F31-BF60-CA8EF03EB046}" presName="hierChild3" presStyleCnt="0"/>
      <dgm:spPr/>
    </dgm:pt>
    <dgm:pt modelId="{C920D4C6-01EF-4F4F-BA36-10B61F61B615}" type="pres">
      <dgm:prSet presAssocID="{5ABBC709-894E-4D74-9849-7FD6BC165177}" presName="Name10" presStyleLbl="parChTrans1D2" presStyleIdx="3" presStyleCnt="6"/>
      <dgm:spPr/>
    </dgm:pt>
    <dgm:pt modelId="{0EA16966-ECE4-4334-87BA-D77BF83EC6BC}" type="pres">
      <dgm:prSet presAssocID="{1A106300-CC80-4314-86CB-79CC387E55D8}" presName="hierRoot2" presStyleCnt="0"/>
      <dgm:spPr/>
    </dgm:pt>
    <dgm:pt modelId="{44DA4C42-35A2-43C3-842B-3B200A42587F}" type="pres">
      <dgm:prSet presAssocID="{1A106300-CC80-4314-86CB-79CC387E55D8}" presName="composite2" presStyleCnt="0"/>
      <dgm:spPr/>
    </dgm:pt>
    <dgm:pt modelId="{00BE56BB-22E8-4EB8-9619-190E7EA05FFF}" type="pres">
      <dgm:prSet presAssocID="{1A106300-CC80-4314-86CB-79CC387E55D8}" presName="background2" presStyleLbl="node2" presStyleIdx="3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48C16F22-204A-4D6E-8B2E-BE3DDDCE9DF6}" type="pres">
      <dgm:prSet presAssocID="{1A106300-CC80-4314-86CB-79CC387E55D8}" presName="text2" presStyleLbl="fgAcc2" presStyleIdx="3" presStyleCnt="6" custScaleY="478798" custLinFactNeighborY="68374">
        <dgm:presLayoutVars>
          <dgm:chPref val="3"/>
        </dgm:presLayoutVars>
      </dgm:prSet>
      <dgm:spPr/>
    </dgm:pt>
    <dgm:pt modelId="{ED55885F-E5CA-4486-AEF6-C57D30047F6F}" type="pres">
      <dgm:prSet presAssocID="{1A106300-CC80-4314-86CB-79CC387E55D8}" presName="hierChild3" presStyleCnt="0"/>
      <dgm:spPr/>
    </dgm:pt>
    <dgm:pt modelId="{CEE3BF5A-D318-473D-8BCB-8DB7F7609993}" type="pres">
      <dgm:prSet presAssocID="{4866F8E5-D0A4-46F2-9629-A0DE8CBF3B15}" presName="Name10" presStyleLbl="parChTrans1D2" presStyleIdx="4" presStyleCnt="6"/>
      <dgm:spPr/>
    </dgm:pt>
    <dgm:pt modelId="{11CF7029-DC9F-413A-AB3D-74371CE5BEFA}" type="pres">
      <dgm:prSet presAssocID="{AC0CE2C8-A476-4BC6-9FFE-DE47B02C5546}" presName="hierRoot2" presStyleCnt="0"/>
      <dgm:spPr/>
    </dgm:pt>
    <dgm:pt modelId="{2549FA93-A530-421C-8568-833A7F54593C}" type="pres">
      <dgm:prSet presAssocID="{AC0CE2C8-A476-4BC6-9FFE-DE47B02C5546}" presName="composite2" presStyleCnt="0"/>
      <dgm:spPr/>
    </dgm:pt>
    <dgm:pt modelId="{C4763881-D0D5-4793-9ABF-F99AB410D39E}" type="pres">
      <dgm:prSet presAssocID="{AC0CE2C8-A476-4BC6-9FFE-DE47B02C5546}" presName="background2" presStyleLbl="node2" presStyleIdx="4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12B637A0-FA4E-4346-8113-830A55547E49}" type="pres">
      <dgm:prSet presAssocID="{AC0CE2C8-A476-4BC6-9FFE-DE47B02C5546}" presName="text2" presStyleLbl="fgAcc2" presStyleIdx="4" presStyleCnt="6" custScaleY="478798" custLinFactNeighborY="68374">
        <dgm:presLayoutVars>
          <dgm:chPref val="3"/>
        </dgm:presLayoutVars>
      </dgm:prSet>
      <dgm:spPr/>
    </dgm:pt>
    <dgm:pt modelId="{3879AA5B-8B71-4AAE-9B1A-FBEA5DA9538C}" type="pres">
      <dgm:prSet presAssocID="{AC0CE2C8-A476-4BC6-9FFE-DE47B02C5546}" presName="hierChild3" presStyleCnt="0"/>
      <dgm:spPr/>
    </dgm:pt>
    <dgm:pt modelId="{0FE1BDFB-FFE4-4AA5-A61A-B2C73E0E3D77}" type="pres">
      <dgm:prSet presAssocID="{EFB953CB-772B-4D3C-A81E-4BDBF6A9B781}" presName="Name10" presStyleLbl="parChTrans1D2" presStyleIdx="5" presStyleCnt="6"/>
      <dgm:spPr/>
    </dgm:pt>
    <dgm:pt modelId="{53BD262C-8288-43CD-865C-956FE0AC03B9}" type="pres">
      <dgm:prSet presAssocID="{10BC42E2-35C9-4E47-A752-7FCD793991D0}" presName="hierRoot2" presStyleCnt="0"/>
      <dgm:spPr/>
    </dgm:pt>
    <dgm:pt modelId="{774E78CF-09BF-4881-9790-E0EDB11F504A}" type="pres">
      <dgm:prSet presAssocID="{10BC42E2-35C9-4E47-A752-7FCD793991D0}" presName="composite2" presStyleCnt="0"/>
      <dgm:spPr/>
    </dgm:pt>
    <dgm:pt modelId="{10A5B387-999F-4144-88DC-A30073670F75}" type="pres">
      <dgm:prSet presAssocID="{10BC42E2-35C9-4E47-A752-7FCD793991D0}" presName="background2" presStyleLbl="node2" presStyleIdx="5" presStyleCnt="6"/>
      <dgm:spPr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</dgm:spPr>
    </dgm:pt>
    <dgm:pt modelId="{D01A794D-BE3A-46AA-A465-C72A2405AA88}" type="pres">
      <dgm:prSet presAssocID="{10BC42E2-35C9-4E47-A752-7FCD793991D0}" presName="text2" presStyleLbl="fgAcc2" presStyleIdx="5" presStyleCnt="6" custScaleY="478798" custLinFactNeighborY="68374">
        <dgm:presLayoutVars>
          <dgm:chPref val="3"/>
        </dgm:presLayoutVars>
      </dgm:prSet>
      <dgm:spPr/>
    </dgm:pt>
    <dgm:pt modelId="{8D47BD46-DF3F-4FD9-A9D3-8F6B47606980}" type="pres">
      <dgm:prSet presAssocID="{10BC42E2-35C9-4E47-A752-7FCD793991D0}" presName="hierChild3" presStyleCnt="0"/>
      <dgm:spPr/>
    </dgm:pt>
  </dgm:ptLst>
  <dgm:cxnLst>
    <dgm:cxn modelId="{A0AA1003-3D77-4D82-9079-0AEE5CC8DFE7}" srcId="{2991689D-B908-408F-84CD-9BB4C6D9F102}" destId="{1A106300-CC80-4314-86CB-79CC387E55D8}" srcOrd="3" destOrd="0" parTransId="{5ABBC709-894E-4D74-9849-7FD6BC165177}" sibTransId="{38C77BCD-A0BA-4721-9238-C8642C1CB57A}"/>
    <dgm:cxn modelId="{2A25F512-B67D-4BA5-BA00-4D275C036FBE}" srcId="{2991689D-B908-408F-84CD-9BB4C6D9F102}" destId="{AC0CE2C8-A476-4BC6-9FFE-DE47B02C5546}" srcOrd="4" destOrd="0" parTransId="{4866F8E5-D0A4-46F2-9629-A0DE8CBF3B15}" sibTransId="{10CB1111-228E-4EEB-90E3-ABF22B36E172}"/>
    <dgm:cxn modelId="{F5E60F1A-8125-489F-BBDA-37DE1506A11A}" type="presOf" srcId="{5ABBC709-894E-4D74-9849-7FD6BC165177}" destId="{C920D4C6-01EF-4F4F-BA36-10B61F61B615}" srcOrd="0" destOrd="0" presId="urn:microsoft.com/office/officeart/2005/8/layout/hierarchy1"/>
    <dgm:cxn modelId="{78EB4930-63D6-4A6E-BF97-9F0381177392}" type="presOf" srcId="{10BC42E2-35C9-4E47-A752-7FCD793991D0}" destId="{D01A794D-BE3A-46AA-A465-C72A2405AA88}" srcOrd="0" destOrd="0" presId="urn:microsoft.com/office/officeart/2005/8/layout/hierarchy1"/>
    <dgm:cxn modelId="{8CD3EE36-82DB-470D-820E-5E78F65FE5FA}" type="presOf" srcId="{C5377D98-8C20-48DE-8DCA-E75D09250013}" destId="{34214371-E03B-4127-81F2-003203BC8C3F}" srcOrd="0" destOrd="0" presId="urn:microsoft.com/office/officeart/2005/8/layout/hierarchy1"/>
    <dgm:cxn modelId="{0CB42439-7745-4260-868F-48563625C790}" type="presOf" srcId="{4866F8E5-D0A4-46F2-9629-A0DE8CBF3B15}" destId="{CEE3BF5A-D318-473D-8BCB-8DB7F7609993}" srcOrd="0" destOrd="0" presId="urn:microsoft.com/office/officeart/2005/8/layout/hierarchy1"/>
    <dgm:cxn modelId="{871D413F-2049-422A-A3A8-0BBC216FB0ED}" srcId="{2991689D-B908-408F-84CD-9BB4C6D9F102}" destId="{BCD3086D-9DD0-4F31-BF60-CA8EF03EB046}" srcOrd="2" destOrd="0" parTransId="{8F9F7048-6CD0-4384-85F2-5D500501CC8A}" sibTransId="{538D7CE5-EFBE-49AE-90BC-712873EA770C}"/>
    <dgm:cxn modelId="{A80CF63F-33DC-4C9F-9824-5AD86E743FF5}" type="presOf" srcId="{8F9F7048-6CD0-4384-85F2-5D500501CC8A}" destId="{71689A2A-F969-40B7-B163-9952F6F53858}" srcOrd="0" destOrd="0" presId="urn:microsoft.com/office/officeart/2005/8/layout/hierarchy1"/>
    <dgm:cxn modelId="{864CCC44-CD9D-4A51-8CF7-A5F3BD8C9105}" srcId="{2991689D-B908-408F-84CD-9BB4C6D9F102}" destId="{A8CD8C87-A5D5-496F-985B-4A8EAD96E0B9}" srcOrd="1" destOrd="0" parTransId="{A3E72CBF-E33C-40B3-9977-1411F2FF0D56}" sibTransId="{F9BDEBD4-907F-4FDB-A60D-2D5DDDB13B6A}"/>
    <dgm:cxn modelId="{BA2BF066-942A-4B39-ACC2-6B41B02795E9}" srcId="{2991689D-B908-408F-84CD-9BB4C6D9F102}" destId="{10BC42E2-35C9-4E47-A752-7FCD793991D0}" srcOrd="5" destOrd="0" parTransId="{EFB953CB-772B-4D3C-A81E-4BDBF6A9B781}" sibTransId="{A90133C9-E06E-43FD-B3B3-57EBFD7A4E46}"/>
    <dgm:cxn modelId="{942ED148-5F4D-4DAB-A21E-B54A2DE6250B}" type="presOf" srcId="{EFB953CB-772B-4D3C-A81E-4BDBF6A9B781}" destId="{0FE1BDFB-FFE4-4AA5-A61A-B2C73E0E3D77}" srcOrd="0" destOrd="0" presId="urn:microsoft.com/office/officeart/2005/8/layout/hierarchy1"/>
    <dgm:cxn modelId="{998AAF50-6EF8-41D5-966B-AB126E946068}" type="presOf" srcId="{1A106300-CC80-4314-86CB-79CC387E55D8}" destId="{48C16F22-204A-4D6E-8B2E-BE3DDDCE9DF6}" srcOrd="0" destOrd="0" presId="urn:microsoft.com/office/officeart/2005/8/layout/hierarchy1"/>
    <dgm:cxn modelId="{42BE0A76-94D3-433F-A7B8-D73D067A345D}" srcId="{2991689D-B908-408F-84CD-9BB4C6D9F102}" destId="{1425F50C-9E07-4385-827A-46ECFAEAD5AE}" srcOrd="0" destOrd="0" parTransId="{C5377D98-8C20-48DE-8DCA-E75D09250013}" sibTransId="{956D1CF8-6455-4883-9C18-398D83832F57}"/>
    <dgm:cxn modelId="{F1761979-DD84-465E-80BC-C24B1D2910A4}" type="presOf" srcId="{A3E72CBF-E33C-40B3-9977-1411F2FF0D56}" destId="{F555158E-F78C-4E04-9E89-C8710157BD26}" srcOrd="0" destOrd="0" presId="urn:microsoft.com/office/officeart/2005/8/layout/hierarchy1"/>
    <dgm:cxn modelId="{7731477C-9166-4A41-9D87-04E7B9401D93}" type="presOf" srcId="{2991689D-B908-408F-84CD-9BB4C6D9F102}" destId="{1ECD0594-1BFA-43CB-B51C-180949C9A05E}" srcOrd="0" destOrd="0" presId="urn:microsoft.com/office/officeart/2005/8/layout/hierarchy1"/>
    <dgm:cxn modelId="{80ACDD8D-A3AD-4C4B-A45D-06664442B09F}" type="presOf" srcId="{A8CD8C87-A5D5-496F-985B-4A8EAD96E0B9}" destId="{38941669-4DB4-4C49-B88E-21AFE6B64F18}" srcOrd="0" destOrd="0" presId="urn:microsoft.com/office/officeart/2005/8/layout/hierarchy1"/>
    <dgm:cxn modelId="{B3CC58C2-02CF-4358-8922-8E50C81DE806}" type="presOf" srcId="{BCD3086D-9DD0-4F31-BF60-CA8EF03EB046}" destId="{80913DD1-8D68-4D79-9AF7-63207010A226}" srcOrd="0" destOrd="0" presId="urn:microsoft.com/office/officeart/2005/8/layout/hierarchy1"/>
    <dgm:cxn modelId="{DCCC5EE9-04B9-451B-B528-51DC0CF27170}" type="presOf" srcId="{BCF1F944-3414-49BF-AA78-B1B15AC5D851}" destId="{7B84637E-82A8-41B6-AE1E-53ACB31CD0BC}" srcOrd="0" destOrd="0" presId="urn:microsoft.com/office/officeart/2005/8/layout/hierarchy1"/>
    <dgm:cxn modelId="{48E6A1EC-CB8F-4C45-94DB-FBD0FF509428}" type="presOf" srcId="{1425F50C-9E07-4385-827A-46ECFAEAD5AE}" destId="{53C5D541-84BA-4292-826A-C69B52E35751}" srcOrd="0" destOrd="0" presId="urn:microsoft.com/office/officeart/2005/8/layout/hierarchy1"/>
    <dgm:cxn modelId="{CF38A5ED-E3F7-499F-AC5C-ACB525C3595B}" srcId="{BCF1F944-3414-49BF-AA78-B1B15AC5D851}" destId="{2991689D-B908-408F-84CD-9BB4C6D9F102}" srcOrd="0" destOrd="0" parTransId="{5952E153-64E2-4335-93EE-5390737700C5}" sibTransId="{B0DE6ED4-C040-4C11-9929-CE060090B887}"/>
    <dgm:cxn modelId="{589B60F0-6A97-4D97-AAD8-49DAEE892859}" type="presOf" srcId="{AC0CE2C8-A476-4BC6-9FFE-DE47B02C5546}" destId="{12B637A0-FA4E-4346-8113-830A55547E49}" srcOrd="0" destOrd="0" presId="urn:microsoft.com/office/officeart/2005/8/layout/hierarchy1"/>
    <dgm:cxn modelId="{2AB2AB47-BAB3-4932-97D1-3CF2D46BF1D4}" type="presParOf" srcId="{7B84637E-82A8-41B6-AE1E-53ACB31CD0BC}" destId="{3BE869E2-00D2-4FC1-B91F-3F4E6080C662}" srcOrd="0" destOrd="0" presId="urn:microsoft.com/office/officeart/2005/8/layout/hierarchy1"/>
    <dgm:cxn modelId="{DF94C095-7852-4D34-A861-FE3DA1F9E97F}" type="presParOf" srcId="{3BE869E2-00D2-4FC1-B91F-3F4E6080C662}" destId="{5F8EB799-1C3B-478C-9E95-E30712882745}" srcOrd="0" destOrd="0" presId="urn:microsoft.com/office/officeart/2005/8/layout/hierarchy1"/>
    <dgm:cxn modelId="{3DBD0E07-0B00-45E1-A726-522C34286A3C}" type="presParOf" srcId="{5F8EB799-1C3B-478C-9E95-E30712882745}" destId="{3B7AB1F7-30A6-45A8-8605-441D4FAA1B77}" srcOrd="0" destOrd="0" presId="urn:microsoft.com/office/officeart/2005/8/layout/hierarchy1"/>
    <dgm:cxn modelId="{F176BCA1-7A98-423C-B1B2-59363B042AC2}" type="presParOf" srcId="{5F8EB799-1C3B-478C-9E95-E30712882745}" destId="{1ECD0594-1BFA-43CB-B51C-180949C9A05E}" srcOrd="1" destOrd="0" presId="urn:microsoft.com/office/officeart/2005/8/layout/hierarchy1"/>
    <dgm:cxn modelId="{0F5BBACF-01A0-44B6-B121-C57CDCAF1BF5}" type="presParOf" srcId="{3BE869E2-00D2-4FC1-B91F-3F4E6080C662}" destId="{7515A249-9916-496B-B00B-070F2FBE7869}" srcOrd="1" destOrd="0" presId="urn:microsoft.com/office/officeart/2005/8/layout/hierarchy1"/>
    <dgm:cxn modelId="{EF28A058-8E69-44A6-86E0-2B3E352C10D8}" type="presParOf" srcId="{7515A249-9916-496B-B00B-070F2FBE7869}" destId="{34214371-E03B-4127-81F2-003203BC8C3F}" srcOrd="0" destOrd="0" presId="urn:microsoft.com/office/officeart/2005/8/layout/hierarchy1"/>
    <dgm:cxn modelId="{21897A06-40AC-49A0-95DC-24F9F4724F65}" type="presParOf" srcId="{7515A249-9916-496B-B00B-070F2FBE7869}" destId="{A7F945BB-813C-4850-BB8E-7ECAB7FD6CB0}" srcOrd="1" destOrd="0" presId="urn:microsoft.com/office/officeart/2005/8/layout/hierarchy1"/>
    <dgm:cxn modelId="{72BA0433-B38E-4571-876B-EE1DDD34AE35}" type="presParOf" srcId="{A7F945BB-813C-4850-BB8E-7ECAB7FD6CB0}" destId="{DAAAC300-FE82-4368-B8D9-9867B8C951ED}" srcOrd="0" destOrd="0" presId="urn:microsoft.com/office/officeart/2005/8/layout/hierarchy1"/>
    <dgm:cxn modelId="{5C5290E2-DE69-4A87-ACC7-449615E11894}" type="presParOf" srcId="{DAAAC300-FE82-4368-B8D9-9867B8C951ED}" destId="{ABD265B4-0636-41B4-8E9E-FB7C09E28FA8}" srcOrd="0" destOrd="0" presId="urn:microsoft.com/office/officeart/2005/8/layout/hierarchy1"/>
    <dgm:cxn modelId="{78454408-4168-4BA4-A651-D2CE701F9FB9}" type="presParOf" srcId="{DAAAC300-FE82-4368-B8D9-9867B8C951ED}" destId="{53C5D541-84BA-4292-826A-C69B52E35751}" srcOrd="1" destOrd="0" presId="urn:microsoft.com/office/officeart/2005/8/layout/hierarchy1"/>
    <dgm:cxn modelId="{04198234-2942-4B2D-BE11-CE58E9605969}" type="presParOf" srcId="{A7F945BB-813C-4850-BB8E-7ECAB7FD6CB0}" destId="{6245C811-0618-4566-99EE-68CB6D00E928}" srcOrd="1" destOrd="0" presId="urn:microsoft.com/office/officeart/2005/8/layout/hierarchy1"/>
    <dgm:cxn modelId="{E3B0B0BA-1866-40DF-AD38-3D9B0AD5BBB7}" type="presParOf" srcId="{7515A249-9916-496B-B00B-070F2FBE7869}" destId="{F555158E-F78C-4E04-9E89-C8710157BD26}" srcOrd="2" destOrd="0" presId="urn:microsoft.com/office/officeart/2005/8/layout/hierarchy1"/>
    <dgm:cxn modelId="{BF34E212-0B9B-40D2-9C96-40C61F54922F}" type="presParOf" srcId="{7515A249-9916-496B-B00B-070F2FBE7869}" destId="{05E67E98-98AB-45A5-B3FD-2D24FE85F157}" srcOrd="3" destOrd="0" presId="urn:microsoft.com/office/officeart/2005/8/layout/hierarchy1"/>
    <dgm:cxn modelId="{1D3567FA-D8A3-4541-ABCB-B708F385FF6A}" type="presParOf" srcId="{05E67E98-98AB-45A5-B3FD-2D24FE85F157}" destId="{74C3F7F9-7E3F-4362-B0CF-0F84BE386555}" srcOrd="0" destOrd="0" presId="urn:microsoft.com/office/officeart/2005/8/layout/hierarchy1"/>
    <dgm:cxn modelId="{E5F652C1-2BA6-4978-8A34-62FC865FF889}" type="presParOf" srcId="{74C3F7F9-7E3F-4362-B0CF-0F84BE386555}" destId="{E8431A95-3E77-4EDB-B2F1-230085679C5B}" srcOrd="0" destOrd="0" presId="urn:microsoft.com/office/officeart/2005/8/layout/hierarchy1"/>
    <dgm:cxn modelId="{1E8AB0CC-8491-4C9A-9EA7-D9CE1964A4F3}" type="presParOf" srcId="{74C3F7F9-7E3F-4362-B0CF-0F84BE386555}" destId="{38941669-4DB4-4C49-B88E-21AFE6B64F18}" srcOrd="1" destOrd="0" presId="urn:microsoft.com/office/officeart/2005/8/layout/hierarchy1"/>
    <dgm:cxn modelId="{27CAB240-BDA3-4AEE-BE2E-703BF32965A1}" type="presParOf" srcId="{05E67E98-98AB-45A5-B3FD-2D24FE85F157}" destId="{736F5F75-ACBE-429D-A4F1-A9D9312C929A}" srcOrd="1" destOrd="0" presId="urn:microsoft.com/office/officeart/2005/8/layout/hierarchy1"/>
    <dgm:cxn modelId="{C4E2D913-3ACD-4400-B695-126C88437EB9}" type="presParOf" srcId="{7515A249-9916-496B-B00B-070F2FBE7869}" destId="{71689A2A-F969-40B7-B163-9952F6F53858}" srcOrd="4" destOrd="0" presId="urn:microsoft.com/office/officeart/2005/8/layout/hierarchy1"/>
    <dgm:cxn modelId="{9B0AF5C6-CD15-4E92-91E9-F469A5D7C8ED}" type="presParOf" srcId="{7515A249-9916-496B-B00B-070F2FBE7869}" destId="{9EE00EAF-B15C-4D61-95C9-1E04FC094563}" srcOrd="5" destOrd="0" presId="urn:microsoft.com/office/officeart/2005/8/layout/hierarchy1"/>
    <dgm:cxn modelId="{1A82DCD5-AD37-400E-B15D-0B44C6134ADE}" type="presParOf" srcId="{9EE00EAF-B15C-4D61-95C9-1E04FC094563}" destId="{1B28D9EA-38DF-4EC2-8945-37DAB57E31DE}" srcOrd="0" destOrd="0" presId="urn:microsoft.com/office/officeart/2005/8/layout/hierarchy1"/>
    <dgm:cxn modelId="{94D62332-2F16-4432-934B-E253DD422717}" type="presParOf" srcId="{1B28D9EA-38DF-4EC2-8945-37DAB57E31DE}" destId="{BDAA240F-5DEC-41CF-A1AB-47BA1783CB90}" srcOrd="0" destOrd="0" presId="urn:microsoft.com/office/officeart/2005/8/layout/hierarchy1"/>
    <dgm:cxn modelId="{03C61C2A-1CFD-43FE-9F4C-75E26A9577AD}" type="presParOf" srcId="{1B28D9EA-38DF-4EC2-8945-37DAB57E31DE}" destId="{80913DD1-8D68-4D79-9AF7-63207010A226}" srcOrd="1" destOrd="0" presId="urn:microsoft.com/office/officeart/2005/8/layout/hierarchy1"/>
    <dgm:cxn modelId="{080185D5-9DD9-46AA-B3A9-FDFBF14CA07B}" type="presParOf" srcId="{9EE00EAF-B15C-4D61-95C9-1E04FC094563}" destId="{D5DD1A5F-FDC1-4FAE-A8CE-9280453497EA}" srcOrd="1" destOrd="0" presId="urn:microsoft.com/office/officeart/2005/8/layout/hierarchy1"/>
    <dgm:cxn modelId="{5B2A8BBA-9B8D-488A-BAB2-3D63366C7F92}" type="presParOf" srcId="{7515A249-9916-496B-B00B-070F2FBE7869}" destId="{C920D4C6-01EF-4F4F-BA36-10B61F61B615}" srcOrd="6" destOrd="0" presId="urn:microsoft.com/office/officeart/2005/8/layout/hierarchy1"/>
    <dgm:cxn modelId="{35CEFF33-7DD2-40B9-A066-FA67A8835BE8}" type="presParOf" srcId="{7515A249-9916-496B-B00B-070F2FBE7869}" destId="{0EA16966-ECE4-4334-87BA-D77BF83EC6BC}" srcOrd="7" destOrd="0" presId="urn:microsoft.com/office/officeart/2005/8/layout/hierarchy1"/>
    <dgm:cxn modelId="{0DF0BB6E-CB1E-4A30-AF58-6D5CD8891758}" type="presParOf" srcId="{0EA16966-ECE4-4334-87BA-D77BF83EC6BC}" destId="{44DA4C42-35A2-43C3-842B-3B200A42587F}" srcOrd="0" destOrd="0" presId="urn:microsoft.com/office/officeart/2005/8/layout/hierarchy1"/>
    <dgm:cxn modelId="{F69DF8C5-2257-4ECA-8AAB-46387A5675D7}" type="presParOf" srcId="{44DA4C42-35A2-43C3-842B-3B200A42587F}" destId="{00BE56BB-22E8-4EB8-9619-190E7EA05FFF}" srcOrd="0" destOrd="0" presId="urn:microsoft.com/office/officeart/2005/8/layout/hierarchy1"/>
    <dgm:cxn modelId="{B217FE5A-9F46-472F-BD43-7AB528E9992F}" type="presParOf" srcId="{44DA4C42-35A2-43C3-842B-3B200A42587F}" destId="{48C16F22-204A-4D6E-8B2E-BE3DDDCE9DF6}" srcOrd="1" destOrd="0" presId="urn:microsoft.com/office/officeart/2005/8/layout/hierarchy1"/>
    <dgm:cxn modelId="{065C73AD-F587-44C8-8606-DA3E86E00ACE}" type="presParOf" srcId="{0EA16966-ECE4-4334-87BA-D77BF83EC6BC}" destId="{ED55885F-E5CA-4486-AEF6-C57D30047F6F}" srcOrd="1" destOrd="0" presId="urn:microsoft.com/office/officeart/2005/8/layout/hierarchy1"/>
    <dgm:cxn modelId="{56B70129-61E6-4211-B831-998D57A3280B}" type="presParOf" srcId="{7515A249-9916-496B-B00B-070F2FBE7869}" destId="{CEE3BF5A-D318-473D-8BCB-8DB7F7609993}" srcOrd="8" destOrd="0" presId="urn:microsoft.com/office/officeart/2005/8/layout/hierarchy1"/>
    <dgm:cxn modelId="{C4123944-6E78-4D14-A38B-C3AF89110FBC}" type="presParOf" srcId="{7515A249-9916-496B-B00B-070F2FBE7869}" destId="{11CF7029-DC9F-413A-AB3D-74371CE5BEFA}" srcOrd="9" destOrd="0" presId="urn:microsoft.com/office/officeart/2005/8/layout/hierarchy1"/>
    <dgm:cxn modelId="{701D3BCE-A1B1-4DC5-85AF-76C6003AF522}" type="presParOf" srcId="{11CF7029-DC9F-413A-AB3D-74371CE5BEFA}" destId="{2549FA93-A530-421C-8568-833A7F54593C}" srcOrd="0" destOrd="0" presId="urn:microsoft.com/office/officeart/2005/8/layout/hierarchy1"/>
    <dgm:cxn modelId="{8C7C00BA-6FDF-4A93-90A8-6AD488CA6DC3}" type="presParOf" srcId="{2549FA93-A530-421C-8568-833A7F54593C}" destId="{C4763881-D0D5-4793-9ABF-F99AB410D39E}" srcOrd="0" destOrd="0" presId="urn:microsoft.com/office/officeart/2005/8/layout/hierarchy1"/>
    <dgm:cxn modelId="{2CAC4C02-E5AE-40E7-B568-66671921A13C}" type="presParOf" srcId="{2549FA93-A530-421C-8568-833A7F54593C}" destId="{12B637A0-FA4E-4346-8113-830A55547E49}" srcOrd="1" destOrd="0" presId="urn:microsoft.com/office/officeart/2005/8/layout/hierarchy1"/>
    <dgm:cxn modelId="{0A01A84E-309C-44A5-83F0-C8C80F00B77A}" type="presParOf" srcId="{11CF7029-DC9F-413A-AB3D-74371CE5BEFA}" destId="{3879AA5B-8B71-4AAE-9B1A-FBEA5DA9538C}" srcOrd="1" destOrd="0" presId="urn:microsoft.com/office/officeart/2005/8/layout/hierarchy1"/>
    <dgm:cxn modelId="{3E0F17D1-6BBB-4073-9CD6-2070C2886D55}" type="presParOf" srcId="{7515A249-9916-496B-B00B-070F2FBE7869}" destId="{0FE1BDFB-FFE4-4AA5-A61A-B2C73E0E3D77}" srcOrd="10" destOrd="0" presId="urn:microsoft.com/office/officeart/2005/8/layout/hierarchy1"/>
    <dgm:cxn modelId="{B60C3546-E5D3-4332-B8DA-3596973365DB}" type="presParOf" srcId="{7515A249-9916-496B-B00B-070F2FBE7869}" destId="{53BD262C-8288-43CD-865C-956FE0AC03B9}" srcOrd="11" destOrd="0" presId="urn:microsoft.com/office/officeart/2005/8/layout/hierarchy1"/>
    <dgm:cxn modelId="{B9C1D408-8567-4937-90E6-6BBEF64B67E4}" type="presParOf" srcId="{53BD262C-8288-43CD-865C-956FE0AC03B9}" destId="{774E78CF-09BF-4881-9790-E0EDB11F504A}" srcOrd="0" destOrd="0" presId="urn:microsoft.com/office/officeart/2005/8/layout/hierarchy1"/>
    <dgm:cxn modelId="{36C43C13-6C29-4C96-9233-38B6C1700ABF}" type="presParOf" srcId="{774E78CF-09BF-4881-9790-E0EDB11F504A}" destId="{10A5B387-999F-4144-88DC-A30073670F75}" srcOrd="0" destOrd="0" presId="urn:microsoft.com/office/officeart/2005/8/layout/hierarchy1"/>
    <dgm:cxn modelId="{DB9D5ECD-91D4-4E87-A1C9-8B6BFEB536CE}" type="presParOf" srcId="{774E78CF-09BF-4881-9790-E0EDB11F504A}" destId="{D01A794D-BE3A-46AA-A465-C72A2405AA88}" srcOrd="1" destOrd="0" presId="urn:microsoft.com/office/officeart/2005/8/layout/hierarchy1"/>
    <dgm:cxn modelId="{BCEB58AA-98A3-4D4E-BCA1-3521331357E7}" type="presParOf" srcId="{53BD262C-8288-43CD-865C-956FE0AC03B9}" destId="{8D47BD46-DF3F-4FD9-A9D3-8F6B47606980}" srcOrd="1" destOrd="0" presId="urn:microsoft.com/office/officeart/2005/8/layout/hierarchy1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tx2">
            <a:lumMod val="5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D4579-6386-4674-B746-95CCF8E15DD4}">
      <dsp:nvSpPr>
        <dsp:cNvPr id="0" name=""/>
        <dsp:cNvSpPr/>
      </dsp:nvSpPr>
      <dsp:spPr>
        <a:xfrm>
          <a:off x="0" y="0"/>
          <a:ext cx="8079432" cy="120334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>
              <a:solidFill>
                <a:schemeClr val="bg1"/>
              </a:solidFill>
            </a:rPr>
            <a:t>صدور تصرف غير مشروع وفق قواعد القانون الدولي وذلك لعدم امكانية المتضرر من الحصول على حقوقه وفق قواعد القانون الداخلي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58742" y="58742"/>
        <a:ext cx="7961948" cy="1085861"/>
      </dsp:txXfrm>
    </dsp:sp>
    <dsp:sp modelId="{1FB91C1D-3839-46B4-9FE5-846F6DAF60DD}">
      <dsp:nvSpPr>
        <dsp:cNvPr id="0" name=""/>
        <dsp:cNvSpPr/>
      </dsp:nvSpPr>
      <dsp:spPr>
        <a:xfrm>
          <a:off x="0" y="1362616"/>
          <a:ext cx="8079432" cy="120334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>
              <a:solidFill>
                <a:schemeClr val="bg1"/>
              </a:solidFill>
            </a:rPr>
            <a:t>استنفاذ طرق التقاضي ويطبق على المنظمة الدولية في الدعاوى التي ترفع من قبل الدول والافراد 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58742" y="1421358"/>
        <a:ext cx="7961948" cy="1085861"/>
      </dsp:txXfrm>
    </dsp:sp>
    <dsp:sp modelId="{3799B665-BF01-42B6-A70E-1D8E68597514}">
      <dsp:nvSpPr>
        <dsp:cNvPr id="0" name=""/>
        <dsp:cNvSpPr/>
      </dsp:nvSpPr>
      <dsp:spPr>
        <a:xfrm>
          <a:off x="0" y="2849647"/>
          <a:ext cx="8079432" cy="1203345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>
              <a:solidFill>
                <a:schemeClr val="bg1"/>
              </a:solidFill>
            </a:rPr>
            <a:t>نسبة العمل غير المشروع الى المنظمة ( قيام موظف دولة بعمل ما داخل اطار المنظمة وخارج الميثاق بناء على تعليمات خاصة من دولته ) 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58742" y="2908389"/>
        <a:ext cx="7961948" cy="1085861"/>
      </dsp:txXfrm>
    </dsp:sp>
    <dsp:sp modelId="{2EB53994-9039-4ECC-A7A3-3A1E23B3AD48}">
      <dsp:nvSpPr>
        <dsp:cNvPr id="0" name=""/>
        <dsp:cNvSpPr/>
      </dsp:nvSpPr>
      <dsp:spPr>
        <a:xfrm>
          <a:off x="0" y="3786281"/>
          <a:ext cx="8079432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5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700" kern="1200" dirty="0"/>
        </a:p>
      </dsp:txBody>
      <dsp:txXfrm>
        <a:off x="0" y="3786281"/>
        <a:ext cx="8079432" cy="364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6FEFE-CB48-42E2-A442-D39B37F7F615}">
      <dsp:nvSpPr>
        <dsp:cNvPr id="0" name=""/>
        <dsp:cNvSpPr/>
      </dsp:nvSpPr>
      <dsp:spPr>
        <a:xfrm>
          <a:off x="4110433" y="1525101"/>
          <a:ext cx="2830910" cy="1574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6582"/>
              </a:lnTo>
              <a:lnTo>
                <a:pt x="2830910" y="1356582"/>
              </a:lnTo>
              <a:lnTo>
                <a:pt x="2830910" y="157497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429BD-7D3B-4584-B5DC-3141F219F424}">
      <dsp:nvSpPr>
        <dsp:cNvPr id="0" name=""/>
        <dsp:cNvSpPr/>
      </dsp:nvSpPr>
      <dsp:spPr>
        <a:xfrm>
          <a:off x="4014311" y="1525101"/>
          <a:ext cx="91440" cy="1574972"/>
        </a:xfrm>
        <a:custGeom>
          <a:avLst/>
          <a:gdLst/>
          <a:ahLst/>
          <a:cxnLst/>
          <a:rect l="0" t="0" r="0" b="0"/>
          <a:pathLst>
            <a:path>
              <a:moveTo>
                <a:pt x="96122" y="0"/>
              </a:moveTo>
              <a:lnTo>
                <a:pt x="96122" y="1356582"/>
              </a:lnTo>
              <a:lnTo>
                <a:pt x="45720" y="1356582"/>
              </a:lnTo>
              <a:lnTo>
                <a:pt x="45720" y="157497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8F0934-5E79-4DA6-B3F3-E8140794347C}">
      <dsp:nvSpPr>
        <dsp:cNvPr id="0" name=""/>
        <dsp:cNvSpPr/>
      </dsp:nvSpPr>
      <dsp:spPr>
        <a:xfrm>
          <a:off x="1178718" y="1525101"/>
          <a:ext cx="2931714" cy="1574972"/>
        </a:xfrm>
        <a:custGeom>
          <a:avLst/>
          <a:gdLst/>
          <a:ahLst/>
          <a:cxnLst/>
          <a:rect l="0" t="0" r="0" b="0"/>
          <a:pathLst>
            <a:path>
              <a:moveTo>
                <a:pt x="2931714" y="0"/>
              </a:moveTo>
              <a:lnTo>
                <a:pt x="2931714" y="1356582"/>
              </a:lnTo>
              <a:lnTo>
                <a:pt x="0" y="1356582"/>
              </a:lnTo>
              <a:lnTo>
                <a:pt x="0" y="157497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771ED-9A50-46F7-B63C-434DA8CAAE5D}">
      <dsp:nvSpPr>
        <dsp:cNvPr id="0" name=""/>
        <dsp:cNvSpPr/>
      </dsp:nvSpPr>
      <dsp:spPr>
        <a:xfrm>
          <a:off x="2252666" y="284560"/>
          <a:ext cx="3715533" cy="12405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678C5-BC42-4E28-AAEC-48800631298A}">
      <dsp:nvSpPr>
        <dsp:cNvPr id="0" name=""/>
        <dsp:cNvSpPr/>
      </dsp:nvSpPr>
      <dsp:spPr>
        <a:xfrm>
          <a:off x="2514603" y="533400"/>
          <a:ext cx="3715533" cy="12405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مزايا وحصانات المنظمات الدولية </a:t>
          </a:r>
          <a:endParaRPr lang="en-US" sz="1800" kern="1200" dirty="0"/>
        </a:p>
      </dsp:txBody>
      <dsp:txXfrm>
        <a:off x="2550937" y="569734"/>
        <a:ext cx="3642865" cy="1167873"/>
      </dsp:txXfrm>
    </dsp:sp>
    <dsp:sp modelId="{8BDC5AA6-FBE6-445F-BB6B-FA7F8F7BF6C9}">
      <dsp:nvSpPr>
        <dsp:cNvPr id="0" name=""/>
        <dsp:cNvSpPr/>
      </dsp:nvSpPr>
      <dsp:spPr>
        <a:xfrm>
          <a:off x="0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957BE-A8A5-402C-AF63-3C6F2E450760}">
      <dsp:nvSpPr>
        <dsp:cNvPr id="0" name=""/>
        <dsp:cNvSpPr/>
      </dsp:nvSpPr>
      <dsp:spPr>
        <a:xfrm>
          <a:off x="261937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تمنح</a:t>
          </a:r>
          <a:r>
            <a:rPr lang="ar-SA" sz="1800" kern="1200" baseline="0" dirty="0"/>
            <a:t> تلقائياً دون التوقف على موافقة الدولة المضيفة </a:t>
          </a:r>
          <a:endParaRPr lang="en-US" sz="1800" kern="1200" dirty="0"/>
        </a:p>
      </dsp:txBody>
      <dsp:txXfrm>
        <a:off x="305782" y="3392760"/>
        <a:ext cx="2269747" cy="1409282"/>
      </dsp:txXfrm>
    </dsp:sp>
    <dsp:sp modelId="{DD405E5F-76D1-42E8-BF1D-A67FC80115DB}">
      <dsp:nvSpPr>
        <dsp:cNvPr id="0" name=""/>
        <dsp:cNvSpPr/>
      </dsp:nvSpPr>
      <dsp:spPr>
        <a:xfrm>
          <a:off x="2881312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0D179-5403-45E7-B76C-0EDC1C829D84}">
      <dsp:nvSpPr>
        <dsp:cNvPr id="0" name=""/>
        <dsp:cNvSpPr/>
      </dsp:nvSpPr>
      <dsp:spPr>
        <a:xfrm>
          <a:off x="3143250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لا تأخذ بمبدأ المقابلة بالمثل </a:t>
          </a:r>
          <a:endParaRPr lang="en-US" sz="1800" kern="1200" dirty="0"/>
        </a:p>
      </dsp:txBody>
      <dsp:txXfrm>
        <a:off x="3187095" y="3392760"/>
        <a:ext cx="2269747" cy="1409282"/>
      </dsp:txXfrm>
    </dsp:sp>
    <dsp:sp modelId="{0C6472EC-2F8E-4562-8FA3-216C8EF8FF31}">
      <dsp:nvSpPr>
        <dsp:cNvPr id="0" name=""/>
        <dsp:cNvSpPr/>
      </dsp:nvSpPr>
      <dsp:spPr>
        <a:xfrm>
          <a:off x="5762625" y="3100074"/>
          <a:ext cx="2357437" cy="1496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EA12A-FDB0-487D-8B15-03952DB33878}">
      <dsp:nvSpPr>
        <dsp:cNvPr id="0" name=""/>
        <dsp:cNvSpPr/>
      </dsp:nvSpPr>
      <dsp:spPr>
        <a:xfrm>
          <a:off x="6024562" y="3348915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تفوق حصانات الموظفين الدوليين مزايا وحصانات موظفي الدول وبالتالي للموظف حصانة على دولته</a:t>
          </a:r>
          <a:endParaRPr lang="en-US" sz="1800" kern="1200" dirty="0"/>
        </a:p>
      </dsp:txBody>
      <dsp:txXfrm>
        <a:off x="6068407" y="3392760"/>
        <a:ext cx="2269747" cy="14092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9373A-EB29-45C5-8A69-DB91AA78593B}">
      <dsp:nvSpPr>
        <dsp:cNvPr id="0" name=""/>
        <dsp:cNvSpPr/>
      </dsp:nvSpPr>
      <dsp:spPr>
        <a:xfrm>
          <a:off x="0" y="0"/>
          <a:ext cx="5943600" cy="126477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bg1"/>
              </a:solidFill>
            </a:rPr>
            <a:t>اذا كان مقرها في دولة عضو واشارت قوانين الدولة للمزايا والحصانات دون تفاصيل وحدث خلاف – يتم الرجوع الى المصدر العرفي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61741" y="61741"/>
        <a:ext cx="5820118" cy="1141288"/>
      </dsp:txXfrm>
    </dsp:sp>
    <dsp:sp modelId="{8DF56D94-BF95-4AD4-A22E-EC14F85707D0}">
      <dsp:nvSpPr>
        <dsp:cNvPr id="0" name=""/>
        <dsp:cNvSpPr/>
      </dsp:nvSpPr>
      <dsp:spPr>
        <a:xfrm>
          <a:off x="0" y="1340827"/>
          <a:ext cx="5943600" cy="126477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bg1"/>
              </a:solidFill>
            </a:rPr>
            <a:t>لتباشر مهامها بأستقلال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61741" y="1402568"/>
        <a:ext cx="5820118" cy="1141288"/>
      </dsp:txXfrm>
    </dsp:sp>
    <dsp:sp modelId="{C8FC9030-A4F3-4C15-AEE1-AE61CD501FB6}">
      <dsp:nvSpPr>
        <dsp:cNvPr id="0" name=""/>
        <dsp:cNvSpPr/>
      </dsp:nvSpPr>
      <dsp:spPr>
        <a:xfrm>
          <a:off x="0" y="2651718"/>
          <a:ext cx="5943600" cy="126477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  <a:lum bright="16000"/>
          </a:blip>
          <a:tile tx="0" ty="0" sx="100000" sy="100000" flip="none" algn="tl"/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solidFill>
                <a:schemeClr val="bg1"/>
              </a:solidFill>
            </a:rPr>
            <a:t>اذا كان مقر المنظمة في دولة ليست عضو في المنظمة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61741" y="2713459"/>
        <a:ext cx="5820118" cy="11412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ACF37-1B8B-4920-976E-DC774B07E239}">
      <dsp:nvSpPr>
        <dsp:cNvPr id="0" name=""/>
        <dsp:cNvSpPr/>
      </dsp:nvSpPr>
      <dsp:spPr>
        <a:xfrm>
          <a:off x="6898891" y="1759407"/>
          <a:ext cx="966573" cy="73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261"/>
              </a:lnTo>
              <a:lnTo>
                <a:pt x="966573" y="656261"/>
              </a:lnTo>
              <a:lnTo>
                <a:pt x="966573" y="73162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BBC12-A116-4BCB-AB25-4312D0077CA1}">
      <dsp:nvSpPr>
        <dsp:cNvPr id="0" name=""/>
        <dsp:cNvSpPr/>
      </dsp:nvSpPr>
      <dsp:spPr>
        <a:xfrm>
          <a:off x="5908517" y="1759407"/>
          <a:ext cx="990374" cy="731628"/>
        </a:xfrm>
        <a:custGeom>
          <a:avLst/>
          <a:gdLst/>
          <a:ahLst/>
          <a:cxnLst/>
          <a:rect l="0" t="0" r="0" b="0"/>
          <a:pathLst>
            <a:path>
              <a:moveTo>
                <a:pt x="990374" y="0"/>
              </a:moveTo>
              <a:lnTo>
                <a:pt x="990374" y="656261"/>
              </a:lnTo>
              <a:lnTo>
                <a:pt x="0" y="656261"/>
              </a:lnTo>
              <a:lnTo>
                <a:pt x="0" y="73162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B27C-A067-43DD-806F-2B17D0DDBD4B}">
      <dsp:nvSpPr>
        <dsp:cNvPr id="0" name=""/>
        <dsp:cNvSpPr/>
      </dsp:nvSpPr>
      <dsp:spPr>
        <a:xfrm>
          <a:off x="4021371" y="1759407"/>
          <a:ext cx="2877520" cy="731628"/>
        </a:xfrm>
        <a:custGeom>
          <a:avLst/>
          <a:gdLst/>
          <a:ahLst/>
          <a:cxnLst/>
          <a:rect l="0" t="0" r="0" b="0"/>
          <a:pathLst>
            <a:path>
              <a:moveTo>
                <a:pt x="2877520" y="0"/>
              </a:moveTo>
              <a:lnTo>
                <a:pt x="2877520" y="656261"/>
              </a:lnTo>
              <a:lnTo>
                <a:pt x="0" y="656261"/>
              </a:lnTo>
              <a:lnTo>
                <a:pt x="0" y="73162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EDC3D-F773-4383-8493-CBE99D8C556D}">
      <dsp:nvSpPr>
        <dsp:cNvPr id="0" name=""/>
        <dsp:cNvSpPr/>
      </dsp:nvSpPr>
      <dsp:spPr>
        <a:xfrm>
          <a:off x="2071818" y="1759407"/>
          <a:ext cx="4827073" cy="731628"/>
        </a:xfrm>
        <a:custGeom>
          <a:avLst/>
          <a:gdLst/>
          <a:ahLst/>
          <a:cxnLst/>
          <a:rect l="0" t="0" r="0" b="0"/>
          <a:pathLst>
            <a:path>
              <a:moveTo>
                <a:pt x="4827073" y="0"/>
              </a:moveTo>
              <a:lnTo>
                <a:pt x="4827073" y="656261"/>
              </a:lnTo>
              <a:lnTo>
                <a:pt x="0" y="656261"/>
              </a:lnTo>
              <a:lnTo>
                <a:pt x="0" y="73162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E797D-349B-4182-87C0-40CB03FDF584}">
      <dsp:nvSpPr>
        <dsp:cNvPr id="0" name=""/>
        <dsp:cNvSpPr/>
      </dsp:nvSpPr>
      <dsp:spPr>
        <a:xfrm>
          <a:off x="4085088" y="880934"/>
          <a:ext cx="2813802" cy="361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502"/>
              </a:lnTo>
              <a:lnTo>
                <a:pt x="2813802" y="286502"/>
              </a:lnTo>
              <a:lnTo>
                <a:pt x="2813802" y="36186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EB03A-9727-4BBE-BEC7-29A20BAAE7CD}">
      <dsp:nvSpPr>
        <dsp:cNvPr id="0" name=""/>
        <dsp:cNvSpPr/>
      </dsp:nvSpPr>
      <dsp:spPr>
        <a:xfrm>
          <a:off x="753778" y="1759407"/>
          <a:ext cx="2056570" cy="235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247"/>
              </a:lnTo>
              <a:lnTo>
                <a:pt x="2056570" y="2277247"/>
              </a:lnTo>
              <a:lnTo>
                <a:pt x="2056570" y="235261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B0366-F7E1-46BE-86A2-38734A8BBA61}">
      <dsp:nvSpPr>
        <dsp:cNvPr id="0" name=""/>
        <dsp:cNvSpPr/>
      </dsp:nvSpPr>
      <dsp:spPr>
        <a:xfrm>
          <a:off x="753778" y="1759407"/>
          <a:ext cx="163270" cy="235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247"/>
              </a:lnTo>
              <a:lnTo>
                <a:pt x="163270" y="2277247"/>
              </a:lnTo>
              <a:lnTo>
                <a:pt x="163270" y="235261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00337-493A-4DBB-B7C2-BC9F75A71C4C}">
      <dsp:nvSpPr>
        <dsp:cNvPr id="0" name=""/>
        <dsp:cNvSpPr/>
      </dsp:nvSpPr>
      <dsp:spPr>
        <a:xfrm>
          <a:off x="753778" y="880934"/>
          <a:ext cx="3331310" cy="361868"/>
        </a:xfrm>
        <a:custGeom>
          <a:avLst/>
          <a:gdLst/>
          <a:ahLst/>
          <a:cxnLst/>
          <a:rect l="0" t="0" r="0" b="0"/>
          <a:pathLst>
            <a:path>
              <a:moveTo>
                <a:pt x="3331310" y="0"/>
              </a:moveTo>
              <a:lnTo>
                <a:pt x="3331310" y="286502"/>
              </a:lnTo>
              <a:lnTo>
                <a:pt x="0" y="286502"/>
              </a:lnTo>
              <a:lnTo>
                <a:pt x="0" y="36186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0C151A-DDDB-44CC-B11C-4D31B6BD604A}">
      <dsp:nvSpPr>
        <dsp:cNvPr id="0" name=""/>
        <dsp:cNvSpPr/>
      </dsp:nvSpPr>
      <dsp:spPr>
        <a:xfrm>
          <a:off x="2870214" y="369046"/>
          <a:ext cx="2429749" cy="5118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DB3401-9B27-45BE-B015-9E379676FDA1}">
      <dsp:nvSpPr>
        <dsp:cNvPr id="0" name=""/>
        <dsp:cNvSpPr/>
      </dsp:nvSpPr>
      <dsp:spPr>
        <a:xfrm>
          <a:off x="2960608" y="454921"/>
          <a:ext cx="2429749" cy="511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مصدر المزايا </a:t>
          </a:r>
          <a:endParaRPr lang="en-US" sz="3200" kern="1200" dirty="0"/>
        </a:p>
      </dsp:txBody>
      <dsp:txXfrm>
        <a:off x="2975601" y="469914"/>
        <a:ext cx="2399763" cy="481901"/>
      </dsp:txXfrm>
    </dsp:sp>
    <dsp:sp modelId="{53E5EE8E-71DB-4DA3-9317-87020EADF296}">
      <dsp:nvSpPr>
        <dsp:cNvPr id="0" name=""/>
        <dsp:cNvSpPr/>
      </dsp:nvSpPr>
      <dsp:spPr>
        <a:xfrm>
          <a:off x="34949" y="1242802"/>
          <a:ext cx="1437657" cy="5166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3649C-5660-4404-BA9E-362E0A71314E}">
      <dsp:nvSpPr>
        <dsp:cNvPr id="0" name=""/>
        <dsp:cNvSpPr/>
      </dsp:nvSpPr>
      <dsp:spPr>
        <a:xfrm>
          <a:off x="125344" y="1328677"/>
          <a:ext cx="1437657" cy="516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عرفي</a:t>
          </a:r>
          <a:endParaRPr lang="en-US" sz="3600" kern="1200" dirty="0"/>
        </a:p>
      </dsp:txBody>
      <dsp:txXfrm>
        <a:off x="140475" y="1343808"/>
        <a:ext cx="1407395" cy="486342"/>
      </dsp:txXfrm>
    </dsp:sp>
    <dsp:sp modelId="{F8EFE0B5-1500-420B-9721-ABF68F0AFF82}">
      <dsp:nvSpPr>
        <dsp:cNvPr id="0" name=""/>
        <dsp:cNvSpPr/>
      </dsp:nvSpPr>
      <dsp:spPr>
        <a:xfrm>
          <a:off x="183417" y="4112021"/>
          <a:ext cx="1467262" cy="1153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31ADD2-0071-4097-962B-5999865E4AF2}">
      <dsp:nvSpPr>
        <dsp:cNvPr id="0" name=""/>
        <dsp:cNvSpPr/>
      </dsp:nvSpPr>
      <dsp:spPr>
        <a:xfrm>
          <a:off x="273812" y="4197896"/>
          <a:ext cx="1467262" cy="1153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هناك من يؤيد وجود عرف بمزايا الحصانات</a:t>
          </a:r>
          <a:endParaRPr lang="en-US" sz="2000" kern="1200" dirty="0"/>
        </a:p>
      </dsp:txBody>
      <dsp:txXfrm>
        <a:off x="307590" y="4231674"/>
        <a:ext cx="1399706" cy="1085706"/>
      </dsp:txXfrm>
    </dsp:sp>
    <dsp:sp modelId="{8E00751D-23DC-47E8-B75B-401B62B8C97B}">
      <dsp:nvSpPr>
        <dsp:cNvPr id="0" name=""/>
        <dsp:cNvSpPr/>
      </dsp:nvSpPr>
      <dsp:spPr>
        <a:xfrm>
          <a:off x="2143522" y="4112021"/>
          <a:ext cx="1333653" cy="11532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300F3C-44B4-4BB0-8861-1B8370728905}">
      <dsp:nvSpPr>
        <dsp:cNvPr id="0" name=""/>
        <dsp:cNvSpPr/>
      </dsp:nvSpPr>
      <dsp:spPr>
        <a:xfrm>
          <a:off x="2233917" y="4197896"/>
          <a:ext cx="1333653" cy="1153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انكار العرف لانها حديثة النشأة</a:t>
          </a:r>
          <a:endParaRPr lang="en-US" sz="2000" kern="1200" dirty="0"/>
        </a:p>
      </dsp:txBody>
      <dsp:txXfrm>
        <a:off x="2267695" y="4231674"/>
        <a:ext cx="1266097" cy="1085706"/>
      </dsp:txXfrm>
    </dsp:sp>
    <dsp:sp modelId="{8A35E04D-3E6F-45D8-85B3-D60AC087FBC3}">
      <dsp:nvSpPr>
        <dsp:cNvPr id="0" name=""/>
        <dsp:cNvSpPr/>
      </dsp:nvSpPr>
      <dsp:spPr>
        <a:xfrm>
          <a:off x="6180063" y="1242802"/>
          <a:ext cx="1437657" cy="51660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EB65E2-1741-402B-839C-609AA1828E7E}">
      <dsp:nvSpPr>
        <dsp:cNvPr id="0" name=""/>
        <dsp:cNvSpPr/>
      </dsp:nvSpPr>
      <dsp:spPr>
        <a:xfrm>
          <a:off x="6270457" y="1328677"/>
          <a:ext cx="1437657" cy="516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اتفاقي</a:t>
          </a:r>
          <a:endParaRPr lang="en-US" sz="3200" kern="1200" dirty="0"/>
        </a:p>
      </dsp:txBody>
      <dsp:txXfrm>
        <a:off x="6285588" y="1343808"/>
        <a:ext cx="1407395" cy="486342"/>
      </dsp:txXfrm>
    </dsp:sp>
    <dsp:sp modelId="{73A47B9B-DCF2-4114-864F-F3A17D779F6F}">
      <dsp:nvSpPr>
        <dsp:cNvPr id="0" name=""/>
        <dsp:cNvSpPr/>
      </dsp:nvSpPr>
      <dsp:spPr>
        <a:xfrm>
          <a:off x="1470409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9ABBDB-D9A2-40D1-966E-BF243DC7F56B}">
      <dsp:nvSpPr>
        <dsp:cNvPr id="0" name=""/>
        <dsp:cNvSpPr/>
      </dsp:nvSpPr>
      <dsp:spPr>
        <a:xfrm>
          <a:off x="1560803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اتفاقية المقر</a:t>
          </a:r>
          <a:endParaRPr lang="en-US" sz="2400" kern="1200" dirty="0"/>
        </a:p>
      </dsp:txBody>
      <dsp:txXfrm>
        <a:off x="1585866" y="2601973"/>
        <a:ext cx="1152691" cy="805593"/>
      </dsp:txXfrm>
    </dsp:sp>
    <dsp:sp modelId="{741DEC9B-ACFD-445D-95E7-39C438F82EC6}">
      <dsp:nvSpPr>
        <dsp:cNvPr id="0" name=""/>
        <dsp:cNvSpPr/>
      </dsp:nvSpPr>
      <dsp:spPr>
        <a:xfrm>
          <a:off x="3419962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1E0B48-B6EC-405F-8D26-6BC755B86540}">
      <dsp:nvSpPr>
        <dsp:cNvPr id="0" name=""/>
        <dsp:cNvSpPr/>
      </dsp:nvSpPr>
      <dsp:spPr>
        <a:xfrm>
          <a:off x="3510356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قوانين داخلية للدول</a:t>
          </a:r>
          <a:endParaRPr lang="en-US" sz="2000" kern="1200" dirty="0"/>
        </a:p>
      </dsp:txBody>
      <dsp:txXfrm>
        <a:off x="3535419" y="2601973"/>
        <a:ext cx="1152691" cy="805593"/>
      </dsp:txXfrm>
    </dsp:sp>
    <dsp:sp modelId="{46ECB8D6-ADB2-403A-917A-052687D3C127}">
      <dsp:nvSpPr>
        <dsp:cNvPr id="0" name=""/>
        <dsp:cNvSpPr/>
      </dsp:nvSpPr>
      <dsp:spPr>
        <a:xfrm>
          <a:off x="5307108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7545C4-3FAE-489E-87F6-DE75A390ED9B}">
      <dsp:nvSpPr>
        <dsp:cNvPr id="0" name=""/>
        <dsp:cNvSpPr/>
      </dsp:nvSpPr>
      <dsp:spPr>
        <a:xfrm>
          <a:off x="5397502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اتفاقيات عامة</a:t>
          </a:r>
          <a:endParaRPr lang="en-US" sz="2000" kern="1200" dirty="0"/>
        </a:p>
      </dsp:txBody>
      <dsp:txXfrm>
        <a:off x="5422565" y="2601973"/>
        <a:ext cx="1152691" cy="805593"/>
      </dsp:txXfrm>
    </dsp:sp>
    <dsp:sp modelId="{FF65B3A4-E03D-4843-BC62-11E81158EB90}">
      <dsp:nvSpPr>
        <dsp:cNvPr id="0" name=""/>
        <dsp:cNvSpPr/>
      </dsp:nvSpPr>
      <dsp:spPr>
        <a:xfrm>
          <a:off x="7264056" y="2491035"/>
          <a:ext cx="1202817" cy="8557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7E4886-014C-4D43-923D-A34DD58F9A13}">
      <dsp:nvSpPr>
        <dsp:cNvPr id="0" name=""/>
        <dsp:cNvSpPr/>
      </dsp:nvSpPr>
      <dsp:spPr>
        <a:xfrm>
          <a:off x="7354450" y="2576910"/>
          <a:ext cx="1202817" cy="85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الميثاق</a:t>
          </a:r>
          <a:endParaRPr lang="en-US" sz="2400" kern="1200" dirty="0"/>
        </a:p>
      </dsp:txBody>
      <dsp:txXfrm>
        <a:off x="7379513" y="2601973"/>
        <a:ext cx="1152691" cy="8055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1BDFB-FFE4-4AA5-A61A-B2C73E0E3D77}">
      <dsp:nvSpPr>
        <dsp:cNvPr id="0" name=""/>
        <dsp:cNvSpPr/>
      </dsp:nvSpPr>
      <dsp:spPr>
        <a:xfrm>
          <a:off x="4353830" y="939873"/>
          <a:ext cx="3597051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3597051" y="1336399"/>
              </a:lnTo>
              <a:lnTo>
                <a:pt x="3597051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E3BF5A-D318-473D-8BCB-8DB7F7609993}">
      <dsp:nvSpPr>
        <dsp:cNvPr id="0" name=""/>
        <dsp:cNvSpPr/>
      </dsp:nvSpPr>
      <dsp:spPr>
        <a:xfrm>
          <a:off x="4353830" y="939873"/>
          <a:ext cx="2127336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2127336" y="1336399"/>
              </a:lnTo>
              <a:lnTo>
                <a:pt x="2127336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0D4C6-01EF-4F4F-BA36-10B61F61B615}">
      <dsp:nvSpPr>
        <dsp:cNvPr id="0" name=""/>
        <dsp:cNvSpPr/>
      </dsp:nvSpPr>
      <dsp:spPr>
        <a:xfrm>
          <a:off x="4353830" y="939873"/>
          <a:ext cx="657621" cy="1447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9"/>
              </a:lnTo>
              <a:lnTo>
                <a:pt x="657621" y="1336399"/>
              </a:lnTo>
              <a:lnTo>
                <a:pt x="657621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89A2A-F969-40B7-B163-9952F6F53858}">
      <dsp:nvSpPr>
        <dsp:cNvPr id="0" name=""/>
        <dsp:cNvSpPr/>
      </dsp:nvSpPr>
      <dsp:spPr>
        <a:xfrm>
          <a:off x="3541737" y="939873"/>
          <a:ext cx="812093" cy="1447796"/>
        </a:xfrm>
        <a:custGeom>
          <a:avLst/>
          <a:gdLst/>
          <a:ahLst/>
          <a:cxnLst/>
          <a:rect l="0" t="0" r="0" b="0"/>
          <a:pathLst>
            <a:path>
              <a:moveTo>
                <a:pt x="812093" y="0"/>
              </a:moveTo>
              <a:lnTo>
                <a:pt x="812093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5158E-F78C-4E04-9E89-C8710157BD26}">
      <dsp:nvSpPr>
        <dsp:cNvPr id="0" name=""/>
        <dsp:cNvSpPr/>
      </dsp:nvSpPr>
      <dsp:spPr>
        <a:xfrm>
          <a:off x="2072022" y="939873"/>
          <a:ext cx="2281808" cy="1447796"/>
        </a:xfrm>
        <a:custGeom>
          <a:avLst/>
          <a:gdLst/>
          <a:ahLst/>
          <a:cxnLst/>
          <a:rect l="0" t="0" r="0" b="0"/>
          <a:pathLst>
            <a:path>
              <a:moveTo>
                <a:pt x="2281808" y="0"/>
              </a:moveTo>
              <a:lnTo>
                <a:pt x="2281808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14371-E03B-4127-81F2-003203BC8C3F}">
      <dsp:nvSpPr>
        <dsp:cNvPr id="0" name=""/>
        <dsp:cNvSpPr/>
      </dsp:nvSpPr>
      <dsp:spPr>
        <a:xfrm>
          <a:off x="602307" y="939873"/>
          <a:ext cx="3751523" cy="1447796"/>
        </a:xfrm>
        <a:custGeom>
          <a:avLst/>
          <a:gdLst/>
          <a:ahLst/>
          <a:cxnLst/>
          <a:rect l="0" t="0" r="0" b="0"/>
          <a:pathLst>
            <a:path>
              <a:moveTo>
                <a:pt x="3751523" y="0"/>
              </a:moveTo>
              <a:lnTo>
                <a:pt x="3751523" y="1336399"/>
              </a:lnTo>
              <a:lnTo>
                <a:pt x="0" y="1336399"/>
              </a:lnTo>
              <a:lnTo>
                <a:pt x="0" y="14477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AB1F7-30A6-45A8-8605-441D4FAA1B77}">
      <dsp:nvSpPr>
        <dsp:cNvPr id="0" name=""/>
        <dsp:cNvSpPr/>
      </dsp:nvSpPr>
      <dsp:spPr>
        <a:xfrm>
          <a:off x="2838189" y="176289"/>
          <a:ext cx="3031283" cy="7635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CD0594-1BFA-43CB-B51C-180949C9A05E}">
      <dsp:nvSpPr>
        <dsp:cNvPr id="0" name=""/>
        <dsp:cNvSpPr/>
      </dsp:nvSpPr>
      <dsp:spPr>
        <a:xfrm>
          <a:off x="2971799" y="303219"/>
          <a:ext cx="3031283" cy="7635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ابرز المزايا والحصانات</a:t>
          </a:r>
          <a:endParaRPr lang="en-US" sz="2800" kern="1200" dirty="0"/>
        </a:p>
      </dsp:txBody>
      <dsp:txXfrm>
        <a:off x="2994164" y="325584"/>
        <a:ext cx="2986553" cy="718853"/>
      </dsp:txXfrm>
    </dsp:sp>
    <dsp:sp modelId="{ABD265B4-0636-41B4-8E9E-FB7C09E28FA8}">
      <dsp:nvSpPr>
        <dsp:cNvPr id="0" name=""/>
        <dsp:cNvSpPr/>
      </dsp:nvSpPr>
      <dsp:spPr>
        <a:xfrm>
          <a:off x="106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5D541-84BA-4292-826A-C69B52E35751}">
      <dsp:nvSpPr>
        <dsp:cNvPr id="0" name=""/>
        <dsp:cNvSpPr/>
      </dsp:nvSpPr>
      <dsp:spPr>
        <a:xfrm>
          <a:off x="134670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حصانة دبلوماسية للموظفين</a:t>
          </a:r>
          <a:endParaRPr lang="en-US" sz="1700" kern="1200" dirty="0"/>
        </a:p>
      </dsp:txBody>
      <dsp:txXfrm>
        <a:off x="169890" y="2549820"/>
        <a:ext cx="1132054" cy="3585583"/>
      </dsp:txXfrm>
    </dsp:sp>
    <dsp:sp modelId="{E8431A95-3E77-4EDB-B2F1-230085679C5B}">
      <dsp:nvSpPr>
        <dsp:cNvPr id="0" name=""/>
        <dsp:cNvSpPr/>
      </dsp:nvSpPr>
      <dsp:spPr>
        <a:xfrm>
          <a:off x="147077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941669-4DB4-4C49-B88E-21AFE6B64F18}">
      <dsp:nvSpPr>
        <dsp:cNvPr id="0" name=""/>
        <dsp:cNvSpPr/>
      </dsp:nvSpPr>
      <dsp:spPr>
        <a:xfrm>
          <a:off x="1604385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البريد دبلوماسي</a:t>
          </a:r>
          <a:endParaRPr lang="en-US" sz="1700" kern="1200" dirty="0"/>
        </a:p>
      </dsp:txBody>
      <dsp:txXfrm>
        <a:off x="1639605" y="2549820"/>
        <a:ext cx="1132054" cy="3585583"/>
      </dsp:txXfrm>
    </dsp:sp>
    <dsp:sp modelId="{BDAA240F-5DEC-41CF-A1AB-47BA1783CB90}">
      <dsp:nvSpPr>
        <dsp:cNvPr id="0" name=""/>
        <dsp:cNvSpPr/>
      </dsp:nvSpPr>
      <dsp:spPr>
        <a:xfrm>
          <a:off x="294049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913DD1-8D68-4D79-9AF7-63207010A226}">
      <dsp:nvSpPr>
        <dsp:cNvPr id="0" name=""/>
        <dsp:cNvSpPr/>
      </dsp:nvSpPr>
      <dsp:spPr>
        <a:xfrm>
          <a:off x="3074100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لا تخضع للضرائب والكمارك</a:t>
          </a:r>
          <a:endParaRPr lang="en-US" sz="1700" kern="1200" dirty="0"/>
        </a:p>
      </dsp:txBody>
      <dsp:txXfrm>
        <a:off x="3109320" y="2549820"/>
        <a:ext cx="1132054" cy="3585583"/>
      </dsp:txXfrm>
    </dsp:sp>
    <dsp:sp modelId="{00BE56BB-22E8-4EB8-9619-190E7EA05FFF}">
      <dsp:nvSpPr>
        <dsp:cNvPr id="0" name=""/>
        <dsp:cNvSpPr/>
      </dsp:nvSpPr>
      <dsp:spPr>
        <a:xfrm>
          <a:off x="441020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16F22-204A-4D6E-8B2E-BE3DDDCE9DF6}">
      <dsp:nvSpPr>
        <dsp:cNvPr id="0" name=""/>
        <dsp:cNvSpPr/>
      </dsp:nvSpPr>
      <dsp:spPr>
        <a:xfrm>
          <a:off x="4543815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الحصانة القضائية</a:t>
          </a:r>
          <a:endParaRPr lang="en-US" sz="1700" kern="1200" dirty="0"/>
        </a:p>
      </dsp:txBody>
      <dsp:txXfrm>
        <a:off x="4579035" y="2549820"/>
        <a:ext cx="1132054" cy="3585583"/>
      </dsp:txXfrm>
    </dsp:sp>
    <dsp:sp modelId="{C4763881-D0D5-4793-9ABF-F99AB410D39E}">
      <dsp:nvSpPr>
        <dsp:cNvPr id="0" name=""/>
        <dsp:cNvSpPr/>
      </dsp:nvSpPr>
      <dsp:spPr>
        <a:xfrm>
          <a:off x="5879920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B637A0-FA4E-4346-8113-830A55547E49}">
      <dsp:nvSpPr>
        <dsp:cNvPr id="0" name=""/>
        <dsp:cNvSpPr/>
      </dsp:nvSpPr>
      <dsp:spPr>
        <a:xfrm>
          <a:off x="6013530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المحاضر والجلسات </a:t>
          </a:r>
          <a:endParaRPr lang="en-US" sz="1700" kern="1200" dirty="0"/>
        </a:p>
      </dsp:txBody>
      <dsp:txXfrm>
        <a:off x="6048750" y="2549820"/>
        <a:ext cx="1132054" cy="3585583"/>
      </dsp:txXfrm>
    </dsp:sp>
    <dsp:sp modelId="{10A5B387-999F-4144-88DC-A30073670F75}">
      <dsp:nvSpPr>
        <dsp:cNvPr id="0" name=""/>
        <dsp:cNvSpPr/>
      </dsp:nvSpPr>
      <dsp:spPr>
        <a:xfrm>
          <a:off x="7349635" y="2387670"/>
          <a:ext cx="1202494" cy="36560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prstClr val="black"/>
              <a:schemeClr val="accent4">
                <a:tint val="45000"/>
                <a:satMod val="400000"/>
              </a:schemeClr>
            </a:duotone>
            <a:lum bright="42000"/>
          </a:blip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1A794D-BE3A-46AA-A465-C72A2405AA88}">
      <dsp:nvSpPr>
        <dsp:cNvPr id="0" name=""/>
        <dsp:cNvSpPr/>
      </dsp:nvSpPr>
      <dsp:spPr>
        <a:xfrm>
          <a:off x="7483245" y="2514600"/>
          <a:ext cx="1202494" cy="3656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حرمة الابنية والملحقات</a:t>
          </a:r>
          <a:endParaRPr lang="en-US" sz="1700" kern="1200" dirty="0"/>
        </a:p>
      </dsp:txBody>
      <dsp:txXfrm>
        <a:off x="7518465" y="2549820"/>
        <a:ext cx="1132054" cy="3585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872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721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3691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0747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591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42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0073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65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358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494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792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531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854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883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334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606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01/06/1444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988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2" cy="7182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Asaad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Hamzah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r>
              <a:rPr lang="ar-IQ" sz="2000" b="1" dirty="0">
                <a:solidFill>
                  <a:schemeClr val="tx1"/>
                </a:solidFill>
              </a:rPr>
              <a:t>     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1" y="1772816"/>
            <a:ext cx="2161689" cy="2143125"/>
          </a:xfrm>
        </p:spPr>
      </p:pic>
      <p:sp>
        <p:nvSpPr>
          <p:cNvPr id="5" name="Rounded Rectangle 4"/>
          <p:cNvSpPr/>
          <p:nvPr/>
        </p:nvSpPr>
        <p:spPr>
          <a:xfrm>
            <a:off x="2428967" y="4209328"/>
            <a:ext cx="39604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:- الاستاذ الدكتور فخري رشيد المهنا </a:t>
            </a:r>
            <a:r>
              <a:rPr lang="en-US" baseline="30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1322D2-087B-1637-9F5C-7E73ECDE875C}"/>
              </a:ext>
            </a:extLst>
          </p:cNvPr>
          <p:cNvSpPr/>
          <p:nvPr/>
        </p:nvSpPr>
        <p:spPr>
          <a:xfrm>
            <a:off x="2627784" y="887641"/>
            <a:ext cx="4384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المحاضرة السابعة 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97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الشروط الواجب توفرها لتحمل المنظمة المسؤولية 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9490648"/>
              </p:ext>
            </p:extLst>
          </p:nvPr>
        </p:nvGraphicFramePr>
        <p:xfrm>
          <a:off x="381000" y="2276872"/>
          <a:ext cx="8079432" cy="4200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487527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51133996"/>
              </p:ext>
            </p:extLst>
          </p:nvPr>
        </p:nvGraphicFramePr>
        <p:xfrm>
          <a:off x="381000" y="3810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584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943600" y="152400"/>
            <a:ext cx="2819400" cy="30480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rgbClr val="C00000"/>
                </a:solidFill>
              </a:rPr>
              <a:t>لماذا هذه الحصانات </a:t>
            </a:r>
            <a:endParaRPr lang="en-US" sz="4000" dirty="0">
              <a:solidFill>
                <a:srgbClr val="C0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28475622"/>
              </p:ext>
            </p:extLst>
          </p:nvPr>
        </p:nvGraphicFramePr>
        <p:xfrm>
          <a:off x="152400" y="2590800"/>
          <a:ext cx="59436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13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55336722"/>
              </p:ext>
            </p:extLst>
          </p:nvPr>
        </p:nvGraphicFramePr>
        <p:xfrm>
          <a:off x="304800" y="152400"/>
          <a:ext cx="8610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80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0998812"/>
              </p:ext>
            </p:extLst>
          </p:nvPr>
        </p:nvGraphicFramePr>
        <p:xfrm>
          <a:off x="228600" y="228600"/>
          <a:ext cx="86868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85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203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Dr. Asaad Ghali Hamzah الدكتور أسعد غالي حمزة     </vt:lpstr>
      <vt:lpstr>الشروط الواجب توفرها لتحمل المنظمة المسؤولية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hp</dc:creator>
  <cp:lastModifiedBy>Dr Asaad</cp:lastModifiedBy>
  <cp:revision>6</cp:revision>
  <dcterms:created xsi:type="dcterms:W3CDTF">2017-12-29T20:04:19Z</dcterms:created>
  <dcterms:modified xsi:type="dcterms:W3CDTF">2022-12-24T19:10:56Z</dcterms:modified>
</cp:coreProperties>
</file>