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4E2C08-3DA8-45F8-B220-4650E3F4FDDC}" type="doc">
      <dgm:prSet loTypeId="urn:microsoft.com/office/officeart/2005/8/layout/radial6" loCatId="cycle" qsTypeId="urn:microsoft.com/office/officeart/2005/8/quickstyle/3d8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594E564-5F0F-4190-9BED-5CB2134ED309}">
      <dgm:prSet phldrT="[Text]"/>
      <dgm:spPr/>
      <dgm:t>
        <a:bodyPr/>
        <a:lstStyle/>
        <a:p>
          <a:pPr rtl="1"/>
          <a:r>
            <a:rPr lang="ar-SA" smtClean="0"/>
            <a:t>طرق تعديل الميثاق</a:t>
          </a:r>
          <a:endParaRPr lang="en-US" dirty="0"/>
        </a:p>
      </dgm:t>
    </dgm:pt>
    <dgm:pt modelId="{7D71B4C8-872F-4AA0-B7AE-8996DB3801C5}" type="parTrans" cxnId="{6B21C6F2-E78F-48FA-9B96-AA3EDED35FB5}">
      <dgm:prSet/>
      <dgm:spPr/>
      <dgm:t>
        <a:bodyPr/>
        <a:lstStyle/>
        <a:p>
          <a:endParaRPr lang="en-US"/>
        </a:p>
      </dgm:t>
    </dgm:pt>
    <dgm:pt modelId="{0782A820-AA3F-45F1-9F23-31204C5C29A6}" type="sibTrans" cxnId="{6B21C6F2-E78F-48FA-9B96-AA3EDED35FB5}">
      <dgm:prSet/>
      <dgm:spPr/>
      <dgm:t>
        <a:bodyPr/>
        <a:lstStyle/>
        <a:p>
          <a:endParaRPr lang="en-US"/>
        </a:p>
      </dgm:t>
    </dgm:pt>
    <dgm:pt modelId="{DAD9C44B-5654-4F62-9679-A9B77C9E79F4}">
      <dgm:prSet phldrT="[Text]"/>
      <dgm:spPr/>
      <dgm:t>
        <a:bodyPr/>
        <a:lstStyle/>
        <a:p>
          <a:r>
            <a:rPr lang="ar-SA" smtClean="0"/>
            <a:t>الاجماع</a:t>
          </a:r>
          <a:endParaRPr lang="en-US" dirty="0"/>
        </a:p>
      </dgm:t>
    </dgm:pt>
    <dgm:pt modelId="{FEFA8499-D3FE-4DFC-A933-E5894118B616}" type="parTrans" cxnId="{8FFAD0C6-14DE-4A41-8C27-537D1DBF6176}">
      <dgm:prSet/>
      <dgm:spPr/>
      <dgm:t>
        <a:bodyPr/>
        <a:lstStyle/>
        <a:p>
          <a:endParaRPr lang="en-US"/>
        </a:p>
      </dgm:t>
    </dgm:pt>
    <dgm:pt modelId="{96FAD1A6-C50C-4786-9A08-26D1E31D1A7E}" type="sibTrans" cxnId="{8FFAD0C6-14DE-4A41-8C27-537D1DBF6176}">
      <dgm:prSet/>
      <dgm:spPr/>
      <dgm:t>
        <a:bodyPr/>
        <a:lstStyle/>
        <a:p>
          <a:endParaRPr lang="en-US"/>
        </a:p>
      </dgm:t>
    </dgm:pt>
    <dgm:pt modelId="{662AE8B0-1D00-44F1-A924-767EC4E6785D}">
      <dgm:prSet phldrT="[Text]"/>
      <dgm:spPr/>
      <dgm:t>
        <a:bodyPr/>
        <a:lstStyle/>
        <a:p>
          <a:r>
            <a:rPr lang="ar-SA" smtClean="0"/>
            <a:t>صلاحية الجهاز الرئيسي</a:t>
          </a:r>
          <a:endParaRPr lang="en-US" dirty="0"/>
        </a:p>
      </dgm:t>
    </dgm:pt>
    <dgm:pt modelId="{458FF9FE-D0AB-4D7E-9CDD-20D8F925CE5F}" type="parTrans" cxnId="{D74D09EA-A2F6-484C-AAB5-16664DDDC99B}">
      <dgm:prSet/>
      <dgm:spPr/>
      <dgm:t>
        <a:bodyPr/>
        <a:lstStyle/>
        <a:p>
          <a:endParaRPr lang="en-US"/>
        </a:p>
      </dgm:t>
    </dgm:pt>
    <dgm:pt modelId="{1B976ADB-16E4-4520-BF5D-1879BDAF3C93}" type="sibTrans" cxnId="{D74D09EA-A2F6-484C-AAB5-16664DDDC99B}">
      <dgm:prSet/>
      <dgm:spPr/>
      <dgm:t>
        <a:bodyPr/>
        <a:lstStyle/>
        <a:p>
          <a:endParaRPr lang="en-US"/>
        </a:p>
      </dgm:t>
    </dgm:pt>
    <dgm:pt modelId="{6B0A3542-E351-457B-8898-9E865D860E4A}">
      <dgm:prSet phldrT="[Text]"/>
      <dgm:spPr/>
      <dgm:t>
        <a:bodyPr/>
        <a:lstStyle/>
        <a:p>
          <a:r>
            <a:rPr lang="ar-SA" smtClean="0"/>
            <a:t>الاغلبية البسيطة</a:t>
          </a:r>
          <a:endParaRPr lang="en-US" dirty="0"/>
        </a:p>
      </dgm:t>
    </dgm:pt>
    <dgm:pt modelId="{92543E93-D1EC-42CF-A5ED-57B0E47FF1B8}" type="parTrans" cxnId="{4A9195E8-62D1-4172-8C09-716292D64618}">
      <dgm:prSet/>
      <dgm:spPr/>
      <dgm:t>
        <a:bodyPr/>
        <a:lstStyle/>
        <a:p>
          <a:endParaRPr lang="en-US"/>
        </a:p>
      </dgm:t>
    </dgm:pt>
    <dgm:pt modelId="{2A683240-28A2-4ADA-A259-3755A234A23C}" type="sibTrans" cxnId="{4A9195E8-62D1-4172-8C09-716292D64618}">
      <dgm:prSet/>
      <dgm:spPr/>
      <dgm:t>
        <a:bodyPr/>
        <a:lstStyle/>
        <a:p>
          <a:endParaRPr lang="en-US"/>
        </a:p>
      </dgm:t>
    </dgm:pt>
    <dgm:pt modelId="{5B55D652-A626-425B-A396-D185FB339841}">
      <dgm:prSet phldrT="[Text]"/>
      <dgm:spPr/>
      <dgm:t>
        <a:bodyPr/>
        <a:lstStyle/>
        <a:p>
          <a:r>
            <a:rPr lang="ar-SA" smtClean="0"/>
            <a:t>اغلبية الثلثين</a:t>
          </a:r>
          <a:endParaRPr lang="en-US" dirty="0"/>
        </a:p>
      </dgm:t>
    </dgm:pt>
    <dgm:pt modelId="{A5145E61-51B7-4999-9A66-0736E90146BF}" type="parTrans" cxnId="{9D320229-4F65-49D0-BAF7-54267F08EC9E}">
      <dgm:prSet/>
      <dgm:spPr/>
      <dgm:t>
        <a:bodyPr/>
        <a:lstStyle/>
        <a:p>
          <a:endParaRPr lang="en-US"/>
        </a:p>
      </dgm:t>
    </dgm:pt>
    <dgm:pt modelId="{4DB58B91-B12F-4ACF-8D12-6B21B47BC07F}" type="sibTrans" cxnId="{9D320229-4F65-49D0-BAF7-54267F08EC9E}">
      <dgm:prSet/>
      <dgm:spPr/>
      <dgm:t>
        <a:bodyPr/>
        <a:lstStyle/>
        <a:p>
          <a:endParaRPr lang="en-US"/>
        </a:p>
      </dgm:t>
    </dgm:pt>
    <dgm:pt modelId="{80237065-059D-4FA1-BD1A-182FF9C5DA63}">
      <dgm:prSet/>
      <dgm:spPr/>
      <dgm:t>
        <a:bodyPr/>
        <a:lstStyle/>
        <a:p>
          <a:r>
            <a:rPr lang="ar-SA" smtClean="0"/>
            <a:t>اتفاق الاطراف</a:t>
          </a:r>
          <a:endParaRPr lang="en-US" dirty="0"/>
        </a:p>
      </dgm:t>
    </dgm:pt>
    <dgm:pt modelId="{0DB97D70-6D6D-4552-9070-67E2CD6397F7}" type="parTrans" cxnId="{4907039C-FD5E-4957-8A45-E7B613549EF6}">
      <dgm:prSet/>
      <dgm:spPr/>
    </dgm:pt>
    <dgm:pt modelId="{47A4D8F0-1891-460A-9C36-E8D9EF7BCC0B}" type="sibTrans" cxnId="{4907039C-FD5E-4957-8A45-E7B613549EF6}">
      <dgm:prSet/>
      <dgm:spPr/>
    </dgm:pt>
    <dgm:pt modelId="{47C721D5-CFCE-44C2-A6F8-A6078D2121C8}" type="pres">
      <dgm:prSet presAssocID="{8E4E2C08-3DA8-45F8-B220-4650E3F4FDD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788484-7D49-43F6-A142-BE237897F361}" type="pres">
      <dgm:prSet presAssocID="{3594E564-5F0F-4190-9BED-5CB2134ED309}" presName="centerShape" presStyleLbl="node0" presStyleIdx="0" presStyleCnt="1" custScaleX="110884" custScaleY="107524"/>
      <dgm:spPr/>
      <dgm:t>
        <a:bodyPr/>
        <a:lstStyle/>
        <a:p>
          <a:endParaRPr lang="en-US"/>
        </a:p>
      </dgm:t>
    </dgm:pt>
    <dgm:pt modelId="{61EE383D-CE26-472A-AFD3-0B395676EC5F}" type="pres">
      <dgm:prSet presAssocID="{80237065-059D-4FA1-BD1A-182FF9C5DA6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DF8895-0378-4D95-9895-BEF29EC45793}" type="pres">
      <dgm:prSet presAssocID="{80237065-059D-4FA1-BD1A-182FF9C5DA63}" presName="dummy" presStyleCnt="0"/>
      <dgm:spPr/>
      <dgm:t>
        <a:bodyPr/>
        <a:lstStyle/>
        <a:p>
          <a:endParaRPr lang="en-US"/>
        </a:p>
      </dgm:t>
    </dgm:pt>
    <dgm:pt modelId="{51B19B6F-2ED8-466B-9E92-FC7B17BA4C7B}" type="pres">
      <dgm:prSet presAssocID="{47A4D8F0-1891-460A-9C36-E8D9EF7BCC0B}" presName="sibTrans" presStyleLbl="sibTrans2D1" presStyleIdx="0" presStyleCnt="5"/>
      <dgm:spPr/>
      <dgm:t>
        <a:bodyPr/>
        <a:lstStyle/>
        <a:p>
          <a:endParaRPr lang="en-US"/>
        </a:p>
      </dgm:t>
    </dgm:pt>
    <dgm:pt modelId="{62158CEF-B94E-4BDB-BD2C-C4F963E65BA1}" type="pres">
      <dgm:prSet presAssocID="{DAD9C44B-5654-4F62-9679-A9B77C9E79F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2D1768-5C8A-4988-BD9D-E7EE2E51DD02}" type="pres">
      <dgm:prSet presAssocID="{DAD9C44B-5654-4F62-9679-A9B77C9E79F4}" presName="dummy" presStyleCnt="0"/>
      <dgm:spPr/>
      <dgm:t>
        <a:bodyPr/>
        <a:lstStyle/>
        <a:p>
          <a:endParaRPr lang="en-US"/>
        </a:p>
      </dgm:t>
    </dgm:pt>
    <dgm:pt modelId="{5F672D02-5EF5-49C0-ABBD-BF84AA4A522D}" type="pres">
      <dgm:prSet presAssocID="{96FAD1A6-C50C-4786-9A08-26D1E31D1A7E}" presName="sibTrans" presStyleLbl="sibTrans2D1" presStyleIdx="1" presStyleCnt="5"/>
      <dgm:spPr/>
      <dgm:t>
        <a:bodyPr/>
        <a:lstStyle/>
        <a:p>
          <a:endParaRPr lang="en-US"/>
        </a:p>
      </dgm:t>
    </dgm:pt>
    <dgm:pt modelId="{B5A2C00D-96CD-4787-8D74-005D780F3AD9}" type="pres">
      <dgm:prSet presAssocID="{662AE8B0-1D00-44F1-A924-767EC4E6785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A710F-4523-4E9B-AD6F-52F44ABFE188}" type="pres">
      <dgm:prSet presAssocID="{662AE8B0-1D00-44F1-A924-767EC4E6785D}" presName="dummy" presStyleCnt="0"/>
      <dgm:spPr/>
      <dgm:t>
        <a:bodyPr/>
        <a:lstStyle/>
        <a:p>
          <a:endParaRPr lang="en-US"/>
        </a:p>
      </dgm:t>
    </dgm:pt>
    <dgm:pt modelId="{AF70AD29-EED6-477F-BDB2-1FEF2341F75B}" type="pres">
      <dgm:prSet presAssocID="{1B976ADB-16E4-4520-BF5D-1879BDAF3C9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83996211-B2A2-41D6-BEBA-BC352BBB9146}" type="pres">
      <dgm:prSet presAssocID="{6B0A3542-E351-457B-8898-9E865D860E4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8984D-589E-4E47-9C01-FAA10E6E50AA}" type="pres">
      <dgm:prSet presAssocID="{6B0A3542-E351-457B-8898-9E865D860E4A}" presName="dummy" presStyleCnt="0"/>
      <dgm:spPr/>
      <dgm:t>
        <a:bodyPr/>
        <a:lstStyle/>
        <a:p>
          <a:endParaRPr lang="en-US"/>
        </a:p>
      </dgm:t>
    </dgm:pt>
    <dgm:pt modelId="{BA53D183-53F5-4DAF-95AC-C4F1FE1223A0}" type="pres">
      <dgm:prSet presAssocID="{2A683240-28A2-4ADA-A259-3755A234A23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D8EFA448-F0A6-4D5B-9B63-CB1092E09ECC}" type="pres">
      <dgm:prSet presAssocID="{5B55D652-A626-425B-A396-D185FB3398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8725AE-2331-421D-B8BE-DA875C88C28B}" type="pres">
      <dgm:prSet presAssocID="{5B55D652-A626-425B-A396-D185FB339841}" presName="dummy" presStyleCnt="0"/>
      <dgm:spPr/>
      <dgm:t>
        <a:bodyPr/>
        <a:lstStyle/>
        <a:p>
          <a:endParaRPr lang="en-US"/>
        </a:p>
      </dgm:t>
    </dgm:pt>
    <dgm:pt modelId="{31C52ECB-ACCD-453B-B257-6730909EAC39}" type="pres">
      <dgm:prSet presAssocID="{4DB58B91-B12F-4ACF-8D12-6B21B47BC07F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4C555FA3-1DF4-48A9-9452-4D8528F73BB4}" type="presOf" srcId="{47A4D8F0-1891-460A-9C36-E8D9EF7BCC0B}" destId="{51B19B6F-2ED8-466B-9E92-FC7B17BA4C7B}" srcOrd="0" destOrd="0" presId="urn:microsoft.com/office/officeart/2005/8/layout/radial6"/>
    <dgm:cxn modelId="{D74D09EA-A2F6-484C-AAB5-16664DDDC99B}" srcId="{3594E564-5F0F-4190-9BED-5CB2134ED309}" destId="{662AE8B0-1D00-44F1-A924-767EC4E6785D}" srcOrd="2" destOrd="0" parTransId="{458FF9FE-D0AB-4D7E-9CDD-20D8F925CE5F}" sibTransId="{1B976ADB-16E4-4520-BF5D-1879BDAF3C93}"/>
    <dgm:cxn modelId="{4A9195E8-62D1-4172-8C09-716292D64618}" srcId="{3594E564-5F0F-4190-9BED-5CB2134ED309}" destId="{6B0A3542-E351-457B-8898-9E865D860E4A}" srcOrd="3" destOrd="0" parTransId="{92543E93-D1EC-42CF-A5ED-57B0E47FF1B8}" sibTransId="{2A683240-28A2-4ADA-A259-3755A234A23C}"/>
    <dgm:cxn modelId="{4E63CF5C-567C-4516-AB20-D6C0858BE400}" type="presOf" srcId="{2A683240-28A2-4ADA-A259-3755A234A23C}" destId="{BA53D183-53F5-4DAF-95AC-C4F1FE1223A0}" srcOrd="0" destOrd="0" presId="urn:microsoft.com/office/officeart/2005/8/layout/radial6"/>
    <dgm:cxn modelId="{36991D11-3B62-4E97-81EB-0BB3B8B12FA5}" type="presOf" srcId="{80237065-059D-4FA1-BD1A-182FF9C5DA63}" destId="{61EE383D-CE26-472A-AFD3-0B395676EC5F}" srcOrd="0" destOrd="0" presId="urn:microsoft.com/office/officeart/2005/8/layout/radial6"/>
    <dgm:cxn modelId="{9D320229-4F65-49D0-BAF7-54267F08EC9E}" srcId="{3594E564-5F0F-4190-9BED-5CB2134ED309}" destId="{5B55D652-A626-425B-A396-D185FB339841}" srcOrd="4" destOrd="0" parTransId="{A5145E61-51B7-4999-9A66-0736E90146BF}" sibTransId="{4DB58B91-B12F-4ACF-8D12-6B21B47BC07F}"/>
    <dgm:cxn modelId="{93287F4F-DF26-453D-9245-56C9174790A5}" type="presOf" srcId="{3594E564-5F0F-4190-9BED-5CB2134ED309}" destId="{6B788484-7D49-43F6-A142-BE237897F361}" srcOrd="0" destOrd="0" presId="urn:microsoft.com/office/officeart/2005/8/layout/radial6"/>
    <dgm:cxn modelId="{FE1A1B15-CFF5-4C5D-87F8-FF21B394BF03}" type="presOf" srcId="{96FAD1A6-C50C-4786-9A08-26D1E31D1A7E}" destId="{5F672D02-5EF5-49C0-ABBD-BF84AA4A522D}" srcOrd="0" destOrd="0" presId="urn:microsoft.com/office/officeart/2005/8/layout/radial6"/>
    <dgm:cxn modelId="{635CC033-2AC4-4376-B21B-1DD366472523}" type="presOf" srcId="{4DB58B91-B12F-4ACF-8D12-6B21B47BC07F}" destId="{31C52ECB-ACCD-453B-B257-6730909EAC39}" srcOrd="0" destOrd="0" presId="urn:microsoft.com/office/officeart/2005/8/layout/radial6"/>
    <dgm:cxn modelId="{B3A421AC-5ED5-4161-871A-34C73BD30E61}" type="presOf" srcId="{6B0A3542-E351-457B-8898-9E865D860E4A}" destId="{83996211-B2A2-41D6-BEBA-BC352BBB9146}" srcOrd="0" destOrd="0" presId="urn:microsoft.com/office/officeart/2005/8/layout/radial6"/>
    <dgm:cxn modelId="{4907039C-FD5E-4957-8A45-E7B613549EF6}" srcId="{3594E564-5F0F-4190-9BED-5CB2134ED309}" destId="{80237065-059D-4FA1-BD1A-182FF9C5DA63}" srcOrd="0" destOrd="0" parTransId="{0DB97D70-6D6D-4552-9070-67E2CD6397F7}" sibTransId="{47A4D8F0-1891-460A-9C36-E8D9EF7BCC0B}"/>
    <dgm:cxn modelId="{8FFAD0C6-14DE-4A41-8C27-537D1DBF6176}" srcId="{3594E564-5F0F-4190-9BED-5CB2134ED309}" destId="{DAD9C44B-5654-4F62-9679-A9B77C9E79F4}" srcOrd="1" destOrd="0" parTransId="{FEFA8499-D3FE-4DFC-A933-E5894118B616}" sibTransId="{96FAD1A6-C50C-4786-9A08-26D1E31D1A7E}"/>
    <dgm:cxn modelId="{6B21C6F2-E78F-48FA-9B96-AA3EDED35FB5}" srcId="{8E4E2C08-3DA8-45F8-B220-4650E3F4FDDC}" destId="{3594E564-5F0F-4190-9BED-5CB2134ED309}" srcOrd="0" destOrd="0" parTransId="{7D71B4C8-872F-4AA0-B7AE-8996DB3801C5}" sibTransId="{0782A820-AA3F-45F1-9F23-31204C5C29A6}"/>
    <dgm:cxn modelId="{00EFA75D-7FF4-422D-8A01-82881CD9D379}" type="presOf" srcId="{662AE8B0-1D00-44F1-A924-767EC4E6785D}" destId="{B5A2C00D-96CD-4787-8D74-005D780F3AD9}" srcOrd="0" destOrd="0" presId="urn:microsoft.com/office/officeart/2005/8/layout/radial6"/>
    <dgm:cxn modelId="{B28653E4-7A43-40BF-8593-050D7D9DC363}" type="presOf" srcId="{5B55D652-A626-425B-A396-D185FB339841}" destId="{D8EFA448-F0A6-4D5B-9B63-CB1092E09ECC}" srcOrd="0" destOrd="0" presId="urn:microsoft.com/office/officeart/2005/8/layout/radial6"/>
    <dgm:cxn modelId="{747D9E5B-BF85-4DA3-AC46-2426B2F51331}" type="presOf" srcId="{DAD9C44B-5654-4F62-9679-A9B77C9E79F4}" destId="{62158CEF-B94E-4BDB-BD2C-C4F963E65BA1}" srcOrd="0" destOrd="0" presId="urn:microsoft.com/office/officeart/2005/8/layout/radial6"/>
    <dgm:cxn modelId="{F573539A-B7D2-4811-9F09-29B8FFA8FC62}" type="presOf" srcId="{8E4E2C08-3DA8-45F8-B220-4650E3F4FDDC}" destId="{47C721D5-CFCE-44C2-A6F8-A6078D2121C8}" srcOrd="0" destOrd="0" presId="urn:microsoft.com/office/officeart/2005/8/layout/radial6"/>
    <dgm:cxn modelId="{E9ED3BD4-76F3-4CB5-92E2-F9F8F4024111}" type="presOf" srcId="{1B976ADB-16E4-4520-BF5D-1879BDAF3C93}" destId="{AF70AD29-EED6-477F-BDB2-1FEF2341F75B}" srcOrd="0" destOrd="0" presId="urn:microsoft.com/office/officeart/2005/8/layout/radial6"/>
    <dgm:cxn modelId="{8549C8B9-04F8-4257-BAF7-70E68A4D38D9}" type="presParOf" srcId="{47C721D5-CFCE-44C2-A6F8-A6078D2121C8}" destId="{6B788484-7D49-43F6-A142-BE237897F361}" srcOrd="0" destOrd="0" presId="urn:microsoft.com/office/officeart/2005/8/layout/radial6"/>
    <dgm:cxn modelId="{E4D648F8-8F6E-4D63-BCA1-96256518757D}" type="presParOf" srcId="{47C721D5-CFCE-44C2-A6F8-A6078D2121C8}" destId="{61EE383D-CE26-472A-AFD3-0B395676EC5F}" srcOrd="1" destOrd="0" presId="urn:microsoft.com/office/officeart/2005/8/layout/radial6"/>
    <dgm:cxn modelId="{D58CA1CE-CCB8-4B9C-A66B-B1B5644DCB00}" type="presParOf" srcId="{47C721D5-CFCE-44C2-A6F8-A6078D2121C8}" destId="{50DF8895-0378-4D95-9895-BEF29EC45793}" srcOrd="2" destOrd="0" presId="urn:microsoft.com/office/officeart/2005/8/layout/radial6"/>
    <dgm:cxn modelId="{D2F12500-D176-4704-B280-EF6C5AB47A18}" type="presParOf" srcId="{47C721D5-CFCE-44C2-A6F8-A6078D2121C8}" destId="{51B19B6F-2ED8-466B-9E92-FC7B17BA4C7B}" srcOrd="3" destOrd="0" presId="urn:microsoft.com/office/officeart/2005/8/layout/radial6"/>
    <dgm:cxn modelId="{DE18DA78-57C3-48E4-A5CF-B9B7B016E430}" type="presParOf" srcId="{47C721D5-CFCE-44C2-A6F8-A6078D2121C8}" destId="{62158CEF-B94E-4BDB-BD2C-C4F963E65BA1}" srcOrd="4" destOrd="0" presId="urn:microsoft.com/office/officeart/2005/8/layout/radial6"/>
    <dgm:cxn modelId="{B96105C5-99E3-4ACD-B64C-8BD12B45C8E1}" type="presParOf" srcId="{47C721D5-CFCE-44C2-A6F8-A6078D2121C8}" destId="{672D1768-5C8A-4988-BD9D-E7EE2E51DD02}" srcOrd="5" destOrd="0" presId="urn:microsoft.com/office/officeart/2005/8/layout/radial6"/>
    <dgm:cxn modelId="{4A1D3819-E7AD-433A-BA9C-79D02456A307}" type="presParOf" srcId="{47C721D5-CFCE-44C2-A6F8-A6078D2121C8}" destId="{5F672D02-5EF5-49C0-ABBD-BF84AA4A522D}" srcOrd="6" destOrd="0" presId="urn:microsoft.com/office/officeart/2005/8/layout/radial6"/>
    <dgm:cxn modelId="{08041363-4B50-4283-AB2E-3AB017F79212}" type="presParOf" srcId="{47C721D5-CFCE-44C2-A6F8-A6078D2121C8}" destId="{B5A2C00D-96CD-4787-8D74-005D780F3AD9}" srcOrd="7" destOrd="0" presId="urn:microsoft.com/office/officeart/2005/8/layout/radial6"/>
    <dgm:cxn modelId="{EFB7F1A6-6943-4EA2-B848-57B237E09950}" type="presParOf" srcId="{47C721D5-CFCE-44C2-A6F8-A6078D2121C8}" destId="{D78A710F-4523-4E9B-AD6F-52F44ABFE188}" srcOrd="8" destOrd="0" presId="urn:microsoft.com/office/officeart/2005/8/layout/radial6"/>
    <dgm:cxn modelId="{56F1C045-503C-4D29-A9D0-E1BF123CFF80}" type="presParOf" srcId="{47C721D5-CFCE-44C2-A6F8-A6078D2121C8}" destId="{AF70AD29-EED6-477F-BDB2-1FEF2341F75B}" srcOrd="9" destOrd="0" presId="urn:microsoft.com/office/officeart/2005/8/layout/radial6"/>
    <dgm:cxn modelId="{53A3145D-7421-41E9-A2C3-2AE461017C9B}" type="presParOf" srcId="{47C721D5-CFCE-44C2-A6F8-A6078D2121C8}" destId="{83996211-B2A2-41D6-BEBA-BC352BBB9146}" srcOrd="10" destOrd="0" presId="urn:microsoft.com/office/officeart/2005/8/layout/radial6"/>
    <dgm:cxn modelId="{468CA0E2-597E-42DC-B9FB-5EA3E4B7AAFA}" type="presParOf" srcId="{47C721D5-CFCE-44C2-A6F8-A6078D2121C8}" destId="{7C08984D-589E-4E47-9C01-FAA10E6E50AA}" srcOrd="11" destOrd="0" presId="urn:microsoft.com/office/officeart/2005/8/layout/radial6"/>
    <dgm:cxn modelId="{ED7F6B15-2B75-434D-9E8D-039B300961CD}" type="presParOf" srcId="{47C721D5-CFCE-44C2-A6F8-A6078D2121C8}" destId="{BA53D183-53F5-4DAF-95AC-C4F1FE1223A0}" srcOrd="12" destOrd="0" presId="urn:microsoft.com/office/officeart/2005/8/layout/radial6"/>
    <dgm:cxn modelId="{B16553E6-4C36-42BF-A4EF-428EF1330AD6}" type="presParOf" srcId="{47C721D5-CFCE-44C2-A6F8-A6078D2121C8}" destId="{D8EFA448-F0A6-4D5B-9B63-CB1092E09ECC}" srcOrd="13" destOrd="0" presId="urn:microsoft.com/office/officeart/2005/8/layout/radial6"/>
    <dgm:cxn modelId="{A5BA734C-BA93-4FDC-847F-344CA83E2D30}" type="presParOf" srcId="{47C721D5-CFCE-44C2-A6F8-A6078D2121C8}" destId="{E28725AE-2331-421D-B8BE-DA875C88C28B}" srcOrd="14" destOrd="0" presId="urn:microsoft.com/office/officeart/2005/8/layout/radial6"/>
    <dgm:cxn modelId="{F13DF34D-61E8-4DA1-A2C7-E0A3881421F2}" type="presParOf" srcId="{47C721D5-CFCE-44C2-A6F8-A6078D2121C8}" destId="{31C52ECB-ACCD-453B-B257-6730909EAC39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77F760-B419-4F63-804A-95031F4CEBCF}" type="doc">
      <dgm:prSet loTypeId="urn:microsoft.com/office/officeart/2005/8/layout/orgChart1" loCatId="hierarchy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752A779-9C85-49C7-8F60-F82396D17FC8}">
      <dgm:prSet phldrT="[Text]" custT="1"/>
      <dgm:spPr/>
      <dgm:t>
        <a:bodyPr/>
        <a:lstStyle/>
        <a:p>
          <a:pPr rtl="1"/>
          <a:r>
            <a:rPr lang="ar-SA" sz="4000" dirty="0" smtClean="0">
              <a:solidFill>
                <a:schemeClr val="tx1"/>
              </a:solidFill>
            </a:rPr>
            <a:t>من أين تستوحي المنظمة سلطاتها</a:t>
          </a:r>
          <a:endParaRPr lang="en-US" sz="4000" dirty="0">
            <a:solidFill>
              <a:schemeClr val="tx1"/>
            </a:solidFill>
          </a:endParaRPr>
        </a:p>
      </dgm:t>
    </dgm:pt>
    <dgm:pt modelId="{4BA8E7EE-B0A1-4ECC-B53F-0798FC0B040E}" type="parTrans" cxnId="{ADB59E76-82D5-467D-9D01-1A395F553406}">
      <dgm:prSet/>
      <dgm:spPr/>
      <dgm:t>
        <a:bodyPr/>
        <a:lstStyle/>
        <a:p>
          <a:endParaRPr lang="en-US"/>
        </a:p>
      </dgm:t>
    </dgm:pt>
    <dgm:pt modelId="{F76A57FC-B23A-46B4-95AF-4D4A24037C49}" type="sibTrans" cxnId="{ADB59E76-82D5-467D-9D01-1A395F553406}">
      <dgm:prSet/>
      <dgm:spPr/>
      <dgm:t>
        <a:bodyPr/>
        <a:lstStyle/>
        <a:p>
          <a:endParaRPr lang="en-US"/>
        </a:p>
      </dgm:t>
    </dgm:pt>
    <dgm:pt modelId="{2FC90BA9-A3BD-4862-9BD6-12FF86E8D171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المنظمة ذاتها</a:t>
          </a:r>
          <a:endParaRPr lang="en-US" dirty="0">
            <a:solidFill>
              <a:schemeClr val="tx1"/>
            </a:solidFill>
          </a:endParaRPr>
        </a:p>
      </dgm:t>
    </dgm:pt>
    <dgm:pt modelId="{178950D4-9D9A-460D-A113-506A7505A8FA}" type="parTrans" cxnId="{11484108-7530-4049-B2EA-7AAE7BE895AC}">
      <dgm:prSet/>
      <dgm:spPr/>
      <dgm:t>
        <a:bodyPr/>
        <a:lstStyle/>
        <a:p>
          <a:endParaRPr lang="en-US"/>
        </a:p>
      </dgm:t>
    </dgm:pt>
    <dgm:pt modelId="{6FAB8BB0-FCB1-482C-A584-CE0E2DF574CD}" type="sibTrans" cxnId="{11484108-7530-4049-B2EA-7AAE7BE895AC}">
      <dgm:prSet/>
      <dgm:spPr/>
      <dgm:t>
        <a:bodyPr/>
        <a:lstStyle/>
        <a:p>
          <a:endParaRPr lang="en-US"/>
        </a:p>
      </dgm:t>
    </dgm:pt>
    <dgm:pt modelId="{59B2EF13-836D-4589-BAE5-D0F11E775433}">
      <dgm:prSet phldrT="[Text]" custT="1"/>
      <dgm:spPr/>
      <dgm:t>
        <a:bodyPr/>
        <a:lstStyle/>
        <a:p>
          <a:r>
            <a:rPr lang="ar-SA" sz="2800" dirty="0" smtClean="0">
              <a:solidFill>
                <a:schemeClr val="tx1"/>
              </a:solidFill>
            </a:rPr>
            <a:t>علاقة الدول بعضها ببعض</a:t>
          </a:r>
          <a:endParaRPr lang="en-US" sz="2800" dirty="0">
            <a:solidFill>
              <a:schemeClr val="tx1"/>
            </a:solidFill>
          </a:endParaRPr>
        </a:p>
      </dgm:t>
    </dgm:pt>
    <dgm:pt modelId="{F9BD971D-7447-46C4-9130-E52912ACCE23}" type="parTrans" cxnId="{2F4D6FDA-0C68-429D-ABB9-223CD2631238}">
      <dgm:prSet/>
      <dgm:spPr/>
      <dgm:t>
        <a:bodyPr/>
        <a:lstStyle/>
        <a:p>
          <a:endParaRPr lang="en-US"/>
        </a:p>
      </dgm:t>
    </dgm:pt>
    <dgm:pt modelId="{9B5CA104-FD0D-4380-8F13-CC03E870B23D}" type="sibTrans" cxnId="{2F4D6FDA-0C68-429D-ABB9-223CD2631238}">
      <dgm:prSet/>
      <dgm:spPr/>
      <dgm:t>
        <a:bodyPr/>
        <a:lstStyle/>
        <a:p>
          <a:endParaRPr lang="en-US"/>
        </a:p>
      </dgm:t>
    </dgm:pt>
    <dgm:pt modelId="{2F9574CD-B1A2-4F96-BE93-146AAA59C99A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اهدافها</a:t>
          </a:r>
          <a:endParaRPr lang="en-US" dirty="0">
            <a:solidFill>
              <a:schemeClr val="tx1"/>
            </a:solidFill>
          </a:endParaRPr>
        </a:p>
      </dgm:t>
    </dgm:pt>
    <dgm:pt modelId="{9763270D-E42C-402C-8E53-3A715C2ADCC7}" type="parTrans" cxnId="{687336E7-9343-49F7-BF4F-1B1D1BFC75E3}">
      <dgm:prSet/>
      <dgm:spPr/>
      <dgm:t>
        <a:bodyPr/>
        <a:lstStyle/>
        <a:p>
          <a:endParaRPr lang="en-US"/>
        </a:p>
      </dgm:t>
    </dgm:pt>
    <dgm:pt modelId="{176F3F76-09F9-4C43-BF96-2598C0C9ABF0}" type="sibTrans" cxnId="{687336E7-9343-49F7-BF4F-1B1D1BFC75E3}">
      <dgm:prSet/>
      <dgm:spPr/>
      <dgm:t>
        <a:bodyPr/>
        <a:lstStyle/>
        <a:p>
          <a:endParaRPr lang="en-US"/>
        </a:p>
      </dgm:t>
    </dgm:pt>
    <dgm:pt modelId="{A480571F-629D-4391-81CC-77BC3959A2D1}">
      <dgm:prSet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الميثاق</a:t>
          </a:r>
          <a:endParaRPr lang="en-US" dirty="0">
            <a:solidFill>
              <a:schemeClr val="tx1"/>
            </a:solidFill>
          </a:endParaRPr>
        </a:p>
      </dgm:t>
    </dgm:pt>
    <dgm:pt modelId="{37B1C8C0-7DD7-4B3A-8A80-2D9775DF2229}" type="parTrans" cxnId="{467B83E7-DBA9-4EED-B8AD-0F86253CD5FF}">
      <dgm:prSet/>
      <dgm:spPr/>
      <dgm:t>
        <a:bodyPr/>
        <a:lstStyle/>
        <a:p>
          <a:endParaRPr lang="en-US"/>
        </a:p>
      </dgm:t>
    </dgm:pt>
    <dgm:pt modelId="{D13D1893-1B31-421F-BECB-396DA25435F4}" type="sibTrans" cxnId="{467B83E7-DBA9-4EED-B8AD-0F86253CD5FF}">
      <dgm:prSet/>
      <dgm:spPr/>
      <dgm:t>
        <a:bodyPr/>
        <a:lstStyle/>
        <a:p>
          <a:endParaRPr lang="en-US"/>
        </a:p>
      </dgm:t>
    </dgm:pt>
    <dgm:pt modelId="{519ACE08-9A69-456E-96E7-EAA1CD65D398}" type="pres">
      <dgm:prSet presAssocID="{8C77F760-B419-4F63-804A-95031F4CEBC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1D8C5D1-DDF1-44EE-91D6-42DAC239E79B}" type="pres">
      <dgm:prSet presAssocID="{2752A779-9C85-49C7-8F60-F82396D17FC8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CE73D76-3AD1-4733-A821-CBE0D94E94A7}" type="pres">
      <dgm:prSet presAssocID="{2752A779-9C85-49C7-8F60-F82396D17FC8}" presName="rootComposite1" presStyleCnt="0"/>
      <dgm:spPr/>
      <dgm:t>
        <a:bodyPr/>
        <a:lstStyle/>
        <a:p>
          <a:endParaRPr lang="en-US"/>
        </a:p>
      </dgm:t>
    </dgm:pt>
    <dgm:pt modelId="{C9FC4FC1-3989-456A-85C3-97B1A2ABC937}" type="pres">
      <dgm:prSet presAssocID="{2752A779-9C85-49C7-8F60-F82396D17FC8}" presName="rootText1" presStyleLbl="node0" presStyleIdx="0" presStyleCnt="1" custScaleX="298633" custLinFactY="-64536" custLinFactNeighborX="341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B5E453-F5D2-4A60-94C9-65FE784C325D}" type="pres">
      <dgm:prSet presAssocID="{2752A779-9C85-49C7-8F60-F82396D17FC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B7F492A-C7BC-45F4-AC72-C1BC3F553333}" type="pres">
      <dgm:prSet presAssocID="{2752A779-9C85-49C7-8F60-F82396D17FC8}" presName="hierChild2" presStyleCnt="0"/>
      <dgm:spPr/>
      <dgm:t>
        <a:bodyPr/>
        <a:lstStyle/>
        <a:p>
          <a:endParaRPr lang="en-US"/>
        </a:p>
      </dgm:t>
    </dgm:pt>
    <dgm:pt modelId="{A5A917DA-5AC2-44BB-A66C-26993C2EDEA2}" type="pres">
      <dgm:prSet presAssocID="{178950D4-9D9A-460D-A113-506A7505A8F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BB427CDD-672D-4394-973D-3A1F5FC063ED}" type="pres">
      <dgm:prSet presAssocID="{2FC90BA9-A3BD-4862-9BD6-12FF86E8D17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96CBFB4-9845-412C-9BA3-7C4A34153514}" type="pres">
      <dgm:prSet presAssocID="{2FC90BA9-A3BD-4862-9BD6-12FF86E8D171}" presName="rootComposite" presStyleCnt="0"/>
      <dgm:spPr/>
      <dgm:t>
        <a:bodyPr/>
        <a:lstStyle/>
        <a:p>
          <a:endParaRPr lang="en-US"/>
        </a:p>
      </dgm:t>
    </dgm:pt>
    <dgm:pt modelId="{D8FD2F71-0C0C-4759-A8E6-05C279E93D1B}" type="pres">
      <dgm:prSet presAssocID="{2FC90BA9-A3BD-4862-9BD6-12FF86E8D171}" presName="rootText" presStyleLbl="node2" presStyleIdx="0" presStyleCnt="4" custLinFactY="-790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2A83C8-EF4C-41D2-B170-BFE68B180F85}" type="pres">
      <dgm:prSet presAssocID="{2FC90BA9-A3BD-4862-9BD6-12FF86E8D171}" presName="rootConnector" presStyleLbl="node2" presStyleIdx="0" presStyleCnt="4"/>
      <dgm:spPr/>
      <dgm:t>
        <a:bodyPr/>
        <a:lstStyle/>
        <a:p>
          <a:endParaRPr lang="en-US"/>
        </a:p>
      </dgm:t>
    </dgm:pt>
    <dgm:pt modelId="{77FF008E-001C-444C-8236-2AB4EBB21857}" type="pres">
      <dgm:prSet presAssocID="{2FC90BA9-A3BD-4862-9BD6-12FF86E8D171}" presName="hierChild4" presStyleCnt="0"/>
      <dgm:spPr/>
      <dgm:t>
        <a:bodyPr/>
        <a:lstStyle/>
        <a:p>
          <a:endParaRPr lang="en-US"/>
        </a:p>
      </dgm:t>
    </dgm:pt>
    <dgm:pt modelId="{D1227BAA-A52F-485E-A664-B175A9F65B81}" type="pres">
      <dgm:prSet presAssocID="{2FC90BA9-A3BD-4862-9BD6-12FF86E8D171}" presName="hierChild5" presStyleCnt="0"/>
      <dgm:spPr/>
      <dgm:t>
        <a:bodyPr/>
        <a:lstStyle/>
        <a:p>
          <a:endParaRPr lang="en-US"/>
        </a:p>
      </dgm:t>
    </dgm:pt>
    <dgm:pt modelId="{B752E920-7BCF-4EAF-938A-91DE51B07544}" type="pres">
      <dgm:prSet presAssocID="{F9BD971D-7447-46C4-9130-E52912ACCE23}" presName="Name37" presStyleLbl="parChTrans1D2" presStyleIdx="1" presStyleCnt="4"/>
      <dgm:spPr/>
      <dgm:t>
        <a:bodyPr/>
        <a:lstStyle/>
        <a:p>
          <a:endParaRPr lang="en-US"/>
        </a:p>
      </dgm:t>
    </dgm:pt>
    <dgm:pt modelId="{D2F4F4E3-8DFC-4103-98AA-0F478E7237AE}" type="pres">
      <dgm:prSet presAssocID="{59B2EF13-836D-4589-BAE5-D0F11E77543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1786A9F-F4AF-45D4-85A2-69E580A69E25}" type="pres">
      <dgm:prSet presAssocID="{59B2EF13-836D-4589-BAE5-D0F11E775433}" presName="rootComposite" presStyleCnt="0"/>
      <dgm:spPr/>
      <dgm:t>
        <a:bodyPr/>
        <a:lstStyle/>
        <a:p>
          <a:endParaRPr lang="en-US"/>
        </a:p>
      </dgm:t>
    </dgm:pt>
    <dgm:pt modelId="{92274B8B-E840-464E-B9E2-AB9FE96F9A00}" type="pres">
      <dgm:prSet presAssocID="{59B2EF13-836D-4589-BAE5-D0F11E775433}" presName="rootText" presStyleLbl="node2" presStyleIdx="1" presStyleCnt="4" custLinFactY="-790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023C20-04B4-4BBA-A127-6DEC9E82E9DD}" type="pres">
      <dgm:prSet presAssocID="{59B2EF13-836D-4589-BAE5-D0F11E775433}" presName="rootConnector" presStyleLbl="node2" presStyleIdx="1" presStyleCnt="4"/>
      <dgm:spPr/>
      <dgm:t>
        <a:bodyPr/>
        <a:lstStyle/>
        <a:p>
          <a:endParaRPr lang="en-US"/>
        </a:p>
      </dgm:t>
    </dgm:pt>
    <dgm:pt modelId="{AC13FE1A-6D45-409F-B7F8-328718E80BEB}" type="pres">
      <dgm:prSet presAssocID="{59B2EF13-836D-4589-BAE5-D0F11E775433}" presName="hierChild4" presStyleCnt="0"/>
      <dgm:spPr/>
      <dgm:t>
        <a:bodyPr/>
        <a:lstStyle/>
        <a:p>
          <a:endParaRPr lang="en-US"/>
        </a:p>
      </dgm:t>
    </dgm:pt>
    <dgm:pt modelId="{2247C4A1-DC03-4598-9566-F156185DE0FF}" type="pres">
      <dgm:prSet presAssocID="{59B2EF13-836D-4589-BAE5-D0F11E775433}" presName="hierChild5" presStyleCnt="0"/>
      <dgm:spPr/>
      <dgm:t>
        <a:bodyPr/>
        <a:lstStyle/>
        <a:p>
          <a:endParaRPr lang="en-US"/>
        </a:p>
      </dgm:t>
    </dgm:pt>
    <dgm:pt modelId="{109D6CAA-0687-4456-85AE-3AF42DF4A7FD}" type="pres">
      <dgm:prSet presAssocID="{9763270D-E42C-402C-8E53-3A715C2ADCC7}" presName="Name37" presStyleLbl="parChTrans1D2" presStyleIdx="2" presStyleCnt="4"/>
      <dgm:spPr/>
      <dgm:t>
        <a:bodyPr/>
        <a:lstStyle/>
        <a:p>
          <a:endParaRPr lang="en-US"/>
        </a:p>
      </dgm:t>
    </dgm:pt>
    <dgm:pt modelId="{0AB0536F-778E-4D33-9D87-F4C09D49A11E}" type="pres">
      <dgm:prSet presAssocID="{2F9574CD-B1A2-4F96-BE93-146AAA59C9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8FACC46-D92C-4B34-B8CC-5613BAE167C2}" type="pres">
      <dgm:prSet presAssocID="{2F9574CD-B1A2-4F96-BE93-146AAA59C99A}" presName="rootComposite" presStyleCnt="0"/>
      <dgm:spPr/>
      <dgm:t>
        <a:bodyPr/>
        <a:lstStyle/>
        <a:p>
          <a:endParaRPr lang="en-US"/>
        </a:p>
      </dgm:t>
    </dgm:pt>
    <dgm:pt modelId="{F8CE33D1-AFA9-4AD0-A5C1-5C77B8BDED60}" type="pres">
      <dgm:prSet presAssocID="{2F9574CD-B1A2-4F96-BE93-146AAA59C99A}" presName="rootText" presStyleLbl="node2" presStyleIdx="2" presStyleCnt="4" custLinFactY="-790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6EA209-3855-4761-97D9-AE307D7009FC}" type="pres">
      <dgm:prSet presAssocID="{2F9574CD-B1A2-4F96-BE93-146AAA59C99A}" presName="rootConnector" presStyleLbl="node2" presStyleIdx="2" presStyleCnt="4"/>
      <dgm:spPr/>
      <dgm:t>
        <a:bodyPr/>
        <a:lstStyle/>
        <a:p>
          <a:endParaRPr lang="en-US"/>
        </a:p>
      </dgm:t>
    </dgm:pt>
    <dgm:pt modelId="{D0F4B4CC-0A92-4599-83ED-8CE1521E529D}" type="pres">
      <dgm:prSet presAssocID="{2F9574CD-B1A2-4F96-BE93-146AAA59C99A}" presName="hierChild4" presStyleCnt="0"/>
      <dgm:spPr/>
      <dgm:t>
        <a:bodyPr/>
        <a:lstStyle/>
        <a:p>
          <a:endParaRPr lang="en-US"/>
        </a:p>
      </dgm:t>
    </dgm:pt>
    <dgm:pt modelId="{916CB8AC-6A8B-458B-96E2-6C9F78CB24BF}" type="pres">
      <dgm:prSet presAssocID="{2F9574CD-B1A2-4F96-BE93-146AAA59C99A}" presName="hierChild5" presStyleCnt="0"/>
      <dgm:spPr/>
      <dgm:t>
        <a:bodyPr/>
        <a:lstStyle/>
        <a:p>
          <a:endParaRPr lang="en-US"/>
        </a:p>
      </dgm:t>
    </dgm:pt>
    <dgm:pt modelId="{11A307D6-E4FD-4239-8B56-96FEBB8DFEBF}" type="pres">
      <dgm:prSet presAssocID="{37B1C8C0-7DD7-4B3A-8A80-2D9775DF2229}" presName="Name37" presStyleLbl="parChTrans1D2" presStyleIdx="3" presStyleCnt="4"/>
      <dgm:spPr/>
      <dgm:t>
        <a:bodyPr/>
        <a:lstStyle/>
        <a:p>
          <a:endParaRPr lang="en-US"/>
        </a:p>
      </dgm:t>
    </dgm:pt>
    <dgm:pt modelId="{0DCCE709-944A-4513-B074-587CFEFA9605}" type="pres">
      <dgm:prSet presAssocID="{A480571F-629D-4391-81CC-77BC3959A2D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AACDECE-8A97-4C28-A2A6-F5339F874DAA}" type="pres">
      <dgm:prSet presAssocID="{A480571F-629D-4391-81CC-77BC3959A2D1}" presName="rootComposite" presStyleCnt="0"/>
      <dgm:spPr/>
      <dgm:t>
        <a:bodyPr/>
        <a:lstStyle/>
        <a:p>
          <a:endParaRPr lang="en-US"/>
        </a:p>
      </dgm:t>
    </dgm:pt>
    <dgm:pt modelId="{C275A2EF-C4E9-455E-84CD-013B35FBCB9C}" type="pres">
      <dgm:prSet presAssocID="{A480571F-629D-4391-81CC-77BC3959A2D1}" presName="rootText" presStyleLbl="node2" presStyleIdx="3" presStyleCnt="4" custLinFactY="-790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1C53A4-02C9-4765-A9E8-6FA69FDB375D}" type="pres">
      <dgm:prSet presAssocID="{A480571F-629D-4391-81CC-77BC3959A2D1}" presName="rootConnector" presStyleLbl="node2" presStyleIdx="3" presStyleCnt="4"/>
      <dgm:spPr/>
      <dgm:t>
        <a:bodyPr/>
        <a:lstStyle/>
        <a:p>
          <a:endParaRPr lang="en-US"/>
        </a:p>
      </dgm:t>
    </dgm:pt>
    <dgm:pt modelId="{8851B2F2-CD28-43C3-B746-10E6D5152CAD}" type="pres">
      <dgm:prSet presAssocID="{A480571F-629D-4391-81CC-77BC3959A2D1}" presName="hierChild4" presStyleCnt="0"/>
      <dgm:spPr/>
      <dgm:t>
        <a:bodyPr/>
        <a:lstStyle/>
        <a:p>
          <a:endParaRPr lang="en-US"/>
        </a:p>
      </dgm:t>
    </dgm:pt>
    <dgm:pt modelId="{5A042F58-E94C-470F-A604-E0B9F08D30FE}" type="pres">
      <dgm:prSet presAssocID="{A480571F-629D-4391-81CC-77BC3959A2D1}" presName="hierChild5" presStyleCnt="0"/>
      <dgm:spPr/>
      <dgm:t>
        <a:bodyPr/>
        <a:lstStyle/>
        <a:p>
          <a:endParaRPr lang="en-US"/>
        </a:p>
      </dgm:t>
    </dgm:pt>
    <dgm:pt modelId="{58571CE3-BADF-4C03-AF36-9D160B115542}" type="pres">
      <dgm:prSet presAssocID="{2752A779-9C85-49C7-8F60-F82396D17FC8}" presName="hierChild3" presStyleCnt="0"/>
      <dgm:spPr/>
      <dgm:t>
        <a:bodyPr/>
        <a:lstStyle/>
        <a:p>
          <a:endParaRPr lang="en-US"/>
        </a:p>
      </dgm:t>
    </dgm:pt>
  </dgm:ptLst>
  <dgm:cxnLst>
    <dgm:cxn modelId="{D05EF0D2-6641-411E-B807-42791DC0AF02}" type="presOf" srcId="{59B2EF13-836D-4589-BAE5-D0F11E775433}" destId="{F3023C20-04B4-4BBA-A127-6DEC9E82E9DD}" srcOrd="1" destOrd="0" presId="urn:microsoft.com/office/officeart/2005/8/layout/orgChart1"/>
    <dgm:cxn modelId="{B4B04D0B-F4CD-4AA8-8F19-B966A3D0A8DD}" type="presOf" srcId="{37B1C8C0-7DD7-4B3A-8A80-2D9775DF2229}" destId="{11A307D6-E4FD-4239-8B56-96FEBB8DFEBF}" srcOrd="0" destOrd="0" presId="urn:microsoft.com/office/officeart/2005/8/layout/orgChart1"/>
    <dgm:cxn modelId="{BD36DFFE-D095-4069-817D-2CC5DB8A7870}" type="presOf" srcId="{178950D4-9D9A-460D-A113-506A7505A8FA}" destId="{A5A917DA-5AC2-44BB-A66C-26993C2EDEA2}" srcOrd="0" destOrd="0" presId="urn:microsoft.com/office/officeart/2005/8/layout/orgChart1"/>
    <dgm:cxn modelId="{086171E6-A7C5-405C-B254-8979ACBE5C9D}" type="presOf" srcId="{2752A779-9C85-49C7-8F60-F82396D17FC8}" destId="{C9FC4FC1-3989-456A-85C3-97B1A2ABC937}" srcOrd="0" destOrd="0" presId="urn:microsoft.com/office/officeart/2005/8/layout/orgChart1"/>
    <dgm:cxn modelId="{ADB59E76-82D5-467D-9D01-1A395F553406}" srcId="{8C77F760-B419-4F63-804A-95031F4CEBCF}" destId="{2752A779-9C85-49C7-8F60-F82396D17FC8}" srcOrd="0" destOrd="0" parTransId="{4BA8E7EE-B0A1-4ECC-B53F-0798FC0B040E}" sibTransId="{F76A57FC-B23A-46B4-95AF-4D4A24037C49}"/>
    <dgm:cxn modelId="{C4805519-E047-4232-8230-6D2A24660B42}" type="presOf" srcId="{9763270D-E42C-402C-8E53-3A715C2ADCC7}" destId="{109D6CAA-0687-4456-85AE-3AF42DF4A7FD}" srcOrd="0" destOrd="0" presId="urn:microsoft.com/office/officeart/2005/8/layout/orgChart1"/>
    <dgm:cxn modelId="{EB7B1CA1-2F8A-48E2-87A3-A124102089A7}" type="presOf" srcId="{A480571F-629D-4391-81CC-77BC3959A2D1}" destId="{C275A2EF-C4E9-455E-84CD-013B35FBCB9C}" srcOrd="0" destOrd="0" presId="urn:microsoft.com/office/officeart/2005/8/layout/orgChart1"/>
    <dgm:cxn modelId="{FA6A28B0-61E0-4583-A5A1-74DA500D584D}" type="presOf" srcId="{2752A779-9C85-49C7-8F60-F82396D17FC8}" destId="{F8B5E453-F5D2-4A60-94C9-65FE784C325D}" srcOrd="1" destOrd="0" presId="urn:microsoft.com/office/officeart/2005/8/layout/orgChart1"/>
    <dgm:cxn modelId="{11484108-7530-4049-B2EA-7AAE7BE895AC}" srcId="{2752A779-9C85-49C7-8F60-F82396D17FC8}" destId="{2FC90BA9-A3BD-4862-9BD6-12FF86E8D171}" srcOrd="0" destOrd="0" parTransId="{178950D4-9D9A-460D-A113-506A7505A8FA}" sibTransId="{6FAB8BB0-FCB1-482C-A584-CE0E2DF574CD}"/>
    <dgm:cxn modelId="{5D30355F-682E-4BC8-85D7-353DE7620F0B}" type="presOf" srcId="{2FC90BA9-A3BD-4862-9BD6-12FF86E8D171}" destId="{212A83C8-EF4C-41D2-B170-BFE68B180F85}" srcOrd="1" destOrd="0" presId="urn:microsoft.com/office/officeart/2005/8/layout/orgChart1"/>
    <dgm:cxn modelId="{DD0518E3-9A19-4594-9F2D-77F208F2E2C0}" type="presOf" srcId="{2F9574CD-B1A2-4F96-BE93-146AAA59C99A}" destId="{576EA209-3855-4761-97D9-AE307D7009FC}" srcOrd="1" destOrd="0" presId="urn:microsoft.com/office/officeart/2005/8/layout/orgChart1"/>
    <dgm:cxn modelId="{915659B6-A822-4584-85A0-A2B5847C7AC7}" type="presOf" srcId="{A480571F-629D-4391-81CC-77BC3959A2D1}" destId="{AF1C53A4-02C9-4765-A9E8-6FA69FDB375D}" srcOrd="1" destOrd="0" presId="urn:microsoft.com/office/officeart/2005/8/layout/orgChart1"/>
    <dgm:cxn modelId="{EAC1961F-9DF0-4C18-A687-F082B8C71CD1}" type="presOf" srcId="{8C77F760-B419-4F63-804A-95031F4CEBCF}" destId="{519ACE08-9A69-456E-96E7-EAA1CD65D398}" srcOrd="0" destOrd="0" presId="urn:microsoft.com/office/officeart/2005/8/layout/orgChart1"/>
    <dgm:cxn modelId="{83F24E98-E85E-4516-A339-4A930C70FB4C}" type="presOf" srcId="{59B2EF13-836D-4589-BAE5-D0F11E775433}" destId="{92274B8B-E840-464E-B9E2-AB9FE96F9A00}" srcOrd="0" destOrd="0" presId="urn:microsoft.com/office/officeart/2005/8/layout/orgChart1"/>
    <dgm:cxn modelId="{46D581AE-4904-4D1B-85C3-2C77F184D176}" type="presOf" srcId="{2F9574CD-B1A2-4F96-BE93-146AAA59C99A}" destId="{F8CE33D1-AFA9-4AD0-A5C1-5C77B8BDED60}" srcOrd="0" destOrd="0" presId="urn:microsoft.com/office/officeart/2005/8/layout/orgChart1"/>
    <dgm:cxn modelId="{687336E7-9343-49F7-BF4F-1B1D1BFC75E3}" srcId="{2752A779-9C85-49C7-8F60-F82396D17FC8}" destId="{2F9574CD-B1A2-4F96-BE93-146AAA59C99A}" srcOrd="2" destOrd="0" parTransId="{9763270D-E42C-402C-8E53-3A715C2ADCC7}" sibTransId="{176F3F76-09F9-4C43-BF96-2598C0C9ABF0}"/>
    <dgm:cxn modelId="{B4DD30A5-99F8-44CE-8999-A46AB714EAA3}" type="presOf" srcId="{F9BD971D-7447-46C4-9130-E52912ACCE23}" destId="{B752E920-7BCF-4EAF-938A-91DE51B07544}" srcOrd="0" destOrd="0" presId="urn:microsoft.com/office/officeart/2005/8/layout/orgChart1"/>
    <dgm:cxn modelId="{5500A992-164F-4E69-9E57-C42C5A00558B}" type="presOf" srcId="{2FC90BA9-A3BD-4862-9BD6-12FF86E8D171}" destId="{D8FD2F71-0C0C-4759-A8E6-05C279E93D1B}" srcOrd="0" destOrd="0" presId="urn:microsoft.com/office/officeart/2005/8/layout/orgChart1"/>
    <dgm:cxn modelId="{2F4D6FDA-0C68-429D-ABB9-223CD2631238}" srcId="{2752A779-9C85-49C7-8F60-F82396D17FC8}" destId="{59B2EF13-836D-4589-BAE5-D0F11E775433}" srcOrd="1" destOrd="0" parTransId="{F9BD971D-7447-46C4-9130-E52912ACCE23}" sibTransId="{9B5CA104-FD0D-4380-8F13-CC03E870B23D}"/>
    <dgm:cxn modelId="{467B83E7-DBA9-4EED-B8AD-0F86253CD5FF}" srcId="{2752A779-9C85-49C7-8F60-F82396D17FC8}" destId="{A480571F-629D-4391-81CC-77BC3959A2D1}" srcOrd="3" destOrd="0" parTransId="{37B1C8C0-7DD7-4B3A-8A80-2D9775DF2229}" sibTransId="{D13D1893-1B31-421F-BECB-396DA25435F4}"/>
    <dgm:cxn modelId="{F3185019-C6B9-4F08-A5A4-9AED6CE368CD}" type="presParOf" srcId="{519ACE08-9A69-456E-96E7-EAA1CD65D398}" destId="{C1D8C5D1-DDF1-44EE-91D6-42DAC239E79B}" srcOrd="0" destOrd="0" presId="urn:microsoft.com/office/officeart/2005/8/layout/orgChart1"/>
    <dgm:cxn modelId="{CC20F0E9-E966-4BF7-B378-B886175DD2A7}" type="presParOf" srcId="{C1D8C5D1-DDF1-44EE-91D6-42DAC239E79B}" destId="{8CE73D76-3AD1-4733-A821-CBE0D94E94A7}" srcOrd="0" destOrd="0" presId="urn:microsoft.com/office/officeart/2005/8/layout/orgChart1"/>
    <dgm:cxn modelId="{C3CD17C9-A821-4CCD-9810-38B022B8BC9F}" type="presParOf" srcId="{8CE73D76-3AD1-4733-A821-CBE0D94E94A7}" destId="{C9FC4FC1-3989-456A-85C3-97B1A2ABC937}" srcOrd="0" destOrd="0" presId="urn:microsoft.com/office/officeart/2005/8/layout/orgChart1"/>
    <dgm:cxn modelId="{B9514EA5-922A-46A4-A093-A321C86572B1}" type="presParOf" srcId="{8CE73D76-3AD1-4733-A821-CBE0D94E94A7}" destId="{F8B5E453-F5D2-4A60-94C9-65FE784C325D}" srcOrd="1" destOrd="0" presId="urn:microsoft.com/office/officeart/2005/8/layout/orgChart1"/>
    <dgm:cxn modelId="{2B3B2A18-4EB1-4798-9DE7-265A78AF3699}" type="presParOf" srcId="{C1D8C5D1-DDF1-44EE-91D6-42DAC239E79B}" destId="{5B7F492A-C7BC-45F4-AC72-C1BC3F553333}" srcOrd="1" destOrd="0" presId="urn:microsoft.com/office/officeart/2005/8/layout/orgChart1"/>
    <dgm:cxn modelId="{F823FEC5-5B21-45BB-B4AE-74A9344BE35B}" type="presParOf" srcId="{5B7F492A-C7BC-45F4-AC72-C1BC3F553333}" destId="{A5A917DA-5AC2-44BB-A66C-26993C2EDEA2}" srcOrd="0" destOrd="0" presId="urn:microsoft.com/office/officeart/2005/8/layout/orgChart1"/>
    <dgm:cxn modelId="{63F87850-E405-42B4-8B12-4AEEB1607D18}" type="presParOf" srcId="{5B7F492A-C7BC-45F4-AC72-C1BC3F553333}" destId="{BB427CDD-672D-4394-973D-3A1F5FC063ED}" srcOrd="1" destOrd="0" presId="urn:microsoft.com/office/officeart/2005/8/layout/orgChart1"/>
    <dgm:cxn modelId="{90AD4493-D8D1-4417-914C-68A2217AB834}" type="presParOf" srcId="{BB427CDD-672D-4394-973D-3A1F5FC063ED}" destId="{D96CBFB4-9845-412C-9BA3-7C4A34153514}" srcOrd="0" destOrd="0" presId="urn:microsoft.com/office/officeart/2005/8/layout/orgChart1"/>
    <dgm:cxn modelId="{79C08E03-6CE5-4EEC-8929-7F7B1BEB8A56}" type="presParOf" srcId="{D96CBFB4-9845-412C-9BA3-7C4A34153514}" destId="{D8FD2F71-0C0C-4759-A8E6-05C279E93D1B}" srcOrd="0" destOrd="0" presId="urn:microsoft.com/office/officeart/2005/8/layout/orgChart1"/>
    <dgm:cxn modelId="{4C133C00-0FB0-4015-8EC9-3DECF02DB86D}" type="presParOf" srcId="{D96CBFB4-9845-412C-9BA3-7C4A34153514}" destId="{212A83C8-EF4C-41D2-B170-BFE68B180F85}" srcOrd="1" destOrd="0" presId="urn:microsoft.com/office/officeart/2005/8/layout/orgChart1"/>
    <dgm:cxn modelId="{CFEE644E-6051-445E-BA54-ACB4FDBB9853}" type="presParOf" srcId="{BB427CDD-672D-4394-973D-3A1F5FC063ED}" destId="{77FF008E-001C-444C-8236-2AB4EBB21857}" srcOrd="1" destOrd="0" presId="urn:microsoft.com/office/officeart/2005/8/layout/orgChart1"/>
    <dgm:cxn modelId="{77357B94-03A3-4272-B1C2-AA4B641C6F4C}" type="presParOf" srcId="{BB427CDD-672D-4394-973D-3A1F5FC063ED}" destId="{D1227BAA-A52F-485E-A664-B175A9F65B81}" srcOrd="2" destOrd="0" presId="urn:microsoft.com/office/officeart/2005/8/layout/orgChart1"/>
    <dgm:cxn modelId="{BA65A954-9251-47A6-A765-CC5C9A2235D0}" type="presParOf" srcId="{5B7F492A-C7BC-45F4-AC72-C1BC3F553333}" destId="{B752E920-7BCF-4EAF-938A-91DE51B07544}" srcOrd="2" destOrd="0" presId="urn:microsoft.com/office/officeart/2005/8/layout/orgChart1"/>
    <dgm:cxn modelId="{0E1C9D0E-EC4B-40E9-97A6-A76A6A003449}" type="presParOf" srcId="{5B7F492A-C7BC-45F4-AC72-C1BC3F553333}" destId="{D2F4F4E3-8DFC-4103-98AA-0F478E7237AE}" srcOrd="3" destOrd="0" presId="urn:microsoft.com/office/officeart/2005/8/layout/orgChart1"/>
    <dgm:cxn modelId="{564A5EF7-DBF4-45A0-8B8C-59FD4350D091}" type="presParOf" srcId="{D2F4F4E3-8DFC-4103-98AA-0F478E7237AE}" destId="{01786A9F-F4AF-45D4-85A2-69E580A69E25}" srcOrd="0" destOrd="0" presId="urn:microsoft.com/office/officeart/2005/8/layout/orgChart1"/>
    <dgm:cxn modelId="{CEB45EFD-3F94-400A-BDC6-1479F8446514}" type="presParOf" srcId="{01786A9F-F4AF-45D4-85A2-69E580A69E25}" destId="{92274B8B-E840-464E-B9E2-AB9FE96F9A00}" srcOrd="0" destOrd="0" presId="urn:microsoft.com/office/officeart/2005/8/layout/orgChart1"/>
    <dgm:cxn modelId="{E8B53DC3-24BA-45E6-AB8B-CEACF173E4A0}" type="presParOf" srcId="{01786A9F-F4AF-45D4-85A2-69E580A69E25}" destId="{F3023C20-04B4-4BBA-A127-6DEC9E82E9DD}" srcOrd="1" destOrd="0" presId="urn:microsoft.com/office/officeart/2005/8/layout/orgChart1"/>
    <dgm:cxn modelId="{4FD8C1C1-AE60-4F0A-BF6B-44FA7BEBF84D}" type="presParOf" srcId="{D2F4F4E3-8DFC-4103-98AA-0F478E7237AE}" destId="{AC13FE1A-6D45-409F-B7F8-328718E80BEB}" srcOrd="1" destOrd="0" presId="urn:microsoft.com/office/officeart/2005/8/layout/orgChart1"/>
    <dgm:cxn modelId="{3045E880-FD89-49A4-8D76-58262C9E5467}" type="presParOf" srcId="{D2F4F4E3-8DFC-4103-98AA-0F478E7237AE}" destId="{2247C4A1-DC03-4598-9566-F156185DE0FF}" srcOrd="2" destOrd="0" presId="urn:microsoft.com/office/officeart/2005/8/layout/orgChart1"/>
    <dgm:cxn modelId="{9B2916AA-7B3D-4B02-96BB-9385931AEBF2}" type="presParOf" srcId="{5B7F492A-C7BC-45F4-AC72-C1BC3F553333}" destId="{109D6CAA-0687-4456-85AE-3AF42DF4A7FD}" srcOrd="4" destOrd="0" presId="urn:microsoft.com/office/officeart/2005/8/layout/orgChart1"/>
    <dgm:cxn modelId="{2835723B-8103-4DF0-A4FB-B39ECB6725F5}" type="presParOf" srcId="{5B7F492A-C7BC-45F4-AC72-C1BC3F553333}" destId="{0AB0536F-778E-4D33-9D87-F4C09D49A11E}" srcOrd="5" destOrd="0" presId="urn:microsoft.com/office/officeart/2005/8/layout/orgChart1"/>
    <dgm:cxn modelId="{38660E5B-7DD4-49EE-BC35-54E7A2FD05F1}" type="presParOf" srcId="{0AB0536F-778E-4D33-9D87-F4C09D49A11E}" destId="{58FACC46-D92C-4B34-B8CC-5613BAE167C2}" srcOrd="0" destOrd="0" presId="urn:microsoft.com/office/officeart/2005/8/layout/orgChart1"/>
    <dgm:cxn modelId="{9DDD7391-A280-4014-91DE-10B4CF3F2F08}" type="presParOf" srcId="{58FACC46-D92C-4B34-B8CC-5613BAE167C2}" destId="{F8CE33D1-AFA9-4AD0-A5C1-5C77B8BDED60}" srcOrd="0" destOrd="0" presId="urn:microsoft.com/office/officeart/2005/8/layout/orgChart1"/>
    <dgm:cxn modelId="{3EF10580-D468-425F-A2B7-BDBB77A36A51}" type="presParOf" srcId="{58FACC46-D92C-4B34-B8CC-5613BAE167C2}" destId="{576EA209-3855-4761-97D9-AE307D7009FC}" srcOrd="1" destOrd="0" presId="urn:microsoft.com/office/officeart/2005/8/layout/orgChart1"/>
    <dgm:cxn modelId="{C6FFBAB6-381C-48CE-87C1-C2FEB5D9C518}" type="presParOf" srcId="{0AB0536F-778E-4D33-9D87-F4C09D49A11E}" destId="{D0F4B4CC-0A92-4599-83ED-8CE1521E529D}" srcOrd="1" destOrd="0" presId="urn:microsoft.com/office/officeart/2005/8/layout/orgChart1"/>
    <dgm:cxn modelId="{187A9DEC-39EE-42FF-8F04-1AD097385E4C}" type="presParOf" srcId="{0AB0536F-778E-4D33-9D87-F4C09D49A11E}" destId="{916CB8AC-6A8B-458B-96E2-6C9F78CB24BF}" srcOrd="2" destOrd="0" presId="urn:microsoft.com/office/officeart/2005/8/layout/orgChart1"/>
    <dgm:cxn modelId="{FF6E6415-8196-4879-B3B5-EECCF61F6070}" type="presParOf" srcId="{5B7F492A-C7BC-45F4-AC72-C1BC3F553333}" destId="{11A307D6-E4FD-4239-8B56-96FEBB8DFEBF}" srcOrd="6" destOrd="0" presId="urn:microsoft.com/office/officeart/2005/8/layout/orgChart1"/>
    <dgm:cxn modelId="{AF8E40A1-37E1-41A4-8D9D-1097E6AE61AD}" type="presParOf" srcId="{5B7F492A-C7BC-45F4-AC72-C1BC3F553333}" destId="{0DCCE709-944A-4513-B074-587CFEFA9605}" srcOrd="7" destOrd="0" presId="urn:microsoft.com/office/officeart/2005/8/layout/orgChart1"/>
    <dgm:cxn modelId="{C669609E-069E-4C49-9512-9CD9B6470256}" type="presParOf" srcId="{0DCCE709-944A-4513-B074-587CFEFA9605}" destId="{3AACDECE-8A97-4C28-A2A6-F5339F874DAA}" srcOrd="0" destOrd="0" presId="urn:microsoft.com/office/officeart/2005/8/layout/orgChart1"/>
    <dgm:cxn modelId="{CAC35143-0DC2-443D-B75D-7BAC9B1794A8}" type="presParOf" srcId="{3AACDECE-8A97-4C28-A2A6-F5339F874DAA}" destId="{C275A2EF-C4E9-455E-84CD-013B35FBCB9C}" srcOrd="0" destOrd="0" presId="urn:microsoft.com/office/officeart/2005/8/layout/orgChart1"/>
    <dgm:cxn modelId="{2D06CE6E-3E4B-493C-AC85-2573E687D3C7}" type="presParOf" srcId="{3AACDECE-8A97-4C28-A2A6-F5339F874DAA}" destId="{AF1C53A4-02C9-4765-A9E8-6FA69FDB375D}" srcOrd="1" destOrd="0" presId="urn:microsoft.com/office/officeart/2005/8/layout/orgChart1"/>
    <dgm:cxn modelId="{847D0912-7112-402F-9838-CA59B3F8D6E3}" type="presParOf" srcId="{0DCCE709-944A-4513-B074-587CFEFA9605}" destId="{8851B2F2-CD28-43C3-B746-10E6D5152CAD}" srcOrd="1" destOrd="0" presId="urn:microsoft.com/office/officeart/2005/8/layout/orgChart1"/>
    <dgm:cxn modelId="{5C68234C-4679-41CC-9D91-D7194F656C47}" type="presParOf" srcId="{0DCCE709-944A-4513-B074-587CFEFA9605}" destId="{5A042F58-E94C-470F-A604-E0B9F08D30FE}" srcOrd="2" destOrd="0" presId="urn:microsoft.com/office/officeart/2005/8/layout/orgChart1"/>
    <dgm:cxn modelId="{D8908BB9-0924-419B-984A-49A00F4C0514}" type="presParOf" srcId="{C1D8C5D1-DDF1-44EE-91D6-42DAC239E79B}" destId="{58571CE3-BADF-4C03-AF36-9D160B1155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90BEA7-CC85-41CB-BA7A-D7A285F926E8}" type="doc">
      <dgm:prSet loTypeId="urn:microsoft.com/office/officeart/2005/8/layout/venn2" loCatId="relationship" qsTypeId="urn:microsoft.com/office/officeart/2005/8/quickstyle/3d7" qsCatId="3D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9726AF54-9E69-467F-9799-30A984AA9A55}">
      <dgm:prSet phldrT="[Text]" custT="1"/>
      <dgm:spPr/>
      <dgm:t>
        <a:bodyPr/>
        <a:lstStyle/>
        <a:p>
          <a:pPr rtl="1"/>
          <a:r>
            <a:rPr lang="ar-SA" sz="2000" smtClean="0"/>
            <a:t>الدولة اعلى من المنظمة</a:t>
          </a:r>
          <a:endParaRPr lang="en-US" sz="2000" dirty="0"/>
        </a:p>
      </dgm:t>
    </dgm:pt>
    <dgm:pt modelId="{8745D27B-E9D2-4F30-B588-9B0240AEB333}" type="parTrans" cxnId="{A0F79A9D-9644-4D77-BB3C-DDE262DC09A2}">
      <dgm:prSet/>
      <dgm:spPr/>
      <dgm:t>
        <a:bodyPr/>
        <a:lstStyle/>
        <a:p>
          <a:endParaRPr lang="en-US"/>
        </a:p>
      </dgm:t>
    </dgm:pt>
    <dgm:pt modelId="{226808B9-9909-4F7E-959E-D856DC160563}" type="sibTrans" cxnId="{A0F79A9D-9644-4D77-BB3C-DDE262DC09A2}">
      <dgm:prSet/>
      <dgm:spPr/>
      <dgm:t>
        <a:bodyPr/>
        <a:lstStyle/>
        <a:p>
          <a:endParaRPr lang="en-US"/>
        </a:p>
      </dgm:t>
    </dgm:pt>
    <dgm:pt modelId="{267C9F9F-A959-45A8-8D44-618BC9AF4BE0}">
      <dgm:prSet phldrT="[Text]" custT="1"/>
      <dgm:spPr/>
      <dgm:t>
        <a:bodyPr/>
        <a:lstStyle/>
        <a:p>
          <a:r>
            <a:rPr lang="ar-SA" sz="2400" smtClean="0"/>
            <a:t>دور استشاري</a:t>
          </a:r>
          <a:endParaRPr lang="en-US" sz="2400" dirty="0"/>
        </a:p>
      </dgm:t>
    </dgm:pt>
    <dgm:pt modelId="{8B743282-F7B6-435E-8E05-AE7D4C2003FF}" type="parTrans" cxnId="{505CFB9A-BBDC-4170-9BDB-A9FF08C145A5}">
      <dgm:prSet/>
      <dgm:spPr/>
      <dgm:t>
        <a:bodyPr/>
        <a:lstStyle/>
        <a:p>
          <a:endParaRPr lang="en-US"/>
        </a:p>
      </dgm:t>
    </dgm:pt>
    <dgm:pt modelId="{21A52121-5713-4C11-84EB-F37A1AA11E8F}" type="sibTrans" cxnId="{505CFB9A-BBDC-4170-9BDB-A9FF08C145A5}">
      <dgm:prSet/>
      <dgm:spPr/>
      <dgm:t>
        <a:bodyPr/>
        <a:lstStyle/>
        <a:p>
          <a:endParaRPr lang="en-US"/>
        </a:p>
      </dgm:t>
    </dgm:pt>
    <dgm:pt modelId="{7E4ED447-B5EE-4F63-B235-96542B195C49}">
      <dgm:prSet phldrT="[Text]"/>
      <dgm:spPr/>
      <dgm:t>
        <a:bodyPr/>
        <a:lstStyle/>
        <a:p>
          <a:r>
            <a:rPr lang="ar-SA" smtClean="0"/>
            <a:t>قرار ملزم </a:t>
          </a:r>
          <a:endParaRPr lang="en-US" dirty="0"/>
        </a:p>
      </dgm:t>
    </dgm:pt>
    <dgm:pt modelId="{81BA2AC4-EFC7-48A3-A04B-5FC8045DB20F}" type="parTrans" cxnId="{F77431DF-F8E1-4367-A632-22BEFA39D9D4}">
      <dgm:prSet/>
      <dgm:spPr/>
      <dgm:t>
        <a:bodyPr/>
        <a:lstStyle/>
        <a:p>
          <a:endParaRPr lang="en-US"/>
        </a:p>
      </dgm:t>
    </dgm:pt>
    <dgm:pt modelId="{2F94E535-8C5A-48C0-BF03-B807154A5651}" type="sibTrans" cxnId="{F77431DF-F8E1-4367-A632-22BEFA39D9D4}">
      <dgm:prSet/>
      <dgm:spPr/>
      <dgm:t>
        <a:bodyPr/>
        <a:lstStyle/>
        <a:p>
          <a:endParaRPr lang="en-US"/>
        </a:p>
      </dgm:t>
    </dgm:pt>
    <dgm:pt modelId="{D9F6CC14-F9FF-45CA-BC62-CE054656DF7B}">
      <dgm:prSet phldrT="[Text]"/>
      <dgm:spPr/>
      <dgm:t>
        <a:bodyPr/>
        <a:lstStyle/>
        <a:p>
          <a:pPr rtl="1"/>
          <a:r>
            <a:rPr lang="ar-SA" smtClean="0"/>
            <a:t>رأي استشاري + قرار ملزم</a:t>
          </a:r>
          <a:endParaRPr lang="en-US" dirty="0"/>
        </a:p>
      </dgm:t>
    </dgm:pt>
    <dgm:pt modelId="{835B7907-66A8-41EC-A2DF-4BAA13537DB0}" type="parTrans" cxnId="{57F362FF-E35A-401D-8147-282CD403EAD4}">
      <dgm:prSet/>
      <dgm:spPr/>
      <dgm:t>
        <a:bodyPr/>
        <a:lstStyle/>
        <a:p>
          <a:endParaRPr lang="en-US"/>
        </a:p>
      </dgm:t>
    </dgm:pt>
    <dgm:pt modelId="{8C7655DF-342D-40FC-9C98-C56A90B1A498}" type="sibTrans" cxnId="{57F362FF-E35A-401D-8147-282CD403EAD4}">
      <dgm:prSet/>
      <dgm:spPr/>
      <dgm:t>
        <a:bodyPr/>
        <a:lstStyle/>
        <a:p>
          <a:endParaRPr lang="en-US"/>
        </a:p>
      </dgm:t>
    </dgm:pt>
    <dgm:pt modelId="{781B2476-F29A-4EBB-B097-F97D92FC975D}" type="pres">
      <dgm:prSet presAssocID="{1590BEA7-CC85-41CB-BA7A-D7A285F926E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2A1E24-F35D-4E51-91DA-7003EADF24CB}" type="pres">
      <dgm:prSet presAssocID="{1590BEA7-CC85-41CB-BA7A-D7A285F926E8}" presName="comp1" presStyleCnt="0"/>
      <dgm:spPr/>
      <dgm:t>
        <a:bodyPr/>
        <a:lstStyle/>
        <a:p>
          <a:endParaRPr lang="en-US"/>
        </a:p>
      </dgm:t>
    </dgm:pt>
    <dgm:pt modelId="{6627835A-034D-42D9-8D61-29C330D379AF}" type="pres">
      <dgm:prSet presAssocID="{1590BEA7-CC85-41CB-BA7A-D7A285F926E8}" presName="circle1" presStyleLbl="node1" presStyleIdx="0" presStyleCnt="4" custLinFactNeighborX="0" custLinFactNeighborY="1389"/>
      <dgm:spPr/>
      <dgm:t>
        <a:bodyPr/>
        <a:lstStyle/>
        <a:p>
          <a:endParaRPr lang="en-US"/>
        </a:p>
      </dgm:t>
    </dgm:pt>
    <dgm:pt modelId="{0187968C-B265-493F-9284-5886C67DC30E}" type="pres">
      <dgm:prSet presAssocID="{1590BEA7-CC85-41CB-BA7A-D7A285F926E8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9AEE7-1992-48DB-B12A-57A422BD0231}" type="pres">
      <dgm:prSet presAssocID="{1590BEA7-CC85-41CB-BA7A-D7A285F926E8}" presName="comp2" presStyleCnt="0"/>
      <dgm:spPr/>
      <dgm:t>
        <a:bodyPr/>
        <a:lstStyle/>
        <a:p>
          <a:endParaRPr lang="en-US"/>
        </a:p>
      </dgm:t>
    </dgm:pt>
    <dgm:pt modelId="{B2ED4901-D618-431E-96DB-00AA96199412}" type="pres">
      <dgm:prSet presAssocID="{1590BEA7-CC85-41CB-BA7A-D7A285F926E8}" presName="circle2" presStyleLbl="node1" presStyleIdx="1" presStyleCnt="4"/>
      <dgm:spPr/>
      <dgm:t>
        <a:bodyPr/>
        <a:lstStyle/>
        <a:p>
          <a:endParaRPr lang="en-US"/>
        </a:p>
      </dgm:t>
    </dgm:pt>
    <dgm:pt modelId="{647940DC-CC53-4A23-8B77-2F9B7188D288}" type="pres">
      <dgm:prSet presAssocID="{1590BEA7-CC85-41CB-BA7A-D7A285F926E8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0B6F39-F6C5-47A4-AF37-B6D88597997C}" type="pres">
      <dgm:prSet presAssocID="{1590BEA7-CC85-41CB-BA7A-D7A285F926E8}" presName="comp3" presStyleCnt="0"/>
      <dgm:spPr/>
      <dgm:t>
        <a:bodyPr/>
        <a:lstStyle/>
        <a:p>
          <a:endParaRPr lang="en-US"/>
        </a:p>
      </dgm:t>
    </dgm:pt>
    <dgm:pt modelId="{B72333A9-0CCC-4351-A314-61A8E52AF1B6}" type="pres">
      <dgm:prSet presAssocID="{1590BEA7-CC85-41CB-BA7A-D7A285F926E8}" presName="circle3" presStyleLbl="node1" presStyleIdx="2" presStyleCnt="4"/>
      <dgm:spPr/>
      <dgm:t>
        <a:bodyPr/>
        <a:lstStyle/>
        <a:p>
          <a:endParaRPr lang="en-US"/>
        </a:p>
      </dgm:t>
    </dgm:pt>
    <dgm:pt modelId="{3D22CC6E-42EC-4918-AC2B-8A4CEF5F769C}" type="pres">
      <dgm:prSet presAssocID="{1590BEA7-CC85-41CB-BA7A-D7A285F926E8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BFC4A6-3008-4BA5-85BD-3ED7D3069056}" type="pres">
      <dgm:prSet presAssocID="{1590BEA7-CC85-41CB-BA7A-D7A285F926E8}" presName="comp4" presStyleCnt="0"/>
      <dgm:spPr/>
      <dgm:t>
        <a:bodyPr/>
        <a:lstStyle/>
        <a:p>
          <a:endParaRPr lang="en-US"/>
        </a:p>
      </dgm:t>
    </dgm:pt>
    <dgm:pt modelId="{BC82A437-4B8E-48DB-AD88-FB54F087D4C9}" type="pres">
      <dgm:prSet presAssocID="{1590BEA7-CC85-41CB-BA7A-D7A285F926E8}" presName="circle4" presStyleLbl="node1" presStyleIdx="3" presStyleCnt="4"/>
      <dgm:spPr/>
      <dgm:t>
        <a:bodyPr/>
        <a:lstStyle/>
        <a:p>
          <a:endParaRPr lang="en-US"/>
        </a:p>
      </dgm:t>
    </dgm:pt>
    <dgm:pt modelId="{FE213D46-D926-4B9E-9749-FA296EEBEF55}" type="pres">
      <dgm:prSet presAssocID="{1590BEA7-CC85-41CB-BA7A-D7A285F926E8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77338D-4E77-495C-AC93-11EFFC08A9EF}" type="presOf" srcId="{7E4ED447-B5EE-4F63-B235-96542B195C49}" destId="{B72333A9-0CCC-4351-A314-61A8E52AF1B6}" srcOrd="0" destOrd="0" presId="urn:microsoft.com/office/officeart/2005/8/layout/venn2"/>
    <dgm:cxn modelId="{31E2AC87-D42D-4A2E-A414-12BD73A4CD93}" type="presOf" srcId="{9726AF54-9E69-467F-9799-30A984AA9A55}" destId="{0187968C-B265-493F-9284-5886C67DC30E}" srcOrd="1" destOrd="0" presId="urn:microsoft.com/office/officeart/2005/8/layout/venn2"/>
    <dgm:cxn modelId="{DE29EAA0-9878-4C0A-9B36-F35ABA1754EF}" type="presOf" srcId="{267C9F9F-A959-45A8-8D44-618BC9AF4BE0}" destId="{647940DC-CC53-4A23-8B77-2F9B7188D288}" srcOrd="1" destOrd="0" presId="urn:microsoft.com/office/officeart/2005/8/layout/venn2"/>
    <dgm:cxn modelId="{0BF911B2-B22A-4414-B7C6-9BB1CE1BA023}" type="presOf" srcId="{D9F6CC14-F9FF-45CA-BC62-CE054656DF7B}" destId="{BC82A437-4B8E-48DB-AD88-FB54F087D4C9}" srcOrd="0" destOrd="0" presId="urn:microsoft.com/office/officeart/2005/8/layout/venn2"/>
    <dgm:cxn modelId="{505CFB9A-BBDC-4170-9BDB-A9FF08C145A5}" srcId="{1590BEA7-CC85-41CB-BA7A-D7A285F926E8}" destId="{267C9F9F-A959-45A8-8D44-618BC9AF4BE0}" srcOrd="1" destOrd="0" parTransId="{8B743282-F7B6-435E-8E05-AE7D4C2003FF}" sibTransId="{21A52121-5713-4C11-84EB-F37A1AA11E8F}"/>
    <dgm:cxn modelId="{A0F79A9D-9644-4D77-BB3C-DDE262DC09A2}" srcId="{1590BEA7-CC85-41CB-BA7A-D7A285F926E8}" destId="{9726AF54-9E69-467F-9799-30A984AA9A55}" srcOrd="0" destOrd="0" parTransId="{8745D27B-E9D2-4F30-B588-9B0240AEB333}" sibTransId="{226808B9-9909-4F7E-959E-D856DC160563}"/>
    <dgm:cxn modelId="{F77431DF-F8E1-4367-A632-22BEFA39D9D4}" srcId="{1590BEA7-CC85-41CB-BA7A-D7A285F926E8}" destId="{7E4ED447-B5EE-4F63-B235-96542B195C49}" srcOrd="2" destOrd="0" parTransId="{81BA2AC4-EFC7-48A3-A04B-5FC8045DB20F}" sibTransId="{2F94E535-8C5A-48C0-BF03-B807154A5651}"/>
    <dgm:cxn modelId="{57F362FF-E35A-401D-8147-282CD403EAD4}" srcId="{1590BEA7-CC85-41CB-BA7A-D7A285F926E8}" destId="{D9F6CC14-F9FF-45CA-BC62-CE054656DF7B}" srcOrd="3" destOrd="0" parTransId="{835B7907-66A8-41EC-A2DF-4BAA13537DB0}" sibTransId="{8C7655DF-342D-40FC-9C98-C56A90B1A498}"/>
    <dgm:cxn modelId="{2A391185-73D2-40AF-A103-9622DF69BEF9}" type="presOf" srcId="{267C9F9F-A959-45A8-8D44-618BC9AF4BE0}" destId="{B2ED4901-D618-431E-96DB-00AA96199412}" srcOrd="0" destOrd="0" presId="urn:microsoft.com/office/officeart/2005/8/layout/venn2"/>
    <dgm:cxn modelId="{5C6E60E1-1A96-470D-9C94-9ADC569A9FF2}" type="presOf" srcId="{7E4ED447-B5EE-4F63-B235-96542B195C49}" destId="{3D22CC6E-42EC-4918-AC2B-8A4CEF5F769C}" srcOrd="1" destOrd="0" presId="urn:microsoft.com/office/officeart/2005/8/layout/venn2"/>
    <dgm:cxn modelId="{14868F22-523A-4219-B0D1-5B7366220C2E}" type="presOf" srcId="{9726AF54-9E69-467F-9799-30A984AA9A55}" destId="{6627835A-034D-42D9-8D61-29C330D379AF}" srcOrd="0" destOrd="0" presId="urn:microsoft.com/office/officeart/2005/8/layout/venn2"/>
    <dgm:cxn modelId="{3933E66A-3057-45C6-892E-C4BED202D89C}" type="presOf" srcId="{D9F6CC14-F9FF-45CA-BC62-CE054656DF7B}" destId="{FE213D46-D926-4B9E-9749-FA296EEBEF55}" srcOrd="1" destOrd="0" presId="urn:microsoft.com/office/officeart/2005/8/layout/venn2"/>
    <dgm:cxn modelId="{2737F871-4470-4394-AEAD-B97153C644C4}" type="presOf" srcId="{1590BEA7-CC85-41CB-BA7A-D7A285F926E8}" destId="{781B2476-F29A-4EBB-B097-F97D92FC975D}" srcOrd="0" destOrd="0" presId="urn:microsoft.com/office/officeart/2005/8/layout/venn2"/>
    <dgm:cxn modelId="{E8AB3464-E4F8-4483-AE7B-BA152ED7D48F}" type="presParOf" srcId="{781B2476-F29A-4EBB-B097-F97D92FC975D}" destId="{B12A1E24-F35D-4E51-91DA-7003EADF24CB}" srcOrd="0" destOrd="0" presId="urn:microsoft.com/office/officeart/2005/8/layout/venn2"/>
    <dgm:cxn modelId="{88EBEE60-FFF6-43B0-81E2-E5CEB8A9C502}" type="presParOf" srcId="{B12A1E24-F35D-4E51-91DA-7003EADF24CB}" destId="{6627835A-034D-42D9-8D61-29C330D379AF}" srcOrd="0" destOrd="0" presId="urn:microsoft.com/office/officeart/2005/8/layout/venn2"/>
    <dgm:cxn modelId="{F008BE04-9EDC-4F59-8652-368EA2EEAE5D}" type="presParOf" srcId="{B12A1E24-F35D-4E51-91DA-7003EADF24CB}" destId="{0187968C-B265-493F-9284-5886C67DC30E}" srcOrd="1" destOrd="0" presId="urn:microsoft.com/office/officeart/2005/8/layout/venn2"/>
    <dgm:cxn modelId="{0ADE8B1C-D868-4279-A95F-BA5AC84038F1}" type="presParOf" srcId="{781B2476-F29A-4EBB-B097-F97D92FC975D}" destId="{5859AEE7-1992-48DB-B12A-57A422BD0231}" srcOrd="1" destOrd="0" presId="urn:microsoft.com/office/officeart/2005/8/layout/venn2"/>
    <dgm:cxn modelId="{DEE1B33B-722B-47E2-9F06-7AC88830F748}" type="presParOf" srcId="{5859AEE7-1992-48DB-B12A-57A422BD0231}" destId="{B2ED4901-D618-431E-96DB-00AA96199412}" srcOrd="0" destOrd="0" presId="urn:microsoft.com/office/officeart/2005/8/layout/venn2"/>
    <dgm:cxn modelId="{B44F9B00-4AC2-4C46-93D3-B383E833C9A1}" type="presParOf" srcId="{5859AEE7-1992-48DB-B12A-57A422BD0231}" destId="{647940DC-CC53-4A23-8B77-2F9B7188D288}" srcOrd="1" destOrd="0" presId="urn:microsoft.com/office/officeart/2005/8/layout/venn2"/>
    <dgm:cxn modelId="{C5BB1B7C-1250-46D6-B0D6-50C755B4385B}" type="presParOf" srcId="{781B2476-F29A-4EBB-B097-F97D92FC975D}" destId="{C80B6F39-F6C5-47A4-AF37-B6D88597997C}" srcOrd="2" destOrd="0" presId="urn:microsoft.com/office/officeart/2005/8/layout/venn2"/>
    <dgm:cxn modelId="{93C64A94-0371-4676-9B2E-5F89A7357EC4}" type="presParOf" srcId="{C80B6F39-F6C5-47A4-AF37-B6D88597997C}" destId="{B72333A9-0CCC-4351-A314-61A8E52AF1B6}" srcOrd="0" destOrd="0" presId="urn:microsoft.com/office/officeart/2005/8/layout/venn2"/>
    <dgm:cxn modelId="{7615F7B5-9BD5-4451-9853-AF883F711805}" type="presParOf" srcId="{C80B6F39-F6C5-47A4-AF37-B6D88597997C}" destId="{3D22CC6E-42EC-4918-AC2B-8A4CEF5F769C}" srcOrd="1" destOrd="0" presId="urn:microsoft.com/office/officeart/2005/8/layout/venn2"/>
    <dgm:cxn modelId="{CBF14F5D-FFFC-4605-8276-16589E8B98F9}" type="presParOf" srcId="{781B2476-F29A-4EBB-B097-F97D92FC975D}" destId="{28BFC4A6-3008-4BA5-85BD-3ED7D3069056}" srcOrd="3" destOrd="0" presId="urn:microsoft.com/office/officeart/2005/8/layout/venn2"/>
    <dgm:cxn modelId="{76AFF806-5873-4A73-BCAF-1315BC5BAF8F}" type="presParOf" srcId="{28BFC4A6-3008-4BA5-85BD-3ED7D3069056}" destId="{BC82A437-4B8E-48DB-AD88-FB54F087D4C9}" srcOrd="0" destOrd="0" presId="urn:microsoft.com/office/officeart/2005/8/layout/venn2"/>
    <dgm:cxn modelId="{D97C87A5-F1A9-4DE4-8313-E3F0E1FFFA1F}" type="presParOf" srcId="{28BFC4A6-3008-4BA5-85BD-3ED7D3069056}" destId="{FE213D46-D926-4B9E-9749-FA296EEBEF55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B8B11C-4A28-413D-A107-FC4ED6B8457A}" type="doc">
      <dgm:prSet loTypeId="urn:microsoft.com/office/officeart/2005/8/layout/hierarchy1" loCatId="hierarchy" qsTypeId="urn:microsoft.com/office/officeart/2005/8/quickstyle/3d8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AF05ED0-9A49-4CA3-A28F-E0278FD0F224}">
      <dgm:prSet phldrT="[Text]" custT="1"/>
      <dgm:spPr/>
      <dgm:t>
        <a:bodyPr/>
        <a:lstStyle/>
        <a:p>
          <a:pPr rtl="1"/>
          <a:r>
            <a:rPr lang="ar-SA" sz="2400" dirty="0" smtClean="0"/>
            <a:t>التوصية – الدعوى</a:t>
          </a:r>
          <a:r>
            <a:rPr lang="en-US" sz="2400" dirty="0" smtClean="0"/>
            <a:t> </a:t>
          </a:r>
        </a:p>
        <a:p>
          <a:pPr rtl="1"/>
          <a:r>
            <a:rPr lang="ar-SA" sz="2400" dirty="0" smtClean="0"/>
            <a:t>هي توجيه من المنظمة بصدد موضوع معين \ دول – جهات – اشخاص القانون</a:t>
          </a:r>
          <a:endParaRPr lang="en-US" sz="2400" dirty="0"/>
        </a:p>
      </dgm:t>
    </dgm:pt>
    <dgm:pt modelId="{F301BAC4-574D-4900-BFC9-5B3CC34034ED}" type="parTrans" cxnId="{3B7D144D-6775-4B60-B54B-04A00DEB7EFB}">
      <dgm:prSet/>
      <dgm:spPr/>
      <dgm:t>
        <a:bodyPr/>
        <a:lstStyle/>
        <a:p>
          <a:endParaRPr lang="en-US"/>
        </a:p>
      </dgm:t>
    </dgm:pt>
    <dgm:pt modelId="{417294B3-BF55-4161-B160-FAB831AEFBCE}" type="sibTrans" cxnId="{3B7D144D-6775-4B60-B54B-04A00DEB7EFB}">
      <dgm:prSet/>
      <dgm:spPr/>
      <dgm:t>
        <a:bodyPr/>
        <a:lstStyle/>
        <a:p>
          <a:endParaRPr lang="en-US"/>
        </a:p>
      </dgm:t>
    </dgm:pt>
    <dgm:pt modelId="{DB8BABB6-2C1A-414F-AE2F-BB448E88299E}">
      <dgm:prSet phldrT="[Text]" custT="1"/>
      <dgm:spPr/>
      <dgm:t>
        <a:bodyPr/>
        <a:lstStyle/>
        <a:p>
          <a:r>
            <a:rPr lang="ar-SA" sz="3200" dirty="0" smtClean="0"/>
            <a:t>حل النزاع </a:t>
          </a:r>
        </a:p>
        <a:p>
          <a:r>
            <a:rPr lang="ar-SA" sz="3200" dirty="0" smtClean="0"/>
            <a:t>سلطة قضائية</a:t>
          </a:r>
        </a:p>
        <a:p>
          <a:r>
            <a:rPr lang="ar-SA" sz="3200" dirty="0" smtClean="0"/>
            <a:t>المادة 37 \ 1 </a:t>
          </a:r>
        </a:p>
        <a:p>
          <a:r>
            <a:rPr lang="en-US" sz="3200" dirty="0" smtClean="0"/>
            <a:t>UN</a:t>
          </a:r>
          <a:endParaRPr lang="en-US" sz="3200" dirty="0"/>
        </a:p>
      </dgm:t>
    </dgm:pt>
    <dgm:pt modelId="{8F7B2B4A-10A1-45E3-95D4-1E64E7FD94B1}" type="parTrans" cxnId="{6FFC26C0-4855-4884-ADBD-BFAF09B472FE}">
      <dgm:prSet/>
      <dgm:spPr/>
      <dgm:t>
        <a:bodyPr/>
        <a:lstStyle/>
        <a:p>
          <a:endParaRPr lang="en-US"/>
        </a:p>
      </dgm:t>
    </dgm:pt>
    <dgm:pt modelId="{76485561-1C19-4F2E-9324-883B9DBEEB71}" type="sibTrans" cxnId="{6FFC26C0-4855-4884-ADBD-BFAF09B472FE}">
      <dgm:prSet/>
      <dgm:spPr/>
      <dgm:t>
        <a:bodyPr/>
        <a:lstStyle/>
        <a:p>
          <a:endParaRPr lang="en-US"/>
        </a:p>
      </dgm:t>
    </dgm:pt>
    <dgm:pt modelId="{7C9C87BE-7179-4DB3-AE73-AAE99BC6D50E}">
      <dgm:prSet custT="1"/>
      <dgm:spPr/>
      <dgm:t>
        <a:bodyPr/>
        <a:lstStyle/>
        <a:p>
          <a:r>
            <a:rPr lang="ar-SA" sz="3200" dirty="0" smtClean="0"/>
            <a:t>تتضمن حل معين </a:t>
          </a:r>
        </a:p>
        <a:p>
          <a:r>
            <a:rPr lang="ar-SA" sz="3200" dirty="0" smtClean="0"/>
            <a:t>المادة 36 \ 1</a:t>
          </a:r>
        </a:p>
        <a:p>
          <a:r>
            <a:rPr lang="en-US" sz="3200" dirty="0" smtClean="0"/>
            <a:t>UN</a:t>
          </a:r>
          <a:endParaRPr lang="en-US" sz="3200" dirty="0"/>
        </a:p>
      </dgm:t>
    </dgm:pt>
    <dgm:pt modelId="{4FDDA0C5-1A0A-4F78-B0D0-46D52A2D7055}" type="parTrans" cxnId="{CE2B39A0-362B-4A1C-851B-32847E3BF1F8}">
      <dgm:prSet/>
      <dgm:spPr/>
      <dgm:t>
        <a:bodyPr/>
        <a:lstStyle/>
        <a:p>
          <a:endParaRPr lang="en-US"/>
        </a:p>
      </dgm:t>
    </dgm:pt>
    <dgm:pt modelId="{AFAB7F8A-F322-4D19-BD3F-689F60C2932A}" type="sibTrans" cxnId="{CE2B39A0-362B-4A1C-851B-32847E3BF1F8}">
      <dgm:prSet/>
      <dgm:spPr/>
      <dgm:t>
        <a:bodyPr/>
        <a:lstStyle/>
        <a:p>
          <a:endParaRPr lang="en-US"/>
        </a:p>
      </dgm:t>
    </dgm:pt>
    <dgm:pt modelId="{0AF26930-6162-4745-8290-84D2A0FC11D6}">
      <dgm:prSet custT="1"/>
      <dgm:spPr/>
      <dgm:t>
        <a:bodyPr/>
        <a:lstStyle/>
        <a:p>
          <a:r>
            <a:rPr lang="ar-SA" sz="3200" dirty="0" smtClean="0"/>
            <a:t>لا تتضمن حل </a:t>
          </a:r>
        </a:p>
        <a:p>
          <a:r>
            <a:rPr lang="ar-SA" sz="3200" dirty="0" smtClean="0"/>
            <a:t>المادة 33 \ 2</a:t>
          </a:r>
        </a:p>
        <a:p>
          <a:r>
            <a:rPr lang="en-US" sz="3200" dirty="0" smtClean="0"/>
            <a:t>UN</a:t>
          </a:r>
          <a:endParaRPr lang="en-US" sz="3200" dirty="0"/>
        </a:p>
      </dgm:t>
    </dgm:pt>
    <dgm:pt modelId="{5F966238-7FB1-4240-B2C3-EF53E077EEE3}" type="parTrans" cxnId="{7A411B2D-F0D7-45B4-835E-63DB7ED6154A}">
      <dgm:prSet/>
      <dgm:spPr/>
      <dgm:t>
        <a:bodyPr/>
        <a:lstStyle/>
        <a:p>
          <a:endParaRPr lang="en-US"/>
        </a:p>
      </dgm:t>
    </dgm:pt>
    <dgm:pt modelId="{27DCF5CD-3BC8-478B-B92A-7396AD915161}" type="sibTrans" cxnId="{7A411B2D-F0D7-45B4-835E-63DB7ED6154A}">
      <dgm:prSet/>
      <dgm:spPr/>
      <dgm:t>
        <a:bodyPr/>
        <a:lstStyle/>
        <a:p>
          <a:endParaRPr lang="en-US"/>
        </a:p>
      </dgm:t>
    </dgm:pt>
    <dgm:pt modelId="{1025A9A4-5268-438A-B9D3-57245CA98D02}" type="pres">
      <dgm:prSet presAssocID="{CDB8B11C-4A28-413D-A107-FC4ED6B845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57F1853-301D-4138-BD63-B7F2CC05E0A9}" type="pres">
      <dgm:prSet presAssocID="{6AF05ED0-9A49-4CA3-A28F-E0278FD0F224}" presName="hierRoot1" presStyleCnt="0"/>
      <dgm:spPr/>
      <dgm:t>
        <a:bodyPr/>
        <a:lstStyle/>
        <a:p>
          <a:endParaRPr lang="en-US"/>
        </a:p>
      </dgm:t>
    </dgm:pt>
    <dgm:pt modelId="{89D3F8FD-AD66-41AF-9B7E-0148CE3D92A3}" type="pres">
      <dgm:prSet presAssocID="{6AF05ED0-9A49-4CA3-A28F-E0278FD0F224}" presName="composite" presStyleCnt="0"/>
      <dgm:spPr/>
      <dgm:t>
        <a:bodyPr/>
        <a:lstStyle/>
        <a:p>
          <a:endParaRPr lang="en-US"/>
        </a:p>
      </dgm:t>
    </dgm:pt>
    <dgm:pt modelId="{41FBAD54-4F53-419D-BFD2-B1DF1E1EA43B}" type="pres">
      <dgm:prSet presAssocID="{6AF05ED0-9A49-4CA3-A28F-E0278FD0F224}" presName="background" presStyleLbl="node0" presStyleIdx="0" presStyleCnt="1"/>
      <dgm:spPr/>
      <dgm:t>
        <a:bodyPr/>
        <a:lstStyle/>
        <a:p>
          <a:endParaRPr lang="en-US"/>
        </a:p>
      </dgm:t>
    </dgm:pt>
    <dgm:pt modelId="{2A70E222-437A-4335-A73C-7D43F5C02F89}" type="pres">
      <dgm:prSet presAssocID="{6AF05ED0-9A49-4CA3-A28F-E0278FD0F224}" presName="text" presStyleLbl="fgAcc0" presStyleIdx="0" presStyleCnt="1" custScaleX="371751" custScaleY="67541" custLinFactY="-10765" custLinFactNeighborX="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AE5608-A3F1-4063-A88D-5FF147C8865E}" type="pres">
      <dgm:prSet presAssocID="{6AF05ED0-9A49-4CA3-A28F-E0278FD0F224}" presName="hierChild2" presStyleCnt="0"/>
      <dgm:spPr/>
      <dgm:t>
        <a:bodyPr/>
        <a:lstStyle/>
        <a:p>
          <a:endParaRPr lang="en-US"/>
        </a:p>
      </dgm:t>
    </dgm:pt>
    <dgm:pt modelId="{2218F368-10F0-47B9-B365-2B5337154274}" type="pres">
      <dgm:prSet presAssocID="{8F7B2B4A-10A1-45E3-95D4-1E64E7FD94B1}" presName="Name10" presStyleLbl="parChTrans1D2" presStyleIdx="0" presStyleCnt="3"/>
      <dgm:spPr/>
      <dgm:t>
        <a:bodyPr/>
        <a:lstStyle/>
        <a:p>
          <a:endParaRPr lang="en-US"/>
        </a:p>
      </dgm:t>
    </dgm:pt>
    <dgm:pt modelId="{20B8924D-0702-4DCC-BB8F-E93728B789C8}" type="pres">
      <dgm:prSet presAssocID="{DB8BABB6-2C1A-414F-AE2F-BB448E88299E}" presName="hierRoot2" presStyleCnt="0"/>
      <dgm:spPr/>
      <dgm:t>
        <a:bodyPr/>
        <a:lstStyle/>
        <a:p>
          <a:endParaRPr lang="en-US"/>
        </a:p>
      </dgm:t>
    </dgm:pt>
    <dgm:pt modelId="{2976E537-E388-442F-B141-D5077C4C9C48}" type="pres">
      <dgm:prSet presAssocID="{DB8BABB6-2C1A-414F-AE2F-BB448E88299E}" presName="composite2" presStyleCnt="0"/>
      <dgm:spPr/>
      <dgm:t>
        <a:bodyPr/>
        <a:lstStyle/>
        <a:p>
          <a:endParaRPr lang="en-US"/>
        </a:p>
      </dgm:t>
    </dgm:pt>
    <dgm:pt modelId="{F931D822-BB7F-41C9-8E84-0F471617A5F0}" type="pres">
      <dgm:prSet presAssocID="{DB8BABB6-2C1A-414F-AE2F-BB448E88299E}" presName="background2" presStyleLbl="node2" presStyleIdx="0" presStyleCnt="3"/>
      <dgm:spPr/>
      <dgm:t>
        <a:bodyPr/>
        <a:lstStyle/>
        <a:p>
          <a:endParaRPr lang="en-US"/>
        </a:p>
      </dgm:t>
    </dgm:pt>
    <dgm:pt modelId="{BB13AB66-A92F-4A1A-8082-C9D55F105A0D}" type="pres">
      <dgm:prSet presAssocID="{DB8BABB6-2C1A-414F-AE2F-BB448E88299E}" presName="text2" presStyleLbl="fgAcc2" presStyleIdx="0" presStyleCnt="3" custScaleY="196343" custLinFactNeighborY="-237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6B317D-9CDA-4CC9-8EB2-FAD0EA46BB1C}" type="pres">
      <dgm:prSet presAssocID="{DB8BABB6-2C1A-414F-AE2F-BB448E88299E}" presName="hierChild3" presStyleCnt="0"/>
      <dgm:spPr/>
      <dgm:t>
        <a:bodyPr/>
        <a:lstStyle/>
        <a:p>
          <a:endParaRPr lang="en-US"/>
        </a:p>
      </dgm:t>
    </dgm:pt>
    <dgm:pt modelId="{AFB59787-584F-484A-845C-A03C55FA6E4C}" type="pres">
      <dgm:prSet presAssocID="{4FDDA0C5-1A0A-4F78-B0D0-46D52A2D7055}" presName="Name10" presStyleLbl="parChTrans1D2" presStyleIdx="1" presStyleCnt="3"/>
      <dgm:spPr/>
      <dgm:t>
        <a:bodyPr/>
        <a:lstStyle/>
        <a:p>
          <a:endParaRPr lang="en-US"/>
        </a:p>
      </dgm:t>
    </dgm:pt>
    <dgm:pt modelId="{2DD629F8-F159-4420-BB79-85C6ABAAC3D6}" type="pres">
      <dgm:prSet presAssocID="{7C9C87BE-7179-4DB3-AE73-AAE99BC6D50E}" presName="hierRoot2" presStyleCnt="0"/>
      <dgm:spPr/>
      <dgm:t>
        <a:bodyPr/>
        <a:lstStyle/>
        <a:p>
          <a:endParaRPr lang="en-US"/>
        </a:p>
      </dgm:t>
    </dgm:pt>
    <dgm:pt modelId="{DA2D1A1B-D418-423B-A0A8-3BDB4E827554}" type="pres">
      <dgm:prSet presAssocID="{7C9C87BE-7179-4DB3-AE73-AAE99BC6D50E}" presName="composite2" presStyleCnt="0"/>
      <dgm:spPr/>
      <dgm:t>
        <a:bodyPr/>
        <a:lstStyle/>
        <a:p>
          <a:endParaRPr lang="en-US"/>
        </a:p>
      </dgm:t>
    </dgm:pt>
    <dgm:pt modelId="{4569A686-9C8E-4039-8080-9BCC63F708C4}" type="pres">
      <dgm:prSet presAssocID="{7C9C87BE-7179-4DB3-AE73-AAE99BC6D50E}" presName="background2" presStyleLbl="node2" presStyleIdx="1" presStyleCnt="3"/>
      <dgm:spPr/>
      <dgm:t>
        <a:bodyPr/>
        <a:lstStyle/>
        <a:p>
          <a:endParaRPr lang="en-US"/>
        </a:p>
      </dgm:t>
    </dgm:pt>
    <dgm:pt modelId="{B837E3F1-2CE4-417E-89B9-6390D562AE47}" type="pres">
      <dgm:prSet presAssocID="{7C9C87BE-7179-4DB3-AE73-AAE99BC6D50E}" presName="text2" presStyleLbl="fgAcc2" presStyleIdx="1" presStyleCnt="3" custScaleY="196343" custLinFactNeighborY="-237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EB8BB1-A49A-4C1C-BFA6-023449507EB2}" type="pres">
      <dgm:prSet presAssocID="{7C9C87BE-7179-4DB3-AE73-AAE99BC6D50E}" presName="hierChild3" presStyleCnt="0"/>
      <dgm:spPr/>
      <dgm:t>
        <a:bodyPr/>
        <a:lstStyle/>
        <a:p>
          <a:endParaRPr lang="en-US"/>
        </a:p>
      </dgm:t>
    </dgm:pt>
    <dgm:pt modelId="{45D805C9-A39E-4BFB-9E98-33594BD6C46B}" type="pres">
      <dgm:prSet presAssocID="{5F966238-7FB1-4240-B2C3-EF53E077EEE3}" presName="Name10" presStyleLbl="parChTrans1D2" presStyleIdx="2" presStyleCnt="3"/>
      <dgm:spPr/>
      <dgm:t>
        <a:bodyPr/>
        <a:lstStyle/>
        <a:p>
          <a:endParaRPr lang="en-US"/>
        </a:p>
      </dgm:t>
    </dgm:pt>
    <dgm:pt modelId="{5E478BF7-A2E1-4E74-9CFB-C31169B802ED}" type="pres">
      <dgm:prSet presAssocID="{0AF26930-6162-4745-8290-84D2A0FC11D6}" presName="hierRoot2" presStyleCnt="0"/>
      <dgm:spPr/>
      <dgm:t>
        <a:bodyPr/>
        <a:lstStyle/>
        <a:p>
          <a:endParaRPr lang="en-US"/>
        </a:p>
      </dgm:t>
    </dgm:pt>
    <dgm:pt modelId="{DD842D42-ADAA-4476-B209-225CCF520B7D}" type="pres">
      <dgm:prSet presAssocID="{0AF26930-6162-4745-8290-84D2A0FC11D6}" presName="composite2" presStyleCnt="0"/>
      <dgm:spPr/>
      <dgm:t>
        <a:bodyPr/>
        <a:lstStyle/>
        <a:p>
          <a:endParaRPr lang="en-US"/>
        </a:p>
      </dgm:t>
    </dgm:pt>
    <dgm:pt modelId="{AFCBB363-40B1-4685-A9B7-82A0FA08958D}" type="pres">
      <dgm:prSet presAssocID="{0AF26930-6162-4745-8290-84D2A0FC11D6}" presName="background2" presStyleLbl="node2" presStyleIdx="2" presStyleCnt="3"/>
      <dgm:spPr/>
      <dgm:t>
        <a:bodyPr/>
        <a:lstStyle/>
        <a:p>
          <a:endParaRPr lang="en-US"/>
        </a:p>
      </dgm:t>
    </dgm:pt>
    <dgm:pt modelId="{67DE0C24-4970-41E0-B952-873CC15159FA}" type="pres">
      <dgm:prSet presAssocID="{0AF26930-6162-4745-8290-84D2A0FC11D6}" presName="text2" presStyleLbl="fgAcc2" presStyleIdx="2" presStyleCnt="3" custScaleY="196343" custLinFactNeighborY="-237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5D8756-E9B1-41FF-B364-D7261B082B36}" type="pres">
      <dgm:prSet presAssocID="{0AF26930-6162-4745-8290-84D2A0FC11D6}" presName="hierChild3" presStyleCnt="0"/>
      <dgm:spPr/>
      <dgm:t>
        <a:bodyPr/>
        <a:lstStyle/>
        <a:p>
          <a:endParaRPr lang="en-US"/>
        </a:p>
      </dgm:t>
    </dgm:pt>
  </dgm:ptLst>
  <dgm:cxnLst>
    <dgm:cxn modelId="{9CE79870-D7F0-47F5-B8CC-FB00BB9E3474}" type="presOf" srcId="{5F966238-7FB1-4240-B2C3-EF53E077EEE3}" destId="{45D805C9-A39E-4BFB-9E98-33594BD6C46B}" srcOrd="0" destOrd="0" presId="urn:microsoft.com/office/officeart/2005/8/layout/hierarchy1"/>
    <dgm:cxn modelId="{7A411B2D-F0D7-45B4-835E-63DB7ED6154A}" srcId="{6AF05ED0-9A49-4CA3-A28F-E0278FD0F224}" destId="{0AF26930-6162-4745-8290-84D2A0FC11D6}" srcOrd="2" destOrd="0" parTransId="{5F966238-7FB1-4240-B2C3-EF53E077EEE3}" sibTransId="{27DCF5CD-3BC8-478B-B92A-7396AD915161}"/>
    <dgm:cxn modelId="{3B222950-4B13-4F93-969E-BA9910073E67}" type="presOf" srcId="{6AF05ED0-9A49-4CA3-A28F-E0278FD0F224}" destId="{2A70E222-437A-4335-A73C-7D43F5C02F89}" srcOrd="0" destOrd="0" presId="urn:microsoft.com/office/officeart/2005/8/layout/hierarchy1"/>
    <dgm:cxn modelId="{20626724-F845-416C-BB85-212CF8EBB243}" type="presOf" srcId="{DB8BABB6-2C1A-414F-AE2F-BB448E88299E}" destId="{BB13AB66-A92F-4A1A-8082-C9D55F105A0D}" srcOrd="0" destOrd="0" presId="urn:microsoft.com/office/officeart/2005/8/layout/hierarchy1"/>
    <dgm:cxn modelId="{B8FB0F22-7CB5-41B7-8285-DBBA637A3140}" type="presOf" srcId="{4FDDA0C5-1A0A-4F78-B0D0-46D52A2D7055}" destId="{AFB59787-584F-484A-845C-A03C55FA6E4C}" srcOrd="0" destOrd="0" presId="urn:microsoft.com/office/officeart/2005/8/layout/hierarchy1"/>
    <dgm:cxn modelId="{9B497654-3E01-49CC-B9D8-AB96680E7BDD}" type="presOf" srcId="{7C9C87BE-7179-4DB3-AE73-AAE99BC6D50E}" destId="{B837E3F1-2CE4-417E-89B9-6390D562AE47}" srcOrd="0" destOrd="0" presId="urn:microsoft.com/office/officeart/2005/8/layout/hierarchy1"/>
    <dgm:cxn modelId="{6FFC26C0-4855-4884-ADBD-BFAF09B472FE}" srcId="{6AF05ED0-9A49-4CA3-A28F-E0278FD0F224}" destId="{DB8BABB6-2C1A-414F-AE2F-BB448E88299E}" srcOrd="0" destOrd="0" parTransId="{8F7B2B4A-10A1-45E3-95D4-1E64E7FD94B1}" sibTransId="{76485561-1C19-4F2E-9324-883B9DBEEB71}"/>
    <dgm:cxn modelId="{3B7D144D-6775-4B60-B54B-04A00DEB7EFB}" srcId="{CDB8B11C-4A28-413D-A107-FC4ED6B8457A}" destId="{6AF05ED0-9A49-4CA3-A28F-E0278FD0F224}" srcOrd="0" destOrd="0" parTransId="{F301BAC4-574D-4900-BFC9-5B3CC34034ED}" sibTransId="{417294B3-BF55-4161-B160-FAB831AEFBCE}"/>
    <dgm:cxn modelId="{372D8B87-598D-4F8B-B269-5C77FA2CA0D1}" type="presOf" srcId="{0AF26930-6162-4745-8290-84D2A0FC11D6}" destId="{67DE0C24-4970-41E0-B952-873CC15159FA}" srcOrd="0" destOrd="0" presId="urn:microsoft.com/office/officeart/2005/8/layout/hierarchy1"/>
    <dgm:cxn modelId="{CE2B39A0-362B-4A1C-851B-32847E3BF1F8}" srcId="{6AF05ED0-9A49-4CA3-A28F-E0278FD0F224}" destId="{7C9C87BE-7179-4DB3-AE73-AAE99BC6D50E}" srcOrd="1" destOrd="0" parTransId="{4FDDA0C5-1A0A-4F78-B0D0-46D52A2D7055}" sibTransId="{AFAB7F8A-F322-4D19-BD3F-689F60C2932A}"/>
    <dgm:cxn modelId="{823FC712-6734-4E82-946F-DC802E8EB138}" type="presOf" srcId="{CDB8B11C-4A28-413D-A107-FC4ED6B8457A}" destId="{1025A9A4-5268-438A-B9D3-57245CA98D02}" srcOrd="0" destOrd="0" presId="urn:microsoft.com/office/officeart/2005/8/layout/hierarchy1"/>
    <dgm:cxn modelId="{BCB9014B-7960-4223-BB43-8EAD14D54A6F}" type="presOf" srcId="{8F7B2B4A-10A1-45E3-95D4-1E64E7FD94B1}" destId="{2218F368-10F0-47B9-B365-2B5337154274}" srcOrd="0" destOrd="0" presId="urn:microsoft.com/office/officeart/2005/8/layout/hierarchy1"/>
    <dgm:cxn modelId="{B0C5FAE9-69B4-42F2-BF24-B817101E272D}" type="presParOf" srcId="{1025A9A4-5268-438A-B9D3-57245CA98D02}" destId="{C57F1853-301D-4138-BD63-B7F2CC05E0A9}" srcOrd="0" destOrd="0" presId="urn:microsoft.com/office/officeart/2005/8/layout/hierarchy1"/>
    <dgm:cxn modelId="{952D4543-8CE4-4EF4-BCC4-1DD68175B8D6}" type="presParOf" srcId="{C57F1853-301D-4138-BD63-B7F2CC05E0A9}" destId="{89D3F8FD-AD66-41AF-9B7E-0148CE3D92A3}" srcOrd="0" destOrd="0" presId="urn:microsoft.com/office/officeart/2005/8/layout/hierarchy1"/>
    <dgm:cxn modelId="{4EBFFA39-1BA7-4479-B187-1D36EEA7EE77}" type="presParOf" srcId="{89D3F8FD-AD66-41AF-9B7E-0148CE3D92A3}" destId="{41FBAD54-4F53-419D-BFD2-B1DF1E1EA43B}" srcOrd="0" destOrd="0" presId="urn:microsoft.com/office/officeart/2005/8/layout/hierarchy1"/>
    <dgm:cxn modelId="{2C480E8A-B1FB-41C9-90C9-7CB84F0A56C6}" type="presParOf" srcId="{89D3F8FD-AD66-41AF-9B7E-0148CE3D92A3}" destId="{2A70E222-437A-4335-A73C-7D43F5C02F89}" srcOrd="1" destOrd="0" presId="urn:microsoft.com/office/officeart/2005/8/layout/hierarchy1"/>
    <dgm:cxn modelId="{53E2C5A3-64C7-4FC4-8E06-A70D0AF41994}" type="presParOf" srcId="{C57F1853-301D-4138-BD63-B7F2CC05E0A9}" destId="{22AE5608-A3F1-4063-A88D-5FF147C8865E}" srcOrd="1" destOrd="0" presId="urn:microsoft.com/office/officeart/2005/8/layout/hierarchy1"/>
    <dgm:cxn modelId="{500E3B7D-8839-4D10-A9A8-772B4C3303B5}" type="presParOf" srcId="{22AE5608-A3F1-4063-A88D-5FF147C8865E}" destId="{2218F368-10F0-47B9-B365-2B5337154274}" srcOrd="0" destOrd="0" presId="urn:microsoft.com/office/officeart/2005/8/layout/hierarchy1"/>
    <dgm:cxn modelId="{A0B359CD-34B5-4E4D-A3EA-3AE83FBB2A61}" type="presParOf" srcId="{22AE5608-A3F1-4063-A88D-5FF147C8865E}" destId="{20B8924D-0702-4DCC-BB8F-E93728B789C8}" srcOrd="1" destOrd="0" presId="urn:microsoft.com/office/officeart/2005/8/layout/hierarchy1"/>
    <dgm:cxn modelId="{9A060AB0-276B-4AB4-BA7B-154A427E7781}" type="presParOf" srcId="{20B8924D-0702-4DCC-BB8F-E93728B789C8}" destId="{2976E537-E388-442F-B141-D5077C4C9C48}" srcOrd="0" destOrd="0" presId="urn:microsoft.com/office/officeart/2005/8/layout/hierarchy1"/>
    <dgm:cxn modelId="{B284D5BB-40A6-421F-A481-851E9C76FF0F}" type="presParOf" srcId="{2976E537-E388-442F-B141-D5077C4C9C48}" destId="{F931D822-BB7F-41C9-8E84-0F471617A5F0}" srcOrd="0" destOrd="0" presId="urn:microsoft.com/office/officeart/2005/8/layout/hierarchy1"/>
    <dgm:cxn modelId="{BA68FDD3-15DD-4844-B48E-34F70D75F3A2}" type="presParOf" srcId="{2976E537-E388-442F-B141-D5077C4C9C48}" destId="{BB13AB66-A92F-4A1A-8082-C9D55F105A0D}" srcOrd="1" destOrd="0" presId="urn:microsoft.com/office/officeart/2005/8/layout/hierarchy1"/>
    <dgm:cxn modelId="{11F6E949-1E42-489B-B624-28E4463C065B}" type="presParOf" srcId="{20B8924D-0702-4DCC-BB8F-E93728B789C8}" destId="{D46B317D-9CDA-4CC9-8EB2-FAD0EA46BB1C}" srcOrd="1" destOrd="0" presId="urn:microsoft.com/office/officeart/2005/8/layout/hierarchy1"/>
    <dgm:cxn modelId="{130120D2-8423-42C1-989C-F339FA59C531}" type="presParOf" srcId="{22AE5608-A3F1-4063-A88D-5FF147C8865E}" destId="{AFB59787-584F-484A-845C-A03C55FA6E4C}" srcOrd="2" destOrd="0" presId="urn:microsoft.com/office/officeart/2005/8/layout/hierarchy1"/>
    <dgm:cxn modelId="{33D97017-5BF4-48F3-B169-35F2CAE82EE2}" type="presParOf" srcId="{22AE5608-A3F1-4063-A88D-5FF147C8865E}" destId="{2DD629F8-F159-4420-BB79-85C6ABAAC3D6}" srcOrd="3" destOrd="0" presId="urn:microsoft.com/office/officeart/2005/8/layout/hierarchy1"/>
    <dgm:cxn modelId="{C036204B-9F8C-4509-BB23-049460B5A790}" type="presParOf" srcId="{2DD629F8-F159-4420-BB79-85C6ABAAC3D6}" destId="{DA2D1A1B-D418-423B-A0A8-3BDB4E827554}" srcOrd="0" destOrd="0" presId="urn:microsoft.com/office/officeart/2005/8/layout/hierarchy1"/>
    <dgm:cxn modelId="{4DCA42C9-8EAF-4A13-8AA8-34E374AD6E9F}" type="presParOf" srcId="{DA2D1A1B-D418-423B-A0A8-3BDB4E827554}" destId="{4569A686-9C8E-4039-8080-9BCC63F708C4}" srcOrd="0" destOrd="0" presId="urn:microsoft.com/office/officeart/2005/8/layout/hierarchy1"/>
    <dgm:cxn modelId="{E0086B26-37B2-4E18-8EB4-02777113E95F}" type="presParOf" srcId="{DA2D1A1B-D418-423B-A0A8-3BDB4E827554}" destId="{B837E3F1-2CE4-417E-89B9-6390D562AE47}" srcOrd="1" destOrd="0" presId="urn:microsoft.com/office/officeart/2005/8/layout/hierarchy1"/>
    <dgm:cxn modelId="{3CAEDA82-40D6-45BC-917A-BE38E6B35055}" type="presParOf" srcId="{2DD629F8-F159-4420-BB79-85C6ABAAC3D6}" destId="{61EB8BB1-A49A-4C1C-BFA6-023449507EB2}" srcOrd="1" destOrd="0" presId="urn:microsoft.com/office/officeart/2005/8/layout/hierarchy1"/>
    <dgm:cxn modelId="{B5DCE5D2-48B8-4D52-9511-844C8B51F880}" type="presParOf" srcId="{22AE5608-A3F1-4063-A88D-5FF147C8865E}" destId="{45D805C9-A39E-4BFB-9E98-33594BD6C46B}" srcOrd="4" destOrd="0" presId="urn:microsoft.com/office/officeart/2005/8/layout/hierarchy1"/>
    <dgm:cxn modelId="{97A64084-FFE4-4254-A521-C07094D75BD4}" type="presParOf" srcId="{22AE5608-A3F1-4063-A88D-5FF147C8865E}" destId="{5E478BF7-A2E1-4E74-9CFB-C31169B802ED}" srcOrd="5" destOrd="0" presId="urn:microsoft.com/office/officeart/2005/8/layout/hierarchy1"/>
    <dgm:cxn modelId="{437F60B9-ECD9-4610-8DD1-580DF110B0BE}" type="presParOf" srcId="{5E478BF7-A2E1-4E74-9CFB-C31169B802ED}" destId="{DD842D42-ADAA-4476-B209-225CCF520B7D}" srcOrd="0" destOrd="0" presId="urn:microsoft.com/office/officeart/2005/8/layout/hierarchy1"/>
    <dgm:cxn modelId="{C11A8F4D-3ED6-4945-918C-129D85AD16FF}" type="presParOf" srcId="{DD842D42-ADAA-4476-B209-225CCF520B7D}" destId="{AFCBB363-40B1-4685-A9B7-82A0FA08958D}" srcOrd="0" destOrd="0" presId="urn:microsoft.com/office/officeart/2005/8/layout/hierarchy1"/>
    <dgm:cxn modelId="{805CF7F4-DABC-4263-86D4-B223ADBACB66}" type="presParOf" srcId="{DD842D42-ADAA-4476-B209-225CCF520B7D}" destId="{67DE0C24-4970-41E0-B952-873CC15159FA}" srcOrd="1" destOrd="0" presId="urn:microsoft.com/office/officeart/2005/8/layout/hierarchy1"/>
    <dgm:cxn modelId="{A5BADD5A-F387-47D1-AB00-169378A367A0}" type="presParOf" srcId="{5E478BF7-A2E1-4E74-9CFB-C31169B802ED}" destId="{2D5D8756-E9B1-41FF-B364-D7261B082B3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936F06-D59E-4D5F-B66C-5971B65C066F}" type="doc">
      <dgm:prSet loTypeId="urn:microsoft.com/office/officeart/2005/8/layout/hierarchy2" loCatId="hierarchy" qsTypeId="urn:microsoft.com/office/officeart/2005/8/quickstyle/3d5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C86F02F8-D86E-4B04-8878-E1843E9A8FE1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عناصر التصريح</a:t>
          </a:r>
          <a:endParaRPr lang="en-US" dirty="0">
            <a:solidFill>
              <a:schemeClr val="tx1"/>
            </a:solidFill>
          </a:endParaRPr>
        </a:p>
      </dgm:t>
    </dgm:pt>
    <dgm:pt modelId="{C5F13DD6-B7CE-47F3-BB96-FEF1E2D70D83}" type="parTrans" cxnId="{D02BEA61-277C-4B9F-BBC1-1D00209DCCE5}">
      <dgm:prSet/>
      <dgm:spPr/>
      <dgm:t>
        <a:bodyPr/>
        <a:lstStyle/>
        <a:p>
          <a:endParaRPr lang="en-US"/>
        </a:p>
      </dgm:t>
    </dgm:pt>
    <dgm:pt modelId="{E6EECF01-246F-41ED-AE8A-EA05C2D97775}" type="sibTrans" cxnId="{D02BEA61-277C-4B9F-BBC1-1D00209DCCE5}">
      <dgm:prSet/>
      <dgm:spPr/>
      <dgm:t>
        <a:bodyPr/>
        <a:lstStyle/>
        <a:p>
          <a:endParaRPr lang="en-US"/>
        </a:p>
      </dgm:t>
    </dgm:pt>
    <dgm:pt modelId="{FB5FCCFE-8452-481D-82CF-323DDF7DE194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قانوني</a:t>
          </a:r>
          <a:endParaRPr lang="en-US" dirty="0">
            <a:solidFill>
              <a:schemeClr val="tx1"/>
            </a:solidFill>
          </a:endParaRPr>
        </a:p>
      </dgm:t>
    </dgm:pt>
    <dgm:pt modelId="{6D82946B-E6B0-4A48-BF18-C48DFB4EF4DC}" type="parTrans" cxnId="{D6DDD213-97E4-42E6-911B-B8E0B69F1B2B}">
      <dgm:prSet/>
      <dgm:spPr/>
      <dgm:t>
        <a:bodyPr/>
        <a:lstStyle/>
        <a:p>
          <a:endParaRPr lang="en-US"/>
        </a:p>
      </dgm:t>
    </dgm:pt>
    <dgm:pt modelId="{E5D3E320-F9B4-434E-A01A-CE9E8BEB9414}" type="sibTrans" cxnId="{D6DDD213-97E4-42E6-911B-B8E0B69F1B2B}">
      <dgm:prSet/>
      <dgm:spPr/>
      <dgm:t>
        <a:bodyPr/>
        <a:lstStyle/>
        <a:p>
          <a:endParaRPr lang="en-US"/>
        </a:p>
      </dgm:t>
    </dgm:pt>
    <dgm:pt modelId="{163BAB4B-31D4-40C7-9076-AFBF1AAE894E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واقعي</a:t>
          </a:r>
          <a:endParaRPr lang="en-US" dirty="0">
            <a:solidFill>
              <a:schemeClr val="tx1"/>
            </a:solidFill>
          </a:endParaRPr>
        </a:p>
      </dgm:t>
    </dgm:pt>
    <dgm:pt modelId="{4AD41878-95D2-4D6A-9BC4-3DD85776DABD}" type="parTrans" cxnId="{EB807E0C-4BEE-4F4B-8F14-976CF7134F50}">
      <dgm:prSet/>
      <dgm:spPr/>
      <dgm:t>
        <a:bodyPr/>
        <a:lstStyle/>
        <a:p>
          <a:endParaRPr lang="en-US"/>
        </a:p>
      </dgm:t>
    </dgm:pt>
    <dgm:pt modelId="{CC9D284B-9D2E-43E8-93FF-BE5961A42D40}" type="sibTrans" cxnId="{EB807E0C-4BEE-4F4B-8F14-976CF7134F50}">
      <dgm:prSet/>
      <dgm:spPr/>
      <dgm:t>
        <a:bodyPr/>
        <a:lstStyle/>
        <a:p>
          <a:endParaRPr lang="en-US"/>
        </a:p>
      </dgm:t>
    </dgm:pt>
    <dgm:pt modelId="{858DC887-8F4E-406C-937C-A7894E84DF8F}" type="pres">
      <dgm:prSet presAssocID="{51936F06-D59E-4D5F-B66C-5971B65C066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F80BAC-B0E3-4742-9383-7AE1151467B2}" type="pres">
      <dgm:prSet presAssocID="{C86F02F8-D86E-4B04-8878-E1843E9A8FE1}" presName="root1" presStyleCnt="0"/>
      <dgm:spPr/>
    </dgm:pt>
    <dgm:pt modelId="{18E1C6D8-91E5-4F01-B4C6-F15BBF4F7B18}" type="pres">
      <dgm:prSet presAssocID="{C86F02F8-D86E-4B04-8878-E1843E9A8FE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99B2DD-7AE4-433F-9AEF-39F30926CE54}" type="pres">
      <dgm:prSet presAssocID="{C86F02F8-D86E-4B04-8878-E1843E9A8FE1}" presName="level2hierChild" presStyleCnt="0"/>
      <dgm:spPr/>
    </dgm:pt>
    <dgm:pt modelId="{984B3E8C-E3F5-4B34-86DF-C2A8B29EC936}" type="pres">
      <dgm:prSet presAssocID="{6D82946B-E6B0-4A48-BF18-C48DFB4EF4DC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C30272AE-13FE-42A4-AD14-355291CB2982}" type="pres">
      <dgm:prSet presAssocID="{6D82946B-E6B0-4A48-BF18-C48DFB4EF4D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9BB7244-745F-448B-969D-99AE2591913F}" type="pres">
      <dgm:prSet presAssocID="{FB5FCCFE-8452-481D-82CF-323DDF7DE194}" presName="root2" presStyleCnt="0"/>
      <dgm:spPr/>
    </dgm:pt>
    <dgm:pt modelId="{9B49FBDD-36F7-4397-82E1-43505BED55DC}" type="pres">
      <dgm:prSet presAssocID="{FB5FCCFE-8452-481D-82CF-323DDF7DE194}" presName="LevelTwoTextNode" presStyleLbl="node2" presStyleIdx="0" presStyleCnt="2" custLinFactNeighborY="-291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7D62EE-5347-41E5-A746-CA471E60AF17}" type="pres">
      <dgm:prSet presAssocID="{FB5FCCFE-8452-481D-82CF-323DDF7DE194}" presName="level3hierChild" presStyleCnt="0"/>
      <dgm:spPr/>
    </dgm:pt>
    <dgm:pt modelId="{7F510BC5-116F-4FD1-968F-522B159FDD41}" type="pres">
      <dgm:prSet presAssocID="{4AD41878-95D2-4D6A-9BC4-3DD85776DAB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2E91187-9950-45B9-A58A-48036B58DE9A}" type="pres">
      <dgm:prSet presAssocID="{4AD41878-95D2-4D6A-9BC4-3DD85776DAB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C30AC00-5480-4DEF-9AB4-97AEEE0D5E70}" type="pres">
      <dgm:prSet presAssocID="{163BAB4B-31D4-40C7-9076-AFBF1AAE894E}" presName="root2" presStyleCnt="0"/>
      <dgm:spPr/>
    </dgm:pt>
    <dgm:pt modelId="{7A730C4B-2655-4FBD-BEAE-EDC4CE80710C}" type="pres">
      <dgm:prSet presAssocID="{163BAB4B-31D4-40C7-9076-AFBF1AAE894E}" presName="LevelTwoTextNode" presStyleLbl="node2" presStyleIdx="1" presStyleCnt="2" custLinFactNeighborY="71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90E656-86DA-4758-9C9E-4ACD1B999458}" type="pres">
      <dgm:prSet presAssocID="{163BAB4B-31D4-40C7-9076-AFBF1AAE894E}" presName="level3hierChild" presStyleCnt="0"/>
      <dgm:spPr/>
    </dgm:pt>
  </dgm:ptLst>
  <dgm:cxnLst>
    <dgm:cxn modelId="{D57DB8F4-AB0B-42CB-9EAF-BF4977D3DAE8}" type="presOf" srcId="{4AD41878-95D2-4D6A-9BC4-3DD85776DABD}" destId="{7F510BC5-116F-4FD1-968F-522B159FDD41}" srcOrd="0" destOrd="0" presId="urn:microsoft.com/office/officeart/2005/8/layout/hierarchy2"/>
    <dgm:cxn modelId="{CE1DA7F3-8D0D-41FB-B131-D51283A39148}" type="presOf" srcId="{FB5FCCFE-8452-481D-82CF-323DDF7DE194}" destId="{9B49FBDD-36F7-4397-82E1-43505BED55DC}" srcOrd="0" destOrd="0" presId="urn:microsoft.com/office/officeart/2005/8/layout/hierarchy2"/>
    <dgm:cxn modelId="{010E6C8E-3A06-4A30-8745-3E1029C04CA5}" type="presOf" srcId="{6D82946B-E6B0-4A48-BF18-C48DFB4EF4DC}" destId="{C30272AE-13FE-42A4-AD14-355291CB2982}" srcOrd="1" destOrd="0" presId="urn:microsoft.com/office/officeart/2005/8/layout/hierarchy2"/>
    <dgm:cxn modelId="{D6DDD213-97E4-42E6-911B-B8E0B69F1B2B}" srcId="{C86F02F8-D86E-4B04-8878-E1843E9A8FE1}" destId="{FB5FCCFE-8452-481D-82CF-323DDF7DE194}" srcOrd="0" destOrd="0" parTransId="{6D82946B-E6B0-4A48-BF18-C48DFB4EF4DC}" sibTransId="{E5D3E320-F9B4-434E-A01A-CE9E8BEB9414}"/>
    <dgm:cxn modelId="{ED9C53A8-59D0-4325-BA0F-A3D494F9C8D3}" type="presOf" srcId="{C86F02F8-D86E-4B04-8878-E1843E9A8FE1}" destId="{18E1C6D8-91E5-4F01-B4C6-F15BBF4F7B18}" srcOrd="0" destOrd="0" presId="urn:microsoft.com/office/officeart/2005/8/layout/hierarchy2"/>
    <dgm:cxn modelId="{EB807E0C-4BEE-4F4B-8F14-976CF7134F50}" srcId="{C86F02F8-D86E-4B04-8878-E1843E9A8FE1}" destId="{163BAB4B-31D4-40C7-9076-AFBF1AAE894E}" srcOrd="1" destOrd="0" parTransId="{4AD41878-95D2-4D6A-9BC4-3DD85776DABD}" sibTransId="{CC9D284B-9D2E-43E8-93FF-BE5961A42D40}"/>
    <dgm:cxn modelId="{D113FBEA-3092-40AE-B91A-4777A7E6A16C}" type="presOf" srcId="{6D82946B-E6B0-4A48-BF18-C48DFB4EF4DC}" destId="{984B3E8C-E3F5-4B34-86DF-C2A8B29EC936}" srcOrd="0" destOrd="0" presId="urn:microsoft.com/office/officeart/2005/8/layout/hierarchy2"/>
    <dgm:cxn modelId="{D02BEA61-277C-4B9F-BBC1-1D00209DCCE5}" srcId="{51936F06-D59E-4D5F-B66C-5971B65C066F}" destId="{C86F02F8-D86E-4B04-8878-E1843E9A8FE1}" srcOrd="0" destOrd="0" parTransId="{C5F13DD6-B7CE-47F3-BB96-FEF1E2D70D83}" sibTransId="{E6EECF01-246F-41ED-AE8A-EA05C2D97775}"/>
    <dgm:cxn modelId="{A494EDEC-8142-4823-897A-654E50D62AC6}" type="presOf" srcId="{4AD41878-95D2-4D6A-9BC4-3DD85776DABD}" destId="{92E91187-9950-45B9-A58A-48036B58DE9A}" srcOrd="1" destOrd="0" presId="urn:microsoft.com/office/officeart/2005/8/layout/hierarchy2"/>
    <dgm:cxn modelId="{9EE05C9C-3DA8-474D-83DF-013D0B1CB12B}" type="presOf" srcId="{51936F06-D59E-4D5F-B66C-5971B65C066F}" destId="{858DC887-8F4E-406C-937C-A7894E84DF8F}" srcOrd="0" destOrd="0" presId="urn:microsoft.com/office/officeart/2005/8/layout/hierarchy2"/>
    <dgm:cxn modelId="{8C8D1EB3-92BC-4FEE-AFA3-A12D6B52185D}" type="presOf" srcId="{163BAB4B-31D4-40C7-9076-AFBF1AAE894E}" destId="{7A730C4B-2655-4FBD-BEAE-EDC4CE80710C}" srcOrd="0" destOrd="0" presId="urn:microsoft.com/office/officeart/2005/8/layout/hierarchy2"/>
    <dgm:cxn modelId="{8AF7E394-3AC4-4D24-8DC6-3D16CD4138B1}" type="presParOf" srcId="{858DC887-8F4E-406C-937C-A7894E84DF8F}" destId="{0EF80BAC-B0E3-4742-9383-7AE1151467B2}" srcOrd="0" destOrd="0" presId="urn:microsoft.com/office/officeart/2005/8/layout/hierarchy2"/>
    <dgm:cxn modelId="{7181DECD-17D5-485E-B3CE-A4C426E8AD4F}" type="presParOf" srcId="{0EF80BAC-B0E3-4742-9383-7AE1151467B2}" destId="{18E1C6D8-91E5-4F01-B4C6-F15BBF4F7B18}" srcOrd="0" destOrd="0" presId="urn:microsoft.com/office/officeart/2005/8/layout/hierarchy2"/>
    <dgm:cxn modelId="{B79E37D0-9B69-41FF-AB52-E4002A4F285B}" type="presParOf" srcId="{0EF80BAC-B0E3-4742-9383-7AE1151467B2}" destId="{4E99B2DD-7AE4-433F-9AEF-39F30926CE54}" srcOrd="1" destOrd="0" presId="urn:microsoft.com/office/officeart/2005/8/layout/hierarchy2"/>
    <dgm:cxn modelId="{252F9DA7-D447-44CC-9253-3AA1B79C5C3A}" type="presParOf" srcId="{4E99B2DD-7AE4-433F-9AEF-39F30926CE54}" destId="{984B3E8C-E3F5-4B34-86DF-C2A8B29EC936}" srcOrd="0" destOrd="0" presId="urn:microsoft.com/office/officeart/2005/8/layout/hierarchy2"/>
    <dgm:cxn modelId="{01CB8906-C578-40AA-AA1C-1A86513B28EA}" type="presParOf" srcId="{984B3E8C-E3F5-4B34-86DF-C2A8B29EC936}" destId="{C30272AE-13FE-42A4-AD14-355291CB2982}" srcOrd="0" destOrd="0" presId="urn:microsoft.com/office/officeart/2005/8/layout/hierarchy2"/>
    <dgm:cxn modelId="{11EDD390-04C5-4AE9-AF19-A401948DF65D}" type="presParOf" srcId="{4E99B2DD-7AE4-433F-9AEF-39F30926CE54}" destId="{F9BB7244-745F-448B-969D-99AE2591913F}" srcOrd="1" destOrd="0" presId="urn:microsoft.com/office/officeart/2005/8/layout/hierarchy2"/>
    <dgm:cxn modelId="{B3B179B4-75D6-47B5-8A2E-E62CAAD9E1B7}" type="presParOf" srcId="{F9BB7244-745F-448B-969D-99AE2591913F}" destId="{9B49FBDD-36F7-4397-82E1-43505BED55DC}" srcOrd="0" destOrd="0" presId="urn:microsoft.com/office/officeart/2005/8/layout/hierarchy2"/>
    <dgm:cxn modelId="{19A52530-AAEA-4246-BCBE-762C655C0408}" type="presParOf" srcId="{F9BB7244-745F-448B-969D-99AE2591913F}" destId="{647D62EE-5347-41E5-A746-CA471E60AF17}" srcOrd="1" destOrd="0" presId="urn:microsoft.com/office/officeart/2005/8/layout/hierarchy2"/>
    <dgm:cxn modelId="{A1A6CE6C-277E-4BAE-B45E-C1580B1FF27E}" type="presParOf" srcId="{4E99B2DD-7AE4-433F-9AEF-39F30926CE54}" destId="{7F510BC5-116F-4FD1-968F-522B159FDD41}" srcOrd="2" destOrd="0" presId="urn:microsoft.com/office/officeart/2005/8/layout/hierarchy2"/>
    <dgm:cxn modelId="{1B1138BE-3ABC-41F9-94A9-E2AC8FB1C92C}" type="presParOf" srcId="{7F510BC5-116F-4FD1-968F-522B159FDD41}" destId="{92E91187-9950-45B9-A58A-48036B58DE9A}" srcOrd="0" destOrd="0" presId="urn:microsoft.com/office/officeart/2005/8/layout/hierarchy2"/>
    <dgm:cxn modelId="{B7D408C4-1FC7-40AF-8556-CDA4EF899778}" type="presParOf" srcId="{4E99B2DD-7AE4-433F-9AEF-39F30926CE54}" destId="{3C30AC00-5480-4DEF-9AB4-97AEEE0D5E70}" srcOrd="3" destOrd="0" presId="urn:microsoft.com/office/officeart/2005/8/layout/hierarchy2"/>
    <dgm:cxn modelId="{88ABF0ED-334F-4DA8-A72B-08400AC49E58}" type="presParOf" srcId="{3C30AC00-5480-4DEF-9AB4-97AEEE0D5E70}" destId="{7A730C4B-2655-4FBD-BEAE-EDC4CE80710C}" srcOrd="0" destOrd="0" presId="urn:microsoft.com/office/officeart/2005/8/layout/hierarchy2"/>
    <dgm:cxn modelId="{D7BCA33E-B849-4B1E-88AE-CEB17007FD3B}" type="presParOf" srcId="{3C30AC00-5480-4DEF-9AB4-97AEEE0D5E70}" destId="{E590E656-86DA-4758-9C9E-4ACD1B99945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6E4299-ED55-4AA1-A48A-8DC8D151D09D}" type="doc">
      <dgm:prSet loTypeId="urn:microsoft.com/office/officeart/2005/8/layout/radial6" loCatId="cycle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F721A86-7EA0-4B9B-8AAA-BCD1C3B78FFD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التصريح</a:t>
          </a:r>
          <a:endParaRPr lang="en-US" dirty="0">
            <a:solidFill>
              <a:schemeClr val="tx1"/>
            </a:solidFill>
          </a:endParaRPr>
        </a:p>
      </dgm:t>
    </dgm:pt>
    <dgm:pt modelId="{4418C813-EA9F-48CA-9668-0851A2DA4512}" type="parTrans" cxnId="{5F28C2D2-4265-4CBA-A160-1D0B96A9CF86}">
      <dgm:prSet/>
      <dgm:spPr/>
      <dgm:t>
        <a:bodyPr/>
        <a:lstStyle/>
        <a:p>
          <a:endParaRPr lang="en-US"/>
        </a:p>
      </dgm:t>
    </dgm:pt>
    <dgm:pt modelId="{3F2423B3-8475-4738-AA1C-004C464BFF8C}" type="sibTrans" cxnId="{5F28C2D2-4265-4CBA-A160-1D0B96A9CF86}">
      <dgm:prSet/>
      <dgm:spPr/>
      <dgm:t>
        <a:bodyPr/>
        <a:lstStyle/>
        <a:p>
          <a:endParaRPr lang="en-US"/>
        </a:p>
      </dgm:t>
    </dgm:pt>
    <dgm:pt modelId="{80CA6A42-FE9C-49EC-9AF7-40B299A2C1E3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تهديد للسلم</a:t>
          </a:r>
          <a:endParaRPr lang="en-US" dirty="0">
            <a:solidFill>
              <a:schemeClr val="tx1"/>
            </a:solidFill>
          </a:endParaRPr>
        </a:p>
      </dgm:t>
    </dgm:pt>
    <dgm:pt modelId="{F190827C-067B-42B2-BCFD-8E5F41F5EDA9}" type="parTrans" cxnId="{1867295F-D23A-4B14-9BFE-F0D33D5B665E}">
      <dgm:prSet/>
      <dgm:spPr/>
      <dgm:t>
        <a:bodyPr/>
        <a:lstStyle/>
        <a:p>
          <a:endParaRPr lang="en-US"/>
        </a:p>
      </dgm:t>
    </dgm:pt>
    <dgm:pt modelId="{EE9F0CC9-FA45-4461-9E3F-66D654932D47}" type="sibTrans" cxnId="{1867295F-D23A-4B14-9BFE-F0D33D5B665E}">
      <dgm:prSet/>
      <dgm:spPr/>
      <dgm:t>
        <a:bodyPr/>
        <a:lstStyle/>
        <a:p>
          <a:endParaRPr lang="en-US"/>
        </a:p>
      </dgm:t>
    </dgm:pt>
    <dgm:pt modelId="{FBD5294E-A6C3-4147-B171-B45BC0F937BC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اختصاص داخلي للدول</a:t>
          </a:r>
          <a:endParaRPr lang="en-US" dirty="0">
            <a:solidFill>
              <a:schemeClr val="tx1"/>
            </a:solidFill>
          </a:endParaRPr>
        </a:p>
      </dgm:t>
    </dgm:pt>
    <dgm:pt modelId="{639FBF9C-59DC-40F0-B49A-CF2E08B172E3}" type="parTrans" cxnId="{76DAF934-0A00-460C-BAA1-7B1ADA877E34}">
      <dgm:prSet/>
      <dgm:spPr/>
      <dgm:t>
        <a:bodyPr/>
        <a:lstStyle/>
        <a:p>
          <a:endParaRPr lang="en-US"/>
        </a:p>
      </dgm:t>
    </dgm:pt>
    <dgm:pt modelId="{E2EFA7A3-5E24-4276-8057-A49B7EFB8724}" type="sibTrans" cxnId="{76DAF934-0A00-460C-BAA1-7B1ADA877E34}">
      <dgm:prSet/>
      <dgm:spPr/>
      <dgm:t>
        <a:bodyPr/>
        <a:lstStyle/>
        <a:p>
          <a:endParaRPr lang="en-US"/>
        </a:p>
      </dgm:t>
    </dgm:pt>
    <dgm:pt modelId="{007DFDE7-8E5C-4626-9CDA-49A634F72B8A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انهاء الانتداب</a:t>
          </a:r>
          <a:endParaRPr lang="en-US" dirty="0">
            <a:solidFill>
              <a:schemeClr val="tx1"/>
            </a:solidFill>
          </a:endParaRPr>
        </a:p>
      </dgm:t>
    </dgm:pt>
    <dgm:pt modelId="{F4B7D9C4-C14C-4F39-896E-81F4AE818DEB}" type="parTrans" cxnId="{2A15E5DE-250E-41C1-8D10-6ADF7F9D46EC}">
      <dgm:prSet/>
      <dgm:spPr/>
      <dgm:t>
        <a:bodyPr/>
        <a:lstStyle/>
        <a:p>
          <a:endParaRPr lang="en-US"/>
        </a:p>
      </dgm:t>
    </dgm:pt>
    <dgm:pt modelId="{FC096DA3-7A42-40A4-A1A3-D36F50A00F99}" type="sibTrans" cxnId="{2A15E5DE-250E-41C1-8D10-6ADF7F9D46EC}">
      <dgm:prSet/>
      <dgm:spPr/>
      <dgm:t>
        <a:bodyPr/>
        <a:lstStyle/>
        <a:p>
          <a:endParaRPr lang="en-US"/>
        </a:p>
      </dgm:t>
    </dgm:pt>
    <dgm:pt modelId="{0A153DEE-F46D-4DDA-9204-0A387FD6EEAF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أحقية وفد بالتمثيل</a:t>
          </a:r>
          <a:endParaRPr lang="en-US" dirty="0">
            <a:solidFill>
              <a:schemeClr val="tx1"/>
            </a:solidFill>
          </a:endParaRPr>
        </a:p>
      </dgm:t>
    </dgm:pt>
    <dgm:pt modelId="{0C945BE2-6937-4182-862D-1FACFFE379C2}" type="parTrans" cxnId="{66566C02-F8DD-458E-99C9-7C7DE4ECD79D}">
      <dgm:prSet/>
      <dgm:spPr/>
      <dgm:t>
        <a:bodyPr/>
        <a:lstStyle/>
        <a:p>
          <a:endParaRPr lang="en-US"/>
        </a:p>
      </dgm:t>
    </dgm:pt>
    <dgm:pt modelId="{627E6344-F56F-4139-8778-359C1E390E34}" type="sibTrans" cxnId="{66566C02-F8DD-458E-99C9-7C7DE4ECD79D}">
      <dgm:prSet/>
      <dgm:spPr/>
      <dgm:t>
        <a:bodyPr/>
        <a:lstStyle/>
        <a:p>
          <a:endParaRPr lang="en-US"/>
        </a:p>
      </dgm:t>
    </dgm:pt>
    <dgm:pt modelId="{411B854D-94AE-46CE-AEE5-EB2BE2F586B4}" type="pres">
      <dgm:prSet presAssocID="{6A6E4299-ED55-4AA1-A48A-8DC8D151D09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07EE1A-C18A-4D0C-888F-11BB52656EE4}" type="pres">
      <dgm:prSet presAssocID="{AF721A86-7EA0-4B9B-8AAA-BCD1C3B78FFD}" presName="centerShape" presStyleLbl="node0" presStyleIdx="0" presStyleCnt="1"/>
      <dgm:spPr/>
      <dgm:t>
        <a:bodyPr/>
        <a:lstStyle/>
        <a:p>
          <a:endParaRPr lang="en-US"/>
        </a:p>
      </dgm:t>
    </dgm:pt>
    <dgm:pt modelId="{2CAEB5DD-4613-40E1-85B8-DC25E9695F9A}" type="pres">
      <dgm:prSet presAssocID="{80CA6A42-FE9C-49EC-9AF7-40B299A2C1E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8D3157-1319-412B-B8A7-1DE0AAB7685F}" type="pres">
      <dgm:prSet presAssocID="{80CA6A42-FE9C-49EC-9AF7-40B299A2C1E3}" presName="dummy" presStyleCnt="0"/>
      <dgm:spPr/>
    </dgm:pt>
    <dgm:pt modelId="{EEA4BC7A-C1AB-461D-807F-334E92F0D8CC}" type="pres">
      <dgm:prSet presAssocID="{EE9F0CC9-FA45-4461-9E3F-66D654932D4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8E03F90-5BB0-44AA-98DB-E523AA3B5642}" type="pres">
      <dgm:prSet presAssocID="{FBD5294E-A6C3-4147-B171-B45BC0F937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B0B693-AFCB-4D22-8D6A-D6684981EF10}" type="pres">
      <dgm:prSet presAssocID="{FBD5294E-A6C3-4147-B171-B45BC0F937BC}" presName="dummy" presStyleCnt="0"/>
      <dgm:spPr/>
    </dgm:pt>
    <dgm:pt modelId="{72CD056B-34F7-4DF4-AF3C-B2CF2B3EDDBF}" type="pres">
      <dgm:prSet presAssocID="{E2EFA7A3-5E24-4276-8057-A49B7EFB8724}" presName="sibTrans" presStyleLbl="sibTrans2D1" presStyleIdx="1" presStyleCnt="4"/>
      <dgm:spPr/>
      <dgm:t>
        <a:bodyPr/>
        <a:lstStyle/>
        <a:p>
          <a:endParaRPr lang="en-US"/>
        </a:p>
      </dgm:t>
    </dgm:pt>
    <dgm:pt modelId="{6FF5D72E-671B-446C-BB8E-D184AA16017A}" type="pres">
      <dgm:prSet presAssocID="{007DFDE7-8E5C-4626-9CDA-49A634F72B8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0D3856-908A-461D-AC6E-3B07419913CB}" type="pres">
      <dgm:prSet presAssocID="{007DFDE7-8E5C-4626-9CDA-49A634F72B8A}" presName="dummy" presStyleCnt="0"/>
      <dgm:spPr/>
    </dgm:pt>
    <dgm:pt modelId="{245538D8-4E48-434E-AB66-D396DDEC2D82}" type="pres">
      <dgm:prSet presAssocID="{FC096DA3-7A42-40A4-A1A3-D36F50A00F9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F142DA1C-C16E-4848-B51F-E3C25616384D}" type="pres">
      <dgm:prSet presAssocID="{0A153DEE-F46D-4DDA-9204-0A387FD6EEA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34D9E-7A99-4976-9998-D8A8781F0B20}" type="pres">
      <dgm:prSet presAssocID="{0A153DEE-F46D-4DDA-9204-0A387FD6EEAF}" presName="dummy" presStyleCnt="0"/>
      <dgm:spPr/>
    </dgm:pt>
    <dgm:pt modelId="{7FB9B617-6D2E-4C33-8B7C-A8E8576EE4B6}" type="pres">
      <dgm:prSet presAssocID="{627E6344-F56F-4139-8778-359C1E390E34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113E8D4-3B43-44E9-A3DF-81775D91DC97}" type="presOf" srcId="{80CA6A42-FE9C-49EC-9AF7-40B299A2C1E3}" destId="{2CAEB5DD-4613-40E1-85B8-DC25E9695F9A}" srcOrd="0" destOrd="0" presId="urn:microsoft.com/office/officeart/2005/8/layout/radial6"/>
    <dgm:cxn modelId="{66566C02-F8DD-458E-99C9-7C7DE4ECD79D}" srcId="{AF721A86-7EA0-4B9B-8AAA-BCD1C3B78FFD}" destId="{0A153DEE-F46D-4DDA-9204-0A387FD6EEAF}" srcOrd="3" destOrd="0" parTransId="{0C945BE2-6937-4182-862D-1FACFFE379C2}" sibTransId="{627E6344-F56F-4139-8778-359C1E390E34}"/>
    <dgm:cxn modelId="{8A4AF643-32DD-42F0-87DB-538DB917D212}" type="presOf" srcId="{0A153DEE-F46D-4DDA-9204-0A387FD6EEAF}" destId="{F142DA1C-C16E-4848-B51F-E3C25616384D}" srcOrd="0" destOrd="0" presId="urn:microsoft.com/office/officeart/2005/8/layout/radial6"/>
    <dgm:cxn modelId="{B6E7CADB-DDE5-49CB-83B6-6FFAB1947943}" type="presOf" srcId="{007DFDE7-8E5C-4626-9CDA-49A634F72B8A}" destId="{6FF5D72E-671B-446C-BB8E-D184AA16017A}" srcOrd="0" destOrd="0" presId="urn:microsoft.com/office/officeart/2005/8/layout/radial6"/>
    <dgm:cxn modelId="{AE090A92-C190-44B7-83BF-0A38F95AFAED}" type="presOf" srcId="{6A6E4299-ED55-4AA1-A48A-8DC8D151D09D}" destId="{411B854D-94AE-46CE-AEE5-EB2BE2F586B4}" srcOrd="0" destOrd="0" presId="urn:microsoft.com/office/officeart/2005/8/layout/radial6"/>
    <dgm:cxn modelId="{92E5C86F-FCDB-4563-B8C3-8D7FB3F44A37}" type="presOf" srcId="{EE9F0CC9-FA45-4461-9E3F-66D654932D47}" destId="{EEA4BC7A-C1AB-461D-807F-334E92F0D8CC}" srcOrd="0" destOrd="0" presId="urn:microsoft.com/office/officeart/2005/8/layout/radial6"/>
    <dgm:cxn modelId="{1867295F-D23A-4B14-9BFE-F0D33D5B665E}" srcId="{AF721A86-7EA0-4B9B-8AAA-BCD1C3B78FFD}" destId="{80CA6A42-FE9C-49EC-9AF7-40B299A2C1E3}" srcOrd="0" destOrd="0" parTransId="{F190827C-067B-42B2-BCFD-8E5F41F5EDA9}" sibTransId="{EE9F0CC9-FA45-4461-9E3F-66D654932D47}"/>
    <dgm:cxn modelId="{746FB17D-7ED4-4DD6-9951-2533933BC4C0}" type="presOf" srcId="{AF721A86-7EA0-4B9B-8AAA-BCD1C3B78FFD}" destId="{1607EE1A-C18A-4D0C-888F-11BB52656EE4}" srcOrd="0" destOrd="0" presId="urn:microsoft.com/office/officeart/2005/8/layout/radial6"/>
    <dgm:cxn modelId="{0F90BF7C-E401-4F4B-B081-D3B5273E26BE}" type="presOf" srcId="{E2EFA7A3-5E24-4276-8057-A49B7EFB8724}" destId="{72CD056B-34F7-4DF4-AF3C-B2CF2B3EDDBF}" srcOrd="0" destOrd="0" presId="urn:microsoft.com/office/officeart/2005/8/layout/radial6"/>
    <dgm:cxn modelId="{2A15E5DE-250E-41C1-8D10-6ADF7F9D46EC}" srcId="{AF721A86-7EA0-4B9B-8AAA-BCD1C3B78FFD}" destId="{007DFDE7-8E5C-4626-9CDA-49A634F72B8A}" srcOrd="2" destOrd="0" parTransId="{F4B7D9C4-C14C-4F39-896E-81F4AE818DEB}" sibTransId="{FC096DA3-7A42-40A4-A1A3-D36F50A00F99}"/>
    <dgm:cxn modelId="{52B98AB7-DDC1-448F-A6CC-C171D683150C}" type="presOf" srcId="{FC096DA3-7A42-40A4-A1A3-D36F50A00F99}" destId="{245538D8-4E48-434E-AB66-D396DDEC2D82}" srcOrd="0" destOrd="0" presId="urn:microsoft.com/office/officeart/2005/8/layout/radial6"/>
    <dgm:cxn modelId="{1BE52DF4-C2A1-4159-9406-33DAEE48F9BF}" type="presOf" srcId="{627E6344-F56F-4139-8778-359C1E390E34}" destId="{7FB9B617-6D2E-4C33-8B7C-A8E8576EE4B6}" srcOrd="0" destOrd="0" presId="urn:microsoft.com/office/officeart/2005/8/layout/radial6"/>
    <dgm:cxn modelId="{5F28C2D2-4265-4CBA-A160-1D0B96A9CF86}" srcId="{6A6E4299-ED55-4AA1-A48A-8DC8D151D09D}" destId="{AF721A86-7EA0-4B9B-8AAA-BCD1C3B78FFD}" srcOrd="0" destOrd="0" parTransId="{4418C813-EA9F-48CA-9668-0851A2DA4512}" sibTransId="{3F2423B3-8475-4738-AA1C-004C464BFF8C}"/>
    <dgm:cxn modelId="{76DAF934-0A00-460C-BAA1-7B1ADA877E34}" srcId="{AF721A86-7EA0-4B9B-8AAA-BCD1C3B78FFD}" destId="{FBD5294E-A6C3-4147-B171-B45BC0F937BC}" srcOrd="1" destOrd="0" parTransId="{639FBF9C-59DC-40F0-B49A-CF2E08B172E3}" sibTransId="{E2EFA7A3-5E24-4276-8057-A49B7EFB8724}"/>
    <dgm:cxn modelId="{EE6864E0-130F-4BCB-BAE0-0526BAAA6035}" type="presOf" srcId="{FBD5294E-A6C3-4147-B171-B45BC0F937BC}" destId="{08E03F90-5BB0-44AA-98DB-E523AA3B5642}" srcOrd="0" destOrd="0" presId="urn:microsoft.com/office/officeart/2005/8/layout/radial6"/>
    <dgm:cxn modelId="{9DB31913-C055-4A25-8211-F145EA2FC40C}" type="presParOf" srcId="{411B854D-94AE-46CE-AEE5-EB2BE2F586B4}" destId="{1607EE1A-C18A-4D0C-888F-11BB52656EE4}" srcOrd="0" destOrd="0" presId="urn:microsoft.com/office/officeart/2005/8/layout/radial6"/>
    <dgm:cxn modelId="{220C13AC-D54F-4C71-810B-59C251557218}" type="presParOf" srcId="{411B854D-94AE-46CE-AEE5-EB2BE2F586B4}" destId="{2CAEB5DD-4613-40E1-85B8-DC25E9695F9A}" srcOrd="1" destOrd="0" presId="urn:microsoft.com/office/officeart/2005/8/layout/radial6"/>
    <dgm:cxn modelId="{1C006B50-2E8C-4A30-BEF4-7EA1B94E0FBE}" type="presParOf" srcId="{411B854D-94AE-46CE-AEE5-EB2BE2F586B4}" destId="{B28D3157-1319-412B-B8A7-1DE0AAB7685F}" srcOrd="2" destOrd="0" presId="urn:microsoft.com/office/officeart/2005/8/layout/radial6"/>
    <dgm:cxn modelId="{BB882239-16F5-43E3-958D-6D2504C3ACE8}" type="presParOf" srcId="{411B854D-94AE-46CE-AEE5-EB2BE2F586B4}" destId="{EEA4BC7A-C1AB-461D-807F-334E92F0D8CC}" srcOrd="3" destOrd="0" presId="urn:microsoft.com/office/officeart/2005/8/layout/radial6"/>
    <dgm:cxn modelId="{C2B2A79C-7141-4BE8-8642-F3503DB0946F}" type="presParOf" srcId="{411B854D-94AE-46CE-AEE5-EB2BE2F586B4}" destId="{08E03F90-5BB0-44AA-98DB-E523AA3B5642}" srcOrd="4" destOrd="0" presId="urn:microsoft.com/office/officeart/2005/8/layout/radial6"/>
    <dgm:cxn modelId="{4F63C287-E699-4EC5-9688-82F1586A5C04}" type="presParOf" srcId="{411B854D-94AE-46CE-AEE5-EB2BE2F586B4}" destId="{D2B0B693-AFCB-4D22-8D6A-D6684981EF10}" srcOrd="5" destOrd="0" presId="urn:microsoft.com/office/officeart/2005/8/layout/radial6"/>
    <dgm:cxn modelId="{28BC7929-39CC-4249-9F94-B5C9A79BC0AC}" type="presParOf" srcId="{411B854D-94AE-46CE-AEE5-EB2BE2F586B4}" destId="{72CD056B-34F7-4DF4-AF3C-B2CF2B3EDDBF}" srcOrd="6" destOrd="0" presId="urn:microsoft.com/office/officeart/2005/8/layout/radial6"/>
    <dgm:cxn modelId="{45FE3073-AAF4-4BF1-B414-651DCE3A5C3A}" type="presParOf" srcId="{411B854D-94AE-46CE-AEE5-EB2BE2F586B4}" destId="{6FF5D72E-671B-446C-BB8E-D184AA16017A}" srcOrd="7" destOrd="0" presId="urn:microsoft.com/office/officeart/2005/8/layout/radial6"/>
    <dgm:cxn modelId="{7527A46E-B22D-4EF3-8B94-DDE6FC56E6BA}" type="presParOf" srcId="{411B854D-94AE-46CE-AEE5-EB2BE2F586B4}" destId="{B00D3856-908A-461D-AC6E-3B07419913CB}" srcOrd="8" destOrd="0" presId="urn:microsoft.com/office/officeart/2005/8/layout/radial6"/>
    <dgm:cxn modelId="{6D7EC897-E817-4C60-8EEE-A90676B34D9C}" type="presParOf" srcId="{411B854D-94AE-46CE-AEE5-EB2BE2F586B4}" destId="{245538D8-4E48-434E-AB66-D396DDEC2D82}" srcOrd="9" destOrd="0" presId="urn:microsoft.com/office/officeart/2005/8/layout/radial6"/>
    <dgm:cxn modelId="{E9F7DD37-DD68-467F-9457-8A2E978DB526}" type="presParOf" srcId="{411B854D-94AE-46CE-AEE5-EB2BE2F586B4}" destId="{F142DA1C-C16E-4848-B51F-E3C25616384D}" srcOrd="10" destOrd="0" presId="urn:microsoft.com/office/officeart/2005/8/layout/radial6"/>
    <dgm:cxn modelId="{0696F871-F1FB-45D9-AE09-3195F101EB04}" type="presParOf" srcId="{411B854D-94AE-46CE-AEE5-EB2BE2F586B4}" destId="{94934D9E-7A99-4976-9998-D8A8781F0B20}" srcOrd="11" destOrd="0" presId="urn:microsoft.com/office/officeart/2005/8/layout/radial6"/>
    <dgm:cxn modelId="{5399846B-42F6-47A9-893B-EFB53201720F}" type="presParOf" srcId="{411B854D-94AE-46CE-AEE5-EB2BE2F586B4}" destId="{7FB9B617-6D2E-4C33-8B7C-A8E8576EE4B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52ECB-ACCD-453B-B257-6730909EAC39}">
      <dsp:nvSpPr>
        <dsp:cNvPr id="0" name=""/>
        <dsp:cNvSpPr/>
      </dsp:nvSpPr>
      <dsp:spPr>
        <a:xfrm>
          <a:off x="1747108" y="788879"/>
          <a:ext cx="5268783" cy="5268783"/>
        </a:xfrm>
        <a:prstGeom prst="blockArc">
          <a:avLst>
            <a:gd name="adj1" fmla="val 11880000"/>
            <a:gd name="adj2" fmla="val 16200000"/>
            <a:gd name="adj3" fmla="val 4633"/>
          </a:avLst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53D183-53F5-4DAF-95AC-C4F1FE1223A0}">
      <dsp:nvSpPr>
        <dsp:cNvPr id="0" name=""/>
        <dsp:cNvSpPr/>
      </dsp:nvSpPr>
      <dsp:spPr>
        <a:xfrm>
          <a:off x="1747108" y="788879"/>
          <a:ext cx="5268783" cy="5268783"/>
        </a:xfrm>
        <a:prstGeom prst="blockArc">
          <a:avLst>
            <a:gd name="adj1" fmla="val 7560000"/>
            <a:gd name="adj2" fmla="val 11880000"/>
            <a:gd name="adj3" fmla="val 4633"/>
          </a:avLst>
        </a:prstGeom>
        <a:solidFill>
          <a:schemeClr val="accent2">
            <a:hueOff val="7862647"/>
            <a:satOff val="-1491"/>
            <a:lumOff val="-749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70AD29-EED6-477F-BDB2-1FEF2341F75B}">
      <dsp:nvSpPr>
        <dsp:cNvPr id="0" name=""/>
        <dsp:cNvSpPr/>
      </dsp:nvSpPr>
      <dsp:spPr>
        <a:xfrm>
          <a:off x="1747108" y="788879"/>
          <a:ext cx="5268783" cy="5268783"/>
        </a:xfrm>
        <a:prstGeom prst="blockArc">
          <a:avLst>
            <a:gd name="adj1" fmla="val 3240000"/>
            <a:gd name="adj2" fmla="val 7560000"/>
            <a:gd name="adj3" fmla="val 4633"/>
          </a:avLst>
        </a:prstGeom>
        <a:solidFill>
          <a:schemeClr val="accent2">
            <a:hueOff val="5241764"/>
            <a:satOff val="-994"/>
            <a:lumOff val="-500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672D02-5EF5-49C0-ABBD-BF84AA4A522D}">
      <dsp:nvSpPr>
        <dsp:cNvPr id="0" name=""/>
        <dsp:cNvSpPr/>
      </dsp:nvSpPr>
      <dsp:spPr>
        <a:xfrm>
          <a:off x="1747108" y="788879"/>
          <a:ext cx="5268783" cy="5268783"/>
        </a:xfrm>
        <a:prstGeom prst="blockArc">
          <a:avLst>
            <a:gd name="adj1" fmla="val 20520000"/>
            <a:gd name="adj2" fmla="val 3240000"/>
            <a:gd name="adj3" fmla="val 4633"/>
          </a:avLst>
        </a:prstGeom>
        <a:solidFill>
          <a:schemeClr val="accent2">
            <a:hueOff val="2620882"/>
            <a:satOff val="-497"/>
            <a:lumOff val="-250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B19B6F-2ED8-466B-9E92-FC7B17BA4C7B}">
      <dsp:nvSpPr>
        <dsp:cNvPr id="0" name=""/>
        <dsp:cNvSpPr/>
      </dsp:nvSpPr>
      <dsp:spPr>
        <a:xfrm>
          <a:off x="1747108" y="788879"/>
          <a:ext cx="5268783" cy="5268783"/>
        </a:xfrm>
        <a:prstGeom prst="blockArc">
          <a:avLst>
            <a:gd name="adj1" fmla="val 16200000"/>
            <a:gd name="adj2" fmla="val 20520000"/>
            <a:gd name="adj3" fmla="val 463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788484-7D49-43F6-A142-BE237897F361}">
      <dsp:nvSpPr>
        <dsp:cNvPr id="0" name=""/>
        <dsp:cNvSpPr/>
      </dsp:nvSpPr>
      <dsp:spPr>
        <a:xfrm>
          <a:off x="3038802" y="2121260"/>
          <a:ext cx="2685394" cy="26040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300" kern="1200" smtClean="0"/>
            <a:t>طرق تعديل الميثاق</a:t>
          </a:r>
          <a:endParaRPr lang="en-US" sz="4300" kern="1200" dirty="0"/>
        </a:p>
      </dsp:txBody>
      <dsp:txXfrm>
        <a:off x="3432069" y="2502610"/>
        <a:ext cx="1898860" cy="1841322"/>
      </dsp:txXfrm>
    </dsp:sp>
    <dsp:sp modelId="{61EE383D-CE26-472A-AFD3-0B395676EC5F}">
      <dsp:nvSpPr>
        <dsp:cNvPr id="0" name=""/>
        <dsp:cNvSpPr/>
      </dsp:nvSpPr>
      <dsp:spPr>
        <a:xfrm>
          <a:off x="3533868" y="2277"/>
          <a:ext cx="1695263" cy="16952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اتفاق الاطراف</a:t>
          </a:r>
          <a:endParaRPr lang="en-US" sz="2800" kern="1200" dirty="0"/>
        </a:p>
      </dsp:txBody>
      <dsp:txXfrm>
        <a:off x="3782134" y="250543"/>
        <a:ext cx="1198731" cy="1198731"/>
      </dsp:txXfrm>
    </dsp:sp>
    <dsp:sp modelId="{62158CEF-B94E-4BDB-BD2C-C4F963E65BA1}">
      <dsp:nvSpPr>
        <dsp:cNvPr id="0" name=""/>
        <dsp:cNvSpPr/>
      </dsp:nvSpPr>
      <dsp:spPr>
        <a:xfrm>
          <a:off x="5981280" y="1780426"/>
          <a:ext cx="1695263" cy="1695263"/>
        </a:xfrm>
        <a:prstGeom prst="ellipse">
          <a:avLst/>
        </a:prstGeom>
        <a:solidFill>
          <a:schemeClr val="accent2">
            <a:hueOff val="2620882"/>
            <a:satOff val="-497"/>
            <a:lumOff val="-250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الاجماع</a:t>
          </a:r>
          <a:endParaRPr lang="en-US" sz="2800" kern="1200" dirty="0"/>
        </a:p>
      </dsp:txBody>
      <dsp:txXfrm>
        <a:off x="6229546" y="2028692"/>
        <a:ext cx="1198731" cy="1198731"/>
      </dsp:txXfrm>
    </dsp:sp>
    <dsp:sp modelId="{B5A2C00D-96CD-4787-8D74-005D780F3AD9}">
      <dsp:nvSpPr>
        <dsp:cNvPr id="0" name=""/>
        <dsp:cNvSpPr/>
      </dsp:nvSpPr>
      <dsp:spPr>
        <a:xfrm>
          <a:off x="5046452" y="4657533"/>
          <a:ext cx="1695263" cy="1695263"/>
        </a:xfrm>
        <a:prstGeom prst="ellipse">
          <a:avLst/>
        </a:prstGeom>
        <a:solidFill>
          <a:schemeClr val="accent2">
            <a:hueOff val="5241764"/>
            <a:satOff val="-994"/>
            <a:lumOff val="-500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صلاحية الجهاز الرئيسي</a:t>
          </a:r>
          <a:endParaRPr lang="en-US" sz="2800" kern="1200" dirty="0"/>
        </a:p>
      </dsp:txBody>
      <dsp:txXfrm>
        <a:off x="5294718" y="4905799"/>
        <a:ext cx="1198731" cy="1198731"/>
      </dsp:txXfrm>
    </dsp:sp>
    <dsp:sp modelId="{83996211-B2A2-41D6-BEBA-BC352BBB9146}">
      <dsp:nvSpPr>
        <dsp:cNvPr id="0" name=""/>
        <dsp:cNvSpPr/>
      </dsp:nvSpPr>
      <dsp:spPr>
        <a:xfrm>
          <a:off x="2021283" y="4657533"/>
          <a:ext cx="1695263" cy="1695263"/>
        </a:xfrm>
        <a:prstGeom prst="ellipse">
          <a:avLst/>
        </a:prstGeom>
        <a:solidFill>
          <a:schemeClr val="accent2">
            <a:hueOff val="7862647"/>
            <a:satOff val="-1491"/>
            <a:lumOff val="-749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الاغلبية البسيطة</a:t>
          </a:r>
          <a:endParaRPr lang="en-US" sz="2800" kern="1200" dirty="0"/>
        </a:p>
      </dsp:txBody>
      <dsp:txXfrm>
        <a:off x="2269549" y="4905799"/>
        <a:ext cx="1198731" cy="1198731"/>
      </dsp:txXfrm>
    </dsp:sp>
    <dsp:sp modelId="{D8EFA448-F0A6-4D5B-9B63-CB1092E09ECC}">
      <dsp:nvSpPr>
        <dsp:cNvPr id="0" name=""/>
        <dsp:cNvSpPr/>
      </dsp:nvSpPr>
      <dsp:spPr>
        <a:xfrm>
          <a:off x="1086455" y="1780426"/>
          <a:ext cx="1695263" cy="1695263"/>
        </a:xfrm>
        <a:prstGeom prst="ellipse">
          <a:avLst/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اغلبية الثلثين</a:t>
          </a:r>
          <a:endParaRPr lang="en-US" sz="2800" kern="1200" dirty="0"/>
        </a:p>
      </dsp:txBody>
      <dsp:txXfrm>
        <a:off x="1334721" y="2028692"/>
        <a:ext cx="1198731" cy="1198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307D6-E4FD-4239-8B56-96FEBB8DFEBF}">
      <dsp:nvSpPr>
        <dsp:cNvPr id="0" name=""/>
        <dsp:cNvSpPr/>
      </dsp:nvSpPr>
      <dsp:spPr>
        <a:xfrm>
          <a:off x="4235323" y="912467"/>
          <a:ext cx="3306034" cy="885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761"/>
              </a:lnTo>
              <a:lnTo>
                <a:pt x="3306034" y="693761"/>
              </a:lnTo>
              <a:lnTo>
                <a:pt x="3306034" y="8853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D6CAA-0687-4456-85AE-3AF42DF4A7FD}">
      <dsp:nvSpPr>
        <dsp:cNvPr id="0" name=""/>
        <dsp:cNvSpPr/>
      </dsp:nvSpPr>
      <dsp:spPr>
        <a:xfrm>
          <a:off x="4235323" y="912467"/>
          <a:ext cx="1097862" cy="885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761"/>
              </a:lnTo>
              <a:lnTo>
                <a:pt x="1097862" y="693761"/>
              </a:lnTo>
              <a:lnTo>
                <a:pt x="1097862" y="8853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2E920-7BCF-4EAF-938A-91DE51B07544}">
      <dsp:nvSpPr>
        <dsp:cNvPr id="0" name=""/>
        <dsp:cNvSpPr/>
      </dsp:nvSpPr>
      <dsp:spPr>
        <a:xfrm>
          <a:off x="3125014" y="912467"/>
          <a:ext cx="1110308" cy="885379"/>
        </a:xfrm>
        <a:custGeom>
          <a:avLst/>
          <a:gdLst/>
          <a:ahLst/>
          <a:cxnLst/>
          <a:rect l="0" t="0" r="0" b="0"/>
          <a:pathLst>
            <a:path>
              <a:moveTo>
                <a:pt x="1110308" y="0"/>
              </a:moveTo>
              <a:lnTo>
                <a:pt x="1110308" y="693761"/>
              </a:lnTo>
              <a:lnTo>
                <a:pt x="0" y="693761"/>
              </a:lnTo>
              <a:lnTo>
                <a:pt x="0" y="8853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A917DA-5AC2-44BB-A66C-26993C2EDEA2}">
      <dsp:nvSpPr>
        <dsp:cNvPr id="0" name=""/>
        <dsp:cNvSpPr/>
      </dsp:nvSpPr>
      <dsp:spPr>
        <a:xfrm>
          <a:off x="916842" y="912467"/>
          <a:ext cx="3318480" cy="885379"/>
        </a:xfrm>
        <a:custGeom>
          <a:avLst/>
          <a:gdLst/>
          <a:ahLst/>
          <a:cxnLst/>
          <a:rect l="0" t="0" r="0" b="0"/>
          <a:pathLst>
            <a:path>
              <a:moveTo>
                <a:pt x="3318480" y="0"/>
              </a:moveTo>
              <a:lnTo>
                <a:pt x="3318480" y="693761"/>
              </a:lnTo>
              <a:lnTo>
                <a:pt x="0" y="693761"/>
              </a:lnTo>
              <a:lnTo>
                <a:pt x="0" y="8853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C4FC1-3989-456A-85C3-97B1A2ABC937}">
      <dsp:nvSpPr>
        <dsp:cNvPr id="0" name=""/>
        <dsp:cNvSpPr/>
      </dsp:nvSpPr>
      <dsp:spPr>
        <a:xfrm>
          <a:off x="1510393" y="0"/>
          <a:ext cx="5449858" cy="9124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>
              <a:solidFill>
                <a:schemeClr val="tx1"/>
              </a:solidFill>
            </a:rPr>
            <a:t>من أين تستوحي المنظمة سلطاتها</a:t>
          </a:r>
          <a:endParaRPr lang="en-US" sz="4000" kern="1200" dirty="0">
            <a:solidFill>
              <a:schemeClr val="tx1"/>
            </a:solidFill>
          </a:endParaRPr>
        </a:p>
      </dsp:txBody>
      <dsp:txXfrm>
        <a:off x="1510393" y="0"/>
        <a:ext cx="5449858" cy="912467"/>
      </dsp:txXfrm>
    </dsp:sp>
    <dsp:sp modelId="{D8FD2F71-0C0C-4759-A8E6-05C279E93D1B}">
      <dsp:nvSpPr>
        <dsp:cNvPr id="0" name=""/>
        <dsp:cNvSpPr/>
      </dsp:nvSpPr>
      <dsp:spPr>
        <a:xfrm>
          <a:off x="4375" y="1797847"/>
          <a:ext cx="1824935" cy="9124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>
              <a:solidFill>
                <a:schemeClr val="tx1"/>
              </a:solidFill>
            </a:rPr>
            <a:t>المنظمة ذاتها</a:t>
          </a:r>
          <a:endParaRPr lang="en-US" sz="3400" kern="1200" dirty="0">
            <a:solidFill>
              <a:schemeClr val="tx1"/>
            </a:solidFill>
          </a:endParaRPr>
        </a:p>
      </dsp:txBody>
      <dsp:txXfrm>
        <a:off x="4375" y="1797847"/>
        <a:ext cx="1824935" cy="912467"/>
      </dsp:txXfrm>
    </dsp:sp>
    <dsp:sp modelId="{92274B8B-E840-464E-B9E2-AB9FE96F9A00}">
      <dsp:nvSpPr>
        <dsp:cNvPr id="0" name=""/>
        <dsp:cNvSpPr/>
      </dsp:nvSpPr>
      <dsp:spPr>
        <a:xfrm>
          <a:off x="2212546" y="1797847"/>
          <a:ext cx="1824935" cy="9124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>
              <a:solidFill>
                <a:schemeClr val="tx1"/>
              </a:solidFill>
            </a:rPr>
            <a:t>علاقة الدول بعضها ببعض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2212546" y="1797847"/>
        <a:ext cx="1824935" cy="912467"/>
      </dsp:txXfrm>
    </dsp:sp>
    <dsp:sp modelId="{F8CE33D1-AFA9-4AD0-A5C1-5C77B8BDED60}">
      <dsp:nvSpPr>
        <dsp:cNvPr id="0" name=""/>
        <dsp:cNvSpPr/>
      </dsp:nvSpPr>
      <dsp:spPr>
        <a:xfrm>
          <a:off x="4420718" y="1797847"/>
          <a:ext cx="1824935" cy="9124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>
              <a:solidFill>
                <a:schemeClr val="tx1"/>
              </a:solidFill>
            </a:rPr>
            <a:t>اهدافها</a:t>
          </a:r>
          <a:endParaRPr lang="en-US" sz="3400" kern="1200" dirty="0">
            <a:solidFill>
              <a:schemeClr val="tx1"/>
            </a:solidFill>
          </a:endParaRPr>
        </a:p>
      </dsp:txBody>
      <dsp:txXfrm>
        <a:off x="4420718" y="1797847"/>
        <a:ext cx="1824935" cy="912467"/>
      </dsp:txXfrm>
    </dsp:sp>
    <dsp:sp modelId="{C275A2EF-C4E9-455E-84CD-013B35FBCB9C}">
      <dsp:nvSpPr>
        <dsp:cNvPr id="0" name=""/>
        <dsp:cNvSpPr/>
      </dsp:nvSpPr>
      <dsp:spPr>
        <a:xfrm>
          <a:off x="6628889" y="1797847"/>
          <a:ext cx="1824935" cy="9124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>
              <a:solidFill>
                <a:schemeClr val="tx1"/>
              </a:solidFill>
            </a:rPr>
            <a:t>الميثاق</a:t>
          </a:r>
          <a:endParaRPr lang="en-US" sz="3400" kern="1200" dirty="0">
            <a:solidFill>
              <a:schemeClr val="tx1"/>
            </a:solidFill>
          </a:endParaRPr>
        </a:p>
      </dsp:txBody>
      <dsp:txXfrm>
        <a:off x="6628889" y="1797847"/>
        <a:ext cx="1824935" cy="9124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7835A-034D-42D9-8D61-29C330D379AF}">
      <dsp:nvSpPr>
        <dsp:cNvPr id="0" name=""/>
        <dsp:cNvSpPr/>
      </dsp:nvSpPr>
      <dsp:spPr>
        <a:xfrm>
          <a:off x="1523999" y="0"/>
          <a:ext cx="5562600" cy="5562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smtClean="0"/>
            <a:t>الدولة اعلى من المنظمة</a:t>
          </a:r>
          <a:endParaRPr lang="en-US" sz="2000" kern="1200" dirty="0"/>
        </a:p>
      </dsp:txBody>
      <dsp:txXfrm>
        <a:off x="3527648" y="278129"/>
        <a:ext cx="1555302" cy="834390"/>
      </dsp:txXfrm>
    </dsp:sp>
    <dsp:sp modelId="{B2ED4901-D618-431E-96DB-00AA96199412}">
      <dsp:nvSpPr>
        <dsp:cNvPr id="0" name=""/>
        <dsp:cNvSpPr/>
      </dsp:nvSpPr>
      <dsp:spPr>
        <a:xfrm>
          <a:off x="2080260" y="1112520"/>
          <a:ext cx="4450080" cy="44500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smtClean="0"/>
            <a:t>دور استشاري</a:t>
          </a:r>
          <a:endParaRPr lang="en-US" sz="2400" kern="1200" dirty="0"/>
        </a:p>
      </dsp:txBody>
      <dsp:txXfrm>
        <a:off x="3527648" y="1379524"/>
        <a:ext cx="1555302" cy="801014"/>
      </dsp:txXfrm>
    </dsp:sp>
    <dsp:sp modelId="{B72333A9-0CCC-4351-A314-61A8E52AF1B6}">
      <dsp:nvSpPr>
        <dsp:cNvPr id="0" name=""/>
        <dsp:cNvSpPr/>
      </dsp:nvSpPr>
      <dsp:spPr>
        <a:xfrm>
          <a:off x="2636519" y="2225039"/>
          <a:ext cx="3337560" cy="33375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قرار ملزم </a:t>
          </a:r>
          <a:endParaRPr lang="en-US" sz="2200" kern="1200" dirty="0"/>
        </a:p>
      </dsp:txBody>
      <dsp:txXfrm>
        <a:off x="3527648" y="2475357"/>
        <a:ext cx="1555302" cy="750951"/>
      </dsp:txXfrm>
    </dsp:sp>
    <dsp:sp modelId="{BC82A437-4B8E-48DB-AD88-FB54F087D4C9}">
      <dsp:nvSpPr>
        <dsp:cNvPr id="0" name=""/>
        <dsp:cNvSpPr/>
      </dsp:nvSpPr>
      <dsp:spPr>
        <a:xfrm>
          <a:off x="3192780" y="3337560"/>
          <a:ext cx="2225040" cy="222504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smtClean="0"/>
            <a:t>رأي استشاري + قرار ملزم</a:t>
          </a:r>
          <a:endParaRPr lang="en-US" sz="2200" kern="1200" dirty="0"/>
        </a:p>
      </dsp:txBody>
      <dsp:txXfrm>
        <a:off x="3518629" y="3893820"/>
        <a:ext cx="1573340" cy="1112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805C9-A39E-4BFB-9E98-33594BD6C46B}">
      <dsp:nvSpPr>
        <dsp:cNvPr id="0" name=""/>
        <dsp:cNvSpPr/>
      </dsp:nvSpPr>
      <dsp:spPr>
        <a:xfrm>
          <a:off x="4217424" y="733169"/>
          <a:ext cx="2771462" cy="746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866"/>
              </a:lnTo>
              <a:lnTo>
                <a:pt x="2771462" y="536866"/>
              </a:lnTo>
              <a:lnTo>
                <a:pt x="2771462" y="74693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59787-584F-484A-845C-A03C55FA6E4C}">
      <dsp:nvSpPr>
        <dsp:cNvPr id="0" name=""/>
        <dsp:cNvSpPr/>
      </dsp:nvSpPr>
      <dsp:spPr>
        <a:xfrm>
          <a:off x="4171704" y="733169"/>
          <a:ext cx="91440" cy="746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693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8F368-10F0-47B9-B365-2B5337154274}">
      <dsp:nvSpPr>
        <dsp:cNvPr id="0" name=""/>
        <dsp:cNvSpPr/>
      </dsp:nvSpPr>
      <dsp:spPr>
        <a:xfrm>
          <a:off x="1445961" y="733169"/>
          <a:ext cx="2771462" cy="746930"/>
        </a:xfrm>
        <a:custGeom>
          <a:avLst/>
          <a:gdLst/>
          <a:ahLst/>
          <a:cxnLst/>
          <a:rect l="0" t="0" r="0" b="0"/>
          <a:pathLst>
            <a:path>
              <a:moveTo>
                <a:pt x="2771462" y="0"/>
              </a:moveTo>
              <a:lnTo>
                <a:pt x="2771462" y="536866"/>
              </a:lnTo>
              <a:lnTo>
                <a:pt x="0" y="536866"/>
              </a:lnTo>
              <a:lnTo>
                <a:pt x="0" y="74693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BAD54-4F53-419D-BFD2-B1DF1E1EA43B}">
      <dsp:nvSpPr>
        <dsp:cNvPr id="0" name=""/>
        <dsp:cNvSpPr/>
      </dsp:nvSpPr>
      <dsp:spPr>
        <a:xfrm>
          <a:off x="2585" y="-239353"/>
          <a:ext cx="8429677" cy="97252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70E222-437A-4335-A73C-7D43F5C02F89}">
      <dsp:nvSpPr>
        <dsp:cNvPr id="0" name=""/>
        <dsp:cNvSpPr/>
      </dsp:nvSpPr>
      <dsp:spPr>
        <a:xfrm>
          <a:off x="254536" y="0"/>
          <a:ext cx="8429677" cy="9725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التوصية – الدعوى</a:t>
          </a:r>
          <a:r>
            <a:rPr lang="en-US" sz="2400" kern="1200" dirty="0" smtClean="0"/>
            <a:t>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هي توجيه من المنظمة بصدد موضوع معين \ دول – جهات – اشخاص القانون</a:t>
          </a:r>
          <a:endParaRPr lang="en-US" sz="2400" kern="1200" dirty="0"/>
        </a:p>
      </dsp:txBody>
      <dsp:txXfrm>
        <a:off x="283020" y="28484"/>
        <a:ext cx="8372709" cy="915555"/>
      </dsp:txXfrm>
    </dsp:sp>
    <dsp:sp modelId="{F931D822-BB7F-41C9-8E84-0F471617A5F0}">
      <dsp:nvSpPr>
        <dsp:cNvPr id="0" name=""/>
        <dsp:cNvSpPr/>
      </dsp:nvSpPr>
      <dsp:spPr>
        <a:xfrm>
          <a:off x="312181" y="1480100"/>
          <a:ext cx="2267560" cy="28271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13AB66-A92F-4A1A-8082-C9D55F105A0D}">
      <dsp:nvSpPr>
        <dsp:cNvPr id="0" name=""/>
        <dsp:cNvSpPr/>
      </dsp:nvSpPr>
      <dsp:spPr>
        <a:xfrm>
          <a:off x="564133" y="1719454"/>
          <a:ext cx="2267560" cy="2827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حل النزاع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سلطة قضائية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المادة 37 \ 1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UN</a:t>
          </a:r>
          <a:endParaRPr lang="en-US" sz="3200" kern="1200" dirty="0"/>
        </a:p>
      </dsp:txBody>
      <dsp:txXfrm>
        <a:off x="630548" y="1785869"/>
        <a:ext cx="2134730" cy="2694314"/>
      </dsp:txXfrm>
    </dsp:sp>
    <dsp:sp modelId="{4569A686-9C8E-4039-8080-9BCC63F708C4}">
      <dsp:nvSpPr>
        <dsp:cNvPr id="0" name=""/>
        <dsp:cNvSpPr/>
      </dsp:nvSpPr>
      <dsp:spPr>
        <a:xfrm>
          <a:off x="3083644" y="1480100"/>
          <a:ext cx="2267560" cy="28271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37E3F1-2CE4-417E-89B9-6390D562AE47}">
      <dsp:nvSpPr>
        <dsp:cNvPr id="0" name=""/>
        <dsp:cNvSpPr/>
      </dsp:nvSpPr>
      <dsp:spPr>
        <a:xfrm>
          <a:off x="3335595" y="1719454"/>
          <a:ext cx="2267560" cy="2827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تتضمن حل معين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المادة 36 \ 1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UN</a:t>
          </a:r>
          <a:endParaRPr lang="en-US" sz="3200" kern="1200" dirty="0"/>
        </a:p>
      </dsp:txBody>
      <dsp:txXfrm>
        <a:off x="3402010" y="1785869"/>
        <a:ext cx="2134730" cy="2694314"/>
      </dsp:txXfrm>
    </dsp:sp>
    <dsp:sp modelId="{AFCBB363-40B1-4685-A9B7-82A0FA08958D}">
      <dsp:nvSpPr>
        <dsp:cNvPr id="0" name=""/>
        <dsp:cNvSpPr/>
      </dsp:nvSpPr>
      <dsp:spPr>
        <a:xfrm>
          <a:off x="5855106" y="1480100"/>
          <a:ext cx="2267560" cy="28271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DE0C24-4970-41E0-B952-873CC15159FA}">
      <dsp:nvSpPr>
        <dsp:cNvPr id="0" name=""/>
        <dsp:cNvSpPr/>
      </dsp:nvSpPr>
      <dsp:spPr>
        <a:xfrm>
          <a:off x="6107057" y="1719454"/>
          <a:ext cx="2267560" cy="2827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لا تتضمن حل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المادة 33 \ 2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UN</a:t>
          </a:r>
          <a:endParaRPr lang="en-US" sz="3200" kern="1200" dirty="0"/>
        </a:p>
      </dsp:txBody>
      <dsp:txXfrm>
        <a:off x="6173472" y="1785869"/>
        <a:ext cx="2134730" cy="26943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1C6D8-91E5-4F01-B4C6-F15BBF4F7B18}">
      <dsp:nvSpPr>
        <dsp:cNvPr id="0" name=""/>
        <dsp:cNvSpPr/>
      </dsp:nvSpPr>
      <dsp:spPr>
        <a:xfrm>
          <a:off x="3810" y="1574006"/>
          <a:ext cx="3457575" cy="17287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800" kern="1200" dirty="0" smtClean="0">
              <a:solidFill>
                <a:schemeClr val="tx1"/>
              </a:solidFill>
            </a:rPr>
            <a:t>عناصر التصريح</a:t>
          </a:r>
          <a:endParaRPr lang="en-US" sz="5800" kern="1200" dirty="0">
            <a:solidFill>
              <a:schemeClr val="tx1"/>
            </a:solidFill>
          </a:endParaRPr>
        </a:p>
      </dsp:txBody>
      <dsp:txXfrm>
        <a:off x="54444" y="1624640"/>
        <a:ext cx="3356307" cy="1627519"/>
      </dsp:txXfrm>
    </dsp:sp>
    <dsp:sp modelId="{984B3E8C-E3F5-4B34-86DF-C2A8B29EC936}">
      <dsp:nvSpPr>
        <dsp:cNvPr id="0" name=""/>
        <dsp:cNvSpPr/>
      </dsp:nvSpPr>
      <dsp:spPr>
        <a:xfrm rot="18763110">
          <a:off x="3133563" y="1657593"/>
          <a:ext cx="2038673" cy="63808"/>
        </a:xfrm>
        <a:custGeom>
          <a:avLst/>
          <a:gdLst/>
          <a:ahLst/>
          <a:cxnLst/>
          <a:rect l="0" t="0" r="0" b="0"/>
          <a:pathLst>
            <a:path>
              <a:moveTo>
                <a:pt x="0" y="31904"/>
              </a:moveTo>
              <a:lnTo>
                <a:pt x="2038673" y="3190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101933" y="1638531"/>
        <a:ext cx="101933" cy="101933"/>
      </dsp:txXfrm>
    </dsp:sp>
    <dsp:sp modelId="{9B49FBDD-36F7-4397-82E1-43505BED55DC}">
      <dsp:nvSpPr>
        <dsp:cNvPr id="0" name=""/>
        <dsp:cNvSpPr/>
      </dsp:nvSpPr>
      <dsp:spPr>
        <a:xfrm>
          <a:off x="4844415" y="76202"/>
          <a:ext cx="3457575" cy="17287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800" kern="1200" dirty="0" smtClean="0">
              <a:solidFill>
                <a:schemeClr val="tx1"/>
              </a:solidFill>
            </a:rPr>
            <a:t>قانوني</a:t>
          </a:r>
          <a:endParaRPr lang="en-US" sz="5800" kern="1200" dirty="0">
            <a:solidFill>
              <a:schemeClr val="tx1"/>
            </a:solidFill>
          </a:endParaRPr>
        </a:p>
      </dsp:txBody>
      <dsp:txXfrm>
        <a:off x="4895049" y="126836"/>
        <a:ext cx="3356307" cy="1627519"/>
      </dsp:txXfrm>
    </dsp:sp>
    <dsp:sp modelId="{7F510BC5-116F-4FD1-968F-522B159FDD41}">
      <dsp:nvSpPr>
        <dsp:cNvPr id="0" name=""/>
        <dsp:cNvSpPr/>
      </dsp:nvSpPr>
      <dsp:spPr>
        <a:xfrm rot="2335278">
          <a:off x="3264074" y="2964902"/>
          <a:ext cx="1777651" cy="63808"/>
        </a:xfrm>
        <a:custGeom>
          <a:avLst/>
          <a:gdLst/>
          <a:ahLst/>
          <a:cxnLst/>
          <a:rect l="0" t="0" r="0" b="0"/>
          <a:pathLst>
            <a:path>
              <a:moveTo>
                <a:pt x="0" y="31904"/>
              </a:moveTo>
              <a:lnTo>
                <a:pt x="1777651" y="3190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108458" y="2952365"/>
        <a:ext cx="88882" cy="88882"/>
      </dsp:txXfrm>
    </dsp:sp>
    <dsp:sp modelId="{7A730C4B-2655-4FBD-BEAE-EDC4CE80710C}">
      <dsp:nvSpPr>
        <dsp:cNvPr id="0" name=""/>
        <dsp:cNvSpPr/>
      </dsp:nvSpPr>
      <dsp:spPr>
        <a:xfrm>
          <a:off x="4844415" y="2690820"/>
          <a:ext cx="3457575" cy="17287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800" kern="1200" dirty="0" smtClean="0">
              <a:solidFill>
                <a:schemeClr val="tx1"/>
              </a:solidFill>
            </a:rPr>
            <a:t>واقعي</a:t>
          </a:r>
          <a:endParaRPr lang="en-US" sz="5800" kern="1200" dirty="0">
            <a:solidFill>
              <a:schemeClr val="tx1"/>
            </a:solidFill>
          </a:endParaRPr>
        </a:p>
      </dsp:txBody>
      <dsp:txXfrm>
        <a:off x="4895049" y="2741454"/>
        <a:ext cx="3356307" cy="16275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9B617-6D2E-4C33-8B7C-A8E8576EE4B6}">
      <dsp:nvSpPr>
        <dsp:cNvPr id="0" name=""/>
        <dsp:cNvSpPr/>
      </dsp:nvSpPr>
      <dsp:spPr>
        <a:xfrm>
          <a:off x="1842153" y="737253"/>
          <a:ext cx="4926293" cy="4926293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538D8-4E48-434E-AB66-D396DDEC2D82}">
      <dsp:nvSpPr>
        <dsp:cNvPr id="0" name=""/>
        <dsp:cNvSpPr/>
      </dsp:nvSpPr>
      <dsp:spPr>
        <a:xfrm>
          <a:off x="1842153" y="737253"/>
          <a:ext cx="4926293" cy="4926293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3">
            <a:hueOff val="-4581557"/>
            <a:satOff val="-38914"/>
            <a:lumOff val="13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D056B-34F7-4DF4-AF3C-B2CF2B3EDDBF}">
      <dsp:nvSpPr>
        <dsp:cNvPr id="0" name=""/>
        <dsp:cNvSpPr/>
      </dsp:nvSpPr>
      <dsp:spPr>
        <a:xfrm>
          <a:off x="1842153" y="737253"/>
          <a:ext cx="4926293" cy="4926293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3">
            <a:hueOff val="-2290779"/>
            <a:satOff val="-19457"/>
            <a:lumOff val="65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A4BC7A-C1AB-461D-807F-334E92F0D8CC}">
      <dsp:nvSpPr>
        <dsp:cNvPr id="0" name=""/>
        <dsp:cNvSpPr/>
      </dsp:nvSpPr>
      <dsp:spPr>
        <a:xfrm>
          <a:off x="1842153" y="737253"/>
          <a:ext cx="4926293" cy="4926293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7EE1A-C18A-4D0C-888F-11BB52656EE4}">
      <dsp:nvSpPr>
        <dsp:cNvPr id="0" name=""/>
        <dsp:cNvSpPr/>
      </dsp:nvSpPr>
      <dsp:spPr>
        <a:xfrm>
          <a:off x="3172215" y="2067315"/>
          <a:ext cx="2266168" cy="2266168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200" kern="1200" dirty="0" smtClean="0">
              <a:solidFill>
                <a:schemeClr val="tx1"/>
              </a:solidFill>
            </a:rPr>
            <a:t>التصريح</a:t>
          </a:r>
          <a:endParaRPr lang="en-US" sz="4200" kern="1200" dirty="0">
            <a:solidFill>
              <a:schemeClr val="tx1"/>
            </a:solidFill>
          </a:endParaRPr>
        </a:p>
      </dsp:txBody>
      <dsp:txXfrm>
        <a:off x="3504088" y="2399188"/>
        <a:ext cx="1602422" cy="1602422"/>
      </dsp:txXfrm>
    </dsp:sp>
    <dsp:sp modelId="{2CAEB5DD-4613-40E1-85B8-DC25E9695F9A}">
      <dsp:nvSpPr>
        <dsp:cNvPr id="0" name=""/>
        <dsp:cNvSpPr/>
      </dsp:nvSpPr>
      <dsp:spPr>
        <a:xfrm>
          <a:off x="3512140" y="1201"/>
          <a:ext cx="1586318" cy="15863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تهديد للسلم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744451" y="233512"/>
        <a:ext cx="1121696" cy="1121696"/>
      </dsp:txXfrm>
    </dsp:sp>
    <dsp:sp modelId="{08E03F90-5BB0-44AA-98DB-E523AA3B5642}">
      <dsp:nvSpPr>
        <dsp:cNvPr id="0" name=""/>
        <dsp:cNvSpPr/>
      </dsp:nvSpPr>
      <dsp:spPr>
        <a:xfrm>
          <a:off x="5918180" y="2407240"/>
          <a:ext cx="1586318" cy="1586318"/>
        </a:xfrm>
        <a:prstGeom prst="ellipse">
          <a:avLst/>
        </a:prstGeom>
        <a:solidFill>
          <a:schemeClr val="accent3">
            <a:hueOff val="-2290779"/>
            <a:satOff val="-19457"/>
            <a:lumOff val="6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اختصاص داخلي للدول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150491" y="2639551"/>
        <a:ext cx="1121696" cy="1121696"/>
      </dsp:txXfrm>
    </dsp:sp>
    <dsp:sp modelId="{6FF5D72E-671B-446C-BB8E-D184AA16017A}">
      <dsp:nvSpPr>
        <dsp:cNvPr id="0" name=""/>
        <dsp:cNvSpPr/>
      </dsp:nvSpPr>
      <dsp:spPr>
        <a:xfrm>
          <a:off x="3512140" y="4813280"/>
          <a:ext cx="1586318" cy="1586318"/>
        </a:xfrm>
        <a:prstGeom prst="ellipse">
          <a:avLst/>
        </a:prstGeom>
        <a:solidFill>
          <a:schemeClr val="accent3">
            <a:hueOff val="-4581557"/>
            <a:satOff val="-38914"/>
            <a:lumOff val="13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انهاء الانتداب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744451" y="5045591"/>
        <a:ext cx="1121696" cy="1121696"/>
      </dsp:txXfrm>
    </dsp:sp>
    <dsp:sp modelId="{F142DA1C-C16E-4848-B51F-E3C25616384D}">
      <dsp:nvSpPr>
        <dsp:cNvPr id="0" name=""/>
        <dsp:cNvSpPr/>
      </dsp:nvSpPr>
      <dsp:spPr>
        <a:xfrm>
          <a:off x="1106101" y="2407240"/>
          <a:ext cx="1586318" cy="1586318"/>
        </a:xfrm>
        <a:prstGeom prst="ellipse">
          <a:avLst/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أحقية وفد بالتمثيل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338412" y="2639551"/>
        <a:ext cx="1121696" cy="1121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441278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Dr. </a:t>
            </a:r>
            <a:r>
              <a:rPr lang="en-US" sz="2000" b="1" dirty="0" err="1" smtClean="0">
                <a:solidFill>
                  <a:schemeClr val="tx1"/>
                </a:solidFill>
              </a:rPr>
              <a:t>Asaad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Ghali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Hamzah</a:t>
            </a:r>
            <a:r>
              <a:rPr lang="ar-SA" sz="2000" b="1" dirty="0" smtClean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55858"/>
            <a:ext cx="2574469" cy="2758618"/>
          </a:xfrm>
        </p:spPr>
      </p:pic>
      <p:sp>
        <p:nvSpPr>
          <p:cNvPr id="5" name="Rounded Rectangle 4"/>
          <p:cNvSpPr/>
          <p:nvPr/>
        </p:nvSpPr>
        <p:spPr>
          <a:xfrm>
            <a:off x="1965278" y="4612944"/>
            <a:ext cx="3616283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4384" y="1073448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IQ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en-US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5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6991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886200" y="838200"/>
            <a:ext cx="4800600" cy="51054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000" dirty="0" smtClean="0">
                <a:solidFill>
                  <a:schemeClr val="tx1"/>
                </a:solidFill>
              </a:rPr>
              <a:t>هل التوصية ملزمة للدول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2438400"/>
            <a:ext cx="1284326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3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8885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600200"/>
            <a:ext cx="798487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التوصية غير ملزمة للدول</a:t>
            </a:r>
          </a:p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ولا توجد مسؤولية دولية عليها</a:t>
            </a:r>
          </a:p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الا اذا نص الميثاق على عكس ذلك </a:t>
            </a:r>
          </a:p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مثل اليونسكو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9772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228600" y="0"/>
            <a:ext cx="8686800" cy="1295400"/>
          </a:xfrm>
          <a:prstGeom prst="ribbon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dirty="0" smtClean="0">
                <a:solidFill>
                  <a:srgbClr val="C00000"/>
                </a:solidFill>
              </a:rPr>
              <a:t>التصريح : وهو اعلان عن امر معين لوضع قواعد جديدة رغم عدم النص عليها في الميثاق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86600" y="0"/>
            <a:ext cx="65594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1676400"/>
          <a:ext cx="8305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6689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28600" y="228600"/>
          <a:ext cx="8610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5728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4343400" y="304800"/>
            <a:ext cx="4267200" cy="51054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</a:rPr>
              <a:t>ما هو الفارق بين التصريح والقرار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3200400"/>
            <a:ext cx="1099981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8750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752600"/>
            <a:ext cx="800099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التصريح لا يهدف الى تغيير القواعد الوضعية </a:t>
            </a:r>
          </a:p>
          <a:p>
            <a:pPr algn="ctr"/>
            <a:r>
              <a:rPr lang="ar-S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اما القرار فيغير في القواعد الوضعية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654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7630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900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4495800" y="457200"/>
            <a:ext cx="4114800" cy="48006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3200" dirty="0" smtClean="0">
                <a:solidFill>
                  <a:schemeClr val="tx1"/>
                </a:solidFill>
              </a:rPr>
              <a:t>لماذا توضع القيود على تعديل الميثاق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7400" y="2667000"/>
            <a:ext cx="1099981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981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381000" y="1600200"/>
            <a:ext cx="8153400" cy="3657600"/>
          </a:xfrm>
          <a:prstGeom prst="bevel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19916" y="2967335"/>
            <a:ext cx="5904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لاستقرار المنظمة الدولية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716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971800" y="457200"/>
            <a:ext cx="5638800" cy="51054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</a:rPr>
              <a:t>هل تلزم الدول بالتعديل اذا لم توافق عليه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2819400"/>
            <a:ext cx="1284326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821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7200" y="533400"/>
            <a:ext cx="4326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لا تلزم الدول بذلك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752600"/>
            <a:ext cx="866343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– عصبة الامم – اعطت الحق</a:t>
            </a:r>
          </a:p>
          <a:p>
            <a:pPr algn="ctr"/>
            <a:r>
              <a:rPr lang="ar-S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– الامم المتحدة – لم تحدد الا انها اشارت بحق الانسحاب</a:t>
            </a:r>
          </a:p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– الجامعة العربية – اعطت الحق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8922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1371600"/>
          <a:ext cx="84582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16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304800" y="990600"/>
          <a:ext cx="8610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2133600" y="143470"/>
            <a:ext cx="50000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حدود سلطات المنظمة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1865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152400"/>
            <a:ext cx="5484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سلطات المنظمة الدولية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05800" y="0"/>
            <a:ext cx="65594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228600" y="1397000"/>
          <a:ext cx="86868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135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239</Words>
  <Application>Microsoft Office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Dr. Asaad Ghali Hamzah                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Maher</cp:lastModifiedBy>
  <cp:revision>1</cp:revision>
  <dcterms:created xsi:type="dcterms:W3CDTF">2020-04-12T01:03:42Z</dcterms:created>
  <dcterms:modified xsi:type="dcterms:W3CDTF">2020-04-12T01:06:26Z</dcterms:modified>
</cp:coreProperties>
</file>