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4086AD-AF93-4216-A1C6-AEFB3863A26B}" type="doc">
      <dgm:prSet loTypeId="urn:microsoft.com/office/officeart/2005/8/layout/arrow1" loCatId="process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pPr rtl="1"/>
          <a:endParaRPr lang="ar-SA"/>
        </a:p>
      </dgm:t>
    </dgm:pt>
    <dgm:pt modelId="{535483C5-A8A6-45B1-B8D2-93AACF536125}">
      <dgm:prSet phldrT="[Text]"/>
      <dgm:spPr/>
      <dgm:t>
        <a:bodyPr/>
        <a:lstStyle/>
        <a:p>
          <a:pPr rtl="1"/>
          <a:r>
            <a:rPr lang="ar-SA" dirty="0"/>
            <a:t>مع المنظمات الدولية </a:t>
          </a:r>
        </a:p>
      </dgm:t>
    </dgm:pt>
    <dgm:pt modelId="{F73D4476-9D6C-48A2-8830-DDCACF51666B}" type="parTrans" cxnId="{7A07A815-8B1F-4183-8F66-F7CDF7C0CE01}">
      <dgm:prSet/>
      <dgm:spPr/>
      <dgm:t>
        <a:bodyPr/>
        <a:lstStyle/>
        <a:p>
          <a:pPr rtl="1"/>
          <a:endParaRPr lang="ar-SA"/>
        </a:p>
      </dgm:t>
    </dgm:pt>
    <dgm:pt modelId="{BF264C5B-0D0F-4CE5-8B41-05A9B410A132}" type="sibTrans" cxnId="{7A07A815-8B1F-4183-8F66-F7CDF7C0CE01}">
      <dgm:prSet/>
      <dgm:spPr/>
      <dgm:t>
        <a:bodyPr/>
        <a:lstStyle/>
        <a:p>
          <a:pPr rtl="1"/>
          <a:endParaRPr lang="ar-SA"/>
        </a:p>
      </dgm:t>
    </dgm:pt>
    <dgm:pt modelId="{4DA3B423-345A-4272-998F-D982640309DF}">
      <dgm:prSet phldrT="[Text]"/>
      <dgm:spPr/>
      <dgm:t>
        <a:bodyPr/>
        <a:lstStyle/>
        <a:p>
          <a:pPr rtl="1"/>
          <a:r>
            <a:rPr lang="ar-SA" dirty="0"/>
            <a:t>مع المنظمات الاقليمية </a:t>
          </a:r>
        </a:p>
      </dgm:t>
    </dgm:pt>
    <dgm:pt modelId="{315E02E9-AED8-477F-A0D0-F2375B2A4AF0}" type="parTrans" cxnId="{8D5D5E24-4313-44B9-B638-EB3788200700}">
      <dgm:prSet/>
      <dgm:spPr/>
      <dgm:t>
        <a:bodyPr/>
        <a:lstStyle/>
        <a:p>
          <a:pPr rtl="1"/>
          <a:endParaRPr lang="ar-SA"/>
        </a:p>
      </dgm:t>
    </dgm:pt>
    <dgm:pt modelId="{51A07245-B609-4B89-B52C-A7E4E315F95D}" type="sibTrans" cxnId="{8D5D5E24-4313-44B9-B638-EB3788200700}">
      <dgm:prSet/>
      <dgm:spPr/>
      <dgm:t>
        <a:bodyPr/>
        <a:lstStyle/>
        <a:p>
          <a:pPr rtl="1"/>
          <a:endParaRPr lang="ar-SA"/>
        </a:p>
      </dgm:t>
    </dgm:pt>
    <dgm:pt modelId="{EDB1938C-FEDA-4B9C-BB56-5031854BAE51}" type="pres">
      <dgm:prSet presAssocID="{EC4086AD-AF93-4216-A1C6-AEFB3863A26B}" presName="cycle" presStyleCnt="0">
        <dgm:presLayoutVars>
          <dgm:dir/>
          <dgm:resizeHandles val="exact"/>
        </dgm:presLayoutVars>
      </dgm:prSet>
      <dgm:spPr/>
    </dgm:pt>
    <dgm:pt modelId="{389DA4FD-9C18-4C11-84A5-6C4FDAB10193}" type="pres">
      <dgm:prSet presAssocID="{535483C5-A8A6-45B1-B8D2-93AACF536125}" presName="arrow" presStyleLbl="node1" presStyleIdx="0" presStyleCnt="2">
        <dgm:presLayoutVars>
          <dgm:bulletEnabled val="1"/>
        </dgm:presLayoutVars>
      </dgm:prSet>
      <dgm:spPr/>
    </dgm:pt>
    <dgm:pt modelId="{89B3BCEB-67A2-49A2-BC9A-9452AF7AEB92}" type="pres">
      <dgm:prSet presAssocID="{4DA3B423-345A-4272-998F-D982640309DF}" presName="arrow" presStyleLbl="node1" presStyleIdx="1" presStyleCnt="2">
        <dgm:presLayoutVars>
          <dgm:bulletEnabled val="1"/>
        </dgm:presLayoutVars>
      </dgm:prSet>
      <dgm:spPr/>
    </dgm:pt>
  </dgm:ptLst>
  <dgm:cxnLst>
    <dgm:cxn modelId="{7A07A815-8B1F-4183-8F66-F7CDF7C0CE01}" srcId="{EC4086AD-AF93-4216-A1C6-AEFB3863A26B}" destId="{535483C5-A8A6-45B1-B8D2-93AACF536125}" srcOrd="0" destOrd="0" parTransId="{F73D4476-9D6C-48A2-8830-DDCACF51666B}" sibTransId="{BF264C5B-0D0F-4CE5-8B41-05A9B410A132}"/>
    <dgm:cxn modelId="{38A0F01B-A79B-4CE8-8E6B-664A5387C1EA}" type="presOf" srcId="{4DA3B423-345A-4272-998F-D982640309DF}" destId="{89B3BCEB-67A2-49A2-BC9A-9452AF7AEB92}" srcOrd="0" destOrd="0" presId="urn:microsoft.com/office/officeart/2005/8/layout/arrow1"/>
    <dgm:cxn modelId="{8D5D5E24-4313-44B9-B638-EB3788200700}" srcId="{EC4086AD-AF93-4216-A1C6-AEFB3863A26B}" destId="{4DA3B423-345A-4272-998F-D982640309DF}" srcOrd="1" destOrd="0" parTransId="{315E02E9-AED8-477F-A0D0-F2375B2A4AF0}" sibTransId="{51A07245-B609-4B89-B52C-A7E4E315F95D}"/>
    <dgm:cxn modelId="{5E10E890-1831-4046-A161-F75F594B224F}" type="presOf" srcId="{535483C5-A8A6-45B1-B8D2-93AACF536125}" destId="{389DA4FD-9C18-4C11-84A5-6C4FDAB10193}" srcOrd="0" destOrd="0" presId="urn:microsoft.com/office/officeart/2005/8/layout/arrow1"/>
    <dgm:cxn modelId="{D761B7C2-6D9E-4D03-B6A7-87DFA2364213}" type="presOf" srcId="{EC4086AD-AF93-4216-A1C6-AEFB3863A26B}" destId="{EDB1938C-FEDA-4B9C-BB56-5031854BAE51}" srcOrd="0" destOrd="0" presId="urn:microsoft.com/office/officeart/2005/8/layout/arrow1"/>
    <dgm:cxn modelId="{0E0E4641-282A-41C6-A361-249BA3B3685F}" type="presParOf" srcId="{EDB1938C-FEDA-4B9C-BB56-5031854BAE51}" destId="{389DA4FD-9C18-4C11-84A5-6C4FDAB10193}" srcOrd="0" destOrd="0" presId="urn:microsoft.com/office/officeart/2005/8/layout/arrow1"/>
    <dgm:cxn modelId="{A0630AF4-370B-4A6C-81B1-B09E785099D4}" type="presParOf" srcId="{EDB1938C-FEDA-4B9C-BB56-5031854BAE51}" destId="{89B3BCEB-67A2-49A2-BC9A-9452AF7AEB92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E456A7-3CF3-4FE9-A8DA-FCF17160FC61}" type="doc">
      <dgm:prSet loTypeId="urn:microsoft.com/office/officeart/2008/layout/VerticalCurvedList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pPr rtl="1"/>
          <a:endParaRPr lang="ar-SA"/>
        </a:p>
      </dgm:t>
    </dgm:pt>
    <dgm:pt modelId="{6981E98C-0536-4C9C-BED2-F06DA1791857}">
      <dgm:prSet phldrT="[Text]"/>
      <dgm:spPr/>
      <dgm:t>
        <a:bodyPr/>
        <a:lstStyle/>
        <a:p>
          <a:pPr algn="r" rtl="1"/>
          <a:r>
            <a:rPr lang="ar-SA" dirty="0">
              <a:solidFill>
                <a:schemeClr val="tx1"/>
              </a:solidFill>
            </a:rPr>
            <a:t>هي الاساس وكانت سائدة</a:t>
          </a:r>
        </a:p>
      </dgm:t>
    </dgm:pt>
    <dgm:pt modelId="{0ED2E0C2-4A10-4612-8AFE-4DD18A45AE5E}" type="parTrans" cxnId="{227A5FF8-316C-4A5E-B73E-C48F51286EA5}">
      <dgm:prSet/>
      <dgm:spPr/>
      <dgm:t>
        <a:bodyPr/>
        <a:lstStyle/>
        <a:p>
          <a:pPr rtl="1"/>
          <a:endParaRPr lang="ar-SA"/>
        </a:p>
      </dgm:t>
    </dgm:pt>
    <dgm:pt modelId="{21388D81-4DD9-4675-93D5-06A9ECDEBF52}" type="sibTrans" cxnId="{227A5FF8-316C-4A5E-B73E-C48F51286EA5}">
      <dgm:prSet/>
      <dgm:spPr/>
      <dgm:t>
        <a:bodyPr/>
        <a:lstStyle/>
        <a:p>
          <a:pPr rtl="1"/>
          <a:endParaRPr lang="ar-SA"/>
        </a:p>
      </dgm:t>
    </dgm:pt>
    <dgm:pt modelId="{84DF1493-0345-4EE1-B54B-2CB40D6732A4}">
      <dgm:prSet phldrT="[Text]"/>
      <dgm:spPr/>
      <dgm:t>
        <a:bodyPr/>
        <a:lstStyle/>
        <a:p>
          <a:pPr algn="r" rtl="1"/>
          <a:r>
            <a:rPr lang="ar-SA" dirty="0">
              <a:solidFill>
                <a:schemeClr val="tx1"/>
              </a:solidFill>
            </a:rPr>
            <a:t>فشل تجارب المنظمات الدولية – السيادة - الولاء</a:t>
          </a:r>
        </a:p>
      </dgm:t>
    </dgm:pt>
    <dgm:pt modelId="{241206B4-AA15-4430-8677-BA06266C3CB8}" type="parTrans" cxnId="{E7A66DCE-73D7-4B48-94BC-787CF8814BC0}">
      <dgm:prSet/>
      <dgm:spPr/>
      <dgm:t>
        <a:bodyPr/>
        <a:lstStyle/>
        <a:p>
          <a:pPr rtl="1"/>
          <a:endParaRPr lang="ar-SA"/>
        </a:p>
      </dgm:t>
    </dgm:pt>
    <dgm:pt modelId="{95E266BC-7413-44B8-AC40-C03720DF870D}" type="sibTrans" cxnId="{E7A66DCE-73D7-4B48-94BC-787CF8814BC0}">
      <dgm:prSet/>
      <dgm:spPr/>
      <dgm:t>
        <a:bodyPr/>
        <a:lstStyle/>
        <a:p>
          <a:pPr rtl="1"/>
          <a:endParaRPr lang="ar-SA"/>
        </a:p>
      </dgm:t>
    </dgm:pt>
    <dgm:pt modelId="{2EF2815A-1890-4E4B-83DE-C941B27543FA}">
      <dgm:prSet phldrT="[Text]"/>
      <dgm:spPr/>
      <dgm:t>
        <a:bodyPr/>
        <a:lstStyle/>
        <a:p>
          <a:pPr algn="r" rtl="1"/>
          <a:r>
            <a:rPr lang="ar-SA" dirty="0">
              <a:solidFill>
                <a:schemeClr val="tx1"/>
              </a:solidFill>
            </a:rPr>
            <a:t>المنظمات الاقليمية اقدر على حماية الامن</a:t>
          </a:r>
        </a:p>
      </dgm:t>
    </dgm:pt>
    <dgm:pt modelId="{07920F9F-2586-4BBA-B5DB-F6B9C6170A9D}" type="parTrans" cxnId="{0D8CE58B-AF17-44D7-869F-99BB3779E500}">
      <dgm:prSet/>
      <dgm:spPr/>
      <dgm:t>
        <a:bodyPr/>
        <a:lstStyle/>
        <a:p>
          <a:pPr rtl="1"/>
          <a:endParaRPr lang="ar-SA"/>
        </a:p>
      </dgm:t>
    </dgm:pt>
    <dgm:pt modelId="{729E79FD-D5DD-44BB-B9EE-33588BE385B5}" type="sibTrans" cxnId="{0D8CE58B-AF17-44D7-869F-99BB3779E500}">
      <dgm:prSet/>
      <dgm:spPr/>
      <dgm:t>
        <a:bodyPr/>
        <a:lstStyle/>
        <a:p>
          <a:pPr rtl="1"/>
          <a:endParaRPr lang="ar-SA"/>
        </a:p>
      </dgm:t>
    </dgm:pt>
    <dgm:pt modelId="{691C4588-A6CB-4B7A-9664-907A90E0DB02}">
      <dgm:prSet/>
      <dgm:spPr/>
      <dgm:t>
        <a:bodyPr/>
        <a:lstStyle/>
        <a:p>
          <a:pPr algn="r" rtl="1"/>
          <a:r>
            <a:rPr lang="ar-SA" dirty="0">
              <a:solidFill>
                <a:schemeClr val="tx1"/>
              </a:solidFill>
            </a:rPr>
            <a:t>محدودية الاعضاء </a:t>
          </a:r>
        </a:p>
      </dgm:t>
    </dgm:pt>
    <dgm:pt modelId="{5B2E8199-3704-4B04-B854-73B721F68857}" type="parTrans" cxnId="{76F11CFD-7446-49BC-9AF0-EBE990B0C4DE}">
      <dgm:prSet/>
      <dgm:spPr/>
      <dgm:t>
        <a:bodyPr/>
        <a:lstStyle/>
        <a:p>
          <a:pPr rtl="1"/>
          <a:endParaRPr lang="ar-SA"/>
        </a:p>
      </dgm:t>
    </dgm:pt>
    <dgm:pt modelId="{F77639B8-B23C-4622-A45C-C8066F97784B}" type="sibTrans" cxnId="{76F11CFD-7446-49BC-9AF0-EBE990B0C4DE}">
      <dgm:prSet/>
      <dgm:spPr/>
      <dgm:t>
        <a:bodyPr/>
        <a:lstStyle/>
        <a:p>
          <a:pPr rtl="1"/>
          <a:endParaRPr lang="ar-SA"/>
        </a:p>
      </dgm:t>
    </dgm:pt>
    <dgm:pt modelId="{AC8F9934-1BF4-4200-B9A3-083DB4D29B55}">
      <dgm:prSet/>
      <dgm:spPr/>
      <dgm:t>
        <a:bodyPr/>
        <a:lstStyle/>
        <a:p>
          <a:pPr algn="r" rtl="1"/>
          <a:r>
            <a:rPr lang="ar-SA" dirty="0">
              <a:solidFill>
                <a:schemeClr val="tx1"/>
              </a:solidFill>
            </a:rPr>
            <a:t>لتقارب الخصائص والروابط </a:t>
          </a:r>
        </a:p>
      </dgm:t>
    </dgm:pt>
    <dgm:pt modelId="{66304842-824C-46F5-9C6B-5E00F8F221DA}" type="parTrans" cxnId="{71B03610-09CA-4DB4-A65C-93DC7BA8FC50}">
      <dgm:prSet/>
      <dgm:spPr/>
      <dgm:t>
        <a:bodyPr/>
        <a:lstStyle/>
        <a:p>
          <a:pPr rtl="1"/>
          <a:endParaRPr lang="ar-SA"/>
        </a:p>
      </dgm:t>
    </dgm:pt>
    <dgm:pt modelId="{C568D282-9FC1-4826-9F33-7984F7173C83}" type="sibTrans" cxnId="{71B03610-09CA-4DB4-A65C-93DC7BA8FC50}">
      <dgm:prSet/>
      <dgm:spPr/>
      <dgm:t>
        <a:bodyPr/>
        <a:lstStyle/>
        <a:p>
          <a:pPr rtl="1"/>
          <a:endParaRPr lang="ar-SA"/>
        </a:p>
      </dgm:t>
    </dgm:pt>
    <dgm:pt modelId="{A6BA899C-6D93-4397-A311-6AA522FFF7ED}" type="pres">
      <dgm:prSet presAssocID="{9DE456A7-3CF3-4FE9-A8DA-FCF17160FC61}" presName="Name0" presStyleCnt="0">
        <dgm:presLayoutVars>
          <dgm:chMax val="7"/>
          <dgm:chPref val="7"/>
          <dgm:dir/>
        </dgm:presLayoutVars>
      </dgm:prSet>
      <dgm:spPr/>
    </dgm:pt>
    <dgm:pt modelId="{40CE5E4F-2408-44CB-945D-3B77506BCFD7}" type="pres">
      <dgm:prSet presAssocID="{9DE456A7-3CF3-4FE9-A8DA-FCF17160FC61}" presName="Name1" presStyleCnt="0"/>
      <dgm:spPr/>
    </dgm:pt>
    <dgm:pt modelId="{DA7BDD87-2F77-4184-B4C9-7A9BA7BC4AF7}" type="pres">
      <dgm:prSet presAssocID="{9DE456A7-3CF3-4FE9-A8DA-FCF17160FC61}" presName="cycle" presStyleCnt="0"/>
      <dgm:spPr/>
    </dgm:pt>
    <dgm:pt modelId="{6CABD470-74C1-4945-8486-63C5FB094D4B}" type="pres">
      <dgm:prSet presAssocID="{9DE456A7-3CF3-4FE9-A8DA-FCF17160FC61}" presName="srcNode" presStyleLbl="node1" presStyleIdx="0" presStyleCnt="5"/>
      <dgm:spPr/>
    </dgm:pt>
    <dgm:pt modelId="{9AC7FC04-C1E3-4A54-9898-CCDA3C01F1E5}" type="pres">
      <dgm:prSet presAssocID="{9DE456A7-3CF3-4FE9-A8DA-FCF17160FC61}" presName="conn" presStyleLbl="parChTrans1D2" presStyleIdx="0" presStyleCnt="1"/>
      <dgm:spPr/>
    </dgm:pt>
    <dgm:pt modelId="{61694F8F-5682-4B04-8C83-F58703F237D7}" type="pres">
      <dgm:prSet presAssocID="{9DE456A7-3CF3-4FE9-A8DA-FCF17160FC61}" presName="extraNode" presStyleLbl="node1" presStyleIdx="0" presStyleCnt="5"/>
      <dgm:spPr/>
    </dgm:pt>
    <dgm:pt modelId="{55A41F68-CF58-487C-9FDD-A6B4E13AA6CC}" type="pres">
      <dgm:prSet presAssocID="{9DE456A7-3CF3-4FE9-A8DA-FCF17160FC61}" presName="dstNode" presStyleLbl="node1" presStyleIdx="0" presStyleCnt="5"/>
      <dgm:spPr/>
    </dgm:pt>
    <dgm:pt modelId="{67E34AE0-3E93-4DE2-BA98-78D6C51DB273}" type="pres">
      <dgm:prSet presAssocID="{6981E98C-0536-4C9C-BED2-F06DA1791857}" presName="text_1" presStyleLbl="node1" presStyleIdx="0" presStyleCnt="5">
        <dgm:presLayoutVars>
          <dgm:bulletEnabled val="1"/>
        </dgm:presLayoutVars>
      </dgm:prSet>
      <dgm:spPr/>
    </dgm:pt>
    <dgm:pt modelId="{CE03D045-D950-44C7-8AFF-8A0DE62200A7}" type="pres">
      <dgm:prSet presAssocID="{6981E98C-0536-4C9C-BED2-F06DA1791857}" presName="accent_1" presStyleCnt="0"/>
      <dgm:spPr/>
    </dgm:pt>
    <dgm:pt modelId="{9719D613-281F-45CA-A531-CD6E898BB548}" type="pres">
      <dgm:prSet presAssocID="{6981E98C-0536-4C9C-BED2-F06DA1791857}" presName="accentRepeatNode" presStyleLbl="solidFgAcc1" presStyleIdx="0" presStyleCnt="5"/>
      <dgm:spPr/>
    </dgm:pt>
    <dgm:pt modelId="{08920C76-60C2-4C75-A484-AB292A4B8913}" type="pres">
      <dgm:prSet presAssocID="{84DF1493-0345-4EE1-B54B-2CB40D6732A4}" presName="text_2" presStyleLbl="node1" presStyleIdx="1" presStyleCnt="5">
        <dgm:presLayoutVars>
          <dgm:bulletEnabled val="1"/>
        </dgm:presLayoutVars>
      </dgm:prSet>
      <dgm:spPr/>
    </dgm:pt>
    <dgm:pt modelId="{76AA0EDE-B134-44AE-9BBC-A4E63168D1D2}" type="pres">
      <dgm:prSet presAssocID="{84DF1493-0345-4EE1-B54B-2CB40D6732A4}" presName="accent_2" presStyleCnt="0"/>
      <dgm:spPr/>
    </dgm:pt>
    <dgm:pt modelId="{2C7BAAAC-92DA-441E-A52B-22747ED63549}" type="pres">
      <dgm:prSet presAssocID="{84DF1493-0345-4EE1-B54B-2CB40D6732A4}" presName="accentRepeatNode" presStyleLbl="solidFgAcc1" presStyleIdx="1" presStyleCnt="5"/>
      <dgm:spPr/>
    </dgm:pt>
    <dgm:pt modelId="{51A8B338-66F6-4566-91AA-13C3461252E3}" type="pres">
      <dgm:prSet presAssocID="{2EF2815A-1890-4E4B-83DE-C941B27543FA}" presName="text_3" presStyleLbl="node1" presStyleIdx="2" presStyleCnt="5">
        <dgm:presLayoutVars>
          <dgm:bulletEnabled val="1"/>
        </dgm:presLayoutVars>
      </dgm:prSet>
      <dgm:spPr/>
    </dgm:pt>
    <dgm:pt modelId="{B0D3ED1E-068D-4F40-833F-915D1D788849}" type="pres">
      <dgm:prSet presAssocID="{2EF2815A-1890-4E4B-83DE-C941B27543FA}" presName="accent_3" presStyleCnt="0"/>
      <dgm:spPr/>
    </dgm:pt>
    <dgm:pt modelId="{C2AD7D41-8845-4EE3-9029-702D38937528}" type="pres">
      <dgm:prSet presAssocID="{2EF2815A-1890-4E4B-83DE-C941B27543FA}" presName="accentRepeatNode" presStyleLbl="solidFgAcc1" presStyleIdx="2" presStyleCnt="5"/>
      <dgm:spPr/>
    </dgm:pt>
    <dgm:pt modelId="{853D45AE-9CEE-454C-B75F-30A98524EFC2}" type="pres">
      <dgm:prSet presAssocID="{691C4588-A6CB-4B7A-9664-907A90E0DB02}" presName="text_4" presStyleLbl="node1" presStyleIdx="3" presStyleCnt="5">
        <dgm:presLayoutVars>
          <dgm:bulletEnabled val="1"/>
        </dgm:presLayoutVars>
      </dgm:prSet>
      <dgm:spPr/>
    </dgm:pt>
    <dgm:pt modelId="{1B163F6D-52AA-4E8B-A390-50BF245B53AC}" type="pres">
      <dgm:prSet presAssocID="{691C4588-A6CB-4B7A-9664-907A90E0DB02}" presName="accent_4" presStyleCnt="0"/>
      <dgm:spPr/>
    </dgm:pt>
    <dgm:pt modelId="{B675C4CE-1463-4E7B-8B81-B5D6725118AD}" type="pres">
      <dgm:prSet presAssocID="{691C4588-A6CB-4B7A-9664-907A90E0DB02}" presName="accentRepeatNode" presStyleLbl="solidFgAcc1" presStyleIdx="3" presStyleCnt="5"/>
      <dgm:spPr/>
    </dgm:pt>
    <dgm:pt modelId="{512431B2-8CC0-4A6A-A4CE-EF807F917884}" type="pres">
      <dgm:prSet presAssocID="{AC8F9934-1BF4-4200-B9A3-083DB4D29B55}" presName="text_5" presStyleLbl="node1" presStyleIdx="4" presStyleCnt="5">
        <dgm:presLayoutVars>
          <dgm:bulletEnabled val="1"/>
        </dgm:presLayoutVars>
      </dgm:prSet>
      <dgm:spPr/>
    </dgm:pt>
    <dgm:pt modelId="{32D53487-466F-442D-9D48-2DA9B388C341}" type="pres">
      <dgm:prSet presAssocID="{AC8F9934-1BF4-4200-B9A3-083DB4D29B55}" presName="accent_5" presStyleCnt="0"/>
      <dgm:spPr/>
    </dgm:pt>
    <dgm:pt modelId="{1CB67B64-EF1B-4F4B-A6DC-FC817BD53F55}" type="pres">
      <dgm:prSet presAssocID="{AC8F9934-1BF4-4200-B9A3-083DB4D29B55}" presName="accentRepeatNode" presStyleLbl="solidFgAcc1" presStyleIdx="4" presStyleCnt="5"/>
      <dgm:spPr/>
    </dgm:pt>
  </dgm:ptLst>
  <dgm:cxnLst>
    <dgm:cxn modelId="{F73F3B0C-8200-409F-B527-14B8969011D4}" type="presOf" srcId="{6981E98C-0536-4C9C-BED2-F06DA1791857}" destId="{67E34AE0-3E93-4DE2-BA98-78D6C51DB273}" srcOrd="0" destOrd="0" presId="urn:microsoft.com/office/officeart/2008/layout/VerticalCurvedList"/>
    <dgm:cxn modelId="{71B03610-09CA-4DB4-A65C-93DC7BA8FC50}" srcId="{9DE456A7-3CF3-4FE9-A8DA-FCF17160FC61}" destId="{AC8F9934-1BF4-4200-B9A3-083DB4D29B55}" srcOrd="4" destOrd="0" parTransId="{66304842-824C-46F5-9C6B-5E00F8F221DA}" sibTransId="{C568D282-9FC1-4826-9F33-7984F7173C83}"/>
    <dgm:cxn modelId="{5796203B-0976-4591-AC25-CCEAA74173FC}" type="presOf" srcId="{2EF2815A-1890-4E4B-83DE-C941B27543FA}" destId="{51A8B338-66F6-4566-91AA-13C3461252E3}" srcOrd="0" destOrd="0" presId="urn:microsoft.com/office/officeart/2008/layout/VerticalCurvedList"/>
    <dgm:cxn modelId="{D2A36946-5503-4BD1-BB13-4249A1C81ED3}" type="presOf" srcId="{21388D81-4DD9-4675-93D5-06A9ECDEBF52}" destId="{9AC7FC04-C1E3-4A54-9898-CCDA3C01F1E5}" srcOrd="0" destOrd="0" presId="urn:microsoft.com/office/officeart/2008/layout/VerticalCurvedList"/>
    <dgm:cxn modelId="{A6138C69-E54C-4AD8-A62B-F0D9014ADE6F}" type="presOf" srcId="{84DF1493-0345-4EE1-B54B-2CB40D6732A4}" destId="{08920C76-60C2-4C75-A484-AB292A4B8913}" srcOrd="0" destOrd="0" presId="urn:microsoft.com/office/officeart/2008/layout/VerticalCurvedList"/>
    <dgm:cxn modelId="{CAEB6356-76FD-4BBE-8FEA-F555A0FEE783}" type="presOf" srcId="{9DE456A7-3CF3-4FE9-A8DA-FCF17160FC61}" destId="{A6BA899C-6D93-4397-A311-6AA522FFF7ED}" srcOrd="0" destOrd="0" presId="urn:microsoft.com/office/officeart/2008/layout/VerticalCurvedList"/>
    <dgm:cxn modelId="{BE89497A-CB40-4CA8-9DAD-A9131FDBDB96}" type="presOf" srcId="{691C4588-A6CB-4B7A-9664-907A90E0DB02}" destId="{853D45AE-9CEE-454C-B75F-30A98524EFC2}" srcOrd="0" destOrd="0" presId="urn:microsoft.com/office/officeart/2008/layout/VerticalCurvedList"/>
    <dgm:cxn modelId="{0D8CE58B-AF17-44D7-869F-99BB3779E500}" srcId="{9DE456A7-3CF3-4FE9-A8DA-FCF17160FC61}" destId="{2EF2815A-1890-4E4B-83DE-C941B27543FA}" srcOrd="2" destOrd="0" parTransId="{07920F9F-2586-4BBA-B5DB-F6B9C6170A9D}" sibTransId="{729E79FD-D5DD-44BB-B9EE-33588BE385B5}"/>
    <dgm:cxn modelId="{1DFA6AC6-E95E-423A-9DAA-F82C4009A286}" type="presOf" srcId="{AC8F9934-1BF4-4200-B9A3-083DB4D29B55}" destId="{512431B2-8CC0-4A6A-A4CE-EF807F917884}" srcOrd="0" destOrd="0" presId="urn:microsoft.com/office/officeart/2008/layout/VerticalCurvedList"/>
    <dgm:cxn modelId="{E7A66DCE-73D7-4B48-94BC-787CF8814BC0}" srcId="{9DE456A7-3CF3-4FE9-A8DA-FCF17160FC61}" destId="{84DF1493-0345-4EE1-B54B-2CB40D6732A4}" srcOrd="1" destOrd="0" parTransId="{241206B4-AA15-4430-8677-BA06266C3CB8}" sibTransId="{95E266BC-7413-44B8-AC40-C03720DF870D}"/>
    <dgm:cxn modelId="{227A5FF8-316C-4A5E-B73E-C48F51286EA5}" srcId="{9DE456A7-3CF3-4FE9-A8DA-FCF17160FC61}" destId="{6981E98C-0536-4C9C-BED2-F06DA1791857}" srcOrd="0" destOrd="0" parTransId="{0ED2E0C2-4A10-4612-8AFE-4DD18A45AE5E}" sibTransId="{21388D81-4DD9-4675-93D5-06A9ECDEBF52}"/>
    <dgm:cxn modelId="{76F11CFD-7446-49BC-9AF0-EBE990B0C4DE}" srcId="{9DE456A7-3CF3-4FE9-A8DA-FCF17160FC61}" destId="{691C4588-A6CB-4B7A-9664-907A90E0DB02}" srcOrd="3" destOrd="0" parTransId="{5B2E8199-3704-4B04-B854-73B721F68857}" sibTransId="{F77639B8-B23C-4622-A45C-C8066F97784B}"/>
    <dgm:cxn modelId="{C981BCFC-B71F-4452-B421-24FECE0A9485}" type="presParOf" srcId="{A6BA899C-6D93-4397-A311-6AA522FFF7ED}" destId="{40CE5E4F-2408-44CB-945D-3B77506BCFD7}" srcOrd="0" destOrd="0" presId="urn:microsoft.com/office/officeart/2008/layout/VerticalCurvedList"/>
    <dgm:cxn modelId="{6851568D-04F0-46D0-B979-0CAC48259904}" type="presParOf" srcId="{40CE5E4F-2408-44CB-945D-3B77506BCFD7}" destId="{DA7BDD87-2F77-4184-B4C9-7A9BA7BC4AF7}" srcOrd="0" destOrd="0" presId="urn:microsoft.com/office/officeart/2008/layout/VerticalCurvedList"/>
    <dgm:cxn modelId="{F38176F4-03AF-49F9-A7BB-4559B3F87096}" type="presParOf" srcId="{DA7BDD87-2F77-4184-B4C9-7A9BA7BC4AF7}" destId="{6CABD470-74C1-4945-8486-63C5FB094D4B}" srcOrd="0" destOrd="0" presId="urn:microsoft.com/office/officeart/2008/layout/VerticalCurvedList"/>
    <dgm:cxn modelId="{0A9213DA-9916-4911-849A-E39889C22609}" type="presParOf" srcId="{DA7BDD87-2F77-4184-B4C9-7A9BA7BC4AF7}" destId="{9AC7FC04-C1E3-4A54-9898-CCDA3C01F1E5}" srcOrd="1" destOrd="0" presId="urn:microsoft.com/office/officeart/2008/layout/VerticalCurvedList"/>
    <dgm:cxn modelId="{FD8CED76-E127-473F-A493-2D10BDC58ED9}" type="presParOf" srcId="{DA7BDD87-2F77-4184-B4C9-7A9BA7BC4AF7}" destId="{61694F8F-5682-4B04-8C83-F58703F237D7}" srcOrd="2" destOrd="0" presId="urn:microsoft.com/office/officeart/2008/layout/VerticalCurvedList"/>
    <dgm:cxn modelId="{A3CD08CA-368C-48DC-A523-991D984E4641}" type="presParOf" srcId="{DA7BDD87-2F77-4184-B4C9-7A9BA7BC4AF7}" destId="{55A41F68-CF58-487C-9FDD-A6B4E13AA6CC}" srcOrd="3" destOrd="0" presId="urn:microsoft.com/office/officeart/2008/layout/VerticalCurvedList"/>
    <dgm:cxn modelId="{AA6A57A5-F8C5-4FF7-ABC5-7AF1EE4B407B}" type="presParOf" srcId="{40CE5E4F-2408-44CB-945D-3B77506BCFD7}" destId="{67E34AE0-3E93-4DE2-BA98-78D6C51DB273}" srcOrd="1" destOrd="0" presId="urn:microsoft.com/office/officeart/2008/layout/VerticalCurvedList"/>
    <dgm:cxn modelId="{7413672B-D04D-4125-97A0-BEB836D15166}" type="presParOf" srcId="{40CE5E4F-2408-44CB-945D-3B77506BCFD7}" destId="{CE03D045-D950-44C7-8AFF-8A0DE62200A7}" srcOrd="2" destOrd="0" presId="urn:microsoft.com/office/officeart/2008/layout/VerticalCurvedList"/>
    <dgm:cxn modelId="{1EECEBD4-A6E8-4B7F-BF8C-C3BEC77D9A7E}" type="presParOf" srcId="{CE03D045-D950-44C7-8AFF-8A0DE62200A7}" destId="{9719D613-281F-45CA-A531-CD6E898BB548}" srcOrd="0" destOrd="0" presId="urn:microsoft.com/office/officeart/2008/layout/VerticalCurvedList"/>
    <dgm:cxn modelId="{45591E2B-4B90-4F4E-A309-68AF9B2A6DDB}" type="presParOf" srcId="{40CE5E4F-2408-44CB-945D-3B77506BCFD7}" destId="{08920C76-60C2-4C75-A484-AB292A4B8913}" srcOrd="3" destOrd="0" presId="urn:microsoft.com/office/officeart/2008/layout/VerticalCurvedList"/>
    <dgm:cxn modelId="{E0268027-1BCF-47A5-817A-83DB982B2FEC}" type="presParOf" srcId="{40CE5E4F-2408-44CB-945D-3B77506BCFD7}" destId="{76AA0EDE-B134-44AE-9BBC-A4E63168D1D2}" srcOrd="4" destOrd="0" presId="urn:microsoft.com/office/officeart/2008/layout/VerticalCurvedList"/>
    <dgm:cxn modelId="{307B4529-66A7-45B8-AC31-4CB38E2D1D7F}" type="presParOf" srcId="{76AA0EDE-B134-44AE-9BBC-A4E63168D1D2}" destId="{2C7BAAAC-92DA-441E-A52B-22747ED63549}" srcOrd="0" destOrd="0" presId="urn:microsoft.com/office/officeart/2008/layout/VerticalCurvedList"/>
    <dgm:cxn modelId="{910F6657-D74E-429C-9428-976CD8A90693}" type="presParOf" srcId="{40CE5E4F-2408-44CB-945D-3B77506BCFD7}" destId="{51A8B338-66F6-4566-91AA-13C3461252E3}" srcOrd="5" destOrd="0" presId="urn:microsoft.com/office/officeart/2008/layout/VerticalCurvedList"/>
    <dgm:cxn modelId="{4BD4680B-B0CE-48C2-939A-A661BEB161CE}" type="presParOf" srcId="{40CE5E4F-2408-44CB-945D-3B77506BCFD7}" destId="{B0D3ED1E-068D-4F40-833F-915D1D788849}" srcOrd="6" destOrd="0" presId="urn:microsoft.com/office/officeart/2008/layout/VerticalCurvedList"/>
    <dgm:cxn modelId="{49CCF699-E303-4C5B-8B50-CA74167D1A9F}" type="presParOf" srcId="{B0D3ED1E-068D-4F40-833F-915D1D788849}" destId="{C2AD7D41-8845-4EE3-9029-702D38937528}" srcOrd="0" destOrd="0" presId="urn:microsoft.com/office/officeart/2008/layout/VerticalCurvedList"/>
    <dgm:cxn modelId="{0038548B-F759-4CF9-971F-5778F0CB0D1C}" type="presParOf" srcId="{40CE5E4F-2408-44CB-945D-3B77506BCFD7}" destId="{853D45AE-9CEE-454C-B75F-30A98524EFC2}" srcOrd="7" destOrd="0" presId="urn:microsoft.com/office/officeart/2008/layout/VerticalCurvedList"/>
    <dgm:cxn modelId="{043508E0-B10C-40C7-A9D2-DF27C48A6CF0}" type="presParOf" srcId="{40CE5E4F-2408-44CB-945D-3B77506BCFD7}" destId="{1B163F6D-52AA-4E8B-A390-50BF245B53AC}" srcOrd="8" destOrd="0" presId="urn:microsoft.com/office/officeart/2008/layout/VerticalCurvedList"/>
    <dgm:cxn modelId="{EE49E237-B180-4A1B-B848-0B7B7E715085}" type="presParOf" srcId="{1B163F6D-52AA-4E8B-A390-50BF245B53AC}" destId="{B675C4CE-1463-4E7B-8B81-B5D6725118AD}" srcOrd="0" destOrd="0" presId="urn:microsoft.com/office/officeart/2008/layout/VerticalCurvedList"/>
    <dgm:cxn modelId="{07A1D90F-3751-4B98-B144-FB1CEAE13EAB}" type="presParOf" srcId="{40CE5E4F-2408-44CB-945D-3B77506BCFD7}" destId="{512431B2-8CC0-4A6A-A4CE-EF807F917884}" srcOrd="9" destOrd="0" presId="urn:microsoft.com/office/officeart/2008/layout/VerticalCurvedList"/>
    <dgm:cxn modelId="{4D960E27-850A-45B4-A4B2-73EB6B2FDE87}" type="presParOf" srcId="{40CE5E4F-2408-44CB-945D-3B77506BCFD7}" destId="{32D53487-466F-442D-9D48-2DA9B388C341}" srcOrd="10" destOrd="0" presId="urn:microsoft.com/office/officeart/2008/layout/VerticalCurvedList"/>
    <dgm:cxn modelId="{EC3686B5-53BC-4C1A-A802-0F0001B1581D}" type="presParOf" srcId="{32D53487-466F-442D-9D48-2DA9B388C341}" destId="{1CB67B64-EF1B-4F4B-A6DC-FC817BD53F5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DDA27E-C1E2-47B4-959A-875E601876E3}" type="doc">
      <dgm:prSet loTypeId="urn:microsoft.com/office/officeart/2005/8/layout/chevron2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pPr rtl="1"/>
          <a:endParaRPr lang="ar-SA"/>
        </a:p>
      </dgm:t>
    </dgm:pt>
    <dgm:pt modelId="{8B5BC751-0739-445F-A456-F0A7E12C952A}">
      <dgm:prSet phldrT="[Text]" phldr="1"/>
      <dgm:spPr/>
      <dgm:t>
        <a:bodyPr/>
        <a:lstStyle/>
        <a:p>
          <a:pPr rtl="1"/>
          <a:endParaRPr lang="ar-SA"/>
        </a:p>
      </dgm:t>
    </dgm:pt>
    <dgm:pt modelId="{97289D3F-5660-4146-852A-685AC129921E}" type="parTrans" cxnId="{657B64BD-681C-443E-A836-2EAA07CF879D}">
      <dgm:prSet/>
      <dgm:spPr/>
      <dgm:t>
        <a:bodyPr/>
        <a:lstStyle/>
        <a:p>
          <a:pPr rtl="1"/>
          <a:endParaRPr lang="ar-SA"/>
        </a:p>
      </dgm:t>
    </dgm:pt>
    <dgm:pt modelId="{9E9417EE-E927-4EB4-B823-DCA5086E20E4}" type="sibTrans" cxnId="{657B64BD-681C-443E-A836-2EAA07CF879D}">
      <dgm:prSet/>
      <dgm:spPr/>
      <dgm:t>
        <a:bodyPr/>
        <a:lstStyle/>
        <a:p>
          <a:pPr rtl="1"/>
          <a:endParaRPr lang="ar-SA"/>
        </a:p>
      </dgm:t>
    </dgm:pt>
    <dgm:pt modelId="{C67B40E8-244D-4D0C-A42D-43C982CEDF76}">
      <dgm:prSet phldrT="[Text]"/>
      <dgm:spPr/>
      <dgm:t>
        <a:bodyPr/>
        <a:lstStyle/>
        <a:p>
          <a:pPr rtl="1"/>
          <a:r>
            <a:rPr lang="ar-SA" dirty="0"/>
            <a:t>من غير الممكن وضع نظام شامل لمنطقة معينة</a:t>
          </a:r>
        </a:p>
      </dgm:t>
    </dgm:pt>
    <dgm:pt modelId="{322EEEA3-E5B2-483B-BFE0-5C434D9A52F6}" type="parTrans" cxnId="{CAD30D91-94F7-447D-916A-DECF892C0043}">
      <dgm:prSet/>
      <dgm:spPr/>
      <dgm:t>
        <a:bodyPr/>
        <a:lstStyle/>
        <a:p>
          <a:pPr rtl="1"/>
          <a:endParaRPr lang="ar-SA"/>
        </a:p>
      </dgm:t>
    </dgm:pt>
    <dgm:pt modelId="{2F08763F-C31D-4B9D-A1EF-867EFAFF841F}" type="sibTrans" cxnId="{CAD30D91-94F7-447D-916A-DECF892C0043}">
      <dgm:prSet/>
      <dgm:spPr/>
      <dgm:t>
        <a:bodyPr/>
        <a:lstStyle/>
        <a:p>
          <a:pPr rtl="1"/>
          <a:endParaRPr lang="ar-SA"/>
        </a:p>
      </dgm:t>
    </dgm:pt>
    <dgm:pt modelId="{868A67AA-83D0-4E7F-9E3F-76B8C0356C1A}">
      <dgm:prSet phldrT="[Text]" phldr="1"/>
      <dgm:spPr/>
      <dgm:t>
        <a:bodyPr/>
        <a:lstStyle/>
        <a:p>
          <a:pPr rtl="1"/>
          <a:endParaRPr lang="ar-SA"/>
        </a:p>
      </dgm:t>
    </dgm:pt>
    <dgm:pt modelId="{1BCFDA6B-5D25-4C81-89A7-E7600D66FAD8}" type="parTrans" cxnId="{0A56EF7D-9E5C-415B-9B00-F247B89BF3F0}">
      <dgm:prSet/>
      <dgm:spPr/>
      <dgm:t>
        <a:bodyPr/>
        <a:lstStyle/>
        <a:p>
          <a:pPr rtl="1"/>
          <a:endParaRPr lang="ar-SA"/>
        </a:p>
      </dgm:t>
    </dgm:pt>
    <dgm:pt modelId="{9462F51A-6B61-4C0E-8C07-98D90B823CEE}" type="sibTrans" cxnId="{0A56EF7D-9E5C-415B-9B00-F247B89BF3F0}">
      <dgm:prSet/>
      <dgm:spPr/>
      <dgm:t>
        <a:bodyPr/>
        <a:lstStyle/>
        <a:p>
          <a:pPr rtl="1"/>
          <a:endParaRPr lang="ar-SA"/>
        </a:p>
      </dgm:t>
    </dgm:pt>
    <dgm:pt modelId="{FB389356-9F96-496E-B673-9FD84FBFE739}">
      <dgm:prSet phldrT="[Text]" phldr="1"/>
      <dgm:spPr/>
      <dgm:t>
        <a:bodyPr/>
        <a:lstStyle/>
        <a:p>
          <a:pPr rtl="1"/>
          <a:endParaRPr lang="ar-SA"/>
        </a:p>
      </dgm:t>
    </dgm:pt>
    <dgm:pt modelId="{85B84DB5-AC5C-4148-BD99-CDAACECCC4A8}" type="parTrans" cxnId="{CC348A8B-674D-4FC5-87A5-38935F3C2619}">
      <dgm:prSet/>
      <dgm:spPr/>
      <dgm:t>
        <a:bodyPr/>
        <a:lstStyle/>
        <a:p>
          <a:pPr rtl="1"/>
          <a:endParaRPr lang="ar-SA"/>
        </a:p>
      </dgm:t>
    </dgm:pt>
    <dgm:pt modelId="{49EB3168-D937-473E-9FF0-CF74D080C586}" type="sibTrans" cxnId="{CC348A8B-674D-4FC5-87A5-38935F3C2619}">
      <dgm:prSet/>
      <dgm:spPr/>
      <dgm:t>
        <a:bodyPr/>
        <a:lstStyle/>
        <a:p>
          <a:pPr rtl="1"/>
          <a:endParaRPr lang="ar-SA"/>
        </a:p>
      </dgm:t>
    </dgm:pt>
    <dgm:pt modelId="{82ACF05D-EAA7-4258-B83F-018BBE61B533}">
      <dgm:prSet phldrT="[Text]"/>
      <dgm:spPr/>
      <dgm:t>
        <a:bodyPr/>
        <a:lstStyle/>
        <a:p>
          <a:pPr rtl="1"/>
          <a:r>
            <a:rPr lang="ar-SA" dirty="0"/>
            <a:t>الروابط محض صدفة </a:t>
          </a:r>
        </a:p>
      </dgm:t>
    </dgm:pt>
    <dgm:pt modelId="{81EDB651-8B42-4074-8E52-1741AB6772D8}" type="parTrans" cxnId="{69644966-2087-4546-9113-E0FF50F8F399}">
      <dgm:prSet/>
      <dgm:spPr/>
      <dgm:t>
        <a:bodyPr/>
        <a:lstStyle/>
        <a:p>
          <a:pPr rtl="1"/>
          <a:endParaRPr lang="ar-SA"/>
        </a:p>
      </dgm:t>
    </dgm:pt>
    <dgm:pt modelId="{DE18A076-70E4-40B2-B910-E4BA1E2B726A}" type="sibTrans" cxnId="{69644966-2087-4546-9113-E0FF50F8F399}">
      <dgm:prSet/>
      <dgm:spPr/>
      <dgm:t>
        <a:bodyPr/>
        <a:lstStyle/>
        <a:p>
          <a:pPr rtl="1"/>
          <a:endParaRPr lang="ar-SA"/>
        </a:p>
      </dgm:t>
    </dgm:pt>
    <dgm:pt modelId="{D1592A9B-ACCD-49F7-A410-4964D46BE0A5}">
      <dgm:prSet phldrT="[Text]" phldr="1"/>
      <dgm:spPr/>
      <dgm:t>
        <a:bodyPr/>
        <a:lstStyle/>
        <a:p>
          <a:pPr rtl="1"/>
          <a:endParaRPr lang="ar-SA"/>
        </a:p>
      </dgm:t>
    </dgm:pt>
    <dgm:pt modelId="{79B24C07-B447-4AA1-866A-BF6812891FEB}" type="parTrans" cxnId="{F83AC54F-2387-4CE9-9BC4-75DF4E0F7EA4}">
      <dgm:prSet/>
      <dgm:spPr/>
      <dgm:t>
        <a:bodyPr/>
        <a:lstStyle/>
        <a:p>
          <a:pPr rtl="1"/>
          <a:endParaRPr lang="ar-SA"/>
        </a:p>
      </dgm:t>
    </dgm:pt>
    <dgm:pt modelId="{9286FC1E-C9EF-4CEF-998B-22590F09F9AD}" type="sibTrans" cxnId="{F83AC54F-2387-4CE9-9BC4-75DF4E0F7EA4}">
      <dgm:prSet/>
      <dgm:spPr/>
      <dgm:t>
        <a:bodyPr/>
        <a:lstStyle/>
        <a:p>
          <a:pPr rtl="1"/>
          <a:endParaRPr lang="ar-SA"/>
        </a:p>
      </dgm:t>
    </dgm:pt>
    <dgm:pt modelId="{55FB259F-7C61-40BA-A1BF-49195E4CEDAE}">
      <dgm:prSet phldrT="[Text]" phldr="1"/>
      <dgm:spPr/>
      <dgm:t>
        <a:bodyPr/>
        <a:lstStyle/>
        <a:p>
          <a:pPr rtl="1"/>
          <a:endParaRPr lang="ar-SA"/>
        </a:p>
      </dgm:t>
    </dgm:pt>
    <dgm:pt modelId="{EF912717-ED16-44FA-B67D-07EFF4B68124}" type="parTrans" cxnId="{56790C1D-CC6E-48B5-8B0D-EE073080A3A0}">
      <dgm:prSet/>
      <dgm:spPr/>
      <dgm:t>
        <a:bodyPr/>
        <a:lstStyle/>
        <a:p>
          <a:pPr rtl="1"/>
          <a:endParaRPr lang="ar-SA"/>
        </a:p>
      </dgm:t>
    </dgm:pt>
    <dgm:pt modelId="{732732D8-C1B0-4251-8AC5-D46E967D2A8D}" type="sibTrans" cxnId="{56790C1D-CC6E-48B5-8B0D-EE073080A3A0}">
      <dgm:prSet/>
      <dgm:spPr/>
      <dgm:t>
        <a:bodyPr/>
        <a:lstStyle/>
        <a:p>
          <a:pPr rtl="1"/>
          <a:endParaRPr lang="ar-SA"/>
        </a:p>
      </dgm:t>
    </dgm:pt>
    <dgm:pt modelId="{C97076A4-F79A-431C-81DC-AAAD6C4FC08F}">
      <dgm:prSet phldrT="[Text]"/>
      <dgm:spPr/>
      <dgm:t>
        <a:bodyPr/>
        <a:lstStyle/>
        <a:p>
          <a:pPr rtl="1"/>
          <a:r>
            <a:rPr lang="ar-SA" dirty="0"/>
            <a:t>مسألة الامن والسلم الدوليين لا ترتبط بأقليم </a:t>
          </a:r>
        </a:p>
      </dgm:t>
    </dgm:pt>
    <dgm:pt modelId="{E6C46836-A894-403A-8962-3D7CCDA4E198}" type="parTrans" cxnId="{5E463EE7-3D1A-4DFA-8035-9545F535F649}">
      <dgm:prSet/>
      <dgm:spPr/>
      <dgm:t>
        <a:bodyPr/>
        <a:lstStyle/>
        <a:p>
          <a:pPr rtl="1"/>
          <a:endParaRPr lang="ar-SA"/>
        </a:p>
      </dgm:t>
    </dgm:pt>
    <dgm:pt modelId="{A8A98792-B727-45FA-9F95-1A4D00DC334D}" type="sibTrans" cxnId="{5E463EE7-3D1A-4DFA-8035-9545F535F649}">
      <dgm:prSet/>
      <dgm:spPr/>
      <dgm:t>
        <a:bodyPr/>
        <a:lstStyle/>
        <a:p>
          <a:pPr rtl="1"/>
          <a:endParaRPr lang="ar-SA"/>
        </a:p>
      </dgm:t>
    </dgm:pt>
    <dgm:pt modelId="{A8B5AC11-CBDE-46F4-9F72-1222D134C825}">
      <dgm:prSet phldrT="[Text]" phldr="1"/>
      <dgm:spPr/>
      <dgm:t>
        <a:bodyPr/>
        <a:lstStyle/>
        <a:p>
          <a:pPr rtl="1"/>
          <a:endParaRPr lang="ar-SA"/>
        </a:p>
      </dgm:t>
    </dgm:pt>
    <dgm:pt modelId="{CF6FA6A4-4865-46E8-8BDD-443FF57B643E}" type="parTrans" cxnId="{92250D6A-6C15-4705-BD94-D3F78F5C3BD4}">
      <dgm:prSet/>
      <dgm:spPr/>
      <dgm:t>
        <a:bodyPr/>
        <a:lstStyle/>
        <a:p>
          <a:pPr rtl="1"/>
          <a:endParaRPr lang="ar-SA"/>
        </a:p>
      </dgm:t>
    </dgm:pt>
    <dgm:pt modelId="{0FD0B7F0-09BF-44D8-AB3C-B0281D4078D3}" type="sibTrans" cxnId="{92250D6A-6C15-4705-BD94-D3F78F5C3BD4}">
      <dgm:prSet/>
      <dgm:spPr/>
      <dgm:t>
        <a:bodyPr/>
        <a:lstStyle/>
        <a:p>
          <a:pPr rtl="1"/>
          <a:endParaRPr lang="ar-SA"/>
        </a:p>
      </dgm:t>
    </dgm:pt>
    <dgm:pt modelId="{79A05351-EFA6-428C-A891-405BAFBE7A06}">
      <dgm:prSet/>
      <dgm:spPr/>
      <dgm:t>
        <a:bodyPr/>
        <a:lstStyle/>
        <a:p>
          <a:pPr rtl="1"/>
          <a:endParaRPr lang="ar-SA"/>
        </a:p>
      </dgm:t>
    </dgm:pt>
    <dgm:pt modelId="{065EF62D-E8CB-43DD-BBCB-FED21861B38B}" type="parTrans" cxnId="{FEC0F1CE-7B37-413E-A5B4-E5B6B41158D7}">
      <dgm:prSet/>
      <dgm:spPr/>
      <dgm:t>
        <a:bodyPr/>
        <a:lstStyle/>
        <a:p>
          <a:pPr rtl="1"/>
          <a:endParaRPr lang="ar-SA"/>
        </a:p>
      </dgm:t>
    </dgm:pt>
    <dgm:pt modelId="{7F51C4D9-759A-4B90-AA79-AF0AC60A2DC3}" type="sibTrans" cxnId="{FEC0F1CE-7B37-413E-A5B4-E5B6B41158D7}">
      <dgm:prSet/>
      <dgm:spPr/>
      <dgm:t>
        <a:bodyPr/>
        <a:lstStyle/>
        <a:p>
          <a:pPr rtl="1"/>
          <a:endParaRPr lang="ar-SA"/>
        </a:p>
      </dgm:t>
    </dgm:pt>
    <dgm:pt modelId="{F048C55F-2E17-4DCE-911D-D044769CB8EB}">
      <dgm:prSet/>
      <dgm:spPr/>
      <dgm:t>
        <a:bodyPr/>
        <a:lstStyle/>
        <a:p>
          <a:pPr rtl="1"/>
          <a:r>
            <a:rPr lang="ar-SA" dirty="0"/>
            <a:t>المنظمات الاقليمية سبب للمنازعات – الاحلاف </a:t>
          </a:r>
        </a:p>
      </dgm:t>
    </dgm:pt>
    <dgm:pt modelId="{6499B043-7A0D-4976-B47F-17C2CB1EBDFA}" type="parTrans" cxnId="{6006489A-7621-4D54-84B9-1B4F495C693D}">
      <dgm:prSet/>
      <dgm:spPr/>
      <dgm:t>
        <a:bodyPr/>
        <a:lstStyle/>
        <a:p>
          <a:pPr rtl="1"/>
          <a:endParaRPr lang="ar-SA"/>
        </a:p>
      </dgm:t>
    </dgm:pt>
    <dgm:pt modelId="{5E60C0C0-447F-43FF-BE93-573146838885}" type="sibTrans" cxnId="{6006489A-7621-4D54-84B9-1B4F495C693D}">
      <dgm:prSet/>
      <dgm:spPr/>
      <dgm:t>
        <a:bodyPr/>
        <a:lstStyle/>
        <a:p>
          <a:pPr rtl="1"/>
          <a:endParaRPr lang="ar-SA"/>
        </a:p>
      </dgm:t>
    </dgm:pt>
    <dgm:pt modelId="{615A2E8A-B4E9-476C-BAC3-E99AAE126664}" type="pres">
      <dgm:prSet presAssocID="{91DDA27E-C1E2-47B4-959A-875E601876E3}" presName="linearFlow" presStyleCnt="0">
        <dgm:presLayoutVars>
          <dgm:dir/>
          <dgm:animLvl val="lvl"/>
          <dgm:resizeHandles val="exact"/>
        </dgm:presLayoutVars>
      </dgm:prSet>
      <dgm:spPr/>
    </dgm:pt>
    <dgm:pt modelId="{D8604929-8BA6-4416-98D0-981210C260F9}" type="pres">
      <dgm:prSet presAssocID="{8B5BC751-0739-445F-A456-F0A7E12C952A}" presName="composite" presStyleCnt="0"/>
      <dgm:spPr/>
    </dgm:pt>
    <dgm:pt modelId="{02EF053D-C996-4FEC-8C2E-7746DA445E3A}" type="pres">
      <dgm:prSet presAssocID="{8B5BC751-0739-445F-A456-F0A7E12C952A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2DDC09AE-5E99-408C-A87C-8B33567DF41D}" type="pres">
      <dgm:prSet presAssocID="{8B5BC751-0739-445F-A456-F0A7E12C952A}" presName="descendantText" presStyleLbl="alignAcc1" presStyleIdx="0" presStyleCnt="4">
        <dgm:presLayoutVars>
          <dgm:bulletEnabled val="1"/>
        </dgm:presLayoutVars>
      </dgm:prSet>
      <dgm:spPr/>
    </dgm:pt>
    <dgm:pt modelId="{581ACDE6-F79A-44C1-B311-8E24E645CCB5}" type="pres">
      <dgm:prSet presAssocID="{9E9417EE-E927-4EB4-B823-DCA5086E20E4}" presName="sp" presStyleCnt="0"/>
      <dgm:spPr/>
    </dgm:pt>
    <dgm:pt modelId="{20540D28-18E1-42BE-86EF-4BEA67269EBC}" type="pres">
      <dgm:prSet presAssocID="{FB389356-9F96-496E-B673-9FD84FBFE739}" presName="composite" presStyleCnt="0"/>
      <dgm:spPr/>
    </dgm:pt>
    <dgm:pt modelId="{960A07FB-83C3-42FA-8C8F-258444B379BB}" type="pres">
      <dgm:prSet presAssocID="{FB389356-9F96-496E-B673-9FD84FBFE739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974C206F-52D8-4631-B4AA-D70C40322D95}" type="pres">
      <dgm:prSet presAssocID="{FB389356-9F96-496E-B673-9FD84FBFE739}" presName="descendantText" presStyleLbl="alignAcc1" presStyleIdx="1" presStyleCnt="4">
        <dgm:presLayoutVars>
          <dgm:bulletEnabled val="1"/>
        </dgm:presLayoutVars>
      </dgm:prSet>
      <dgm:spPr/>
    </dgm:pt>
    <dgm:pt modelId="{1C018402-B7A7-406B-A992-AC3ADF91A554}" type="pres">
      <dgm:prSet presAssocID="{49EB3168-D937-473E-9FF0-CF74D080C586}" presName="sp" presStyleCnt="0"/>
      <dgm:spPr/>
    </dgm:pt>
    <dgm:pt modelId="{A5925268-55C5-4078-84E1-4B8CBC595F0F}" type="pres">
      <dgm:prSet presAssocID="{55FB259F-7C61-40BA-A1BF-49195E4CEDAE}" presName="composite" presStyleCnt="0"/>
      <dgm:spPr/>
    </dgm:pt>
    <dgm:pt modelId="{355FD867-EE01-45C2-9C91-F184D29812B8}" type="pres">
      <dgm:prSet presAssocID="{55FB259F-7C61-40BA-A1BF-49195E4CEDAE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5631AB71-707F-4402-BC9D-70FB80AFBE29}" type="pres">
      <dgm:prSet presAssocID="{55FB259F-7C61-40BA-A1BF-49195E4CEDAE}" presName="descendantText" presStyleLbl="alignAcc1" presStyleIdx="2" presStyleCnt="4">
        <dgm:presLayoutVars>
          <dgm:bulletEnabled val="1"/>
        </dgm:presLayoutVars>
      </dgm:prSet>
      <dgm:spPr/>
    </dgm:pt>
    <dgm:pt modelId="{3E9FBBFE-81BD-4F4D-8719-3B33813FD5D4}" type="pres">
      <dgm:prSet presAssocID="{732732D8-C1B0-4251-8AC5-D46E967D2A8D}" presName="sp" presStyleCnt="0"/>
      <dgm:spPr/>
    </dgm:pt>
    <dgm:pt modelId="{FD46CACF-A7AC-4DAA-AA82-111A1CB73EF6}" type="pres">
      <dgm:prSet presAssocID="{79A05351-EFA6-428C-A891-405BAFBE7A06}" presName="composite" presStyleCnt="0"/>
      <dgm:spPr/>
    </dgm:pt>
    <dgm:pt modelId="{3F69B6EE-0362-4396-A4F3-E18B6C2FABB1}" type="pres">
      <dgm:prSet presAssocID="{79A05351-EFA6-428C-A891-405BAFBE7A06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1A037F3F-EA49-4CCF-ADCA-D003EF25C3CF}" type="pres">
      <dgm:prSet presAssocID="{79A05351-EFA6-428C-A891-405BAFBE7A06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0BEFAD05-5396-48FF-8AA5-15248EEA733E}" type="presOf" srcId="{FB389356-9F96-496E-B673-9FD84FBFE739}" destId="{960A07FB-83C3-42FA-8C8F-258444B379BB}" srcOrd="0" destOrd="0" presId="urn:microsoft.com/office/officeart/2005/8/layout/chevron2"/>
    <dgm:cxn modelId="{96F3400B-A76B-440B-8FE8-8B9378B4EEAE}" type="presOf" srcId="{C67B40E8-244D-4D0C-A42D-43C982CEDF76}" destId="{2DDC09AE-5E99-408C-A87C-8B33567DF41D}" srcOrd="0" destOrd="0" presId="urn:microsoft.com/office/officeart/2005/8/layout/chevron2"/>
    <dgm:cxn modelId="{56790C1D-CC6E-48B5-8B0D-EE073080A3A0}" srcId="{91DDA27E-C1E2-47B4-959A-875E601876E3}" destId="{55FB259F-7C61-40BA-A1BF-49195E4CEDAE}" srcOrd="2" destOrd="0" parTransId="{EF912717-ED16-44FA-B67D-07EFF4B68124}" sibTransId="{732732D8-C1B0-4251-8AC5-D46E967D2A8D}"/>
    <dgm:cxn modelId="{69644966-2087-4546-9113-E0FF50F8F399}" srcId="{FB389356-9F96-496E-B673-9FD84FBFE739}" destId="{82ACF05D-EAA7-4258-B83F-018BBE61B533}" srcOrd="0" destOrd="0" parTransId="{81EDB651-8B42-4074-8E52-1741AB6772D8}" sibTransId="{DE18A076-70E4-40B2-B910-E4BA1E2B726A}"/>
    <dgm:cxn modelId="{92250D6A-6C15-4705-BD94-D3F78F5C3BD4}" srcId="{55FB259F-7C61-40BA-A1BF-49195E4CEDAE}" destId="{A8B5AC11-CBDE-46F4-9F72-1222D134C825}" srcOrd="1" destOrd="0" parTransId="{CF6FA6A4-4865-46E8-8BDD-443FF57B643E}" sibTransId="{0FD0B7F0-09BF-44D8-AB3C-B0281D4078D3}"/>
    <dgm:cxn modelId="{F83AC54F-2387-4CE9-9BC4-75DF4E0F7EA4}" srcId="{FB389356-9F96-496E-B673-9FD84FBFE739}" destId="{D1592A9B-ACCD-49F7-A410-4964D46BE0A5}" srcOrd="1" destOrd="0" parTransId="{79B24C07-B447-4AA1-866A-BF6812891FEB}" sibTransId="{9286FC1E-C9EF-4CEF-998B-22590F09F9AD}"/>
    <dgm:cxn modelId="{9450DB71-CAE0-4007-BEBC-177929675205}" type="presOf" srcId="{55FB259F-7C61-40BA-A1BF-49195E4CEDAE}" destId="{355FD867-EE01-45C2-9C91-F184D29812B8}" srcOrd="0" destOrd="0" presId="urn:microsoft.com/office/officeart/2005/8/layout/chevron2"/>
    <dgm:cxn modelId="{0A56EF7D-9E5C-415B-9B00-F247B89BF3F0}" srcId="{8B5BC751-0739-445F-A456-F0A7E12C952A}" destId="{868A67AA-83D0-4E7F-9E3F-76B8C0356C1A}" srcOrd="1" destOrd="0" parTransId="{1BCFDA6B-5D25-4C81-89A7-E7600D66FAD8}" sibTransId="{9462F51A-6B61-4C0E-8C07-98D90B823CEE}"/>
    <dgm:cxn modelId="{CC348A8B-674D-4FC5-87A5-38935F3C2619}" srcId="{91DDA27E-C1E2-47B4-959A-875E601876E3}" destId="{FB389356-9F96-496E-B673-9FD84FBFE739}" srcOrd="1" destOrd="0" parTransId="{85B84DB5-AC5C-4148-BD99-CDAACECCC4A8}" sibTransId="{49EB3168-D937-473E-9FF0-CF74D080C586}"/>
    <dgm:cxn modelId="{CAD30D91-94F7-447D-916A-DECF892C0043}" srcId="{8B5BC751-0739-445F-A456-F0A7E12C952A}" destId="{C67B40E8-244D-4D0C-A42D-43C982CEDF76}" srcOrd="0" destOrd="0" parTransId="{322EEEA3-E5B2-483B-BFE0-5C434D9A52F6}" sibTransId="{2F08763F-C31D-4B9D-A1EF-867EFAFF841F}"/>
    <dgm:cxn modelId="{6006489A-7621-4D54-84B9-1B4F495C693D}" srcId="{79A05351-EFA6-428C-A891-405BAFBE7A06}" destId="{F048C55F-2E17-4DCE-911D-D044769CB8EB}" srcOrd="0" destOrd="0" parTransId="{6499B043-7A0D-4976-B47F-17C2CB1EBDFA}" sibTransId="{5E60C0C0-447F-43FF-BE93-573146838885}"/>
    <dgm:cxn modelId="{C7440DAA-522E-49C9-99EB-0FD107CEE3CD}" type="presOf" srcId="{A8B5AC11-CBDE-46F4-9F72-1222D134C825}" destId="{5631AB71-707F-4402-BC9D-70FB80AFBE29}" srcOrd="0" destOrd="1" presId="urn:microsoft.com/office/officeart/2005/8/layout/chevron2"/>
    <dgm:cxn modelId="{34043CB5-00E8-465D-99F7-525B6207F3DF}" type="presOf" srcId="{8B5BC751-0739-445F-A456-F0A7E12C952A}" destId="{02EF053D-C996-4FEC-8C2E-7746DA445E3A}" srcOrd="0" destOrd="0" presId="urn:microsoft.com/office/officeart/2005/8/layout/chevron2"/>
    <dgm:cxn modelId="{657B64BD-681C-443E-A836-2EAA07CF879D}" srcId="{91DDA27E-C1E2-47B4-959A-875E601876E3}" destId="{8B5BC751-0739-445F-A456-F0A7E12C952A}" srcOrd="0" destOrd="0" parTransId="{97289D3F-5660-4146-852A-685AC129921E}" sibTransId="{9E9417EE-E927-4EB4-B823-DCA5086E20E4}"/>
    <dgm:cxn modelId="{24DE0BC0-11BD-479A-B796-893282D9B019}" type="presOf" srcId="{868A67AA-83D0-4E7F-9E3F-76B8C0356C1A}" destId="{2DDC09AE-5E99-408C-A87C-8B33567DF41D}" srcOrd="0" destOrd="1" presId="urn:microsoft.com/office/officeart/2005/8/layout/chevron2"/>
    <dgm:cxn modelId="{FEC0F1CE-7B37-413E-A5B4-E5B6B41158D7}" srcId="{91DDA27E-C1E2-47B4-959A-875E601876E3}" destId="{79A05351-EFA6-428C-A891-405BAFBE7A06}" srcOrd="3" destOrd="0" parTransId="{065EF62D-E8CB-43DD-BBCB-FED21861B38B}" sibTransId="{7F51C4D9-759A-4B90-AA79-AF0AC60A2DC3}"/>
    <dgm:cxn modelId="{95B1C2DB-DD51-4E49-BA9D-D08DCDCD526D}" type="presOf" srcId="{91DDA27E-C1E2-47B4-959A-875E601876E3}" destId="{615A2E8A-B4E9-476C-BAC3-E99AAE126664}" srcOrd="0" destOrd="0" presId="urn:microsoft.com/office/officeart/2005/8/layout/chevron2"/>
    <dgm:cxn modelId="{B1F459E4-B06A-420A-8826-A215B71110B2}" type="presOf" srcId="{F048C55F-2E17-4DCE-911D-D044769CB8EB}" destId="{1A037F3F-EA49-4CCF-ADCA-D003EF25C3CF}" srcOrd="0" destOrd="0" presId="urn:microsoft.com/office/officeart/2005/8/layout/chevron2"/>
    <dgm:cxn modelId="{979408E7-ADF2-413F-A055-F4FE9EDC3DD0}" type="presOf" srcId="{82ACF05D-EAA7-4258-B83F-018BBE61B533}" destId="{974C206F-52D8-4631-B4AA-D70C40322D95}" srcOrd="0" destOrd="0" presId="urn:microsoft.com/office/officeart/2005/8/layout/chevron2"/>
    <dgm:cxn modelId="{1CAF11E7-8FDA-4BD2-8530-8E1F986EE648}" type="presOf" srcId="{C97076A4-F79A-431C-81DC-AAAD6C4FC08F}" destId="{5631AB71-707F-4402-BC9D-70FB80AFBE29}" srcOrd="0" destOrd="0" presId="urn:microsoft.com/office/officeart/2005/8/layout/chevron2"/>
    <dgm:cxn modelId="{5E463EE7-3D1A-4DFA-8035-9545F535F649}" srcId="{55FB259F-7C61-40BA-A1BF-49195E4CEDAE}" destId="{C97076A4-F79A-431C-81DC-AAAD6C4FC08F}" srcOrd="0" destOrd="0" parTransId="{E6C46836-A894-403A-8962-3D7CCDA4E198}" sibTransId="{A8A98792-B727-45FA-9F95-1A4D00DC334D}"/>
    <dgm:cxn modelId="{418790EF-E12D-480E-8E3B-EF2D66AC7250}" type="presOf" srcId="{D1592A9B-ACCD-49F7-A410-4964D46BE0A5}" destId="{974C206F-52D8-4631-B4AA-D70C40322D95}" srcOrd="0" destOrd="1" presId="urn:microsoft.com/office/officeart/2005/8/layout/chevron2"/>
    <dgm:cxn modelId="{1BFF7CFA-286F-482C-9024-7780AFDCFBDD}" type="presOf" srcId="{79A05351-EFA6-428C-A891-405BAFBE7A06}" destId="{3F69B6EE-0362-4396-A4F3-E18B6C2FABB1}" srcOrd="0" destOrd="0" presId="urn:microsoft.com/office/officeart/2005/8/layout/chevron2"/>
    <dgm:cxn modelId="{6A4961A4-62A4-464C-B00F-6C99096F635C}" type="presParOf" srcId="{615A2E8A-B4E9-476C-BAC3-E99AAE126664}" destId="{D8604929-8BA6-4416-98D0-981210C260F9}" srcOrd="0" destOrd="0" presId="urn:microsoft.com/office/officeart/2005/8/layout/chevron2"/>
    <dgm:cxn modelId="{EA44A67C-4D1B-48AE-998C-0ABCD06981E9}" type="presParOf" srcId="{D8604929-8BA6-4416-98D0-981210C260F9}" destId="{02EF053D-C996-4FEC-8C2E-7746DA445E3A}" srcOrd="0" destOrd="0" presId="urn:microsoft.com/office/officeart/2005/8/layout/chevron2"/>
    <dgm:cxn modelId="{2E2FA279-7775-4A03-BB03-C377484BCD66}" type="presParOf" srcId="{D8604929-8BA6-4416-98D0-981210C260F9}" destId="{2DDC09AE-5E99-408C-A87C-8B33567DF41D}" srcOrd="1" destOrd="0" presId="urn:microsoft.com/office/officeart/2005/8/layout/chevron2"/>
    <dgm:cxn modelId="{AC52E276-86B4-4A65-9DA7-5B7A2A45086D}" type="presParOf" srcId="{615A2E8A-B4E9-476C-BAC3-E99AAE126664}" destId="{581ACDE6-F79A-44C1-B311-8E24E645CCB5}" srcOrd="1" destOrd="0" presId="urn:microsoft.com/office/officeart/2005/8/layout/chevron2"/>
    <dgm:cxn modelId="{EAC6DC0C-E74D-49DF-AB7B-F63FD3BA3A0D}" type="presParOf" srcId="{615A2E8A-B4E9-476C-BAC3-E99AAE126664}" destId="{20540D28-18E1-42BE-86EF-4BEA67269EBC}" srcOrd="2" destOrd="0" presId="urn:microsoft.com/office/officeart/2005/8/layout/chevron2"/>
    <dgm:cxn modelId="{5E6DBDBB-CCB7-4D35-AA9F-0948CAA4E1E9}" type="presParOf" srcId="{20540D28-18E1-42BE-86EF-4BEA67269EBC}" destId="{960A07FB-83C3-42FA-8C8F-258444B379BB}" srcOrd="0" destOrd="0" presId="urn:microsoft.com/office/officeart/2005/8/layout/chevron2"/>
    <dgm:cxn modelId="{4FE10120-00DD-4930-8039-14C43672883C}" type="presParOf" srcId="{20540D28-18E1-42BE-86EF-4BEA67269EBC}" destId="{974C206F-52D8-4631-B4AA-D70C40322D95}" srcOrd="1" destOrd="0" presId="urn:microsoft.com/office/officeart/2005/8/layout/chevron2"/>
    <dgm:cxn modelId="{5D5B684F-3DD5-401B-8B63-E4E7E0880BE5}" type="presParOf" srcId="{615A2E8A-B4E9-476C-BAC3-E99AAE126664}" destId="{1C018402-B7A7-406B-A992-AC3ADF91A554}" srcOrd="3" destOrd="0" presId="urn:microsoft.com/office/officeart/2005/8/layout/chevron2"/>
    <dgm:cxn modelId="{20E62961-AD87-4AD7-8B23-A81440B158FC}" type="presParOf" srcId="{615A2E8A-B4E9-476C-BAC3-E99AAE126664}" destId="{A5925268-55C5-4078-84E1-4B8CBC595F0F}" srcOrd="4" destOrd="0" presId="urn:microsoft.com/office/officeart/2005/8/layout/chevron2"/>
    <dgm:cxn modelId="{D8442B1A-C4CF-4E34-A7E6-8948E5D1C526}" type="presParOf" srcId="{A5925268-55C5-4078-84E1-4B8CBC595F0F}" destId="{355FD867-EE01-45C2-9C91-F184D29812B8}" srcOrd="0" destOrd="0" presId="urn:microsoft.com/office/officeart/2005/8/layout/chevron2"/>
    <dgm:cxn modelId="{9179F1B4-EA86-478A-8DE7-14B6339AF09D}" type="presParOf" srcId="{A5925268-55C5-4078-84E1-4B8CBC595F0F}" destId="{5631AB71-707F-4402-BC9D-70FB80AFBE29}" srcOrd="1" destOrd="0" presId="urn:microsoft.com/office/officeart/2005/8/layout/chevron2"/>
    <dgm:cxn modelId="{639DC020-A1AC-4359-BB9D-B270A712DA64}" type="presParOf" srcId="{615A2E8A-B4E9-476C-BAC3-E99AAE126664}" destId="{3E9FBBFE-81BD-4F4D-8719-3B33813FD5D4}" srcOrd="5" destOrd="0" presId="urn:microsoft.com/office/officeart/2005/8/layout/chevron2"/>
    <dgm:cxn modelId="{D88487AD-48AA-4AFC-A00F-FEC6C16E9D3A}" type="presParOf" srcId="{615A2E8A-B4E9-476C-BAC3-E99AAE126664}" destId="{FD46CACF-A7AC-4DAA-AA82-111A1CB73EF6}" srcOrd="6" destOrd="0" presId="urn:microsoft.com/office/officeart/2005/8/layout/chevron2"/>
    <dgm:cxn modelId="{624F8EDA-79E3-4AC9-A016-B708B5FBC9D7}" type="presParOf" srcId="{FD46CACF-A7AC-4DAA-AA82-111A1CB73EF6}" destId="{3F69B6EE-0362-4396-A4F3-E18B6C2FABB1}" srcOrd="0" destOrd="0" presId="urn:microsoft.com/office/officeart/2005/8/layout/chevron2"/>
    <dgm:cxn modelId="{B8A6E3DB-6C3E-49C6-983B-90A0B1185C7D}" type="presParOf" srcId="{FD46CACF-A7AC-4DAA-AA82-111A1CB73EF6}" destId="{1A037F3F-EA49-4CCF-ADCA-D003EF25C3C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56FE8B-64AE-401D-B24D-D7CB0E365392}" type="doc">
      <dgm:prSet loTypeId="urn:microsoft.com/office/officeart/2009/layout/CircleArrowProcess" loCatId="cycle" qsTypeId="urn:microsoft.com/office/officeart/2005/8/quickstyle/3d5" qsCatId="3D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243B60E1-06B9-4903-9639-BC958FC58D12}">
      <dgm:prSet phldrT="[Text]"/>
      <dgm:spPr/>
      <dgm:t>
        <a:bodyPr/>
        <a:lstStyle/>
        <a:p>
          <a:pPr rtl="1"/>
          <a:r>
            <a:rPr lang="ar-SA" dirty="0"/>
            <a:t>امور متعلقة بالامن والسلم</a:t>
          </a:r>
        </a:p>
      </dgm:t>
    </dgm:pt>
    <dgm:pt modelId="{4A8DB53A-0CC8-47B1-882A-28A8045C5F7F}" type="parTrans" cxnId="{55FE253D-C31B-46CB-A663-89351EDC7E96}">
      <dgm:prSet/>
      <dgm:spPr/>
      <dgm:t>
        <a:bodyPr/>
        <a:lstStyle/>
        <a:p>
          <a:pPr rtl="1"/>
          <a:endParaRPr lang="ar-SA"/>
        </a:p>
      </dgm:t>
    </dgm:pt>
    <dgm:pt modelId="{3D67A749-D47A-447F-A255-B54BC085EB21}" type="sibTrans" cxnId="{55FE253D-C31B-46CB-A663-89351EDC7E96}">
      <dgm:prSet/>
      <dgm:spPr/>
      <dgm:t>
        <a:bodyPr/>
        <a:lstStyle/>
        <a:p>
          <a:pPr rtl="1"/>
          <a:endParaRPr lang="ar-SA"/>
        </a:p>
      </dgm:t>
    </dgm:pt>
    <dgm:pt modelId="{C8AFAA92-6F55-4F4B-AA3B-244F339E92BB}">
      <dgm:prSet phldrT="[Text]"/>
      <dgm:spPr/>
      <dgm:t>
        <a:bodyPr/>
        <a:lstStyle/>
        <a:p>
          <a:pPr rtl="1"/>
          <a:r>
            <a:rPr lang="ar-SA" dirty="0"/>
            <a:t>نشاط يلائم مقاصدها</a:t>
          </a:r>
        </a:p>
      </dgm:t>
    </dgm:pt>
    <dgm:pt modelId="{F7EA214D-ED26-47C3-8355-B6D6ECCCB617}" type="parTrans" cxnId="{F7C0AC41-FEA5-4F4B-84D3-0B69C7542FBE}">
      <dgm:prSet/>
      <dgm:spPr/>
      <dgm:t>
        <a:bodyPr/>
        <a:lstStyle/>
        <a:p>
          <a:pPr rtl="1"/>
          <a:endParaRPr lang="ar-SA"/>
        </a:p>
      </dgm:t>
    </dgm:pt>
    <dgm:pt modelId="{CA984374-678A-47F4-AF3D-9D66804B5649}" type="sibTrans" cxnId="{F7C0AC41-FEA5-4F4B-84D3-0B69C7542FBE}">
      <dgm:prSet/>
      <dgm:spPr/>
      <dgm:t>
        <a:bodyPr/>
        <a:lstStyle/>
        <a:p>
          <a:pPr rtl="1"/>
          <a:endParaRPr lang="ar-SA"/>
        </a:p>
      </dgm:t>
    </dgm:pt>
    <dgm:pt modelId="{811B18AC-1FE2-4CDC-9A34-DD84FCB07B02}" type="pres">
      <dgm:prSet presAssocID="{AE56FE8B-64AE-401D-B24D-D7CB0E365392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B7C03D63-E911-4384-B18F-1A20280BC82A}" type="pres">
      <dgm:prSet presAssocID="{243B60E1-06B9-4903-9639-BC958FC58D12}" presName="Accent1" presStyleCnt="0"/>
      <dgm:spPr/>
    </dgm:pt>
    <dgm:pt modelId="{C1EEF929-D645-42DD-BFC2-3C31EAD1E11C}" type="pres">
      <dgm:prSet presAssocID="{243B60E1-06B9-4903-9639-BC958FC58D12}" presName="Accent" presStyleLbl="node1" presStyleIdx="0" presStyleCnt="2"/>
      <dgm:spPr/>
    </dgm:pt>
    <dgm:pt modelId="{E13955F3-B5A9-405E-AA19-ED635F5DD0A4}" type="pres">
      <dgm:prSet presAssocID="{243B60E1-06B9-4903-9639-BC958FC58D12}" presName="Parent1" presStyleLbl="revTx" presStyleIdx="0" presStyleCnt="2">
        <dgm:presLayoutVars>
          <dgm:chMax val="1"/>
          <dgm:chPref val="1"/>
          <dgm:bulletEnabled val="1"/>
        </dgm:presLayoutVars>
      </dgm:prSet>
      <dgm:spPr/>
    </dgm:pt>
    <dgm:pt modelId="{D163D6C3-4C50-4835-81EB-6DEFC62E4866}" type="pres">
      <dgm:prSet presAssocID="{C8AFAA92-6F55-4F4B-AA3B-244F339E92BB}" presName="Accent2" presStyleCnt="0"/>
      <dgm:spPr/>
    </dgm:pt>
    <dgm:pt modelId="{C1A3E8EC-8456-4018-97A9-E856FE741D4D}" type="pres">
      <dgm:prSet presAssocID="{C8AFAA92-6F55-4F4B-AA3B-244F339E92BB}" presName="Accent" presStyleLbl="node1" presStyleIdx="1" presStyleCnt="2"/>
      <dgm:spPr/>
    </dgm:pt>
    <dgm:pt modelId="{B884C548-ADB8-4BEF-A42B-85FFEA3597CC}" type="pres">
      <dgm:prSet presAssocID="{C8AFAA92-6F55-4F4B-AA3B-244F339E92BB}" presName="Parent2" presStyleLbl="revTx" presStyleIdx="1" presStyleCnt="2">
        <dgm:presLayoutVars>
          <dgm:chMax val="1"/>
          <dgm:chPref val="1"/>
          <dgm:bulletEnabled val="1"/>
        </dgm:presLayoutVars>
      </dgm:prSet>
      <dgm:spPr/>
    </dgm:pt>
  </dgm:ptLst>
  <dgm:cxnLst>
    <dgm:cxn modelId="{55FE253D-C31B-46CB-A663-89351EDC7E96}" srcId="{AE56FE8B-64AE-401D-B24D-D7CB0E365392}" destId="{243B60E1-06B9-4903-9639-BC958FC58D12}" srcOrd="0" destOrd="0" parTransId="{4A8DB53A-0CC8-47B1-882A-28A8045C5F7F}" sibTransId="{3D67A749-D47A-447F-A255-B54BC085EB21}"/>
    <dgm:cxn modelId="{F7C0AC41-FEA5-4F4B-84D3-0B69C7542FBE}" srcId="{AE56FE8B-64AE-401D-B24D-D7CB0E365392}" destId="{C8AFAA92-6F55-4F4B-AA3B-244F339E92BB}" srcOrd="1" destOrd="0" parTransId="{F7EA214D-ED26-47C3-8355-B6D6ECCCB617}" sibTransId="{CA984374-678A-47F4-AF3D-9D66804B5649}"/>
    <dgm:cxn modelId="{B85B9697-446D-4C0C-B2D4-05E86E62E87A}" type="presOf" srcId="{243B60E1-06B9-4903-9639-BC958FC58D12}" destId="{E13955F3-B5A9-405E-AA19-ED635F5DD0A4}" srcOrd="0" destOrd="0" presId="urn:microsoft.com/office/officeart/2009/layout/CircleArrowProcess"/>
    <dgm:cxn modelId="{1F510BBA-0F2F-44F2-8EAB-47E12C9C9805}" type="presOf" srcId="{C8AFAA92-6F55-4F4B-AA3B-244F339E92BB}" destId="{B884C548-ADB8-4BEF-A42B-85FFEA3597CC}" srcOrd="0" destOrd="0" presId="urn:microsoft.com/office/officeart/2009/layout/CircleArrowProcess"/>
    <dgm:cxn modelId="{CBC4A3D0-4098-4D07-9A22-DAA966F1973A}" type="presOf" srcId="{AE56FE8B-64AE-401D-B24D-D7CB0E365392}" destId="{811B18AC-1FE2-4CDC-9A34-DD84FCB07B02}" srcOrd="0" destOrd="0" presId="urn:microsoft.com/office/officeart/2009/layout/CircleArrowProcess"/>
    <dgm:cxn modelId="{0207662B-E331-46F7-805F-D2403ACD32BE}" type="presParOf" srcId="{811B18AC-1FE2-4CDC-9A34-DD84FCB07B02}" destId="{B7C03D63-E911-4384-B18F-1A20280BC82A}" srcOrd="0" destOrd="0" presId="urn:microsoft.com/office/officeart/2009/layout/CircleArrowProcess"/>
    <dgm:cxn modelId="{48402692-84FB-4D8C-BE4C-307D16E82E7D}" type="presParOf" srcId="{B7C03D63-E911-4384-B18F-1A20280BC82A}" destId="{C1EEF929-D645-42DD-BFC2-3C31EAD1E11C}" srcOrd="0" destOrd="0" presId="urn:microsoft.com/office/officeart/2009/layout/CircleArrowProcess"/>
    <dgm:cxn modelId="{57CA6521-B08B-4CFD-8DF8-1DEA6DC52D79}" type="presParOf" srcId="{811B18AC-1FE2-4CDC-9A34-DD84FCB07B02}" destId="{E13955F3-B5A9-405E-AA19-ED635F5DD0A4}" srcOrd="1" destOrd="0" presId="urn:microsoft.com/office/officeart/2009/layout/CircleArrowProcess"/>
    <dgm:cxn modelId="{011AEA4C-E511-4BE7-8B48-28422A4556C6}" type="presParOf" srcId="{811B18AC-1FE2-4CDC-9A34-DD84FCB07B02}" destId="{D163D6C3-4C50-4835-81EB-6DEFC62E4866}" srcOrd="2" destOrd="0" presId="urn:microsoft.com/office/officeart/2009/layout/CircleArrowProcess"/>
    <dgm:cxn modelId="{AAB2CAA1-A19B-447C-8044-193A0DC288F8}" type="presParOf" srcId="{D163D6C3-4C50-4835-81EB-6DEFC62E4866}" destId="{C1A3E8EC-8456-4018-97A9-E856FE741D4D}" srcOrd="0" destOrd="0" presId="urn:microsoft.com/office/officeart/2009/layout/CircleArrowProcess"/>
    <dgm:cxn modelId="{F9A1617B-FC72-4394-8B69-D95554E0670F}" type="presParOf" srcId="{811B18AC-1FE2-4CDC-9A34-DD84FCB07B02}" destId="{B884C548-ADB8-4BEF-A42B-85FFEA3597CC}" srcOrd="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F8B014-11BB-4805-A368-0E601A43DEDE}" type="doc">
      <dgm:prSet loTypeId="urn:microsoft.com/office/officeart/2005/8/layout/cycle8" loCatId="cycle" qsTypeId="urn:microsoft.com/office/officeart/2005/8/quickstyle/3d3" qsCatId="3D" csTypeId="urn:microsoft.com/office/officeart/2005/8/colors/colorful2" csCatId="colorful" phldr="1"/>
      <dgm:spPr/>
    </dgm:pt>
    <dgm:pt modelId="{522B11D2-8513-4E3A-AF59-7FA04AA0B5C6}">
      <dgm:prSet phldrT="[Text]"/>
      <dgm:spPr/>
      <dgm:t>
        <a:bodyPr/>
        <a:lstStyle/>
        <a:p>
          <a:pPr rtl="1"/>
          <a:r>
            <a:rPr lang="ar-SA" dirty="0">
              <a:solidFill>
                <a:schemeClr val="tx1"/>
              </a:solidFill>
            </a:rPr>
            <a:t>تشجيع الحل السلمي</a:t>
          </a:r>
        </a:p>
      </dgm:t>
    </dgm:pt>
    <dgm:pt modelId="{EB8F7245-94C6-43FE-941F-05FD9E1E369F}" type="parTrans" cxnId="{2178F9B0-B72C-46D6-89C5-109E09FBFEEE}">
      <dgm:prSet/>
      <dgm:spPr/>
      <dgm:t>
        <a:bodyPr/>
        <a:lstStyle/>
        <a:p>
          <a:pPr rtl="1"/>
          <a:endParaRPr lang="ar-SA"/>
        </a:p>
      </dgm:t>
    </dgm:pt>
    <dgm:pt modelId="{115CC060-A0C4-4E10-B137-51BC59CB3398}" type="sibTrans" cxnId="{2178F9B0-B72C-46D6-89C5-109E09FBFEEE}">
      <dgm:prSet/>
      <dgm:spPr/>
      <dgm:t>
        <a:bodyPr/>
        <a:lstStyle/>
        <a:p>
          <a:pPr rtl="1"/>
          <a:endParaRPr lang="ar-SA"/>
        </a:p>
      </dgm:t>
    </dgm:pt>
    <dgm:pt modelId="{44D07E02-6C0F-4CF4-862B-EB42EB4F8918}">
      <dgm:prSet phldrT="[Text]"/>
      <dgm:spPr/>
      <dgm:t>
        <a:bodyPr/>
        <a:lstStyle/>
        <a:p>
          <a:pPr rtl="1"/>
          <a:r>
            <a:rPr lang="ar-SA" dirty="0">
              <a:solidFill>
                <a:schemeClr val="tx1"/>
              </a:solidFill>
            </a:rPr>
            <a:t>طلب من الدول</a:t>
          </a:r>
        </a:p>
      </dgm:t>
    </dgm:pt>
    <dgm:pt modelId="{EA11D15C-E647-4953-AF8C-36BD54FAD75C}" type="parTrans" cxnId="{F742477B-ED8D-4DED-B0E3-E7E5EEC2D405}">
      <dgm:prSet/>
      <dgm:spPr/>
      <dgm:t>
        <a:bodyPr/>
        <a:lstStyle/>
        <a:p>
          <a:pPr rtl="1"/>
          <a:endParaRPr lang="ar-SA"/>
        </a:p>
      </dgm:t>
    </dgm:pt>
    <dgm:pt modelId="{CCE03855-364A-42FD-968A-25D8599E1AF1}" type="sibTrans" cxnId="{F742477B-ED8D-4DED-B0E3-E7E5EEC2D405}">
      <dgm:prSet/>
      <dgm:spPr/>
      <dgm:t>
        <a:bodyPr/>
        <a:lstStyle/>
        <a:p>
          <a:pPr rtl="1"/>
          <a:endParaRPr lang="ar-SA"/>
        </a:p>
      </dgm:t>
    </dgm:pt>
    <dgm:pt modelId="{A11CAB54-33C0-462A-8198-6E678161D996}">
      <dgm:prSet phldrT="[Text]"/>
      <dgm:spPr/>
      <dgm:t>
        <a:bodyPr/>
        <a:lstStyle/>
        <a:p>
          <a:pPr rtl="1"/>
          <a:r>
            <a:rPr lang="ar-SA" dirty="0">
              <a:solidFill>
                <a:schemeClr val="tx1"/>
              </a:solidFill>
            </a:rPr>
            <a:t>احالة من المجلس</a:t>
          </a:r>
        </a:p>
      </dgm:t>
    </dgm:pt>
    <dgm:pt modelId="{3633BC67-A2EF-476D-8755-9C1CBD2B7E8E}" type="parTrans" cxnId="{7C45BF43-4462-41A1-B146-0B139E509DC9}">
      <dgm:prSet/>
      <dgm:spPr/>
      <dgm:t>
        <a:bodyPr/>
        <a:lstStyle/>
        <a:p>
          <a:pPr rtl="1"/>
          <a:endParaRPr lang="ar-SA"/>
        </a:p>
      </dgm:t>
    </dgm:pt>
    <dgm:pt modelId="{A2D1C7E5-B66F-461D-9D65-D23B3B029B59}" type="sibTrans" cxnId="{7C45BF43-4462-41A1-B146-0B139E509DC9}">
      <dgm:prSet/>
      <dgm:spPr/>
      <dgm:t>
        <a:bodyPr/>
        <a:lstStyle/>
        <a:p>
          <a:pPr rtl="1"/>
          <a:endParaRPr lang="ar-SA"/>
        </a:p>
      </dgm:t>
    </dgm:pt>
    <dgm:pt modelId="{2391AC9A-0A8A-4D2C-9F03-923FA7A0F2BF}">
      <dgm:prSet phldrT="[Text]"/>
      <dgm:spPr/>
      <dgm:t>
        <a:bodyPr/>
        <a:lstStyle/>
        <a:p>
          <a:pPr rtl="1"/>
          <a:r>
            <a:rPr lang="ar-SA" dirty="0">
              <a:solidFill>
                <a:schemeClr val="tx1"/>
              </a:solidFill>
            </a:rPr>
            <a:t>الحل قبل العرض على المجلس </a:t>
          </a:r>
        </a:p>
      </dgm:t>
    </dgm:pt>
    <dgm:pt modelId="{ADED543F-6EF3-403C-BF73-9E77EAF7A66B}" type="parTrans" cxnId="{B93024F5-5137-4F69-9C18-CBCEEEE90985}">
      <dgm:prSet/>
      <dgm:spPr/>
      <dgm:t>
        <a:bodyPr/>
        <a:lstStyle/>
        <a:p>
          <a:pPr rtl="1"/>
          <a:endParaRPr lang="ar-SA"/>
        </a:p>
      </dgm:t>
    </dgm:pt>
    <dgm:pt modelId="{F7CD0C57-99B1-4BCE-8550-4EACB8A3345E}" type="sibTrans" cxnId="{B93024F5-5137-4F69-9C18-CBCEEEE90985}">
      <dgm:prSet/>
      <dgm:spPr/>
      <dgm:t>
        <a:bodyPr/>
        <a:lstStyle/>
        <a:p>
          <a:pPr rtl="1"/>
          <a:endParaRPr lang="ar-SA"/>
        </a:p>
      </dgm:t>
    </dgm:pt>
    <dgm:pt modelId="{9553BE77-29C0-4DA4-99C4-85B58C0907AB}" type="pres">
      <dgm:prSet presAssocID="{ACF8B014-11BB-4805-A368-0E601A43DEDE}" presName="compositeShape" presStyleCnt="0">
        <dgm:presLayoutVars>
          <dgm:chMax val="7"/>
          <dgm:dir/>
          <dgm:resizeHandles val="exact"/>
        </dgm:presLayoutVars>
      </dgm:prSet>
      <dgm:spPr/>
    </dgm:pt>
    <dgm:pt modelId="{8C7D33B3-20B9-41B9-B79E-55F13D717911}" type="pres">
      <dgm:prSet presAssocID="{ACF8B014-11BB-4805-A368-0E601A43DEDE}" presName="wedge1" presStyleLbl="node1" presStyleIdx="0" presStyleCnt="4"/>
      <dgm:spPr/>
    </dgm:pt>
    <dgm:pt modelId="{CC872721-3644-47F1-8E06-B735CF4EACAE}" type="pres">
      <dgm:prSet presAssocID="{ACF8B014-11BB-4805-A368-0E601A43DEDE}" presName="dummy1a" presStyleCnt="0"/>
      <dgm:spPr/>
    </dgm:pt>
    <dgm:pt modelId="{185A6F23-A810-48EF-BA01-9628938303DB}" type="pres">
      <dgm:prSet presAssocID="{ACF8B014-11BB-4805-A368-0E601A43DEDE}" presName="dummy1b" presStyleCnt="0"/>
      <dgm:spPr/>
    </dgm:pt>
    <dgm:pt modelId="{271639F2-5D1F-4E16-B7AE-8E8601F4EC0C}" type="pres">
      <dgm:prSet presAssocID="{ACF8B014-11BB-4805-A368-0E601A43DEDE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24D4BDD-A870-48C3-8280-0BA111C24ABB}" type="pres">
      <dgm:prSet presAssocID="{ACF8B014-11BB-4805-A368-0E601A43DEDE}" presName="wedge2" presStyleLbl="node1" presStyleIdx="1" presStyleCnt="4"/>
      <dgm:spPr/>
    </dgm:pt>
    <dgm:pt modelId="{4FC60A41-E0C0-41C9-88A3-15512D437BED}" type="pres">
      <dgm:prSet presAssocID="{ACF8B014-11BB-4805-A368-0E601A43DEDE}" presName="dummy2a" presStyleCnt="0"/>
      <dgm:spPr/>
    </dgm:pt>
    <dgm:pt modelId="{D47AFEB8-46CF-44BD-A222-7F50424290F9}" type="pres">
      <dgm:prSet presAssocID="{ACF8B014-11BB-4805-A368-0E601A43DEDE}" presName="dummy2b" presStyleCnt="0"/>
      <dgm:spPr/>
    </dgm:pt>
    <dgm:pt modelId="{9DDDD33F-4F7A-4BDD-B9EE-CCC75ED24522}" type="pres">
      <dgm:prSet presAssocID="{ACF8B014-11BB-4805-A368-0E601A43DEDE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64C059B-9C5D-4AD2-96E0-CB324E0D4423}" type="pres">
      <dgm:prSet presAssocID="{ACF8B014-11BB-4805-A368-0E601A43DEDE}" presName="wedge3" presStyleLbl="node1" presStyleIdx="2" presStyleCnt="4"/>
      <dgm:spPr/>
    </dgm:pt>
    <dgm:pt modelId="{ECE654AA-977B-403A-A1D7-BA7DEE1AAD6B}" type="pres">
      <dgm:prSet presAssocID="{ACF8B014-11BB-4805-A368-0E601A43DEDE}" presName="dummy3a" presStyleCnt="0"/>
      <dgm:spPr/>
    </dgm:pt>
    <dgm:pt modelId="{F9372C9A-D543-4C01-80E5-EF4BF10FB772}" type="pres">
      <dgm:prSet presAssocID="{ACF8B014-11BB-4805-A368-0E601A43DEDE}" presName="dummy3b" presStyleCnt="0"/>
      <dgm:spPr/>
    </dgm:pt>
    <dgm:pt modelId="{CB5E7CC4-F0C8-4310-AB95-3969CD696CCB}" type="pres">
      <dgm:prSet presAssocID="{ACF8B014-11BB-4805-A368-0E601A43DEDE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811E229-071F-400C-AC6B-86EF931A90FE}" type="pres">
      <dgm:prSet presAssocID="{ACF8B014-11BB-4805-A368-0E601A43DEDE}" presName="wedge4" presStyleLbl="node1" presStyleIdx="3" presStyleCnt="4"/>
      <dgm:spPr/>
    </dgm:pt>
    <dgm:pt modelId="{590C5E9F-E448-454B-A490-70DEA8E5CA47}" type="pres">
      <dgm:prSet presAssocID="{ACF8B014-11BB-4805-A368-0E601A43DEDE}" presName="dummy4a" presStyleCnt="0"/>
      <dgm:spPr/>
    </dgm:pt>
    <dgm:pt modelId="{363F4E16-68EF-44CE-B009-364D67B6C085}" type="pres">
      <dgm:prSet presAssocID="{ACF8B014-11BB-4805-A368-0E601A43DEDE}" presName="dummy4b" presStyleCnt="0"/>
      <dgm:spPr/>
    </dgm:pt>
    <dgm:pt modelId="{BBD8FFB7-8981-4403-A91C-304DDA36838F}" type="pres">
      <dgm:prSet presAssocID="{ACF8B014-11BB-4805-A368-0E601A43DEDE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63EB79B7-3BDE-41DC-8E4A-051E3733C6C1}" type="pres">
      <dgm:prSet presAssocID="{115CC060-A0C4-4E10-B137-51BC59CB3398}" presName="arrowWedge1" presStyleLbl="fgSibTrans2D1" presStyleIdx="0" presStyleCnt="4"/>
      <dgm:spPr/>
    </dgm:pt>
    <dgm:pt modelId="{DC37513B-5484-46D5-9476-ACF8EE856785}" type="pres">
      <dgm:prSet presAssocID="{CCE03855-364A-42FD-968A-25D8599E1AF1}" presName="arrowWedge2" presStyleLbl="fgSibTrans2D1" presStyleIdx="1" presStyleCnt="4"/>
      <dgm:spPr/>
    </dgm:pt>
    <dgm:pt modelId="{948B1159-A203-4D2E-9DDA-1C0DF3408CED}" type="pres">
      <dgm:prSet presAssocID="{A2D1C7E5-B66F-461D-9D65-D23B3B029B59}" presName="arrowWedge3" presStyleLbl="fgSibTrans2D1" presStyleIdx="2" presStyleCnt="4"/>
      <dgm:spPr/>
    </dgm:pt>
    <dgm:pt modelId="{1D008427-C4B6-451C-AFB8-618B60AE87BF}" type="pres">
      <dgm:prSet presAssocID="{F7CD0C57-99B1-4BCE-8550-4EACB8A3345E}" presName="arrowWedge4" presStyleLbl="fgSibTrans2D1" presStyleIdx="3" presStyleCnt="4"/>
      <dgm:spPr/>
    </dgm:pt>
  </dgm:ptLst>
  <dgm:cxnLst>
    <dgm:cxn modelId="{33B44E17-0B6E-443F-81AD-AF80C2EAF892}" type="presOf" srcId="{A11CAB54-33C0-462A-8198-6E678161D996}" destId="{CB5E7CC4-F0C8-4310-AB95-3969CD696CCB}" srcOrd="1" destOrd="0" presId="urn:microsoft.com/office/officeart/2005/8/layout/cycle8"/>
    <dgm:cxn modelId="{F92ABB1B-EBFD-4BC2-9317-42B719A65B82}" type="presOf" srcId="{522B11D2-8513-4E3A-AF59-7FA04AA0B5C6}" destId="{271639F2-5D1F-4E16-B7AE-8E8601F4EC0C}" srcOrd="1" destOrd="0" presId="urn:microsoft.com/office/officeart/2005/8/layout/cycle8"/>
    <dgm:cxn modelId="{5C7B1D22-6F8C-4D64-84C0-09301A58AA87}" type="presOf" srcId="{2391AC9A-0A8A-4D2C-9F03-923FA7A0F2BF}" destId="{BBD8FFB7-8981-4403-A91C-304DDA36838F}" srcOrd="1" destOrd="0" presId="urn:microsoft.com/office/officeart/2005/8/layout/cycle8"/>
    <dgm:cxn modelId="{7C45BF43-4462-41A1-B146-0B139E509DC9}" srcId="{ACF8B014-11BB-4805-A368-0E601A43DEDE}" destId="{A11CAB54-33C0-462A-8198-6E678161D996}" srcOrd="2" destOrd="0" parTransId="{3633BC67-A2EF-476D-8755-9C1CBD2B7E8E}" sibTransId="{A2D1C7E5-B66F-461D-9D65-D23B3B029B59}"/>
    <dgm:cxn modelId="{A54C1B4C-7FF7-4649-8932-5CEDD005A6D4}" type="presOf" srcId="{44D07E02-6C0F-4CF4-862B-EB42EB4F8918}" destId="{824D4BDD-A870-48C3-8280-0BA111C24ABB}" srcOrd="0" destOrd="0" presId="urn:microsoft.com/office/officeart/2005/8/layout/cycle8"/>
    <dgm:cxn modelId="{F742477B-ED8D-4DED-B0E3-E7E5EEC2D405}" srcId="{ACF8B014-11BB-4805-A368-0E601A43DEDE}" destId="{44D07E02-6C0F-4CF4-862B-EB42EB4F8918}" srcOrd="1" destOrd="0" parTransId="{EA11D15C-E647-4953-AF8C-36BD54FAD75C}" sibTransId="{CCE03855-364A-42FD-968A-25D8599E1AF1}"/>
    <dgm:cxn modelId="{E3B44C8F-CC9B-41F4-BCB9-CBA4CFD7B66C}" type="presOf" srcId="{A11CAB54-33C0-462A-8198-6E678161D996}" destId="{664C059B-9C5D-4AD2-96E0-CB324E0D4423}" srcOrd="0" destOrd="0" presId="urn:microsoft.com/office/officeart/2005/8/layout/cycle8"/>
    <dgm:cxn modelId="{23563DA4-A45E-4646-AC1E-3D4C2BD2B5A5}" type="presOf" srcId="{522B11D2-8513-4E3A-AF59-7FA04AA0B5C6}" destId="{8C7D33B3-20B9-41B9-B79E-55F13D717911}" srcOrd="0" destOrd="0" presId="urn:microsoft.com/office/officeart/2005/8/layout/cycle8"/>
    <dgm:cxn modelId="{BDB7E9AC-0808-4C34-A26E-3F932B2FE1A0}" type="presOf" srcId="{2391AC9A-0A8A-4D2C-9F03-923FA7A0F2BF}" destId="{6811E229-071F-400C-AC6B-86EF931A90FE}" srcOrd="0" destOrd="0" presId="urn:microsoft.com/office/officeart/2005/8/layout/cycle8"/>
    <dgm:cxn modelId="{2178F9B0-B72C-46D6-89C5-109E09FBFEEE}" srcId="{ACF8B014-11BB-4805-A368-0E601A43DEDE}" destId="{522B11D2-8513-4E3A-AF59-7FA04AA0B5C6}" srcOrd="0" destOrd="0" parTransId="{EB8F7245-94C6-43FE-941F-05FD9E1E369F}" sibTransId="{115CC060-A0C4-4E10-B137-51BC59CB3398}"/>
    <dgm:cxn modelId="{2392E2CB-BC57-46C9-8FC3-AB75597655BC}" type="presOf" srcId="{ACF8B014-11BB-4805-A368-0E601A43DEDE}" destId="{9553BE77-29C0-4DA4-99C4-85B58C0907AB}" srcOrd="0" destOrd="0" presId="urn:microsoft.com/office/officeart/2005/8/layout/cycle8"/>
    <dgm:cxn modelId="{0B8A13E9-2B95-4494-B7C5-207C9185D16E}" type="presOf" srcId="{44D07E02-6C0F-4CF4-862B-EB42EB4F8918}" destId="{9DDDD33F-4F7A-4BDD-B9EE-CCC75ED24522}" srcOrd="1" destOrd="0" presId="urn:microsoft.com/office/officeart/2005/8/layout/cycle8"/>
    <dgm:cxn modelId="{B93024F5-5137-4F69-9C18-CBCEEEE90985}" srcId="{ACF8B014-11BB-4805-A368-0E601A43DEDE}" destId="{2391AC9A-0A8A-4D2C-9F03-923FA7A0F2BF}" srcOrd="3" destOrd="0" parTransId="{ADED543F-6EF3-403C-BF73-9E77EAF7A66B}" sibTransId="{F7CD0C57-99B1-4BCE-8550-4EACB8A3345E}"/>
    <dgm:cxn modelId="{0C34B218-0C19-44F7-9780-CDE2BE8408D9}" type="presParOf" srcId="{9553BE77-29C0-4DA4-99C4-85B58C0907AB}" destId="{8C7D33B3-20B9-41B9-B79E-55F13D717911}" srcOrd="0" destOrd="0" presId="urn:microsoft.com/office/officeart/2005/8/layout/cycle8"/>
    <dgm:cxn modelId="{CF1C9EBB-ECA6-4E3D-A398-736592D82C1D}" type="presParOf" srcId="{9553BE77-29C0-4DA4-99C4-85B58C0907AB}" destId="{CC872721-3644-47F1-8E06-B735CF4EACAE}" srcOrd="1" destOrd="0" presId="urn:microsoft.com/office/officeart/2005/8/layout/cycle8"/>
    <dgm:cxn modelId="{9C890B50-315F-4D28-B8D2-6B9FACD50ED1}" type="presParOf" srcId="{9553BE77-29C0-4DA4-99C4-85B58C0907AB}" destId="{185A6F23-A810-48EF-BA01-9628938303DB}" srcOrd="2" destOrd="0" presId="urn:microsoft.com/office/officeart/2005/8/layout/cycle8"/>
    <dgm:cxn modelId="{C650FADD-71B8-42A7-B617-6A5B1C920980}" type="presParOf" srcId="{9553BE77-29C0-4DA4-99C4-85B58C0907AB}" destId="{271639F2-5D1F-4E16-B7AE-8E8601F4EC0C}" srcOrd="3" destOrd="0" presId="urn:microsoft.com/office/officeart/2005/8/layout/cycle8"/>
    <dgm:cxn modelId="{D0D82170-932E-482E-97E5-9800B03F7D67}" type="presParOf" srcId="{9553BE77-29C0-4DA4-99C4-85B58C0907AB}" destId="{824D4BDD-A870-48C3-8280-0BA111C24ABB}" srcOrd="4" destOrd="0" presId="urn:microsoft.com/office/officeart/2005/8/layout/cycle8"/>
    <dgm:cxn modelId="{1766A9F0-375B-41BA-A451-889B7D8D4942}" type="presParOf" srcId="{9553BE77-29C0-4DA4-99C4-85B58C0907AB}" destId="{4FC60A41-E0C0-41C9-88A3-15512D437BED}" srcOrd="5" destOrd="0" presId="urn:microsoft.com/office/officeart/2005/8/layout/cycle8"/>
    <dgm:cxn modelId="{FCFBB8F7-0192-4B7A-A351-F9BA05846F85}" type="presParOf" srcId="{9553BE77-29C0-4DA4-99C4-85B58C0907AB}" destId="{D47AFEB8-46CF-44BD-A222-7F50424290F9}" srcOrd="6" destOrd="0" presId="urn:microsoft.com/office/officeart/2005/8/layout/cycle8"/>
    <dgm:cxn modelId="{5EA403DD-A1BE-430B-85B5-EAC1D0A0B259}" type="presParOf" srcId="{9553BE77-29C0-4DA4-99C4-85B58C0907AB}" destId="{9DDDD33F-4F7A-4BDD-B9EE-CCC75ED24522}" srcOrd="7" destOrd="0" presId="urn:microsoft.com/office/officeart/2005/8/layout/cycle8"/>
    <dgm:cxn modelId="{99F30B43-A19B-4F12-B15B-D13F569E38CC}" type="presParOf" srcId="{9553BE77-29C0-4DA4-99C4-85B58C0907AB}" destId="{664C059B-9C5D-4AD2-96E0-CB324E0D4423}" srcOrd="8" destOrd="0" presId="urn:microsoft.com/office/officeart/2005/8/layout/cycle8"/>
    <dgm:cxn modelId="{485CD4E1-1E6A-40E7-8F3D-1FF28F5B6B57}" type="presParOf" srcId="{9553BE77-29C0-4DA4-99C4-85B58C0907AB}" destId="{ECE654AA-977B-403A-A1D7-BA7DEE1AAD6B}" srcOrd="9" destOrd="0" presId="urn:microsoft.com/office/officeart/2005/8/layout/cycle8"/>
    <dgm:cxn modelId="{B3C0E700-5068-4BD1-858D-D748A8231C47}" type="presParOf" srcId="{9553BE77-29C0-4DA4-99C4-85B58C0907AB}" destId="{F9372C9A-D543-4C01-80E5-EF4BF10FB772}" srcOrd="10" destOrd="0" presId="urn:microsoft.com/office/officeart/2005/8/layout/cycle8"/>
    <dgm:cxn modelId="{8CBCDC79-56AE-47D6-8F3C-986EC056832E}" type="presParOf" srcId="{9553BE77-29C0-4DA4-99C4-85B58C0907AB}" destId="{CB5E7CC4-F0C8-4310-AB95-3969CD696CCB}" srcOrd="11" destOrd="0" presId="urn:microsoft.com/office/officeart/2005/8/layout/cycle8"/>
    <dgm:cxn modelId="{EB4A71BD-5629-48B8-9DE9-621D66870D24}" type="presParOf" srcId="{9553BE77-29C0-4DA4-99C4-85B58C0907AB}" destId="{6811E229-071F-400C-AC6B-86EF931A90FE}" srcOrd="12" destOrd="0" presId="urn:microsoft.com/office/officeart/2005/8/layout/cycle8"/>
    <dgm:cxn modelId="{7B647290-A40D-41F3-8EC8-378EC15E3334}" type="presParOf" srcId="{9553BE77-29C0-4DA4-99C4-85B58C0907AB}" destId="{590C5E9F-E448-454B-A490-70DEA8E5CA47}" srcOrd="13" destOrd="0" presId="urn:microsoft.com/office/officeart/2005/8/layout/cycle8"/>
    <dgm:cxn modelId="{EEF2BD84-1129-4597-830D-399279FBF635}" type="presParOf" srcId="{9553BE77-29C0-4DA4-99C4-85B58C0907AB}" destId="{363F4E16-68EF-44CE-B009-364D67B6C085}" srcOrd="14" destOrd="0" presId="urn:microsoft.com/office/officeart/2005/8/layout/cycle8"/>
    <dgm:cxn modelId="{093581B3-AAC3-4AB9-A209-584CD87C8E4A}" type="presParOf" srcId="{9553BE77-29C0-4DA4-99C4-85B58C0907AB}" destId="{BBD8FFB7-8981-4403-A91C-304DDA36838F}" srcOrd="15" destOrd="0" presId="urn:microsoft.com/office/officeart/2005/8/layout/cycle8"/>
    <dgm:cxn modelId="{5F9B1041-9C9E-476E-9D8C-89BA95DE4B77}" type="presParOf" srcId="{9553BE77-29C0-4DA4-99C4-85B58C0907AB}" destId="{63EB79B7-3BDE-41DC-8E4A-051E3733C6C1}" srcOrd="16" destOrd="0" presId="urn:microsoft.com/office/officeart/2005/8/layout/cycle8"/>
    <dgm:cxn modelId="{D51A4273-8119-40D4-88A8-7850B94AD61D}" type="presParOf" srcId="{9553BE77-29C0-4DA4-99C4-85B58C0907AB}" destId="{DC37513B-5484-46D5-9476-ACF8EE856785}" srcOrd="17" destOrd="0" presId="urn:microsoft.com/office/officeart/2005/8/layout/cycle8"/>
    <dgm:cxn modelId="{6DC33F2B-FA96-4F91-A790-7E09535D6C34}" type="presParOf" srcId="{9553BE77-29C0-4DA4-99C4-85B58C0907AB}" destId="{948B1159-A203-4D2E-9DDA-1C0DF3408CED}" srcOrd="18" destOrd="0" presId="urn:microsoft.com/office/officeart/2005/8/layout/cycle8"/>
    <dgm:cxn modelId="{8F6441C3-0A6B-4BA5-82E2-4CE99EF125F7}" type="presParOf" srcId="{9553BE77-29C0-4DA4-99C4-85B58C0907AB}" destId="{1D008427-C4B6-451C-AFB8-618B60AE87BF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1FAF0CB-4CE8-491A-916D-5B1E22C27B26}" type="doc">
      <dgm:prSet loTypeId="urn:microsoft.com/office/officeart/2005/8/layout/radial6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pPr rtl="1"/>
          <a:endParaRPr lang="ar-SA"/>
        </a:p>
      </dgm:t>
    </dgm:pt>
    <dgm:pt modelId="{7F53F778-FEE7-4C64-A7F5-47C80756DA5B}">
      <dgm:prSet phldrT="[Text]"/>
      <dgm:spPr/>
      <dgm:t>
        <a:bodyPr/>
        <a:lstStyle/>
        <a:p>
          <a:pPr rtl="1"/>
          <a:r>
            <a:rPr lang="ar-SA" b="1" dirty="0">
              <a:solidFill>
                <a:schemeClr val="tx1"/>
              </a:solidFill>
            </a:rPr>
            <a:t>الميثاق </a:t>
          </a:r>
        </a:p>
      </dgm:t>
    </dgm:pt>
    <dgm:pt modelId="{787FDF1A-13A0-4E3F-9A61-0AC6034F58F7}" type="parTrans" cxnId="{E3D0A3B3-B368-4B88-8E26-DB3330A222CC}">
      <dgm:prSet/>
      <dgm:spPr/>
      <dgm:t>
        <a:bodyPr/>
        <a:lstStyle/>
        <a:p>
          <a:pPr rtl="1"/>
          <a:endParaRPr lang="ar-SA"/>
        </a:p>
      </dgm:t>
    </dgm:pt>
    <dgm:pt modelId="{3F1ADBF8-9181-4269-AEB1-FF1DDB683C99}" type="sibTrans" cxnId="{E3D0A3B3-B368-4B88-8E26-DB3330A222CC}">
      <dgm:prSet/>
      <dgm:spPr/>
      <dgm:t>
        <a:bodyPr/>
        <a:lstStyle/>
        <a:p>
          <a:pPr rtl="1"/>
          <a:endParaRPr lang="ar-SA"/>
        </a:p>
      </dgm:t>
    </dgm:pt>
    <dgm:pt modelId="{80866505-BCFB-4B4A-8FD6-5FF363BAEE50}">
      <dgm:prSet phldrT="[Text]"/>
      <dgm:spPr/>
      <dgm:t>
        <a:bodyPr/>
        <a:lstStyle/>
        <a:p>
          <a:pPr rtl="1"/>
          <a:r>
            <a:rPr lang="ar-SA" b="1" dirty="0">
              <a:solidFill>
                <a:schemeClr val="tx1"/>
              </a:solidFill>
            </a:rPr>
            <a:t>عدم اضعاف الامم المتحدة</a:t>
          </a:r>
        </a:p>
      </dgm:t>
    </dgm:pt>
    <dgm:pt modelId="{CA7985AD-B6D6-41E5-8DEF-C76F4A723929}" type="parTrans" cxnId="{480969B8-937E-4165-9316-54E5F3E9916C}">
      <dgm:prSet/>
      <dgm:spPr/>
      <dgm:t>
        <a:bodyPr/>
        <a:lstStyle/>
        <a:p>
          <a:pPr rtl="1"/>
          <a:endParaRPr lang="ar-SA"/>
        </a:p>
      </dgm:t>
    </dgm:pt>
    <dgm:pt modelId="{1E53688A-4F64-4A40-A42C-05EF3C8EB4C5}" type="sibTrans" cxnId="{480969B8-937E-4165-9316-54E5F3E9916C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31E903C8-A51B-426B-8F3F-56751E23A629}">
      <dgm:prSet phldrT="[Text]"/>
      <dgm:spPr/>
      <dgm:t>
        <a:bodyPr/>
        <a:lstStyle/>
        <a:p>
          <a:pPr rtl="1"/>
          <a:r>
            <a:rPr lang="ar-SA" b="1">
              <a:solidFill>
                <a:schemeClr val="tx1"/>
              </a:solidFill>
            </a:rPr>
            <a:t>رقابة على المنظمات</a:t>
          </a:r>
        </a:p>
      </dgm:t>
    </dgm:pt>
    <dgm:pt modelId="{09E8A00D-A2AE-4EFE-8754-B598A73FE290}" type="parTrans" cxnId="{AC76400C-DB81-457F-B00C-37E8EAF41AC5}">
      <dgm:prSet/>
      <dgm:spPr/>
      <dgm:t>
        <a:bodyPr/>
        <a:lstStyle/>
        <a:p>
          <a:pPr rtl="1"/>
          <a:endParaRPr lang="ar-SA"/>
        </a:p>
      </dgm:t>
    </dgm:pt>
    <dgm:pt modelId="{18834D9C-9191-46E5-B515-60C37738C2E6}" type="sibTrans" cxnId="{AC76400C-DB81-457F-B00C-37E8EAF41AC5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6A6BE38E-B548-4076-8459-A9EAC86CA1BF}">
      <dgm:prSet phldrT="[Text]"/>
      <dgm:spPr/>
      <dgm:t>
        <a:bodyPr/>
        <a:lstStyle/>
        <a:p>
          <a:pPr rtl="1"/>
          <a:r>
            <a:rPr lang="ar-SA" b="1" dirty="0">
              <a:solidFill>
                <a:schemeClr val="tx1"/>
              </a:solidFill>
            </a:rPr>
            <a:t>اعضاء الامم المتحدة يغلبون التزاماتهم للامم المتحدة</a:t>
          </a:r>
        </a:p>
      </dgm:t>
    </dgm:pt>
    <dgm:pt modelId="{F72CD80D-3C89-4F66-AE94-97AD0CC193FF}" type="parTrans" cxnId="{6A5D18E8-4F48-4C9B-BBE5-6B46BCD2B397}">
      <dgm:prSet/>
      <dgm:spPr/>
      <dgm:t>
        <a:bodyPr/>
        <a:lstStyle/>
        <a:p>
          <a:pPr rtl="1"/>
          <a:endParaRPr lang="ar-SA"/>
        </a:p>
      </dgm:t>
    </dgm:pt>
    <dgm:pt modelId="{0F23786C-FD8A-4C29-B063-F87FEAC338B9}" type="sibTrans" cxnId="{6A5D18E8-4F48-4C9B-BBE5-6B46BCD2B397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FB39920B-2560-442A-B311-D6B5AE766233}">
      <dgm:prSet phldrT="[Text]"/>
      <dgm:spPr/>
      <dgm:t>
        <a:bodyPr/>
        <a:lstStyle/>
        <a:p>
          <a:pPr rtl="1"/>
          <a:r>
            <a:rPr lang="ar-SA" b="1" dirty="0">
              <a:solidFill>
                <a:schemeClr val="tx1"/>
              </a:solidFill>
            </a:rPr>
            <a:t>عدم حجب دور مجلس الامن </a:t>
          </a:r>
        </a:p>
      </dgm:t>
    </dgm:pt>
    <dgm:pt modelId="{F3A53391-21C1-46E5-88BC-B60CEBF17E04}" type="parTrans" cxnId="{14AD402A-2195-44E7-9019-AB16EEF885F5}">
      <dgm:prSet/>
      <dgm:spPr/>
      <dgm:t>
        <a:bodyPr/>
        <a:lstStyle/>
        <a:p>
          <a:pPr rtl="1"/>
          <a:endParaRPr lang="ar-SA"/>
        </a:p>
      </dgm:t>
    </dgm:pt>
    <dgm:pt modelId="{E00D0C65-EEAC-439A-A5B6-2512CC518585}" type="sibTrans" cxnId="{14AD402A-2195-44E7-9019-AB16EEF885F5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636E99B2-15BF-4149-8B66-567870FFD0EC}" type="pres">
      <dgm:prSet presAssocID="{91FAF0CB-4CE8-491A-916D-5B1E22C27B2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1885402-1FBD-4107-8429-2C580C05B2EC}" type="pres">
      <dgm:prSet presAssocID="{7F53F778-FEE7-4C64-A7F5-47C80756DA5B}" presName="centerShape" presStyleLbl="node0" presStyleIdx="0" presStyleCnt="1"/>
      <dgm:spPr/>
    </dgm:pt>
    <dgm:pt modelId="{9DBD9C1B-960A-4AD6-854F-CBA7DAC48417}" type="pres">
      <dgm:prSet presAssocID="{80866505-BCFB-4B4A-8FD6-5FF363BAEE50}" presName="node" presStyleLbl="node1" presStyleIdx="0" presStyleCnt="4">
        <dgm:presLayoutVars>
          <dgm:bulletEnabled val="1"/>
        </dgm:presLayoutVars>
      </dgm:prSet>
      <dgm:spPr/>
    </dgm:pt>
    <dgm:pt modelId="{CFFD1C44-3BA1-44D5-85AE-CC1E0A37B089}" type="pres">
      <dgm:prSet presAssocID="{80866505-BCFB-4B4A-8FD6-5FF363BAEE50}" presName="dummy" presStyleCnt="0"/>
      <dgm:spPr/>
    </dgm:pt>
    <dgm:pt modelId="{D4BECE66-B471-49EE-BFEE-57CBAB6FAC22}" type="pres">
      <dgm:prSet presAssocID="{1E53688A-4F64-4A40-A42C-05EF3C8EB4C5}" presName="sibTrans" presStyleLbl="sibTrans2D1" presStyleIdx="0" presStyleCnt="4"/>
      <dgm:spPr/>
    </dgm:pt>
    <dgm:pt modelId="{487C1257-8D5E-4DA4-BF36-370D0E0A8BF1}" type="pres">
      <dgm:prSet presAssocID="{31E903C8-A51B-426B-8F3F-56751E23A629}" presName="node" presStyleLbl="node1" presStyleIdx="1" presStyleCnt="4">
        <dgm:presLayoutVars>
          <dgm:bulletEnabled val="1"/>
        </dgm:presLayoutVars>
      </dgm:prSet>
      <dgm:spPr/>
    </dgm:pt>
    <dgm:pt modelId="{D2B4D2FC-EC32-4760-AFBE-B1E36E5FCA5D}" type="pres">
      <dgm:prSet presAssocID="{31E903C8-A51B-426B-8F3F-56751E23A629}" presName="dummy" presStyleCnt="0"/>
      <dgm:spPr/>
    </dgm:pt>
    <dgm:pt modelId="{1990EB5E-F947-40C9-869D-B972C04246E8}" type="pres">
      <dgm:prSet presAssocID="{18834D9C-9191-46E5-B515-60C37738C2E6}" presName="sibTrans" presStyleLbl="sibTrans2D1" presStyleIdx="1" presStyleCnt="4"/>
      <dgm:spPr/>
    </dgm:pt>
    <dgm:pt modelId="{E1981085-7254-49D4-ADAE-CABFBBB42968}" type="pres">
      <dgm:prSet presAssocID="{6A6BE38E-B548-4076-8459-A9EAC86CA1BF}" presName="node" presStyleLbl="node1" presStyleIdx="2" presStyleCnt="4">
        <dgm:presLayoutVars>
          <dgm:bulletEnabled val="1"/>
        </dgm:presLayoutVars>
      </dgm:prSet>
      <dgm:spPr/>
    </dgm:pt>
    <dgm:pt modelId="{AA288511-F557-46D9-91FE-EBD6D6596B35}" type="pres">
      <dgm:prSet presAssocID="{6A6BE38E-B548-4076-8459-A9EAC86CA1BF}" presName="dummy" presStyleCnt="0"/>
      <dgm:spPr/>
    </dgm:pt>
    <dgm:pt modelId="{2D67B970-8269-468A-9CBD-7C08581D9159}" type="pres">
      <dgm:prSet presAssocID="{0F23786C-FD8A-4C29-B063-F87FEAC338B9}" presName="sibTrans" presStyleLbl="sibTrans2D1" presStyleIdx="2" presStyleCnt="4"/>
      <dgm:spPr/>
    </dgm:pt>
    <dgm:pt modelId="{AD523F83-0BCB-4715-BB31-0A9E401D7D83}" type="pres">
      <dgm:prSet presAssocID="{FB39920B-2560-442A-B311-D6B5AE766233}" presName="node" presStyleLbl="node1" presStyleIdx="3" presStyleCnt="4">
        <dgm:presLayoutVars>
          <dgm:bulletEnabled val="1"/>
        </dgm:presLayoutVars>
      </dgm:prSet>
      <dgm:spPr/>
    </dgm:pt>
    <dgm:pt modelId="{A86039A6-1F63-4127-A90C-C15C7DCF810B}" type="pres">
      <dgm:prSet presAssocID="{FB39920B-2560-442A-B311-D6B5AE766233}" presName="dummy" presStyleCnt="0"/>
      <dgm:spPr/>
    </dgm:pt>
    <dgm:pt modelId="{0F62C60A-B338-4044-BC47-B96D90731916}" type="pres">
      <dgm:prSet presAssocID="{E00D0C65-EEAC-439A-A5B6-2512CC518585}" presName="sibTrans" presStyleLbl="sibTrans2D1" presStyleIdx="3" presStyleCnt="4"/>
      <dgm:spPr/>
    </dgm:pt>
  </dgm:ptLst>
  <dgm:cxnLst>
    <dgm:cxn modelId="{AC76400C-DB81-457F-B00C-37E8EAF41AC5}" srcId="{7F53F778-FEE7-4C64-A7F5-47C80756DA5B}" destId="{31E903C8-A51B-426B-8F3F-56751E23A629}" srcOrd="1" destOrd="0" parTransId="{09E8A00D-A2AE-4EFE-8754-B598A73FE290}" sibTransId="{18834D9C-9191-46E5-B515-60C37738C2E6}"/>
    <dgm:cxn modelId="{96FE3C18-4252-42A7-A56F-9119BBA558B5}" type="presOf" srcId="{6A6BE38E-B548-4076-8459-A9EAC86CA1BF}" destId="{E1981085-7254-49D4-ADAE-CABFBBB42968}" srcOrd="0" destOrd="0" presId="urn:microsoft.com/office/officeart/2005/8/layout/radial6"/>
    <dgm:cxn modelId="{864F691F-B101-45EF-B4DD-CD58FA0DB414}" type="presOf" srcId="{E00D0C65-EEAC-439A-A5B6-2512CC518585}" destId="{0F62C60A-B338-4044-BC47-B96D90731916}" srcOrd="0" destOrd="0" presId="urn:microsoft.com/office/officeart/2005/8/layout/radial6"/>
    <dgm:cxn modelId="{14AD402A-2195-44E7-9019-AB16EEF885F5}" srcId="{7F53F778-FEE7-4C64-A7F5-47C80756DA5B}" destId="{FB39920B-2560-442A-B311-D6B5AE766233}" srcOrd="3" destOrd="0" parTransId="{F3A53391-21C1-46E5-88BC-B60CEBF17E04}" sibTransId="{E00D0C65-EEAC-439A-A5B6-2512CC518585}"/>
    <dgm:cxn modelId="{6D6A8A5E-6AAA-422F-9B69-7760FC35126B}" type="presOf" srcId="{80866505-BCFB-4B4A-8FD6-5FF363BAEE50}" destId="{9DBD9C1B-960A-4AD6-854F-CBA7DAC48417}" srcOrd="0" destOrd="0" presId="urn:microsoft.com/office/officeart/2005/8/layout/radial6"/>
    <dgm:cxn modelId="{BA643564-2B78-4D05-8DD8-FDC2E7EADD9D}" type="presOf" srcId="{91FAF0CB-4CE8-491A-916D-5B1E22C27B26}" destId="{636E99B2-15BF-4149-8B66-567870FFD0EC}" srcOrd="0" destOrd="0" presId="urn:microsoft.com/office/officeart/2005/8/layout/radial6"/>
    <dgm:cxn modelId="{3D532D48-D5F9-4B09-8815-523C217AE044}" type="presOf" srcId="{31E903C8-A51B-426B-8F3F-56751E23A629}" destId="{487C1257-8D5E-4DA4-BF36-370D0E0A8BF1}" srcOrd="0" destOrd="0" presId="urn:microsoft.com/office/officeart/2005/8/layout/radial6"/>
    <dgm:cxn modelId="{46EAED4F-947F-4C58-B155-25F7F4D048CD}" type="presOf" srcId="{FB39920B-2560-442A-B311-D6B5AE766233}" destId="{AD523F83-0BCB-4715-BB31-0A9E401D7D83}" srcOrd="0" destOrd="0" presId="urn:microsoft.com/office/officeart/2005/8/layout/radial6"/>
    <dgm:cxn modelId="{726B9853-3D88-4E3C-BB6A-5678420B8DFD}" type="presOf" srcId="{1E53688A-4F64-4A40-A42C-05EF3C8EB4C5}" destId="{D4BECE66-B471-49EE-BFEE-57CBAB6FAC22}" srcOrd="0" destOrd="0" presId="urn:microsoft.com/office/officeart/2005/8/layout/radial6"/>
    <dgm:cxn modelId="{5BBB7C75-EF1C-4D78-B092-1ADDDD25DED0}" type="presOf" srcId="{7F53F778-FEE7-4C64-A7F5-47C80756DA5B}" destId="{41885402-1FBD-4107-8429-2C580C05B2EC}" srcOrd="0" destOrd="0" presId="urn:microsoft.com/office/officeart/2005/8/layout/radial6"/>
    <dgm:cxn modelId="{3477DAB0-FEB5-49AE-B29A-52BFCD470299}" type="presOf" srcId="{18834D9C-9191-46E5-B515-60C37738C2E6}" destId="{1990EB5E-F947-40C9-869D-B972C04246E8}" srcOrd="0" destOrd="0" presId="urn:microsoft.com/office/officeart/2005/8/layout/radial6"/>
    <dgm:cxn modelId="{E3D0A3B3-B368-4B88-8E26-DB3330A222CC}" srcId="{91FAF0CB-4CE8-491A-916D-5B1E22C27B26}" destId="{7F53F778-FEE7-4C64-A7F5-47C80756DA5B}" srcOrd="0" destOrd="0" parTransId="{787FDF1A-13A0-4E3F-9A61-0AC6034F58F7}" sibTransId="{3F1ADBF8-9181-4269-AEB1-FF1DDB683C99}"/>
    <dgm:cxn modelId="{480969B8-937E-4165-9316-54E5F3E9916C}" srcId="{7F53F778-FEE7-4C64-A7F5-47C80756DA5B}" destId="{80866505-BCFB-4B4A-8FD6-5FF363BAEE50}" srcOrd="0" destOrd="0" parTransId="{CA7985AD-B6D6-41E5-8DEF-C76F4A723929}" sibTransId="{1E53688A-4F64-4A40-A42C-05EF3C8EB4C5}"/>
    <dgm:cxn modelId="{1CD1D6C2-0C00-46C0-A189-32ECF562DB91}" type="presOf" srcId="{0F23786C-FD8A-4C29-B063-F87FEAC338B9}" destId="{2D67B970-8269-468A-9CBD-7C08581D9159}" srcOrd="0" destOrd="0" presId="urn:microsoft.com/office/officeart/2005/8/layout/radial6"/>
    <dgm:cxn modelId="{6A5D18E8-4F48-4C9B-BBE5-6B46BCD2B397}" srcId="{7F53F778-FEE7-4C64-A7F5-47C80756DA5B}" destId="{6A6BE38E-B548-4076-8459-A9EAC86CA1BF}" srcOrd="2" destOrd="0" parTransId="{F72CD80D-3C89-4F66-AE94-97AD0CC193FF}" sibTransId="{0F23786C-FD8A-4C29-B063-F87FEAC338B9}"/>
    <dgm:cxn modelId="{BBE9DDFA-6AEB-4D8B-AD13-4BA8E3F5BDFB}" type="presParOf" srcId="{636E99B2-15BF-4149-8B66-567870FFD0EC}" destId="{41885402-1FBD-4107-8429-2C580C05B2EC}" srcOrd="0" destOrd="0" presId="urn:microsoft.com/office/officeart/2005/8/layout/radial6"/>
    <dgm:cxn modelId="{D933405F-63A2-432F-B1A4-E9B71A16B903}" type="presParOf" srcId="{636E99B2-15BF-4149-8B66-567870FFD0EC}" destId="{9DBD9C1B-960A-4AD6-854F-CBA7DAC48417}" srcOrd="1" destOrd="0" presId="urn:microsoft.com/office/officeart/2005/8/layout/radial6"/>
    <dgm:cxn modelId="{0B7568F1-DB88-48C2-A8ED-F079032206E7}" type="presParOf" srcId="{636E99B2-15BF-4149-8B66-567870FFD0EC}" destId="{CFFD1C44-3BA1-44D5-85AE-CC1E0A37B089}" srcOrd="2" destOrd="0" presId="urn:microsoft.com/office/officeart/2005/8/layout/radial6"/>
    <dgm:cxn modelId="{D30D85B7-FE5A-4C2A-8DC5-6A2A1A94A4DC}" type="presParOf" srcId="{636E99B2-15BF-4149-8B66-567870FFD0EC}" destId="{D4BECE66-B471-49EE-BFEE-57CBAB6FAC22}" srcOrd="3" destOrd="0" presId="urn:microsoft.com/office/officeart/2005/8/layout/radial6"/>
    <dgm:cxn modelId="{A492CD36-D071-43DD-9484-62F312A71F88}" type="presParOf" srcId="{636E99B2-15BF-4149-8B66-567870FFD0EC}" destId="{487C1257-8D5E-4DA4-BF36-370D0E0A8BF1}" srcOrd="4" destOrd="0" presId="urn:microsoft.com/office/officeart/2005/8/layout/radial6"/>
    <dgm:cxn modelId="{A0426A67-8E71-4644-8BEC-91A48D484171}" type="presParOf" srcId="{636E99B2-15BF-4149-8B66-567870FFD0EC}" destId="{D2B4D2FC-EC32-4760-AFBE-B1E36E5FCA5D}" srcOrd="5" destOrd="0" presId="urn:microsoft.com/office/officeart/2005/8/layout/radial6"/>
    <dgm:cxn modelId="{F54E8ED1-A1C6-4F43-B363-FAF6D921E111}" type="presParOf" srcId="{636E99B2-15BF-4149-8B66-567870FFD0EC}" destId="{1990EB5E-F947-40C9-869D-B972C04246E8}" srcOrd="6" destOrd="0" presId="urn:microsoft.com/office/officeart/2005/8/layout/radial6"/>
    <dgm:cxn modelId="{6D6F8A3B-8027-48F7-955E-E0724C9AB4F0}" type="presParOf" srcId="{636E99B2-15BF-4149-8B66-567870FFD0EC}" destId="{E1981085-7254-49D4-ADAE-CABFBBB42968}" srcOrd="7" destOrd="0" presId="urn:microsoft.com/office/officeart/2005/8/layout/radial6"/>
    <dgm:cxn modelId="{4F480991-6490-40DD-80D9-EA7001F6BC37}" type="presParOf" srcId="{636E99B2-15BF-4149-8B66-567870FFD0EC}" destId="{AA288511-F557-46D9-91FE-EBD6D6596B35}" srcOrd="8" destOrd="0" presId="urn:microsoft.com/office/officeart/2005/8/layout/radial6"/>
    <dgm:cxn modelId="{0FC20B19-FD4E-46CC-A8E5-710B5C24A560}" type="presParOf" srcId="{636E99B2-15BF-4149-8B66-567870FFD0EC}" destId="{2D67B970-8269-468A-9CBD-7C08581D9159}" srcOrd="9" destOrd="0" presId="urn:microsoft.com/office/officeart/2005/8/layout/radial6"/>
    <dgm:cxn modelId="{FD355AF3-1084-4008-AD64-0C62C03DC61C}" type="presParOf" srcId="{636E99B2-15BF-4149-8B66-567870FFD0EC}" destId="{AD523F83-0BCB-4715-BB31-0A9E401D7D83}" srcOrd="10" destOrd="0" presId="urn:microsoft.com/office/officeart/2005/8/layout/radial6"/>
    <dgm:cxn modelId="{F516975D-0B8B-44F7-AED1-3604A48D12AE}" type="presParOf" srcId="{636E99B2-15BF-4149-8B66-567870FFD0EC}" destId="{A86039A6-1F63-4127-A90C-C15C7DCF810B}" srcOrd="11" destOrd="0" presId="urn:microsoft.com/office/officeart/2005/8/layout/radial6"/>
    <dgm:cxn modelId="{40BBF0B1-C1A5-4D3C-B5E1-FFFC9264DBCD}" type="presParOf" srcId="{636E99B2-15BF-4149-8B66-567870FFD0EC}" destId="{0F62C60A-B338-4044-BC47-B96D90731916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61DA366-A6E0-4C8C-B7B4-1BD0547237E1}" type="doc">
      <dgm:prSet loTypeId="urn:microsoft.com/office/officeart/2005/8/layout/hierarchy1" loCatId="hierarchy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8ABF5B82-E5DB-4385-96ED-5FB1047A746C}">
      <dgm:prSet phldrT="[Text]"/>
      <dgm:spPr/>
      <dgm:t>
        <a:bodyPr/>
        <a:lstStyle/>
        <a:p>
          <a:pPr rtl="1"/>
          <a:r>
            <a:rPr lang="ar-SA" dirty="0"/>
            <a:t>المادة 35</a:t>
          </a:r>
        </a:p>
      </dgm:t>
    </dgm:pt>
    <dgm:pt modelId="{4874B4B2-79DF-4F1E-BE72-4C4601258DED}" type="parTrans" cxnId="{10CAF649-C128-42BC-B4FB-30F47B4586A5}">
      <dgm:prSet/>
      <dgm:spPr/>
      <dgm:t>
        <a:bodyPr/>
        <a:lstStyle/>
        <a:p>
          <a:pPr rtl="1"/>
          <a:endParaRPr lang="ar-SA"/>
        </a:p>
      </dgm:t>
    </dgm:pt>
    <dgm:pt modelId="{2215848E-9A48-492C-BF91-CC721DEF8D34}" type="sibTrans" cxnId="{10CAF649-C128-42BC-B4FB-30F47B4586A5}">
      <dgm:prSet/>
      <dgm:spPr/>
      <dgm:t>
        <a:bodyPr/>
        <a:lstStyle/>
        <a:p>
          <a:pPr rtl="1"/>
          <a:endParaRPr lang="ar-SA"/>
        </a:p>
      </dgm:t>
    </dgm:pt>
    <dgm:pt modelId="{5363575B-D6B3-431C-ACDA-48B6A696827E}">
      <dgm:prSet phldrT="[Text]"/>
      <dgm:spPr/>
      <dgm:t>
        <a:bodyPr/>
        <a:lstStyle/>
        <a:p>
          <a:pPr rtl="1"/>
          <a:r>
            <a:rPr lang="ar-SA" dirty="0"/>
            <a:t>لكل دولة ليست عضو </a:t>
          </a:r>
        </a:p>
      </dgm:t>
    </dgm:pt>
    <dgm:pt modelId="{11187998-A290-436F-9638-A986CBA11671}" type="parTrans" cxnId="{6F44A003-4659-4A35-A98D-563F7AD16ABE}">
      <dgm:prSet/>
      <dgm:spPr/>
      <dgm:t>
        <a:bodyPr/>
        <a:lstStyle/>
        <a:p>
          <a:pPr rtl="1"/>
          <a:endParaRPr lang="ar-SA"/>
        </a:p>
      </dgm:t>
    </dgm:pt>
    <dgm:pt modelId="{9E7AEB19-000C-4991-83B5-DDF00AB33C55}" type="sibTrans" cxnId="{6F44A003-4659-4A35-A98D-563F7AD16ABE}">
      <dgm:prSet/>
      <dgm:spPr/>
      <dgm:t>
        <a:bodyPr/>
        <a:lstStyle/>
        <a:p>
          <a:pPr rtl="1"/>
          <a:endParaRPr lang="ar-SA"/>
        </a:p>
      </dgm:t>
    </dgm:pt>
    <dgm:pt modelId="{CEE2ED1B-DC07-4C78-A667-447D530FCADD}">
      <dgm:prSet phldrT="[Text]"/>
      <dgm:spPr/>
      <dgm:t>
        <a:bodyPr/>
        <a:lstStyle/>
        <a:p>
          <a:pPr rtl="1"/>
          <a:r>
            <a:rPr lang="ar-SA" dirty="0"/>
            <a:t>لكل عضو حق تنبيه مجلس الامن او الجمعية</a:t>
          </a:r>
        </a:p>
      </dgm:t>
    </dgm:pt>
    <dgm:pt modelId="{507576B6-A529-4BE3-BC6F-4948DDA0E30C}" type="parTrans" cxnId="{5A8A2FEF-7930-4E39-999B-F32E9520D531}">
      <dgm:prSet/>
      <dgm:spPr/>
      <dgm:t>
        <a:bodyPr/>
        <a:lstStyle/>
        <a:p>
          <a:pPr rtl="1"/>
          <a:endParaRPr lang="ar-SA"/>
        </a:p>
      </dgm:t>
    </dgm:pt>
    <dgm:pt modelId="{03FFAEDC-83AB-4084-8610-C283822FCB33}" type="sibTrans" cxnId="{5A8A2FEF-7930-4E39-999B-F32E9520D531}">
      <dgm:prSet/>
      <dgm:spPr/>
      <dgm:t>
        <a:bodyPr/>
        <a:lstStyle/>
        <a:p>
          <a:pPr rtl="1"/>
          <a:endParaRPr lang="ar-SA"/>
        </a:p>
      </dgm:t>
    </dgm:pt>
    <dgm:pt modelId="{61DD5A34-6FF9-4FC7-97DE-F629ED632405}" type="pres">
      <dgm:prSet presAssocID="{261DA366-A6E0-4C8C-B7B4-1BD0547237E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0D37084-A367-4C2F-AC35-66DDD12A48F3}" type="pres">
      <dgm:prSet presAssocID="{8ABF5B82-E5DB-4385-96ED-5FB1047A746C}" presName="hierRoot1" presStyleCnt="0"/>
      <dgm:spPr/>
    </dgm:pt>
    <dgm:pt modelId="{C2DDCEEF-9DF8-4C60-903F-3D2520145C9F}" type="pres">
      <dgm:prSet presAssocID="{8ABF5B82-E5DB-4385-96ED-5FB1047A746C}" presName="composite" presStyleCnt="0"/>
      <dgm:spPr/>
    </dgm:pt>
    <dgm:pt modelId="{41F58BED-1B41-4A44-8405-E528DA0A3CBF}" type="pres">
      <dgm:prSet presAssocID="{8ABF5B82-E5DB-4385-96ED-5FB1047A746C}" presName="background" presStyleLbl="node0" presStyleIdx="0" presStyleCnt="1"/>
      <dgm:spPr/>
    </dgm:pt>
    <dgm:pt modelId="{CA4178A3-4B91-4584-A0CD-6B3823E5B5B5}" type="pres">
      <dgm:prSet presAssocID="{8ABF5B82-E5DB-4385-96ED-5FB1047A746C}" presName="text" presStyleLbl="fgAcc0" presStyleIdx="0" presStyleCnt="1">
        <dgm:presLayoutVars>
          <dgm:chPref val="3"/>
        </dgm:presLayoutVars>
      </dgm:prSet>
      <dgm:spPr/>
    </dgm:pt>
    <dgm:pt modelId="{862FF49B-B731-4C89-9034-4E26647FDADE}" type="pres">
      <dgm:prSet presAssocID="{8ABF5B82-E5DB-4385-96ED-5FB1047A746C}" presName="hierChild2" presStyleCnt="0"/>
      <dgm:spPr/>
    </dgm:pt>
    <dgm:pt modelId="{BBE5D260-1654-4EA6-A85F-80F5E477FBBB}" type="pres">
      <dgm:prSet presAssocID="{11187998-A290-436F-9638-A986CBA11671}" presName="Name10" presStyleLbl="parChTrans1D2" presStyleIdx="0" presStyleCnt="2"/>
      <dgm:spPr/>
    </dgm:pt>
    <dgm:pt modelId="{484A142F-B8E2-4DB2-96BF-9844EF925433}" type="pres">
      <dgm:prSet presAssocID="{5363575B-D6B3-431C-ACDA-48B6A696827E}" presName="hierRoot2" presStyleCnt="0"/>
      <dgm:spPr/>
    </dgm:pt>
    <dgm:pt modelId="{E8F4CDC7-BEDC-4B5F-8B47-6642F97314D4}" type="pres">
      <dgm:prSet presAssocID="{5363575B-D6B3-431C-ACDA-48B6A696827E}" presName="composite2" presStyleCnt="0"/>
      <dgm:spPr/>
    </dgm:pt>
    <dgm:pt modelId="{5E7FA402-7446-401D-8529-8746BE88AD03}" type="pres">
      <dgm:prSet presAssocID="{5363575B-D6B3-431C-ACDA-48B6A696827E}" presName="background2" presStyleLbl="node2" presStyleIdx="0" presStyleCnt="2"/>
      <dgm:spPr/>
    </dgm:pt>
    <dgm:pt modelId="{948F18D9-1C0D-460B-8F54-46B82C68D601}" type="pres">
      <dgm:prSet presAssocID="{5363575B-D6B3-431C-ACDA-48B6A696827E}" presName="text2" presStyleLbl="fgAcc2" presStyleIdx="0" presStyleCnt="2">
        <dgm:presLayoutVars>
          <dgm:chPref val="3"/>
        </dgm:presLayoutVars>
      </dgm:prSet>
      <dgm:spPr/>
    </dgm:pt>
    <dgm:pt modelId="{4D750E4B-4EAC-43DE-B24E-63F771749B1B}" type="pres">
      <dgm:prSet presAssocID="{5363575B-D6B3-431C-ACDA-48B6A696827E}" presName="hierChild3" presStyleCnt="0"/>
      <dgm:spPr/>
    </dgm:pt>
    <dgm:pt modelId="{A39C6114-82FC-4016-9B83-FF6481E3BC32}" type="pres">
      <dgm:prSet presAssocID="{507576B6-A529-4BE3-BC6F-4948DDA0E30C}" presName="Name10" presStyleLbl="parChTrans1D2" presStyleIdx="1" presStyleCnt="2"/>
      <dgm:spPr/>
    </dgm:pt>
    <dgm:pt modelId="{75B61EB6-B32A-48C2-8570-9E5F179EE650}" type="pres">
      <dgm:prSet presAssocID="{CEE2ED1B-DC07-4C78-A667-447D530FCADD}" presName="hierRoot2" presStyleCnt="0"/>
      <dgm:spPr/>
    </dgm:pt>
    <dgm:pt modelId="{EEF57292-68D5-484A-97FC-89D282CE8A03}" type="pres">
      <dgm:prSet presAssocID="{CEE2ED1B-DC07-4C78-A667-447D530FCADD}" presName="composite2" presStyleCnt="0"/>
      <dgm:spPr/>
    </dgm:pt>
    <dgm:pt modelId="{6A617CDC-B7BE-4598-841A-F965B7FF9F0B}" type="pres">
      <dgm:prSet presAssocID="{CEE2ED1B-DC07-4C78-A667-447D530FCADD}" presName="background2" presStyleLbl="node2" presStyleIdx="1" presStyleCnt="2"/>
      <dgm:spPr/>
    </dgm:pt>
    <dgm:pt modelId="{9AB6CB0A-7EFB-4707-A0F4-C155055C4704}" type="pres">
      <dgm:prSet presAssocID="{CEE2ED1B-DC07-4C78-A667-447D530FCADD}" presName="text2" presStyleLbl="fgAcc2" presStyleIdx="1" presStyleCnt="2">
        <dgm:presLayoutVars>
          <dgm:chPref val="3"/>
        </dgm:presLayoutVars>
      </dgm:prSet>
      <dgm:spPr/>
    </dgm:pt>
    <dgm:pt modelId="{F8E25EF9-1B8A-4E7D-B681-67A2DF5D0514}" type="pres">
      <dgm:prSet presAssocID="{CEE2ED1B-DC07-4C78-A667-447D530FCADD}" presName="hierChild3" presStyleCnt="0"/>
      <dgm:spPr/>
    </dgm:pt>
  </dgm:ptLst>
  <dgm:cxnLst>
    <dgm:cxn modelId="{8A661301-14CF-4DBC-B687-78623FA9295A}" type="presOf" srcId="{507576B6-A529-4BE3-BC6F-4948DDA0E30C}" destId="{A39C6114-82FC-4016-9B83-FF6481E3BC32}" srcOrd="0" destOrd="0" presId="urn:microsoft.com/office/officeart/2005/8/layout/hierarchy1"/>
    <dgm:cxn modelId="{6F44A003-4659-4A35-A98D-563F7AD16ABE}" srcId="{8ABF5B82-E5DB-4385-96ED-5FB1047A746C}" destId="{5363575B-D6B3-431C-ACDA-48B6A696827E}" srcOrd="0" destOrd="0" parTransId="{11187998-A290-436F-9638-A986CBA11671}" sibTransId="{9E7AEB19-000C-4991-83B5-DDF00AB33C55}"/>
    <dgm:cxn modelId="{EAE12E25-C36E-45C8-9241-CF93D735D01B}" type="presOf" srcId="{261DA366-A6E0-4C8C-B7B4-1BD0547237E1}" destId="{61DD5A34-6FF9-4FC7-97DE-F629ED632405}" srcOrd="0" destOrd="0" presId="urn:microsoft.com/office/officeart/2005/8/layout/hierarchy1"/>
    <dgm:cxn modelId="{10CAF649-C128-42BC-B4FB-30F47B4586A5}" srcId="{261DA366-A6E0-4C8C-B7B4-1BD0547237E1}" destId="{8ABF5B82-E5DB-4385-96ED-5FB1047A746C}" srcOrd="0" destOrd="0" parTransId="{4874B4B2-79DF-4F1E-BE72-4C4601258DED}" sibTransId="{2215848E-9A48-492C-BF91-CC721DEF8D34}"/>
    <dgm:cxn modelId="{B80DF78A-E49F-4E85-8D02-990E7B61B814}" type="presOf" srcId="{5363575B-D6B3-431C-ACDA-48B6A696827E}" destId="{948F18D9-1C0D-460B-8F54-46B82C68D601}" srcOrd="0" destOrd="0" presId="urn:microsoft.com/office/officeart/2005/8/layout/hierarchy1"/>
    <dgm:cxn modelId="{C11E05CB-BA23-4C32-9335-3C669CF98F7B}" type="presOf" srcId="{CEE2ED1B-DC07-4C78-A667-447D530FCADD}" destId="{9AB6CB0A-7EFB-4707-A0F4-C155055C4704}" srcOrd="0" destOrd="0" presId="urn:microsoft.com/office/officeart/2005/8/layout/hierarchy1"/>
    <dgm:cxn modelId="{E41A50EA-EC0E-41F2-953E-1721287B5BE3}" type="presOf" srcId="{8ABF5B82-E5DB-4385-96ED-5FB1047A746C}" destId="{CA4178A3-4B91-4584-A0CD-6B3823E5B5B5}" srcOrd="0" destOrd="0" presId="urn:microsoft.com/office/officeart/2005/8/layout/hierarchy1"/>
    <dgm:cxn modelId="{C411C5EE-17CC-438D-9883-E3BB33924FAD}" type="presOf" srcId="{11187998-A290-436F-9638-A986CBA11671}" destId="{BBE5D260-1654-4EA6-A85F-80F5E477FBBB}" srcOrd="0" destOrd="0" presId="urn:microsoft.com/office/officeart/2005/8/layout/hierarchy1"/>
    <dgm:cxn modelId="{5A8A2FEF-7930-4E39-999B-F32E9520D531}" srcId="{8ABF5B82-E5DB-4385-96ED-5FB1047A746C}" destId="{CEE2ED1B-DC07-4C78-A667-447D530FCADD}" srcOrd="1" destOrd="0" parTransId="{507576B6-A529-4BE3-BC6F-4948DDA0E30C}" sibTransId="{03FFAEDC-83AB-4084-8610-C283822FCB33}"/>
    <dgm:cxn modelId="{341CCD66-AD5D-422A-90DB-C48EFD7B7B4A}" type="presParOf" srcId="{61DD5A34-6FF9-4FC7-97DE-F629ED632405}" destId="{60D37084-A367-4C2F-AC35-66DDD12A48F3}" srcOrd="0" destOrd="0" presId="urn:microsoft.com/office/officeart/2005/8/layout/hierarchy1"/>
    <dgm:cxn modelId="{BCE5B69F-3C48-4FD5-BD8B-886CB5325848}" type="presParOf" srcId="{60D37084-A367-4C2F-AC35-66DDD12A48F3}" destId="{C2DDCEEF-9DF8-4C60-903F-3D2520145C9F}" srcOrd="0" destOrd="0" presId="urn:microsoft.com/office/officeart/2005/8/layout/hierarchy1"/>
    <dgm:cxn modelId="{FA6EC7A6-7FA0-45CC-B92E-A01141585F58}" type="presParOf" srcId="{C2DDCEEF-9DF8-4C60-903F-3D2520145C9F}" destId="{41F58BED-1B41-4A44-8405-E528DA0A3CBF}" srcOrd="0" destOrd="0" presId="urn:microsoft.com/office/officeart/2005/8/layout/hierarchy1"/>
    <dgm:cxn modelId="{1D9D436F-B7BF-4F8D-8BC3-C34DDB244C49}" type="presParOf" srcId="{C2DDCEEF-9DF8-4C60-903F-3D2520145C9F}" destId="{CA4178A3-4B91-4584-A0CD-6B3823E5B5B5}" srcOrd="1" destOrd="0" presId="urn:microsoft.com/office/officeart/2005/8/layout/hierarchy1"/>
    <dgm:cxn modelId="{5425B829-DC84-4A6E-8CE8-8799420ED478}" type="presParOf" srcId="{60D37084-A367-4C2F-AC35-66DDD12A48F3}" destId="{862FF49B-B731-4C89-9034-4E26647FDADE}" srcOrd="1" destOrd="0" presId="urn:microsoft.com/office/officeart/2005/8/layout/hierarchy1"/>
    <dgm:cxn modelId="{8DDECCAF-4B40-4BC1-8257-1ED3D736FD99}" type="presParOf" srcId="{862FF49B-B731-4C89-9034-4E26647FDADE}" destId="{BBE5D260-1654-4EA6-A85F-80F5E477FBBB}" srcOrd="0" destOrd="0" presId="urn:microsoft.com/office/officeart/2005/8/layout/hierarchy1"/>
    <dgm:cxn modelId="{C068B0E5-8B55-44AC-9FA9-D35ACEBF1A28}" type="presParOf" srcId="{862FF49B-B731-4C89-9034-4E26647FDADE}" destId="{484A142F-B8E2-4DB2-96BF-9844EF925433}" srcOrd="1" destOrd="0" presId="urn:microsoft.com/office/officeart/2005/8/layout/hierarchy1"/>
    <dgm:cxn modelId="{394C5E5B-3AE3-4AB4-B4DB-5B414ACF7C60}" type="presParOf" srcId="{484A142F-B8E2-4DB2-96BF-9844EF925433}" destId="{E8F4CDC7-BEDC-4B5F-8B47-6642F97314D4}" srcOrd="0" destOrd="0" presId="urn:microsoft.com/office/officeart/2005/8/layout/hierarchy1"/>
    <dgm:cxn modelId="{E97EACC6-D907-4504-A801-DC649BC0CA14}" type="presParOf" srcId="{E8F4CDC7-BEDC-4B5F-8B47-6642F97314D4}" destId="{5E7FA402-7446-401D-8529-8746BE88AD03}" srcOrd="0" destOrd="0" presId="urn:microsoft.com/office/officeart/2005/8/layout/hierarchy1"/>
    <dgm:cxn modelId="{AC36EC80-DE5E-47ED-ABCB-E92D55C61121}" type="presParOf" srcId="{E8F4CDC7-BEDC-4B5F-8B47-6642F97314D4}" destId="{948F18D9-1C0D-460B-8F54-46B82C68D601}" srcOrd="1" destOrd="0" presId="urn:microsoft.com/office/officeart/2005/8/layout/hierarchy1"/>
    <dgm:cxn modelId="{AA0BEA55-50F7-4AF8-B30A-93C735E46FD5}" type="presParOf" srcId="{484A142F-B8E2-4DB2-96BF-9844EF925433}" destId="{4D750E4B-4EAC-43DE-B24E-63F771749B1B}" srcOrd="1" destOrd="0" presId="urn:microsoft.com/office/officeart/2005/8/layout/hierarchy1"/>
    <dgm:cxn modelId="{6EECAE6A-67C0-4591-8D49-F4A571D4D621}" type="presParOf" srcId="{862FF49B-B731-4C89-9034-4E26647FDADE}" destId="{A39C6114-82FC-4016-9B83-FF6481E3BC32}" srcOrd="2" destOrd="0" presId="urn:microsoft.com/office/officeart/2005/8/layout/hierarchy1"/>
    <dgm:cxn modelId="{09DD16CB-E60F-42AD-867F-F86A00B59798}" type="presParOf" srcId="{862FF49B-B731-4C89-9034-4E26647FDADE}" destId="{75B61EB6-B32A-48C2-8570-9E5F179EE650}" srcOrd="3" destOrd="0" presId="urn:microsoft.com/office/officeart/2005/8/layout/hierarchy1"/>
    <dgm:cxn modelId="{C219E029-1601-476E-BAB5-7CDE1D30E1A2}" type="presParOf" srcId="{75B61EB6-B32A-48C2-8570-9E5F179EE650}" destId="{EEF57292-68D5-484A-97FC-89D282CE8A03}" srcOrd="0" destOrd="0" presId="urn:microsoft.com/office/officeart/2005/8/layout/hierarchy1"/>
    <dgm:cxn modelId="{244E4072-EDF7-4D1A-9315-F233579B77AC}" type="presParOf" srcId="{EEF57292-68D5-484A-97FC-89D282CE8A03}" destId="{6A617CDC-B7BE-4598-841A-F965B7FF9F0B}" srcOrd="0" destOrd="0" presId="urn:microsoft.com/office/officeart/2005/8/layout/hierarchy1"/>
    <dgm:cxn modelId="{C634CF8F-42CA-41A6-9F2E-3863BF51D321}" type="presParOf" srcId="{EEF57292-68D5-484A-97FC-89D282CE8A03}" destId="{9AB6CB0A-7EFB-4707-A0F4-C155055C4704}" srcOrd="1" destOrd="0" presId="urn:microsoft.com/office/officeart/2005/8/layout/hierarchy1"/>
    <dgm:cxn modelId="{A61BDA10-D9AD-482D-81B8-BC50CA7921ED}" type="presParOf" srcId="{75B61EB6-B32A-48C2-8570-9E5F179EE650}" destId="{F8E25EF9-1B8A-4E7D-B681-67A2DF5D051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0FC008F-A7AB-42BA-9C21-AB7260941659}" type="doc">
      <dgm:prSet loTypeId="urn:microsoft.com/office/officeart/2005/8/layout/vList6" loCatId="list" qsTypeId="urn:microsoft.com/office/officeart/2005/8/quickstyle/3d5" qsCatId="3D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6CCDFE9C-EAE4-4345-841D-785FB3BA0650}">
      <dgm:prSet phldrT="[Text]"/>
      <dgm:spPr/>
      <dgm:t>
        <a:bodyPr/>
        <a:lstStyle/>
        <a:p>
          <a:pPr rtl="1"/>
          <a:r>
            <a:rPr lang="ar-SA" dirty="0"/>
            <a:t>الفصل 6</a:t>
          </a:r>
        </a:p>
      </dgm:t>
    </dgm:pt>
    <dgm:pt modelId="{0AC80ECA-83A0-4D6A-971F-266473F1F134}" type="parTrans" cxnId="{C49A38C0-D4DF-4662-94E5-A0C7D5706027}">
      <dgm:prSet/>
      <dgm:spPr/>
      <dgm:t>
        <a:bodyPr/>
        <a:lstStyle/>
        <a:p>
          <a:pPr rtl="1"/>
          <a:endParaRPr lang="ar-SA"/>
        </a:p>
      </dgm:t>
    </dgm:pt>
    <dgm:pt modelId="{0A57CBCA-54D6-4E7E-B447-1E121CF9DC2A}" type="sibTrans" cxnId="{C49A38C0-D4DF-4662-94E5-A0C7D5706027}">
      <dgm:prSet/>
      <dgm:spPr/>
      <dgm:t>
        <a:bodyPr/>
        <a:lstStyle/>
        <a:p>
          <a:pPr rtl="1"/>
          <a:endParaRPr lang="ar-SA"/>
        </a:p>
      </dgm:t>
    </dgm:pt>
    <dgm:pt modelId="{DDBFCC9F-E47F-4E72-BE5E-571E71BFD031}">
      <dgm:prSet phldrT="[Text]"/>
      <dgm:spPr/>
      <dgm:t>
        <a:bodyPr/>
        <a:lstStyle/>
        <a:p>
          <a:pPr rtl="1"/>
          <a:r>
            <a:rPr lang="ar-SA" dirty="0"/>
            <a:t>اولوية للمنظمات</a:t>
          </a:r>
        </a:p>
      </dgm:t>
    </dgm:pt>
    <dgm:pt modelId="{8A05E202-C222-4D60-9D44-743BF308CC7B}" type="parTrans" cxnId="{B47BC0A4-72E5-4BFC-A2FD-5BDF088A2449}">
      <dgm:prSet/>
      <dgm:spPr/>
      <dgm:t>
        <a:bodyPr/>
        <a:lstStyle/>
        <a:p>
          <a:pPr rtl="1"/>
          <a:endParaRPr lang="ar-SA"/>
        </a:p>
      </dgm:t>
    </dgm:pt>
    <dgm:pt modelId="{69A844FE-8FCC-465A-A623-CD9753F82101}" type="sibTrans" cxnId="{B47BC0A4-72E5-4BFC-A2FD-5BDF088A2449}">
      <dgm:prSet/>
      <dgm:spPr/>
      <dgm:t>
        <a:bodyPr/>
        <a:lstStyle/>
        <a:p>
          <a:pPr rtl="1"/>
          <a:endParaRPr lang="ar-SA"/>
        </a:p>
      </dgm:t>
    </dgm:pt>
    <dgm:pt modelId="{79EA0CB2-62AF-4808-8A05-A52D145682E1}">
      <dgm:prSet phldrT="[Text]"/>
      <dgm:spPr/>
      <dgm:t>
        <a:bodyPr/>
        <a:lstStyle/>
        <a:p>
          <a:pPr rtl="1"/>
          <a:r>
            <a:rPr lang="ar-SA" dirty="0"/>
            <a:t>رغبة اطراف النزاع</a:t>
          </a:r>
        </a:p>
      </dgm:t>
    </dgm:pt>
    <dgm:pt modelId="{B9ABA7C9-0F86-4557-ADF2-3CD6587AD10C}" type="parTrans" cxnId="{D732A995-2DF9-4550-B4F0-9A94DA4560C6}">
      <dgm:prSet/>
      <dgm:spPr/>
      <dgm:t>
        <a:bodyPr/>
        <a:lstStyle/>
        <a:p>
          <a:pPr rtl="1"/>
          <a:endParaRPr lang="ar-SA"/>
        </a:p>
      </dgm:t>
    </dgm:pt>
    <dgm:pt modelId="{8E04550F-B849-41C6-9F29-D992EA7C4432}" type="sibTrans" cxnId="{D732A995-2DF9-4550-B4F0-9A94DA4560C6}">
      <dgm:prSet/>
      <dgm:spPr/>
      <dgm:t>
        <a:bodyPr/>
        <a:lstStyle/>
        <a:p>
          <a:pPr rtl="1"/>
          <a:endParaRPr lang="ar-SA"/>
        </a:p>
      </dgm:t>
    </dgm:pt>
    <dgm:pt modelId="{88304E2E-CC19-4DD3-9E59-6725CDE0BB39}">
      <dgm:prSet phldrT="[Text]"/>
      <dgm:spPr/>
      <dgm:t>
        <a:bodyPr/>
        <a:lstStyle/>
        <a:p>
          <a:pPr rtl="1"/>
          <a:r>
            <a:rPr lang="ar-SA" dirty="0"/>
            <a:t>الفصل 7</a:t>
          </a:r>
        </a:p>
      </dgm:t>
    </dgm:pt>
    <dgm:pt modelId="{013F3E10-64E9-4D33-864F-E8AD9A650320}" type="parTrans" cxnId="{BDF72247-C380-4100-9CCC-30630B140E1D}">
      <dgm:prSet/>
      <dgm:spPr/>
      <dgm:t>
        <a:bodyPr/>
        <a:lstStyle/>
        <a:p>
          <a:pPr rtl="1"/>
          <a:endParaRPr lang="ar-SA"/>
        </a:p>
      </dgm:t>
    </dgm:pt>
    <dgm:pt modelId="{7E960EAA-13A3-4824-A363-23216C327EAB}" type="sibTrans" cxnId="{BDF72247-C380-4100-9CCC-30630B140E1D}">
      <dgm:prSet/>
      <dgm:spPr/>
      <dgm:t>
        <a:bodyPr/>
        <a:lstStyle/>
        <a:p>
          <a:pPr rtl="1"/>
          <a:endParaRPr lang="ar-SA"/>
        </a:p>
      </dgm:t>
    </dgm:pt>
    <dgm:pt modelId="{F7C9EF52-7595-4C7B-BE9B-840364927836}">
      <dgm:prSet phldrT="[Text]"/>
      <dgm:spPr/>
      <dgm:t>
        <a:bodyPr/>
        <a:lstStyle/>
        <a:p>
          <a:pPr rtl="1"/>
          <a:r>
            <a:rPr lang="ar-SA" dirty="0"/>
            <a:t>تهديد امن وسلم </a:t>
          </a:r>
        </a:p>
      </dgm:t>
    </dgm:pt>
    <dgm:pt modelId="{6D6C63EB-7DE6-4970-AF15-081121D02484}" type="parTrans" cxnId="{388F67A1-7056-4977-8779-42F20F9E46F4}">
      <dgm:prSet/>
      <dgm:spPr/>
      <dgm:t>
        <a:bodyPr/>
        <a:lstStyle/>
        <a:p>
          <a:pPr rtl="1"/>
          <a:endParaRPr lang="ar-SA"/>
        </a:p>
      </dgm:t>
    </dgm:pt>
    <dgm:pt modelId="{D317E0E7-1F54-47A3-9A5C-FB5787B4516B}" type="sibTrans" cxnId="{388F67A1-7056-4977-8779-42F20F9E46F4}">
      <dgm:prSet/>
      <dgm:spPr/>
      <dgm:t>
        <a:bodyPr/>
        <a:lstStyle/>
        <a:p>
          <a:pPr rtl="1"/>
          <a:endParaRPr lang="ar-SA"/>
        </a:p>
      </dgm:t>
    </dgm:pt>
    <dgm:pt modelId="{E54729FD-3A05-4981-8FCB-5A366630FB43}">
      <dgm:prSet phldrT="[Text]"/>
      <dgm:spPr/>
      <dgm:t>
        <a:bodyPr/>
        <a:lstStyle/>
        <a:p>
          <a:pPr rtl="1"/>
          <a:r>
            <a:rPr lang="ar-SA" dirty="0"/>
            <a:t>مجلس الامن بصورة مباشرة</a:t>
          </a:r>
        </a:p>
      </dgm:t>
    </dgm:pt>
    <dgm:pt modelId="{33CE8AB7-140D-4167-ACE5-232F4995709C}" type="parTrans" cxnId="{2E23819B-D3FE-43F6-AEEC-E21ED6C3FF5B}">
      <dgm:prSet/>
      <dgm:spPr/>
      <dgm:t>
        <a:bodyPr/>
        <a:lstStyle/>
        <a:p>
          <a:pPr rtl="1"/>
          <a:endParaRPr lang="ar-SA"/>
        </a:p>
      </dgm:t>
    </dgm:pt>
    <dgm:pt modelId="{A9C4B5D1-86AC-4E1F-8223-325EEB96C568}" type="sibTrans" cxnId="{2E23819B-D3FE-43F6-AEEC-E21ED6C3FF5B}">
      <dgm:prSet/>
      <dgm:spPr/>
      <dgm:t>
        <a:bodyPr/>
        <a:lstStyle/>
        <a:p>
          <a:pPr rtl="1"/>
          <a:endParaRPr lang="ar-SA"/>
        </a:p>
      </dgm:t>
    </dgm:pt>
    <dgm:pt modelId="{81DE97D5-9A24-4F4C-BB81-756DD2627398}" type="pres">
      <dgm:prSet presAssocID="{00FC008F-A7AB-42BA-9C21-AB7260941659}" presName="Name0" presStyleCnt="0">
        <dgm:presLayoutVars>
          <dgm:dir/>
          <dgm:animLvl val="lvl"/>
          <dgm:resizeHandles/>
        </dgm:presLayoutVars>
      </dgm:prSet>
      <dgm:spPr/>
    </dgm:pt>
    <dgm:pt modelId="{64D73A64-D320-402B-A77F-DE440AD8A851}" type="pres">
      <dgm:prSet presAssocID="{6CCDFE9C-EAE4-4345-841D-785FB3BA0650}" presName="linNode" presStyleCnt="0"/>
      <dgm:spPr/>
    </dgm:pt>
    <dgm:pt modelId="{D2289564-564F-43F2-B0B2-934DBB00976E}" type="pres">
      <dgm:prSet presAssocID="{6CCDFE9C-EAE4-4345-841D-785FB3BA0650}" presName="parentShp" presStyleLbl="node1" presStyleIdx="0" presStyleCnt="2">
        <dgm:presLayoutVars>
          <dgm:bulletEnabled val="1"/>
        </dgm:presLayoutVars>
      </dgm:prSet>
      <dgm:spPr/>
    </dgm:pt>
    <dgm:pt modelId="{DCD27B76-03A5-43E4-A140-2E5FBCCC2806}" type="pres">
      <dgm:prSet presAssocID="{6CCDFE9C-EAE4-4345-841D-785FB3BA0650}" presName="childShp" presStyleLbl="bgAccFollowNode1" presStyleIdx="0" presStyleCnt="2">
        <dgm:presLayoutVars>
          <dgm:bulletEnabled val="1"/>
        </dgm:presLayoutVars>
      </dgm:prSet>
      <dgm:spPr/>
    </dgm:pt>
    <dgm:pt modelId="{8FB18260-3601-4DF0-8D3A-B975E20ED740}" type="pres">
      <dgm:prSet presAssocID="{0A57CBCA-54D6-4E7E-B447-1E121CF9DC2A}" presName="spacing" presStyleCnt="0"/>
      <dgm:spPr/>
    </dgm:pt>
    <dgm:pt modelId="{4AE0CDB9-AF53-4D11-9EAF-8C609675DF5D}" type="pres">
      <dgm:prSet presAssocID="{88304E2E-CC19-4DD3-9E59-6725CDE0BB39}" presName="linNode" presStyleCnt="0"/>
      <dgm:spPr/>
    </dgm:pt>
    <dgm:pt modelId="{D6A94008-4ABD-45CF-B398-80A41A4C06CB}" type="pres">
      <dgm:prSet presAssocID="{88304E2E-CC19-4DD3-9E59-6725CDE0BB39}" presName="parentShp" presStyleLbl="node1" presStyleIdx="1" presStyleCnt="2">
        <dgm:presLayoutVars>
          <dgm:bulletEnabled val="1"/>
        </dgm:presLayoutVars>
      </dgm:prSet>
      <dgm:spPr/>
    </dgm:pt>
    <dgm:pt modelId="{1E6BCFB3-D52E-4A16-90A7-083BE4CDD2A1}" type="pres">
      <dgm:prSet presAssocID="{88304E2E-CC19-4DD3-9E59-6725CDE0BB39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DC41D91D-EA46-491B-A5D9-31AD0FC05193}" type="presOf" srcId="{88304E2E-CC19-4DD3-9E59-6725CDE0BB39}" destId="{D6A94008-4ABD-45CF-B398-80A41A4C06CB}" srcOrd="0" destOrd="0" presId="urn:microsoft.com/office/officeart/2005/8/layout/vList6"/>
    <dgm:cxn modelId="{BDF72247-C380-4100-9CCC-30630B140E1D}" srcId="{00FC008F-A7AB-42BA-9C21-AB7260941659}" destId="{88304E2E-CC19-4DD3-9E59-6725CDE0BB39}" srcOrd="1" destOrd="0" parTransId="{013F3E10-64E9-4D33-864F-E8AD9A650320}" sibTransId="{7E960EAA-13A3-4824-A363-23216C327EAB}"/>
    <dgm:cxn modelId="{7CA1F154-E97C-4BEC-9B9F-516910274BD2}" type="presOf" srcId="{E54729FD-3A05-4981-8FCB-5A366630FB43}" destId="{1E6BCFB3-D52E-4A16-90A7-083BE4CDD2A1}" srcOrd="0" destOrd="1" presId="urn:microsoft.com/office/officeart/2005/8/layout/vList6"/>
    <dgm:cxn modelId="{1643817F-247F-44AF-A2CA-BFA5A2ABD9D9}" type="presOf" srcId="{DDBFCC9F-E47F-4E72-BE5E-571E71BFD031}" destId="{DCD27B76-03A5-43E4-A140-2E5FBCCC2806}" srcOrd="0" destOrd="0" presId="urn:microsoft.com/office/officeart/2005/8/layout/vList6"/>
    <dgm:cxn modelId="{51A0C889-F709-4B0F-B8D3-0CCABAFC8608}" type="presOf" srcId="{00FC008F-A7AB-42BA-9C21-AB7260941659}" destId="{81DE97D5-9A24-4F4C-BB81-756DD2627398}" srcOrd="0" destOrd="0" presId="urn:microsoft.com/office/officeart/2005/8/layout/vList6"/>
    <dgm:cxn modelId="{D732A995-2DF9-4550-B4F0-9A94DA4560C6}" srcId="{6CCDFE9C-EAE4-4345-841D-785FB3BA0650}" destId="{79EA0CB2-62AF-4808-8A05-A52D145682E1}" srcOrd="1" destOrd="0" parTransId="{B9ABA7C9-0F86-4557-ADF2-3CD6587AD10C}" sibTransId="{8E04550F-B849-41C6-9F29-D992EA7C4432}"/>
    <dgm:cxn modelId="{2E23819B-D3FE-43F6-AEEC-E21ED6C3FF5B}" srcId="{88304E2E-CC19-4DD3-9E59-6725CDE0BB39}" destId="{E54729FD-3A05-4981-8FCB-5A366630FB43}" srcOrd="1" destOrd="0" parTransId="{33CE8AB7-140D-4167-ACE5-232F4995709C}" sibTransId="{A9C4B5D1-86AC-4E1F-8223-325EEB96C568}"/>
    <dgm:cxn modelId="{388F67A1-7056-4977-8779-42F20F9E46F4}" srcId="{88304E2E-CC19-4DD3-9E59-6725CDE0BB39}" destId="{F7C9EF52-7595-4C7B-BE9B-840364927836}" srcOrd="0" destOrd="0" parTransId="{6D6C63EB-7DE6-4970-AF15-081121D02484}" sibTransId="{D317E0E7-1F54-47A3-9A5C-FB5787B4516B}"/>
    <dgm:cxn modelId="{B47BC0A4-72E5-4BFC-A2FD-5BDF088A2449}" srcId="{6CCDFE9C-EAE4-4345-841D-785FB3BA0650}" destId="{DDBFCC9F-E47F-4E72-BE5E-571E71BFD031}" srcOrd="0" destOrd="0" parTransId="{8A05E202-C222-4D60-9D44-743BF308CC7B}" sibTransId="{69A844FE-8FCC-465A-A623-CD9753F82101}"/>
    <dgm:cxn modelId="{1CCEC6B2-A61F-4CC1-BE59-7596E3540370}" type="presOf" srcId="{6CCDFE9C-EAE4-4345-841D-785FB3BA0650}" destId="{D2289564-564F-43F2-B0B2-934DBB00976E}" srcOrd="0" destOrd="0" presId="urn:microsoft.com/office/officeart/2005/8/layout/vList6"/>
    <dgm:cxn modelId="{C49A38C0-D4DF-4662-94E5-A0C7D5706027}" srcId="{00FC008F-A7AB-42BA-9C21-AB7260941659}" destId="{6CCDFE9C-EAE4-4345-841D-785FB3BA0650}" srcOrd="0" destOrd="0" parTransId="{0AC80ECA-83A0-4D6A-971F-266473F1F134}" sibTransId="{0A57CBCA-54D6-4E7E-B447-1E121CF9DC2A}"/>
    <dgm:cxn modelId="{52DF7DC1-A842-4CA5-9AB2-14E1035D20E3}" type="presOf" srcId="{79EA0CB2-62AF-4808-8A05-A52D145682E1}" destId="{DCD27B76-03A5-43E4-A140-2E5FBCCC2806}" srcOrd="0" destOrd="1" presId="urn:microsoft.com/office/officeart/2005/8/layout/vList6"/>
    <dgm:cxn modelId="{5C3B50C7-237E-4DEB-B521-E1174FBF748E}" type="presOf" srcId="{F7C9EF52-7595-4C7B-BE9B-840364927836}" destId="{1E6BCFB3-D52E-4A16-90A7-083BE4CDD2A1}" srcOrd="0" destOrd="0" presId="urn:microsoft.com/office/officeart/2005/8/layout/vList6"/>
    <dgm:cxn modelId="{8F2A0001-24EC-497F-8FA8-F792CF66E867}" type="presParOf" srcId="{81DE97D5-9A24-4F4C-BB81-756DD2627398}" destId="{64D73A64-D320-402B-A77F-DE440AD8A851}" srcOrd="0" destOrd="0" presId="urn:microsoft.com/office/officeart/2005/8/layout/vList6"/>
    <dgm:cxn modelId="{16E4A231-F088-45AB-94F2-59644040CFF9}" type="presParOf" srcId="{64D73A64-D320-402B-A77F-DE440AD8A851}" destId="{D2289564-564F-43F2-B0B2-934DBB00976E}" srcOrd="0" destOrd="0" presId="urn:microsoft.com/office/officeart/2005/8/layout/vList6"/>
    <dgm:cxn modelId="{BFE1BF1A-78D2-479A-9B7E-6469434CB1E8}" type="presParOf" srcId="{64D73A64-D320-402B-A77F-DE440AD8A851}" destId="{DCD27B76-03A5-43E4-A140-2E5FBCCC2806}" srcOrd="1" destOrd="0" presId="urn:microsoft.com/office/officeart/2005/8/layout/vList6"/>
    <dgm:cxn modelId="{6CB799AD-A3E8-4A3E-BBB8-5F9D2BB56CBB}" type="presParOf" srcId="{81DE97D5-9A24-4F4C-BB81-756DD2627398}" destId="{8FB18260-3601-4DF0-8D3A-B975E20ED740}" srcOrd="1" destOrd="0" presId="urn:microsoft.com/office/officeart/2005/8/layout/vList6"/>
    <dgm:cxn modelId="{7AB6553F-EEF2-4E71-9963-9510D3C5F2EE}" type="presParOf" srcId="{81DE97D5-9A24-4F4C-BB81-756DD2627398}" destId="{4AE0CDB9-AF53-4D11-9EAF-8C609675DF5D}" srcOrd="2" destOrd="0" presId="urn:microsoft.com/office/officeart/2005/8/layout/vList6"/>
    <dgm:cxn modelId="{8DDCC6E8-7036-4D97-B05B-701057662094}" type="presParOf" srcId="{4AE0CDB9-AF53-4D11-9EAF-8C609675DF5D}" destId="{D6A94008-4ABD-45CF-B398-80A41A4C06CB}" srcOrd="0" destOrd="0" presId="urn:microsoft.com/office/officeart/2005/8/layout/vList6"/>
    <dgm:cxn modelId="{CA70B400-EBE6-4D8C-BF20-B7E8030BEC36}" type="presParOf" srcId="{4AE0CDB9-AF53-4D11-9EAF-8C609675DF5D}" destId="{1E6BCFB3-D52E-4A16-90A7-083BE4CDD2A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B988507-B8FD-4F5F-9902-AE56E8BDEB1D}" type="doc">
      <dgm:prSet loTypeId="urn:microsoft.com/office/officeart/2005/8/layout/radial5" loCatId="cycle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pPr rtl="1"/>
          <a:endParaRPr lang="ar-SA"/>
        </a:p>
      </dgm:t>
    </dgm:pt>
    <dgm:pt modelId="{65C1BE4D-E8DD-43A6-BDA5-BBFC680C683F}">
      <dgm:prSet phldrT="[Text]"/>
      <dgm:spPr/>
      <dgm:t>
        <a:bodyPr/>
        <a:lstStyle/>
        <a:p>
          <a:pPr rtl="1"/>
          <a:r>
            <a:rPr lang="ar-SA" b="1" dirty="0">
              <a:solidFill>
                <a:schemeClr val="tx1"/>
              </a:solidFill>
            </a:rPr>
            <a:t>الاجراءات القمعية</a:t>
          </a:r>
        </a:p>
      </dgm:t>
    </dgm:pt>
    <dgm:pt modelId="{E56BD137-1579-40B6-B4F0-F92F14F51924}" type="parTrans" cxnId="{119A19C1-0904-43D7-824C-BCFB7998151E}">
      <dgm:prSet/>
      <dgm:spPr/>
      <dgm:t>
        <a:bodyPr/>
        <a:lstStyle/>
        <a:p>
          <a:pPr rtl="1"/>
          <a:endParaRPr lang="ar-SA"/>
        </a:p>
      </dgm:t>
    </dgm:pt>
    <dgm:pt modelId="{C0F47317-2A2C-429A-957D-D03B77EE0AC6}" type="sibTrans" cxnId="{119A19C1-0904-43D7-824C-BCFB7998151E}">
      <dgm:prSet/>
      <dgm:spPr/>
      <dgm:t>
        <a:bodyPr/>
        <a:lstStyle/>
        <a:p>
          <a:pPr rtl="1"/>
          <a:endParaRPr lang="ar-SA"/>
        </a:p>
      </dgm:t>
    </dgm:pt>
    <dgm:pt modelId="{73899D2F-8506-45B0-B555-037070ECBB97}">
      <dgm:prSet phldrT="[Text]"/>
      <dgm:spPr/>
      <dgm:t>
        <a:bodyPr/>
        <a:lstStyle/>
        <a:p>
          <a:pPr rtl="1"/>
          <a:r>
            <a:rPr lang="ar-SA" b="1" dirty="0">
              <a:solidFill>
                <a:schemeClr val="tx1"/>
              </a:solidFill>
            </a:rPr>
            <a:t>استخدام المنظمات</a:t>
          </a:r>
        </a:p>
      </dgm:t>
    </dgm:pt>
    <dgm:pt modelId="{530EC382-6D66-4C7E-A67E-2B95C1908B85}" type="parTrans" cxnId="{270734CD-BD2C-4816-85A8-D6433856696C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3DD25286-6B5D-40BC-AA28-083D5B0EB89D}" type="sibTrans" cxnId="{270734CD-BD2C-4816-85A8-D6433856696C}">
      <dgm:prSet/>
      <dgm:spPr/>
      <dgm:t>
        <a:bodyPr/>
        <a:lstStyle/>
        <a:p>
          <a:pPr rtl="1"/>
          <a:endParaRPr lang="ar-SA"/>
        </a:p>
      </dgm:t>
    </dgm:pt>
    <dgm:pt modelId="{A8B1E8BC-3CC2-434F-BD4B-23439B6F24D5}">
      <dgm:prSet phldrT="[Text]"/>
      <dgm:spPr/>
      <dgm:t>
        <a:bodyPr/>
        <a:lstStyle/>
        <a:p>
          <a:pPr rtl="1"/>
          <a:r>
            <a:rPr lang="ar-SA" b="1" dirty="0">
              <a:solidFill>
                <a:schemeClr val="tx1"/>
              </a:solidFill>
            </a:rPr>
            <a:t>عملها تحت مراقبته</a:t>
          </a:r>
        </a:p>
      </dgm:t>
    </dgm:pt>
    <dgm:pt modelId="{D85CDF88-21D7-40E7-9280-14E24F8834A5}" type="parTrans" cxnId="{A18C0E8A-009A-4897-89AC-5688D5C4F545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E51D97D2-41EE-48AB-A89C-C99A8F85B11A}" type="sibTrans" cxnId="{A18C0E8A-009A-4897-89AC-5688D5C4F545}">
      <dgm:prSet/>
      <dgm:spPr/>
      <dgm:t>
        <a:bodyPr/>
        <a:lstStyle/>
        <a:p>
          <a:pPr rtl="1"/>
          <a:endParaRPr lang="ar-SA"/>
        </a:p>
      </dgm:t>
    </dgm:pt>
    <dgm:pt modelId="{922F0AB3-14ED-49B4-83D5-FC486F244CD5}">
      <dgm:prSet phldrT="[Text]"/>
      <dgm:spPr/>
      <dgm:t>
        <a:bodyPr/>
        <a:lstStyle/>
        <a:p>
          <a:pPr rtl="1"/>
          <a:r>
            <a:rPr lang="ar-SA" b="1" dirty="0">
              <a:solidFill>
                <a:schemeClr val="tx1"/>
              </a:solidFill>
            </a:rPr>
            <a:t>اشراف مباشر</a:t>
          </a:r>
        </a:p>
      </dgm:t>
    </dgm:pt>
    <dgm:pt modelId="{5D50275A-285E-4A7C-82C6-C798DC052976}" type="parTrans" cxnId="{56B5D7B7-D9D2-44BF-8224-B7BEA7AFFF75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31E95888-9E39-4E19-808D-48F15AB31BCB}" type="sibTrans" cxnId="{56B5D7B7-D9D2-44BF-8224-B7BEA7AFFF75}">
      <dgm:prSet/>
      <dgm:spPr/>
      <dgm:t>
        <a:bodyPr/>
        <a:lstStyle/>
        <a:p>
          <a:pPr rtl="1"/>
          <a:endParaRPr lang="ar-SA"/>
        </a:p>
      </dgm:t>
    </dgm:pt>
    <dgm:pt modelId="{56FBFB88-65C6-4F9C-A0C9-A160584422BC}">
      <dgm:prSet phldrT="[Text]"/>
      <dgm:spPr/>
      <dgm:t>
        <a:bodyPr/>
        <a:lstStyle/>
        <a:p>
          <a:pPr rtl="1"/>
          <a:r>
            <a:rPr lang="ar-SA" b="1" dirty="0">
              <a:solidFill>
                <a:schemeClr val="tx1"/>
              </a:solidFill>
            </a:rPr>
            <a:t>لايحق للمنظمات العمل على قمع العنف </a:t>
          </a:r>
        </a:p>
      </dgm:t>
    </dgm:pt>
    <dgm:pt modelId="{AAE1C2E7-29FC-4140-B353-328771B13C75}" type="parTrans" cxnId="{DF4B01FF-A604-4CA3-BB0F-41C5247415A5}">
      <dgm:prSet/>
      <dgm:spPr/>
      <dgm:t>
        <a:bodyPr/>
        <a:lstStyle/>
        <a:p>
          <a:pPr rtl="1"/>
          <a:endParaRPr lang="ar-SA" b="1">
            <a:solidFill>
              <a:schemeClr val="tx1"/>
            </a:solidFill>
          </a:endParaRPr>
        </a:p>
      </dgm:t>
    </dgm:pt>
    <dgm:pt modelId="{49EB23E4-8735-4932-AE86-B15D8D24C259}" type="sibTrans" cxnId="{DF4B01FF-A604-4CA3-BB0F-41C5247415A5}">
      <dgm:prSet/>
      <dgm:spPr/>
      <dgm:t>
        <a:bodyPr/>
        <a:lstStyle/>
        <a:p>
          <a:pPr rtl="1"/>
          <a:endParaRPr lang="ar-SA"/>
        </a:p>
      </dgm:t>
    </dgm:pt>
    <dgm:pt modelId="{6DE45713-F150-4211-A5B5-E58C082F41B2}" type="pres">
      <dgm:prSet presAssocID="{9B988507-B8FD-4F5F-9902-AE56E8BDEB1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563DE31-4030-40B8-B393-5D7FA65557B7}" type="pres">
      <dgm:prSet presAssocID="{65C1BE4D-E8DD-43A6-BDA5-BBFC680C683F}" presName="centerShape" presStyleLbl="node0" presStyleIdx="0" presStyleCnt="1"/>
      <dgm:spPr/>
    </dgm:pt>
    <dgm:pt modelId="{F96C851B-13E0-4BB3-8611-AB416C2F8962}" type="pres">
      <dgm:prSet presAssocID="{530EC382-6D66-4C7E-A67E-2B95C1908B85}" presName="parTrans" presStyleLbl="sibTrans2D1" presStyleIdx="0" presStyleCnt="4"/>
      <dgm:spPr/>
    </dgm:pt>
    <dgm:pt modelId="{D665279D-B9CB-41D4-824F-C76CB812F902}" type="pres">
      <dgm:prSet presAssocID="{530EC382-6D66-4C7E-A67E-2B95C1908B85}" presName="connectorText" presStyleLbl="sibTrans2D1" presStyleIdx="0" presStyleCnt="4"/>
      <dgm:spPr/>
    </dgm:pt>
    <dgm:pt modelId="{35C0491A-19A6-472B-9DDA-9E0D2F55D9A5}" type="pres">
      <dgm:prSet presAssocID="{73899D2F-8506-45B0-B555-037070ECBB97}" presName="node" presStyleLbl="node1" presStyleIdx="0" presStyleCnt="4">
        <dgm:presLayoutVars>
          <dgm:bulletEnabled val="1"/>
        </dgm:presLayoutVars>
      </dgm:prSet>
      <dgm:spPr/>
    </dgm:pt>
    <dgm:pt modelId="{599F3D12-9D55-4C2D-B4D8-D6E30EC31077}" type="pres">
      <dgm:prSet presAssocID="{D85CDF88-21D7-40E7-9280-14E24F8834A5}" presName="parTrans" presStyleLbl="sibTrans2D1" presStyleIdx="1" presStyleCnt="4"/>
      <dgm:spPr/>
    </dgm:pt>
    <dgm:pt modelId="{266BE8C3-FCD6-45CF-AD35-8DA13CAEDA78}" type="pres">
      <dgm:prSet presAssocID="{D85CDF88-21D7-40E7-9280-14E24F8834A5}" presName="connectorText" presStyleLbl="sibTrans2D1" presStyleIdx="1" presStyleCnt="4"/>
      <dgm:spPr/>
    </dgm:pt>
    <dgm:pt modelId="{933D6167-248C-4331-B77F-27AA25DB12AF}" type="pres">
      <dgm:prSet presAssocID="{A8B1E8BC-3CC2-434F-BD4B-23439B6F24D5}" presName="node" presStyleLbl="node1" presStyleIdx="1" presStyleCnt="4">
        <dgm:presLayoutVars>
          <dgm:bulletEnabled val="1"/>
        </dgm:presLayoutVars>
      </dgm:prSet>
      <dgm:spPr/>
    </dgm:pt>
    <dgm:pt modelId="{0728825C-6A0F-42CD-A6C9-3AE2C2BDA7F6}" type="pres">
      <dgm:prSet presAssocID="{5D50275A-285E-4A7C-82C6-C798DC052976}" presName="parTrans" presStyleLbl="sibTrans2D1" presStyleIdx="2" presStyleCnt="4"/>
      <dgm:spPr/>
    </dgm:pt>
    <dgm:pt modelId="{668005F0-6C8F-4A53-9980-852439FE8BA1}" type="pres">
      <dgm:prSet presAssocID="{5D50275A-285E-4A7C-82C6-C798DC052976}" presName="connectorText" presStyleLbl="sibTrans2D1" presStyleIdx="2" presStyleCnt="4"/>
      <dgm:spPr/>
    </dgm:pt>
    <dgm:pt modelId="{FDD3D966-2E31-42A2-A33B-87A13261F2ED}" type="pres">
      <dgm:prSet presAssocID="{922F0AB3-14ED-49B4-83D5-FC486F244CD5}" presName="node" presStyleLbl="node1" presStyleIdx="2" presStyleCnt="4">
        <dgm:presLayoutVars>
          <dgm:bulletEnabled val="1"/>
        </dgm:presLayoutVars>
      </dgm:prSet>
      <dgm:spPr/>
    </dgm:pt>
    <dgm:pt modelId="{0784A611-11E6-4C4E-97BA-3B17AA258873}" type="pres">
      <dgm:prSet presAssocID="{AAE1C2E7-29FC-4140-B353-328771B13C75}" presName="parTrans" presStyleLbl="sibTrans2D1" presStyleIdx="3" presStyleCnt="4"/>
      <dgm:spPr/>
    </dgm:pt>
    <dgm:pt modelId="{D98EEFCF-DF20-4C83-A1C2-90E43764C2CC}" type="pres">
      <dgm:prSet presAssocID="{AAE1C2E7-29FC-4140-B353-328771B13C75}" presName="connectorText" presStyleLbl="sibTrans2D1" presStyleIdx="3" presStyleCnt="4"/>
      <dgm:spPr/>
    </dgm:pt>
    <dgm:pt modelId="{444C31DD-07D2-4664-B55E-C03A4487C68A}" type="pres">
      <dgm:prSet presAssocID="{56FBFB88-65C6-4F9C-A0C9-A160584422BC}" presName="node" presStyleLbl="node1" presStyleIdx="3" presStyleCnt="4">
        <dgm:presLayoutVars>
          <dgm:bulletEnabled val="1"/>
        </dgm:presLayoutVars>
      </dgm:prSet>
      <dgm:spPr/>
    </dgm:pt>
  </dgm:ptLst>
  <dgm:cxnLst>
    <dgm:cxn modelId="{E1E9E80F-D4FC-40D5-9FB2-366B06A9DEB2}" type="presOf" srcId="{AAE1C2E7-29FC-4140-B353-328771B13C75}" destId="{0784A611-11E6-4C4E-97BA-3B17AA258873}" srcOrd="0" destOrd="0" presId="urn:microsoft.com/office/officeart/2005/8/layout/radial5"/>
    <dgm:cxn modelId="{BAE45412-1B55-4D55-947B-A8C3564B9B10}" type="presOf" srcId="{D85CDF88-21D7-40E7-9280-14E24F8834A5}" destId="{266BE8C3-FCD6-45CF-AD35-8DA13CAEDA78}" srcOrd="1" destOrd="0" presId="urn:microsoft.com/office/officeart/2005/8/layout/radial5"/>
    <dgm:cxn modelId="{D20B0C1A-626A-4B53-8F41-AFD14A415C20}" type="presOf" srcId="{73899D2F-8506-45B0-B555-037070ECBB97}" destId="{35C0491A-19A6-472B-9DDA-9E0D2F55D9A5}" srcOrd="0" destOrd="0" presId="urn:microsoft.com/office/officeart/2005/8/layout/radial5"/>
    <dgm:cxn modelId="{293CBA5B-F0B8-4D47-8789-B1ACCA78C84B}" type="presOf" srcId="{56FBFB88-65C6-4F9C-A0C9-A160584422BC}" destId="{444C31DD-07D2-4664-B55E-C03A4487C68A}" srcOrd="0" destOrd="0" presId="urn:microsoft.com/office/officeart/2005/8/layout/radial5"/>
    <dgm:cxn modelId="{B4B26B5C-F2C6-49BB-BDD7-80A887570A79}" type="presOf" srcId="{922F0AB3-14ED-49B4-83D5-FC486F244CD5}" destId="{FDD3D966-2E31-42A2-A33B-87A13261F2ED}" srcOrd="0" destOrd="0" presId="urn:microsoft.com/office/officeart/2005/8/layout/radial5"/>
    <dgm:cxn modelId="{5338F555-D5A7-417D-8AAE-8E4FBA69B1B7}" type="presOf" srcId="{AAE1C2E7-29FC-4140-B353-328771B13C75}" destId="{D98EEFCF-DF20-4C83-A1C2-90E43764C2CC}" srcOrd="1" destOrd="0" presId="urn:microsoft.com/office/officeart/2005/8/layout/radial5"/>
    <dgm:cxn modelId="{7A86DB7B-2F86-45B6-A2A1-CAF72B82D04F}" type="presOf" srcId="{D85CDF88-21D7-40E7-9280-14E24F8834A5}" destId="{599F3D12-9D55-4C2D-B4D8-D6E30EC31077}" srcOrd="0" destOrd="0" presId="urn:microsoft.com/office/officeart/2005/8/layout/radial5"/>
    <dgm:cxn modelId="{7863C47F-43E3-48CA-9B6F-7E0A30E4D663}" type="presOf" srcId="{65C1BE4D-E8DD-43A6-BDA5-BBFC680C683F}" destId="{2563DE31-4030-40B8-B393-5D7FA65557B7}" srcOrd="0" destOrd="0" presId="urn:microsoft.com/office/officeart/2005/8/layout/radial5"/>
    <dgm:cxn modelId="{2EFBDA87-53E6-4A3B-81DA-D720A7C24314}" type="presOf" srcId="{530EC382-6D66-4C7E-A67E-2B95C1908B85}" destId="{F96C851B-13E0-4BB3-8611-AB416C2F8962}" srcOrd="0" destOrd="0" presId="urn:microsoft.com/office/officeart/2005/8/layout/radial5"/>
    <dgm:cxn modelId="{A18C0E8A-009A-4897-89AC-5688D5C4F545}" srcId="{65C1BE4D-E8DD-43A6-BDA5-BBFC680C683F}" destId="{A8B1E8BC-3CC2-434F-BD4B-23439B6F24D5}" srcOrd="1" destOrd="0" parTransId="{D85CDF88-21D7-40E7-9280-14E24F8834A5}" sibTransId="{E51D97D2-41EE-48AB-A89C-C99A8F85B11A}"/>
    <dgm:cxn modelId="{FA453D92-32D9-4AEF-9D6C-5C2C1DC161EE}" type="presOf" srcId="{9B988507-B8FD-4F5F-9902-AE56E8BDEB1D}" destId="{6DE45713-F150-4211-A5B5-E58C082F41B2}" srcOrd="0" destOrd="0" presId="urn:microsoft.com/office/officeart/2005/8/layout/radial5"/>
    <dgm:cxn modelId="{4CD275B1-453D-45DF-B60E-EC91AF84C055}" type="presOf" srcId="{A8B1E8BC-3CC2-434F-BD4B-23439B6F24D5}" destId="{933D6167-248C-4331-B77F-27AA25DB12AF}" srcOrd="0" destOrd="0" presId="urn:microsoft.com/office/officeart/2005/8/layout/radial5"/>
    <dgm:cxn modelId="{C46F2BB3-2B7B-45AB-9615-6526E91F10C7}" type="presOf" srcId="{5D50275A-285E-4A7C-82C6-C798DC052976}" destId="{668005F0-6C8F-4A53-9980-852439FE8BA1}" srcOrd="1" destOrd="0" presId="urn:microsoft.com/office/officeart/2005/8/layout/radial5"/>
    <dgm:cxn modelId="{56B5D7B7-D9D2-44BF-8224-B7BEA7AFFF75}" srcId="{65C1BE4D-E8DD-43A6-BDA5-BBFC680C683F}" destId="{922F0AB3-14ED-49B4-83D5-FC486F244CD5}" srcOrd="2" destOrd="0" parTransId="{5D50275A-285E-4A7C-82C6-C798DC052976}" sibTransId="{31E95888-9E39-4E19-808D-48F15AB31BCB}"/>
    <dgm:cxn modelId="{C4B7CBBF-A597-474E-9723-C709FE380CD5}" type="presOf" srcId="{5D50275A-285E-4A7C-82C6-C798DC052976}" destId="{0728825C-6A0F-42CD-A6C9-3AE2C2BDA7F6}" srcOrd="0" destOrd="0" presId="urn:microsoft.com/office/officeart/2005/8/layout/radial5"/>
    <dgm:cxn modelId="{119A19C1-0904-43D7-824C-BCFB7998151E}" srcId="{9B988507-B8FD-4F5F-9902-AE56E8BDEB1D}" destId="{65C1BE4D-E8DD-43A6-BDA5-BBFC680C683F}" srcOrd="0" destOrd="0" parTransId="{E56BD137-1579-40B6-B4F0-F92F14F51924}" sibTransId="{C0F47317-2A2C-429A-957D-D03B77EE0AC6}"/>
    <dgm:cxn modelId="{448E4EC4-9B34-4203-9459-6E5FA20017F5}" type="presOf" srcId="{530EC382-6D66-4C7E-A67E-2B95C1908B85}" destId="{D665279D-B9CB-41D4-824F-C76CB812F902}" srcOrd="1" destOrd="0" presId="urn:microsoft.com/office/officeart/2005/8/layout/radial5"/>
    <dgm:cxn modelId="{270734CD-BD2C-4816-85A8-D6433856696C}" srcId="{65C1BE4D-E8DD-43A6-BDA5-BBFC680C683F}" destId="{73899D2F-8506-45B0-B555-037070ECBB97}" srcOrd="0" destOrd="0" parTransId="{530EC382-6D66-4C7E-A67E-2B95C1908B85}" sibTransId="{3DD25286-6B5D-40BC-AA28-083D5B0EB89D}"/>
    <dgm:cxn modelId="{DF4B01FF-A604-4CA3-BB0F-41C5247415A5}" srcId="{65C1BE4D-E8DD-43A6-BDA5-BBFC680C683F}" destId="{56FBFB88-65C6-4F9C-A0C9-A160584422BC}" srcOrd="3" destOrd="0" parTransId="{AAE1C2E7-29FC-4140-B353-328771B13C75}" sibTransId="{49EB23E4-8735-4932-AE86-B15D8D24C259}"/>
    <dgm:cxn modelId="{F9B24DAA-A5E3-4A15-A9C8-DC2D4E196006}" type="presParOf" srcId="{6DE45713-F150-4211-A5B5-E58C082F41B2}" destId="{2563DE31-4030-40B8-B393-5D7FA65557B7}" srcOrd="0" destOrd="0" presId="urn:microsoft.com/office/officeart/2005/8/layout/radial5"/>
    <dgm:cxn modelId="{CE96ED5B-FDDB-4E72-AB4F-E09AE5434AC1}" type="presParOf" srcId="{6DE45713-F150-4211-A5B5-E58C082F41B2}" destId="{F96C851B-13E0-4BB3-8611-AB416C2F8962}" srcOrd="1" destOrd="0" presId="urn:microsoft.com/office/officeart/2005/8/layout/radial5"/>
    <dgm:cxn modelId="{33625149-B554-4744-856B-01ABFA5120B0}" type="presParOf" srcId="{F96C851B-13E0-4BB3-8611-AB416C2F8962}" destId="{D665279D-B9CB-41D4-824F-C76CB812F902}" srcOrd="0" destOrd="0" presId="urn:microsoft.com/office/officeart/2005/8/layout/radial5"/>
    <dgm:cxn modelId="{B7BEC75B-217B-41DC-B24B-08F4089CEF3E}" type="presParOf" srcId="{6DE45713-F150-4211-A5B5-E58C082F41B2}" destId="{35C0491A-19A6-472B-9DDA-9E0D2F55D9A5}" srcOrd="2" destOrd="0" presId="urn:microsoft.com/office/officeart/2005/8/layout/radial5"/>
    <dgm:cxn modelId="{9A86F22D-01B3-4759-B39C-D2B8CD42C45C}" type="presParOf" srcId="{6DE45713-F150-4211-A5B5-E58C082F41B2}" destId="{599F3D12-9D55-4C2D-B4D8-D6E30EC31077}" srcOrd="3" destOrd="0" presId="urn:microsoft.com/office/officeart/2005/8/layout/radial5"/>
    <dgm:cxn modelId="{6183902C-F28A-4FC9-93D6-474E0732CB45}" type="presParOf" srcId="{599F3D12-9D55-4C2D-B4D8-D6E30EC31077}" destId="{266BE8C3-FCD6-45CF-AD35-8DA13CAEDA78}" srcOrd="0" destOrd="0" presId="urn:microsoft.com/office/officeart/2005/8/layout/radial5"/>
    <dgm:cxn modelId="{A7BF9EC5-93B2-4074-AE05-49534485E520}" type="presParOf" srcId="{6DE45713-F150-4211-A5B5-E58C082F41B2}" destId="{933D6167-248C-4331-B77F-27AA25DB12AF}" srcOrd="4" destOrd="0" presId="urn:microsoft.com/office/officeart/2005/8/layout/radial5"/>
    <dgm:cxn modelId="{36A82617-B07B-47A0-AD09-CCBC0840022B}" type="presParOf" srcId="{6DE45713-F150-4211-A5B5-E58C082F41B2}" destId="{0728825C-6A0F-42CD-A6C9-3AE2C2BDA7F6}" srcOrd="5" destOrd="0" presId="urn:microsoft.com/office/officeart/2005/8/layout/radial5"/>
    <dgm:cxn modelId="{5EAB3F91-2B6A-4C53-8854-7FC7316DBEDA}" type="presParOf" srcId="{0728825C-6A0F-42CD-A6C9-3AE2C2BDA7F6}" destId="{668005F0-6C8F-4A53-9980-852439FE8BA1}" srcOrd="0" destOrd="0" presId="urn:microsoft.com/office/officeart/2005/8/layout/radial5"/>
    <dgm:cxn modelId="{A6B9598C-C315-4EC7-AC69-D21D7874B83A}" type="presParOf" srcId="{6DE45713-F150-4211-A5B5-E58C082F41B2}" destId="{FDD3D966-2E31-42A2-A33B-87A13261F2ED}" srcOrd="6" destOrd="0" presId="urn:microsoft.com/office/officeart/2005/8/layout/radial5"/>
    <dgm:cxn modelId="{549A66D5-DD28-44C3-8592-82A83A6DBD75}" type="presParOf" srcId="{6DE45713-F150-4211-A5B5-E58C082F41B2}" destId="{0784A611-11E6-4C4E-97BA-3B17AA258873}" srcOrd="7" destOrd="0" presId="urn:microsoft.com/office/officeart/2005/8/layout/radial5"/>
    <dgm:cxn modelId="{52AE6895-7A39-4C82-8837-D2926E09E0B1}" type="presParOf" srcId="{0784A611-11E6-4C4E-97BA-3B17AA258873}" destId="{D98EEFCF-DF20-4C83-A1C2-90E43764C2CC}" srcOrd="0" destOrd="0" presId="urn:microsoft.com/office/officeart/2005/8/layout/radial5"/>
    <dgm:cxn modelId="{977951B6-4B69-4291-99C9-DD242E093D2C}" type="presParOf" srcId="{6DE45713-F150-4211-A5B5-E58C082F41B2}" destId="{444C31DD-07D2-4664-B55E-C03A4487C68A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9DA4FD-9C18-4C11-84A5-6C4FDAB10193}">
      <dsp:nvSpPr>
        <dsp:cNvPr id="0" name=""/>
        <dsp:cNvSpPr/>
      </dsp:nvSpPr>
      <dsp:spPr>
        <a:xfrm rot="16200000">
          <a:off x="253" y="580925"/>
          <a:ext cx="2902148" cy="2902148"/>
        </a:xfrm>
        <a:prstGeom prst="up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  <a:sp3d extrusionH="28000" prstMaterial="matte"/>
        </a:bodyPr>
        <a:lstStyle/>
        <a:p>
          <a:pPr marL="0" lvl="0" indent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500" kern="1200" dirty="0"/>
            <a:t>مع المنظمات الدولية </a:t>
          </a:r>
        </a:p>
      </dsp:txBody>
      <dsp:txXfrm rot="5400000">
        <a:off x="508129" y="1306462"/>
        <a:ext cx="2394272" cy="1451074"/>
      </dsp:txXfrm>
    </dsp:sp>
    <dsp:sp modelId="{89B3BCEB-67A2-49A2-BC9A-9452AF7AEB92}">
      <dsp:nvSpPr>
        <dsp:cNvPr id="0" name=""/>
        <dsp:cNvSpPr/>
      </dsp:nvSpPr>
      <dsp:spPr>
        <a:xfrm rot="5400000">
          <a:off x="3193598" y="580925"/>
          <a:ext cx="2902148" cy="2902148"/>
        </a:xfrm>
        <a:prstGeom prst="up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  <a:sp3d extrusionH="28000" prstMaterial="matte"/>
        </a:bodyPr>
        <a:lstStyle/>
        <a:p>
          <a:pPr marL="0" lvl="0" indent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500" kern="1200" dirty="0"/>
            <a:t>مع المنظمات الاقليمية </a:t>
          </a:r>
        </a:p>
      </dsp:txBody>
      <dsp:txXfrm rot="-5400000">
        <a:off x="3193598" y="1306462"/>
        <a:ext cx="2394272" cy="14510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C7FC04-C1E3-4A54-9898-CCDA3C01F1E5}">
      <dsp:nvSpPr>
        <dsp:cNvPr id="0" name=""/>
        <dsp:cNvSpPr/>
      </dsp:nvSpPr>
      <dsp:spPr>
        <a:xfrm>
          <a:off x="-6462247" y="-988380"/>
          <a:ext cx="7691760" cy="7691760"/>
        </a:xfrm>
        <a:prstGeom prst="blockArc">
          <a:avLst>
            <a:gd name="adj1" fmla="val 18900000"/>
            <a:gd name="adj2" fmla="val 2700000"/>
            <a:gd name="adj3" fmla="val 281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E34AE0-3E93-4DE2-BA98-78D6C51DB273}">
      <dsp:nvSpPr>
        <dsp:cNvPr id="0" name=""/>
        <dsp:cNvSpPr/>
      </dsp:nvSpPr>
      <dsp:spPr>
        <a:xfrm>
          <a:off x="537100" y="357073"/>
          <a:ext cx="8144637" cy="7146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7217" tIns="91440" rIns="91440" bIns="91440" numCol="1" spcCol="1270" anchor="ctr" anchorCtr="0">
          <a:noAutofit/>
        </a:bodyPr>
        <a:lstStyle/>
        <a:p>
          <a:pPr marL="0" lvl="0" indent="0" algn="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>
              <a:solidFill>
                <a:schemeClr val="tx1"/>
              </a:solidFill>
            </a:rPr>
            <a:t>هي الاساس وكانت سائدة</a:t>
          </a:r>
        </a:p>
      </dsp:txBody>
      <dsp:txXfrm>
        <a:off x="537100" y="357073"/>
        <a:ext cx="8144637" cy="714603"/>
      </dsp:txXfrm>
    </dsp:sp>
    <dsp:sp modelId="{9719D613-281F-45CA-A531-CD6E898BB548}">
      <dsp:nvSpPr>
        <dsp:cNvPr id="0" name=""/>
        <dsp:cNvSpPr/>
      </dsp:nvSpPr>
      <dsp:spPr>
        <a:xfrm>
          <a:off x="90473" y="267747"/>
          <a:ext cx="893254" cy="8932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920C76-60C2-4C75-A484-AB292A4B8913}">
      <dsp:nvSpPr>
        <dsp:cNvPr id="0" name=""/>
        <dsp:cNvSpPr/>
      </dsp:nvSpPr>
      <dsp:spPr>
        <a:xfrm>
          <a:off x="1049164" y="1428635"/>
          <a:ext cx="7632572" cy="71460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7217" tIns="91440" rIns="91440" bIns="91440" numCol="1" spcCol="1270" anchor="ctr" anchorCtr="0">
          <a:noAutofit/>
        </a:bodyPr>
        <a:lstStyle/>
        <a:p>
          <a:pPr marL="0" lvl="0" indent="0" algn="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>
              <a:solidFill>
                <a:schemeClr val="tx1"/>
              </a:solidFill>
            </a:rPr>
            <a:t>فشل تجارب المنظمات الدولية – السيادة - الولاء</a:t>
          </a:r>
        </a:p>
      </dsp:txBody>
      <dsp:txXfrm>
        <a:off x="1049164" y="1428635"/>
        <a:ext cx="7632572" cy="714603"/>
      </dsp:txXfrm>
    </dsp:sp>
    <dsp:sp modelId="{2C7BAAAC-92DA-441E-A52B-22747ED63549}">
      <dsp:nvSpPr>
        <dsp:cNvPr id="0" name=""/>
        <dsp:cNvSpPr/>
      </dsp:nvSpPr>
      <dsp:spPr>
        <a:xfrm>
          <a:off x="602537" y="1339310"/>
          <a:ext cx="893254" cy="8932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A8B338-66F6-4566-91AA-13C3461252E3}">
      <dsp:nvSpPr>
        <dsp:cNvPr id="0" name=""/>
        <dsp:cNvSpPr/>
      </dsp:nvSpPr>
      <dsp:spPr>
        <a:xfrm>
          <a:off x="1206327" y="2500198"/>
          <a:ext cx="7475410" cy="71460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7217" tIns="91440" rIns="91440" bIns="91440" numCol="1" spcCol="1270" anchor="ctr" anchorCtr="0">
          <a:noAutofit/>
        </a:bodyPr>
        <a:lstStyle/>
        <a:p>
          <a:pPr marL="0" lvl="0" indent="0" algn="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>
              <a:solidFill>
                <a:schemeClr val="tx1"/>
              </a:solidFill>
            </a:rPr>
            <a:t>المنظمات الاقليمية اقدر على حماية الامن</a:t>
          </a:r>
        </a:p>
      </dsp:txBody>
      <dsp:txXfrm>
        <a:off x="1206327" y="2500198"/>
        <a:ext cx="7475410" cy="714603"/>
      </dsp:txXfrm>
    </dsp:sp>
    <dsp:sp modelId="{C2AD7D41-8845-4EE3-9029-702D38937528}">
      <dsp:nvSpPr>
        <dsp:cNvPr id="0" name=""/>
        <dsp:cNvSpPr/>
      </dsp:nvSpPr>
      <dsp:spPr>
        <a:xfrm>
          <a:off x="759699" y="2410872"/>
          <a:ext cx="893254" cy="8932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3D45AE-9CEE-454C-B75F-30A98524EFC2}">
      <dsp:nvSpPr>
        <dsp:cNvPr id="0" name=""/>
        <dsp:cNvSpPr/>
      </dsp:nvSpPr>
      <dsp:spPr>
        <a:xfrm>
          <a:off x="1049164" y="3571760"/>
          <a:ext cx="7632572" cy="71460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7217" tIns="91440" rIns="91440" bIns="91440" numCol="1" spcCol="1270" anchor="ctr" anchorCtr="0">
          <a:noAutofit/>
        </a:bodyPr>
        <a:lstStyle/>
        <a:p>
          <a:pPr marL="0" lvl="0" indent="0" algn="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>
              <a:solidFill>
                <a:schemeClr val="tx1"/>
              </a:solidFill>
            </a:rPr>
            <a:t>محدودية الاعضاء </a:t>
          </a:r>
        </a:p>
      </dsp:txBody>
      <dsp:txXfrm>
        <a:off x="1049164" y="3571760"/>
        <a:ext cx="7632572" cy="714603"/>
      </dsp:txXfrm>
    </dsp:sp>
    <dsp:sp modelId="{B675C4CE-1463-4E7B-8B81-B5D6725118AD}">
      <dsp:nvSpPr>
        <dsp:cNvPr id="0" name=""/>
        <dsp:cNvSpPr/>
      </dsp:nvSpPr>
      <dsp:spPr>
        <a:xfrm>
          <a:off x="602537" y="3482435"/>
          <a:ext cx="893254" cy="8932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2431B2-8CC0-4A6A-A4CE-EF807F917884}">
      <dsp:nvSpPr>
        <dsp:cNvPr id="0" name=""/>
        <dsp:cNvSpPr/>
      </dsp:nvSpPr>
      <dsp:spPr>
        <a:xfrm>
          <a:off x="537100" y="4643323"/>
          <a:ext cx="8144637" cy="71460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7217" tIns="91440" rIns="91440" bIns="91440" numCol="1" spcCol="1270" anchor="ctr" anchorCtr="0">
          <a:noAutofit/>
        </a:bodyPr>
        <a:lstStyle/>
        <a:p>
          <a:pPr marL="0" lvl="0" indent="0" algn="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>
              <a:solidFill>
                <a:schemeClr val="tx1"/>
              </a:solidFill>
            </a:rPr>
            <a:t>لتقارب الخصائص والروابط </a:t>
          </a:r>
        </a:p>
      </dsp:txBody>
      <dsp:txXfrm>
        <a:off x="537100" y="4643323"/>
        <a:ext cx="8144637" cy="714603"/>
      </dsp:txXfrm>
    </dsp:sp>
    <dsp:sp modelId="{1CB67B64-EF1B-4F4B-A6DC-FC817BD53F55}">
      <dsp:nvSpPr>
        <dsp:cNvPr id="0" name=""/>
        <dsp:cNvSpPr/>
      </dsp:nvSpPr>
      <dsp:spPr>
        <a:xfrm>
          <a:off x="90473" y="4553997"/>
          <a:ext cx="893254" cy="8932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EF053D-C996-4FEC-8C2E-7746DA445E3A}">
      <dsp:nvSpPr>
        <dsp:cNvPr id="0" name=""/>
        <dsp:cNvSpPr/>
      </dsp:nvSpPr>
      <dsp:spPr>
        <a:xfrm rot="5400000">
          <a:off x="-227561" y="228984"/>
          <a:ext cx="1517079" cy="106195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3100" kern="1200"/>
        </a:p>
      </dsp:txBody>
      <dsp:txXfrm rot="-5400000">
        <a:off x="2" y="532400"/>
        <a:ext cx="1061955" cy="455124"/>
      </dsp:txXfrm>
    </dsp:sp>
    <dsp:sp modelId="{2DDC09AE-5E99-408C-A87C-8B33567DF41D}">
      <dsp:nvSpPr>
        <dsp:cNvPr id="0" name=""/>
        <dsp:cNvSpPr/>
      </dsp:nvSpPr>
      <dsp:spPr>
        <a:xfrm rot="5400000">
          <a:off x="4457526" y="-3394148"/>
          <a:ext cx="986101" cy="77772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900" kern="1200" dirty="0"/>
            <a:t>من غير الممكن وضع نظام شامل لمنطقة معينة</a:t>
          </a:r>
        </a:p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ar-SA" sz="2900" kern="1200"/>
        </a:p>
      </dsp:txBody>
      <dsp:txXfrm rot="-5400000">
        <a:off x="1061955" y="49560"/>
        <a:ext cx="7729107" cy="889827"/>
      </dsp:txXfrm>
    </dsp:sp>
    <dsp:sp modelId="{960A07FB-83C3-42FA-8C8F-258444B379BB}">
      <dsp:nvSpPr>
        <dsp:cNvPr id="0" name=""/>
        <dsp:cNvSpPr/>
      </dsp:nvSpPr>
      <dsp:spPr>
        <a:xfrm rot="5400000">
          <a:off x="-227561" y="1601942"/>
          <a:ext cx="1517079" cy="106195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3100" kern="1200"/>
        </a:p>
      </dsp:txBody>
      <dsp:txXfrm rot="-5400000">
        <a:off x="2" y="1905358"/>
        <a:ext cx="1061955" cy="455124"/>
      </dsp:txXfrm>
    </dsp:sp>
    <dsp:sp modelId="{974C206F-52D8-4631-B4AA-D70C40322D95}">
      <dsp:nvSpPr>
        <dsp:cNvPr id="0" name=""/>
        <dsp:cNvSpPr/>
      </dsp:nvSpPr>
      <dsp:spPr>
        <a:xfrm rot="5400000">
          <a:off x="4457526" y="-2021190"/>
          <a:ext cx="986101" cy="77772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900" kern="1200" dirty="0"/>
            <a:t>الروابط محض صدفة </a:t>
          </a:r>
        </a:p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ar-SA" sz="2900" kern="1200"/>
        </a:p>
      </dsp:txBody>
      <dsp:txXfrm rot="-5400000">
        <a:off x="1061955" y="1422518"/>
        <a:ext cx="7729107" cy="889827"/>
      </dsp:txXfrm>
    </dsp:sp>
    <dsp:sp modelId="{355FD867-EE01-45C2-9C91-F184D29812B8}">
      <dsp:nvSpPr>
        <dsp:cNvPr id="0" name=""/>
        <dsp:cNvSpPr/>
      </dsp:nvSpPr>
      <dsp:spPr>
        <a:xfrm rot="5400000">
          <a:off x="-227561" y="2974901"/>
          <a:ext cx="1517079" cy="1061955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3100" kern="1200"/>
        </a:p>
      </dsp:txBody>
      <dsp:txXfrm rot="-5400000">
        <a:off x="2" y="3278317"/>
        <a:ext cx="1061955" cy="455124"/>
      </dsp:txXfrm>
    </dsp:sp>
    <dsp:sp modelId="{5631AB71-707F-4402-BC9D-70FB80AFBE29}">
      <dsp:nvSpPr>
        <dsp:cNvPr id="0" name=""/>
        <dsp:cNvSpPr/>
      </dsp:nvSpPr>
      <dsp:spPr>
        <a:xfrm rot="5400000">
          <a:off x="4457526" y="-648231"/>
          <a:ext cx="986101" cy="77772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900" kern="1200" dirty="0"/>
            <a:t>مسألة الامن والسلم الدوليين لا ترتبط بأقليم </a:t>
          </a:r>
        </a:p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ar-SA" sz="2900" kern="1200"/>
        </a:p>
      </dsp:txBody>
      <dsp:txXfrm rot="-5400000">
        <a:off x="1061955" y="2795477"/>
        <a:ext cx="7729107" cy="889827"/>
      </dsp:txXfrm>
    </dsp:sp>
    <dsp:sp modelId="{3F69B6EE-0362-4396-A4F3-E18B6C2FABB1}">
      <dsp:nvSpPr>
        <dsp:cNvPr id="0" name=""/>
        <dsp:cNvSpPr/>
      </dsp:nvSpPr>
      <dsp:spPr>
        <a:xfrm rot="5400000">
          <a:off x="-227561" y="4347860"/>
          <a:ext cx="1517079" cy="1061955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3100" kern="1200"/>
        </a:p>
      </dsp:txBody>
      <dsp:txXfrm rot="-5400000">
        <a:off x="2" y="4651276"/>
        <a:ext cx="1061955" cy="455124"/>
      </dsp:txXfrm>
    </dsp:sp>
    <dsp:sp modelId="{1A037F3F-EA49-4CCF-ADCA-D003EF25C3CF}">
      <dsp:nvSpPr>
        <dsp:cNvPr id="0" name=""/>
        <dsp:cNvSpPr/>
      </dsp:nvSpPr>
      <dsp:spPr>
        <a:xfrm rot="5400000">
          <a:off x="4457526" y="724726"/>
          <a:ext cx="986101" cy="77772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900" kern="1200" dirty="0"/>
            <a:t>المنظمات الاقليمية سبب للمنازعات – الاحلاف </a:t>
          </a:r>
        </a:p>
      </dsp:txBody>
      <dsp:txXfrm rot="-5400000">
        <a:off x="1061955" y="4168435"/>
        <a:ext cx="7729107" cy="8898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EEF929-D645-42DD-BFC2-3C31EAD1E11C}">
      <dsp:nvSpPr>
        <dsp:cNvPr id="0" name=""/>
        <dsp:cNvSpPr/>
      </dsp:nvSpPr>
      <dsp:spPr>
        <a:xfrm>
          <a:off x="2890309" y="0"/>
          <a:ext cx="3758152" cy="375826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3955F3-B5A9-405E-AA19-ED635F5DD0A4}">
      <dsp:nvSpPr>
        <dsp:cNvPr id="0" name=""/>
        <dsp:cNvSpPr/>
      </dsp:nvSpPr>
      <dsp:spPr>
        <a:xfrm>
          <a:off x="3720330" y="1360642"/>
          <a:ext cx="2096753" cy="1048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800" kern="1200" dirty="0"/>
            <a:t>امور متعلقة بالامن والسلم</a:t>
          </a:r>
        </a:p>
      </dsp:txBody>
      <dsp:txXfrm>
        <a:off x="3720330" y="1360642"/>
        <a:ext cx="2096753" cy="1048252"/>
      </dsp:txXfrm>
    </dsp:sp>
    <dsp:sp modelId="{C1A3E8EC-8456-4018-97A9-E856FE741D4D}">
      <dsp:nvSpPr>
        <dsp:cNvPr id="0" name=""/>
        <dsp:cNvSpPr/>
      </dsp:nvSpPr>
      <dsp:spPr>
        <a:xfrm>
          <a:off x="2114537" y="2408895"/>
          <a:ext cx="3228539" cy="3229904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2">
            <a:hueOff val="10483529"/>
            <a:satOff val="-1988"/>
            <a:lumOff val="-9999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84C548-ADB8-4BEF-A42B-85FFEA3597CC}">
      <dsp:nvSpPr>
        <dsp:cNvPr id="0" name=""/>
        <dsp:cNvSpPr/>
      </dsp:nvSpPr>
      <dsp:spPr>
        <a:xfrm>
          <a:off x="2671954" y="3524250"/>
          <a:ext cx="2096753" cy="1048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800" kern="1200" dirty="0"/>
            <a:t>نشاط يلائم مقاصدها</a:t>
          </a:r>
        </a:p>
      </dsp:txBody>
      <dsp:txXfrm>
        <a:off x="2671954" y="3524250"/>
        <a:ext cx="2096753" cy="10482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7D33B3-20B9-41B9-B79E-55F13D717911}">
      <dsp:nvSpPr>
        <dsp:cNvPr id="0" name=""/>
        <dsp:cNvSpPr/>
      </dsp:nvSpPr>
      <dsp:spPr>
        <a:xfrm>
          <a:off x="2227668" y="316772"/>
          <a:ext cx="4267200" cy="4267200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>
              <a:solidFill>
                <a:schemeClr val="tx1"/>
              </a:solidFill>
            </a:rPr>
            <a:t>تشجيع الحل السلمي</a:t>
          </a:r>
        </a:p>
      </dsp:txBody>
      <dsp:txXfrm>
        <a:off x="4492841" y="1201200"/>
        <a:ext cx="1574800" cy="1168400"/>
      </dsp:txXfrm>
    </dsp:sp>
    <dsp:sp modelId="{824D4BDD-A870-48C3-8280-0BA111C24ABB}">
      <dsp:nvSpPr>
        <dsp:cNvPr id="0" name=""/>
        <dsp:cNvSpPr/>
      </dsp:nvSpPr>
      <dsp:spPr>
        <a:xfrm>
          <a:off x="2227668" y="460028"/>
          <a:ext cx="4267200" cy="4267200"/>
        </a:xfrm>
        <a:prstGeom prst="pie">
          <a:avLst>
            <a:gd name="adj1" fmla="val 0"/>
            <a:gd name="adj2" fmla="val 5400000"/>
          </a:avLst>
        </a:prstGeom>
        <a:solidFill>
          <a:schemeClr val="accent2">
            <a:hueOff val="3494510"/>
            <a:satOff val="-663"/>
            <a:lumOff val="-333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>
              <a:solidFill>
                <a:schemeClr val="tx1"/>
              </a:solidFill>
            </a:rPr>
            <a:t>طلب من الدول</a:t>
          </a:r>
        </a:p>
      </dsp:txBody>
      <dsp:txXfrm>
        <a:off x="4492841" y="2674400"/>
        <a:ext cx="1574800" cy="1168400"/>
      </dsp:txXfrm>
    </dsp:sp>
    <dsp:sp modelId="{664C059B-9C5D-4AD2-96E0-CB324E0D4423}">
      <dsp:nvSpPr>
        <dsp:cNvPr id="0" name=""/>
        <dsp:cNvSpPr/>
      </dsp:nvSpPr>
      <dsp:spPr>
        <a:xfrm>
          <a:off x="2084413" y="460028"/>
          <a:ext cx="4267200" cy="4267200"/>
        </a:xfrm>
        <a:prstGeom prst="pie">
          <a:avLst>
            <a:gd name="adj1" fmla="val 5400000"/>
            <a:gd name="adj2" fmla="val 10800000"/>
          </a:avLst>
        </a:prstGeom>
        <a:solidFill>
          <a:schemeClr val="accent2">
            <a:hueOff val="6989019"/>
            <a:satOff val="-1325"/>
            <a:lumOff val="-666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>
              <a:solidFill>
                <a:schemeClr val="tx1"/>
              </a:solidFill>
            </a:rPr>
            <a:t>احالة من المجلس</a:t>
          </a:r>
        </a:p>
      </dsp:txBody>
      <dsp:txXfrm>
        <a:off x="2511640" y="2674400"/>
        <a:ext cx="1574800" cy="1168400"/>
      </dsp:txXfrm>
    </dsp:sp>
    <dsp:sp modelId="{6811E229-071F-400C-AC6B-86EF931A90FE}">
      <dsp:nvSpPr>
        <dsp:cNvPr id="0" name=""/>
        <dsp:cNvSpPr/>
      </dsp:nvSpPr>
      <dsp:spPr>
        <a:xfrm>
          <a:off x="2084413" y="316772"/>
          <a:ext cx="4267200" cy="4267200"/>
        </a:xfrm>
        <a:prstGeom prst="pie">
          <a:avLst>
            <a:gd name="adj1" fmla="val 10800000"/>
            <a:gd name="adj2" fmla="val 16200000"/>
          </a:avLst>
        </a:prstGeom>
        <a:solidFill>
          <a:schemeClr val="accent2">
            <a:hueOff val="10483529"/>
            <a:satOff val="-1988"/>
            <a:lumOff val="-999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>
              <a:solidFill>
                <a:schemeClr val="tx1"/>
              </a:solidFill>
            </a:rPr>
            <a:t>الحل قبل العرض على المجلس </a:t>
          </a:r>
        </a:p>
      </dsp:txBody>
      <dsp:txXfrm>
        <a:off x="2511640" y="1201200"/>
        <a:ext cx="1574800" cy="1168400"/>
      </dsp:txXfrm>
    </dsp:sp>
    <dsp:sp modelId="{63EB79B7-3BDE-41DC-8E4A-051E3733C6C1}">
      <dsp:nvSpPr>
        <dsp:cNvPr id="0" name=""/>
        <dsp:cNvSpPr/>
      </dsp:nvSpPr>
      <dsp:spPr>
        <a:xfrm>
          <a:off x="1963508" y="52612"/>
          <a:ext cx="4795520" cy="4795520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37513B-5484-46D5-9476-ACF8EE856785}">
      <dsp:nvSpPr>
        <dsp:cNvPr id="0" name=""/>
        <dsp:cNvSpPr/>
      </dsp:nvSpPr>
      <dsp:spPr>
        <a:xfrm>
          <a:off x="1963508" y="195867"/>
          <a:ext cx="4795520" cy="4795520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2">
            <a:hueOff val="3494510"/>
            <a:satOff val="-663"/>
            <a:lumOff val="-333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8B1159-A203-4D2E-9DDA-1C0DF3408CED}">
      <dsp:nvSpPr>
        <dsp:cNvPr id="0" name=""/>
        <dsp:cNvSpPr/>
      </dsp:nvSpPr>
      <dsp:spPr>
        <a:xfrm>
          <a:off x="1820253" y="195867"/>
          <a:ext cx="4795520" cy="4795520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2">
            <a:hueOff val="6989019"/>
            <a:satOff val="-1325"/>
            <a:lumOff val="-666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008427-C4B6-451C-AFB8-618B60AE87BF}">
      <dsp:nvSpPr>
        <dsp:cNvPr id="0" name=""/>
        <dsp:cNvSpPr/>
      </dsp:nvSpPr>
      <dsp:spPr>
        <a:xfrm>
          <a:off x="1820253" y="52612"/>
          <a:ext cx="4795520" cy="4795520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2">
            <a:hueOff val="10483529"/>
            <a:satOff val="-1988"/>
            <a:lumOff val="-999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62C60A-B338-4044-BC47-B96D90731916}">
      <dsp:nvSpPr>
        <dsp:cNvPr id="0" name=""/>
        <dsp:cNvSpPr/>
      </dsp:nvSpPr>
      <dsp:spPr>
        <a:xfrm>
          <a:off x="1947994" y="728794"/>
          <a:ext cx="4867010" cy="4867010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67B970-8269-468A-9CBD-7C08581D9159}">
      <dsp:nvSpPr>
        <dsp:cNvPr id="0" name=""/>
        <dsp:cNvSpPr/>
      </dsp:nvSpPr>
      <dsp:spPr>
        <a:xfrm>
          <a:off x="1947994" y="728794"/>
          <a:ext cx="4867010" cy="4867010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90EB5E-F947-40C9-869D-B972C04246E8}">
      <dsp:nvSpPr>
        <dsp:cNvPr id="0" name=""/>
        <dsp:cNvSpPr/>
      </dsp:nvSpPr>
      <dsp:spPr>
        <a:xfrm>
          <a:off x="1947994" y="728794"/>
          <a:ext cx="4867010" cy="4867010"/>
        </a:xfrm>
        <a:prstGeom prst="blockArc">
          <a:avLst>
            <a:gd name="adj1" fmla="val 0"/>
            <a:gd name="adj2" fmla="val 5400000"/>
            <a:gd name="adj3" fmla="val 4644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BECE66-B471-49EE-BFEE-57CBAB6FAC22}">
      <dsp:nvSpPr>
        <dsp:cNvPr id="0" name=""/>
        <dsp:cNvSpPr/>
      </dsp:nvSpPr>
      <dsp:spPr>
        <a:xfrm>
          <a:off x="1947994" y="728794"/>
          <a:ext cx="4867010" cy="4867010"/>
        </a:xfrm>
        <a:prstGeom prst="blockArc">
          <a:avLst>
            <a:gd name="adj1" fmla="val 16200000"/>
            <a:gd name="adj2" fmla="val 0"/>
            <a:gd name="adj3" fmla="val 4644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885402-1FBD-4107-8429-2C580C05B2EC}">
      <dsp:nvSpPr>
        <dsp:cNvPr id="0" name=""/>
        <dsp:cNvSpPr/>
      </dsp:nvSpPr>
      <dsp:spPr>
        <a:xfrm>
          <a:off x="3260452" y="2041252"/>
          <a:ext cx="2242095" cy="224209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marL="0" lvl="0" indent="0" algn="ctr" defTabSz="2222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000" b="1" kern="1200" dirty="0">
              <a:solidFill>
                <a:schemeClr val="tx1"/>
              </a:solidFill>
            </a:rPr>
            <a:t>الميثاق </a:t>
          </a:r>
        </a:p>
      </dsp:txBody>
      <dsp:txXfrm>
        <a:off x="3588799" y="2369599"/>
        <a:ext cx="1585401" cy="1585401"/>
      </dsp:txXfrm>
    </dsp:sp>
    <dsp:sp modelId="{9DBD9C1B-960A-4AD6-854F-CBA7DAC48417}">
      <dsp:nvSpPr>
        <dsp:cNvPr id="0" name=""/>
        <dsp:cNvSpPr/>
      </dsp:nvSpPr>
      <dsp:spPr>
        <a:xfrm>
          <a:off x="3596766" y="562"/>
          <a:ext cx="1569466" cy="156946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b="1" kern="1200" dirty="0">
              <a:solidFill>
                <a:schemeClr val="tx1"/>
              </a:solidFill>
            </a:rPr>
            <a:t>عدم اضعاف الامم المتحدة</a:t>
          </a:r>
        </a:p>
      </dsp:txBody>
      <dsp:txXfrm>
        <a:off x="3826609" y="230405"/>
        <a:ext cx="1109780" cy="1109780"/>
      </dsp:txXfrm>
    </dsp:sp>
    <dsp:sp modelId="{487C1257-8D5E-4DA4-BF36-370D0E0A8BF1}">
      <dsp:nvSpPr>
        <dsp:cNvPr id="0" name=""/>
        <dsp:cNvSpPr/>
      </dsp:nvSpPr>
      <dsp:spPr>
        <a:xfrm>
          <a:off x="5973770" y="2377566"/>
          <a:ext cx="1569466" cy="156946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b="1" kern="1200">
              <a:solidFill>
                <a:schemeClr val="tx1"/>
              </a:solidFill>
            </a:rPr>
            <a:t>رقابة على المنظمات</a:t>
          </a:r>
        </a:p>
      </dsp:txBody>
      <dsp:txXfrm>
        <a:off x="6203613" y="2607409"/>
        <a:ext cx="1109780" cy="1109780"/>
      </dsp:txXfrm>
    </dsp:sp>
    <dsp:sp modelId="{E1981085-7254-49D4-ADAE-CABFBBB42968}">
      <dsp:nvSpPr>
        <dsp:cNvPr id="0" name=""/>
        <dsp:cNvSpPr/>
      </dsp:nvSpPr>
      <dsp:spPr>
        <a:xfrm>
          <a:off x="3596766" y="4754570"/>
          <a:ext cx="1569466" cy="156946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b="1" kern="1200" dirty="0">
              <a:solidFill>
                <a:schemeClr val="tx1"/>
              </a:solidFill>
            </a:rPr>
            <a:t>اعضاء الامم المتحدة يغلبون التزاماتهم للامم المتحدة</a:t>
          </a:r>
        </a:p>
      </dsp:txBody>
      <dsp:txXfrm>
        <a:off x="3826609" y="4984413"/>
        <a:ext cx="1109780" cy="1109780"/>
      </dsp:txXfrm>
    </dsp:sp>
    <dsp:sp modelId="{AD523F83-0BCB-4715-BB31-0A9E401D7D83}">
      <dsp:nvSpPr>
        <dsp:cNvPr id="0" name=""/>
        <dsp:cNvSpPr/>
      </dsp:nvSpPr>
      <dsp:spPr>
        <a:xfrm>
          <a:off x="1219762" y="2377566"/>
          <a:ext cx="1569466" cy="1569466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b="1" kern="1200" dirty="0">
              <a:solidFill>
                <a:schemeClr val="tx1"/>
              </a:solidFill>
            </a:rPr>
            <a:t>عدم حجب دور مجلس الامن </a:t>
          </a:r>
        </a:p>
      </dsp:txBody>
      <dsp:txXfrm>
        <a:off x="1449605" y="2607409"/>
        <a:ext cx="1109780" cy="11097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9C6114-82FC-4016-9B83-FF6481E3BC32}">
      <dsp:nvSpPr>
        <dsp:cNvPr id="0" name=""/>
        <dsp:cNvSpPr/>
      </dsp:nvSpPr>
      <dsp:spPr>
        <a:xfrm>
          <a:off x="2912566" y="1548840"/>
          <a:ext cx="1489769" cy="708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3159"/>
              </a:lnTo>
              <a:lnTo>
                <a:pt x="1489769" y="483159"/>
              </a:lnTo>
              <a:lnTo>
                <a:pt x="1489769" y="70899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E5D260-1654-4EA6-A85F-80F5E477FBBB}">
      <dsp:nvSpPr>
        <dsp:cNvPr id="0" name=""/>
        <dsp:cNvSpPr/>
      </dsp:nvSpPr>
      <dsp:spPr>
        <a:xfrm>
          <a:off x="1422796" y="1548840"/>
          <a:ext cx="1489769" cy="708994"/>
        </a:xfrm>
        <a:custGeom>
          <a:avLst/>
          <a:gdLst/>
          <a:ahLst/>
          <a:cxnLst/>
          <a:rect l="0" t="0" r="0" b="0"/>
          <a:pathLst>
            <a:path>
              <a:moveTo>
                <a:pt x="1489769" y="0"/>
              </a:moveTo>
              <a:lnTo>
                <a:pt x="1489769" y="483159"/>
              </a:lnTo>
              <a:lnTo>
                <a:pt x="0" y="483159"/>
              </a:lnTo>
              <a:lnTo>
                <a:pt x="0" y="70899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F58BED-1B41-4A44-8405-E528DA0A3CBF}">
      <dsp:nvSpPr>
        <dsp:cNvPr id="0" name=""/>
        <dsp:cNvSpPr/>
      </dsp:nvSpPr>
      <dsp:spPr>
        <a:xfrm>
          <a:off x="1693664" y="834"/>
          <a:ext cx="2437804" cy="15480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A4178A3-4B91-4584-A0CD-6B3823E5B5B5}">
      <dsp:nvSpPr>
        <dsp:cNvPr id="0" name=""/>
        <dsp:cNvSpPr/>
      </dsp:nvSpPr>
      <dsp:spPr>
        <a:xfrm>
          <a:off x="1964531" y="258158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000" kern="1200" dirty="0"/>
            <a:t>المادة 35</a:t>
          </a:r>
        </a:p>
      </dsp:txBody>
      <dsp:txXfrm>
        <a:off x="2009871" y="303498"/>
        <a:ext cx="2347124" cy="1457325"/>
      </dsp:txXfrm>
    </dsp:sp>
    <dsp:sp modelId="{5E7FA402-7446-401D-8529-8746BE88AD03}">
      <dsp:nvSpPr>
        <dsp:cNvPr id="0" name=""/>
        <dsp:cNvSpPr/>
      </dsp:nvSpPr>
      <dsp:spPr>
        <a:xfrm>
          <a:off x="203894" y="2257835"/>
          <a:ext cx="2437804" cy="154800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48F18D9-1C0D-460B-8F54-46B82C68D601}">
      <dsp:nvSpPr>
        <dsp:cNvPr id="0" name=""/>
        <dsp:cNvSpPr/>
      </dsp:nvSpPr>
      <dsp:spPr>
        <a:xfrm>
          <a:off x="474761" y="2515159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000" kern="1200" dirty="0"/>
            <a:t>لكل دولة ليست عضو </a:t>
          </a:r>
        </a:p>
      </dsp:txBody>
      <dsp:txXfrm>
        <a:off x="520101" y="2560499"/>
        <a:ext cx="2347124" cy="1457325"/>
      </dsp:txXfrm>
    </dsp:sp>
    <dsp:sp modelId="{6A617CDC-B7BE-4598-841A-F965B7FF9F0B}">
      <dsp:nvSpPr>
        <dsp:cNvPr id="0" name=""/>
        <dsp:cNvSpPr/>
      </dsp:nvSpPr>
      <dsp:spPr>
        <a:xfrm>
          <a:off x="3183433" y="2257835"/>
          <a:ext cx="2437804" cy="154800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AB6CB0A-7EFB-4707-A0F4-C155055C4704}">
      <dsp:nvSpPr>
        <dsp:cNvPr id="0" name=""/>
        <dsp:cNvSpPr/>
      </dsp:nvSpPr>
      <dsp:spPr>
        <a:xfrm>
          <a:off x="3454300" y="2515159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000" kern="1200" dirty="0"/>
            <a:t>لكل عضو حق تنبيه مجلس الامن او الجمعية</a:t>
          </a:r>
        </a:p>
      </dsp:txBody>
      <dsp:txXfrm>
        <a:off x="3499640" y="2560499"/>
        <a:ext cx="2347124" cy="145732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D27B76-03A5-43E4-A140-2E5FBCCC2806}">
      <dsp:nvSpPr>
        <dsp:cNvPr id="0" name=""/>
        <dsp:cNvSpPr/>
      </dsp:nvSpPr>
      <dsp:spPr>
        <a:xfrm>
          <a:off x="2438400" y="496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4005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285750" lvl="1" indent="-285750" algn="r" defTabSz="1466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300" kern="1200" dirty="0"/>
            <a:t>اولوية للمنظمات</a:t>
          </a:r>
        </a:p>
        <a:p>
          <a:pPr marL="285750" lvl="1" indent="-285750" algn="r" defTabSz="1466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300" kern="1200" dirty="0"/>
            <a:t>رغبة اطراف النزاع</a:t>
          </a:r>
        </a:p>
      </dsp:txBody>
      <dsp:txXfrm>
        <a:off x="2438400" y="242342"/>
        <a:ext cx="2932063" cy="1451073"/>
      </dsp:txXfrm>
    </dsp:sp>
    <dsp:sp modelId="{D2289564-564F-43F2-B0B2-934DBB00976E}">
      <dsp:nvSpPr>
        <dsp:cNvPr id="0" name=""/>
        <dsp:cNvSpPr/>
      </dsp:nvSpPr>
      <dsp:spPr>
        <a:xfrm>
          <a:off x="0" y="496"/>
          <a:ext cx="2438400" cy="19347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110490" rIns="220980" bIns="110490" numCol="1" spcCol="1270" anchor="ctr" anchorCtr="0">
          <a:noAutofit/>
        </a:bodyPr>
        <a:lstStyle/>
        <a:p>
          <a:pPr marL="0" lvl="0" indent="0" algn="ctr" defTabSz="2578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800" kern="1200" dirty="0"/>
            <a:t>الفصل 6</a:t>
          </a:r>
        </a:p>
      </dsp:txBody>
      <dsp:txXfrm>
        <a:off x="94447" y="94943"/>
        <a:ext cx="2249506" cy="1745871"/>
      </dsp:txXfrm>
    </dsp:sp>
    <dsp:sp modelId="{1E6BCFB3-D52E-4A16-90A7-083BE4CDD2A1}">
      <dsp:nvSpPr>
        <dsp:cNvPr id="0" name=""/>
        <dsp:cNvSpPr/>
      </dsp:nvSpPr>
      <dsp:spPr>
        <a:xfrm>
          <a:off x="2438400" y="2128738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11878995"/>
            <a:satOff val="-34470"/>
            <a:lumOff val="-242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4005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285750" lvl="1" indent="-285750" algn="r" defTabSz="1466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300" kern="1200" dirty="0"/>
            <a:t>تهديد امن وسلم </a:t>
          </a:r>
        </a:p>
        <a:p>
          <a:pPr marL="285750" lvl="1" indent="-285750" algn="r" defTabSz="1466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300" kern="1200" dirty="0"/>
            <a:t>مجلس الامن بصورة مباشرة</a:t>
          </a:r>
        </a:p>
      </dsp:txBody>
      <dsp:txXfrm>
        <a:off x="2438400" y="2370584"/>
        <a:ext cx="2932063" cy="1451073"/>
      </dsp:txXfrm>
    </dsp:sp>
    <dsp:sp modelId="{D6A94008-4ABD-45CF-B398-80A41A4C06CB}">
      <dsp:nvSpPr>
        <dsp:cNvPr id="0" name=""/>
        <dsp:cNvSpPr/>
      </dsp:nvSpPr>
      <dsp:spPr>
        <a:xfrm>
          <a:off x="0" y="2128738"/>
          <a:ext cx="2438400" cy="1934765"/>
        </a:xfrm>
        <a:prstGeom prst="roundRect">
          <a:avLst/>
        </a:prstGeom>
        <a:solidFill>
          <a:schemeClr val="accent2">
            <a:hueOff val="10483529"/>
            <a:satOff val="-1988"/>
            <a:lumOff val="-9999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110490" rIns="220980" bIns="110490" numCol="1" spcCol="1270" anchor="ctr" anchorCtr="0">
          <a:noAutofit/>
        </a:bodyPr>
        <a:lstStyle/>
        <a:p>
          <a:pPr marL="0" lvl="0" indent="0" algn="ctr" defTabSz="2578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800" kern="1200" dirty="0"/>
            <a:t>الفصل 7</a:t>
          </a:r>
        </a:p>
      </dsp:txBody>
      <dsp:txXfrm>
        <a:off x="94447" y="2223185"/>
        <a:ext cx="2249506" cy="174587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63DE31-4030-40B8-B393-5D7FA65557B7}">
      <dsp:nvSpPr>
        <dsp:cNvPr id="0" name=""/>
        <dsp:cNvSpPr/>
      </dsp:nvSpPr>
      <dsp:spPr>
        <a:xfrm>
          <a:off x="3417558" y="2274558"/>
          <a:ext cx="1623082" cy="162308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b="1" kern="1200" dirty="0">
              <a:solidFill>
                <a:schemeClr val="tx1"/>
              </a:solidFill>
            </a:rPr>
            <a:t>الاجراءات القمعية</a:t>
          </a:r>
        </a:p>
      </dsp:txBody>
      <dsp:txXfrm>
        <a:off x="3655253" y="2512253"/>
        <a:ext cx="1147692" cy="1147692"/>
      </dsp:txXfrm>
    </dsp:sp>
    <dsp:sp modelId="{F96C851B-13E0-4BB3-8611-AB416C2F8962}">
      <dsp:nvSpPr>
        <dsp:cNvPr id="0" name=""/>
        <dsp:cNvSpPr/>
      </dsp:nvSpPr>
      <dsp:spPr>
        <a:xfrm rot="16200000">
          <a:off x="4057396" y="1684385"/>
          <a:ext cx="343406" cy="5518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2000" b="1" kern="1200">
            <a:solidFill>
              <a:schemeClr val="tx1"/>
            </a:solidFill>
          </a:endParaRPr>
        </a:p>
      </dsp:txBody>
      <dsp:txXfrm>
        <a:off x="4108907" y="1846265"/>
        <a:ext cx="240384" cy="331109"/>
      </dsp:txXfrm>
    </dsp:sp>
    <dsp:sp modelId="{35C0491A-19A6-472B-9DDA-9E0D2F55D9A5}">
      <dsp:nvSpPr>
        <dsp:cNvPr id="0" name=""/>
        <dsp:cNvSpPr/>
      </dsp:nvSpPr>
      <dsp:spPr>
        <a:xfrm>
          <a:off x="3417558" y="3538"/>
          <a:ext cx="1623082" cy="162308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chemeClr val="tx1"/>
              </a:solidFill>
            </a:rPr>
            <a:t>استخدام المنظمات</a:t>
          </a:r>
        </a:p>
      </dsp:txBody>
      <dsp:txXfrm>
        <a:off x="3655253" y="241233"/>
        <a:ext cx="1147692" cy="1147692"/>
      </dsp:txXfrm>
    </dsp:sp>
    <dsp:sp modelId="{599F3D12-9D55-4C2D-B4D8-D6E30EC31077}">
      <dsp:nvSpPr>
        <dsp:cNvPr id="0" name=""/>
        <dsp:cNvSpPr/>
      </dsp:nvSpPr>
      <dsp:spPr>
        <a:xfrm>
          <a:off x="5183187" y="2810176"/>
          <a:ext cx="343406" cy="5518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2290779"/>
            <a:satOff val="-19457"/>
            <a:lumOff val="6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2000" b="1" kern="1200">
            <a:solidFill>
              <a:schemeClr val="tx1"/>
            </a:solidFill>
          </a:endParaRPr>
        </a:p>
      </dsp:txBody>
      <dsp:txXfrm>
        <a:off x="5183187" y="2920545"/>
        <a:ext cx="240384" cy="331109"/>
      </dsp:txXfrm>
    </dsp:sp>
    <dsp:sp modelId="{933D6167-248C-4331-B77F-27AA25DB12AF}">
      <dsp:nvSpPr>
        <dsp:cNvPr id="0" name=""/>
        <dsp:cNvSpPr/>
      </dsp:nvSpPr>
      <dsp:spPr>
        <a:xfrm>
          <a:off x="5688578" y="2274558"/>
          <a:ext cx="1623082" cy="1623082"/>
        </a:xfrm>
        <a:prstGeom prst="ellipse">
          <a:avLst/>
        </a:prstGeom>
        <a:solidFill>
          <a:schemeClr val="accent3">
            <a:hueOff val="-2290779"/>
            <a:satOff val="-19457"/>
            <a:lumOff val="6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chemeClr val="tx1"/>
              </a:solidFill>
            </a:rPr>
            <a:t>عملها تحت مراقبته</a:t>
          </a:r>
        </a:p>
      </dsp:txBody>
      <dsp:txXfrm>
        <a:off x="5926273" y="2512253"/>
        <a:ext cx="1147692" cy="1147692"/>
      </dsp:txXfrm>
    </dsp:sp>
    <dsp:sp modelId="{0728825C-6A0F-42CD-A6C9-3AE2C2BDA7F6}">
      <dsp:nvSpPr>
        <dsp:cNvPr id="0" name=""/>
        <dsp:cNvSpPr/>
      </dsp:nvSpPr>
      <dsp:spPr>
        <a:xfrm rot="5400000">
          <a:off x="4057396" y="3935966"/>
          <a:ext cx="343406" cy="5518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4581557"/>
            <a:satOff val="-38914"/>
            <a:lumOff val="13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2000" b="1" kern="1200">
            <a:solidFill>
              <a:schemeClr val="tx1"/>
            </a:solidFill>
          </a:endParaRPr>
        </a:p>
      </dsp:txBody>
      <dsp:txXfrm>
        <a:off x="4108907" y="3994824"/>
        <a:ext cx="240384" cy="331109"/>
      </dsp:txXfrm>
    </dsp:sp>
    <dsp:sp modelId="{FDD3D966-2E31-42A2-A33B-87A13261F2ED}">
      <dsp:nvSpPr>
        <dsp:cNvPr id="0" name=""/>
        <dsp:cNvSpPr/>
      </dsp:nvSpPr>
      <dsp:spPr>
        <a:xfrm>
          <a:off x="3417558" y="4545578"/>
          <a:ext cx="1623082" cy="1623082"/>
        </a:xfrm>
        <a:prstGeom prst="ellipse">
          <a:avLst/>
        </a:prstGeom>
        <a:solidFill>
          <a:schemeClr val="accent3">
            <a:hueOff val="-4581557"/>
            <a:satOff val="-38914"/>
            <a:lumOff val="13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chemeClr val="tx1"/>
              </a:solidFill>
            </a:rPr>
            <a:t>اشراف مباشر</a:t>
          </a:r>
        </a:p>
      </dsp:txBody>
      <dsp:txXfrm>
        <a:off x="3655253" y="4783273"/>
        <a:ext cx="1147692" cy="1147692"/>
      </dsp:txXfrm>
    </dsp:sp>
    <dsp:sp modelId="{0784A611-11E6-4C4E-97BA-3B17AA258873}">
      <dsp:nvSpPr>
        <dsp:cNvPr id="0" name=""/>
        <dsp:cNvSpPr/>
      </dsp:nvSpPr>
      <dsp:spPr>
        <a:xfrm rot="10800000">
          <a:off x="2931605" y="2810176"/>
          <a:ext cx="343406" cy="5518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6872335"/>
            <a:satOff val="-58371"/>
            <a:lumOff val="19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2000" b="1" kern="1200">
            <a:solidFill>
              <a:schemeClr val="tx1"/>
            </a:solidFill>
          </a:endParaRPr>
        </a:p>
      </dsp:txBody>
      <dsp:txXfrm rot="10800000">
        <a:off x="3034627" y="2920545"/>
        <a:ext cx="240384" cy="331109"/>
      </dsp:txXfrm>
    </dsp:sp>
    <dsp:sp modelId="{444C31DD-07D2-4664-B55E-C03A4487C68A}">
      <dsp:nvSpPr>
        <dsp:cNvPr id="0" name=""/>
        <dsp:cNvSpPr/>
      </dsp:nvSpPr>
      <dsp:spPr>
        <a:xfrm>
          <a:off x="1146538" y="2274558"/>
          <a:ext cx="1623082" cy="1623082"/>
        </a:xfrm>
        <a:prstGeom prst="ellipse">
          <a:avLst/>
        </a:prstGeom>
        <a:solidFill>
          <a:schemeClr val="accent3">
            <a:hueOff val="-6872335"/>
            <a:satOff val="-58371"/>
            <a:lumOff val="19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chemeClr val="tx1"/>
              </a:solidFill>
            </a:rPr>
            <a:t>لايحق للمنظمات العمل على قمع العنف </a:t>
          </a:r>
        </a:p>
      </dsp:txBody>
      <dsp:txXfrm>
        <a:off x="1384233" y="2512253"/>
        <a:ext cx="1147692" cy="11476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1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microsoft.com/office/2007/relationships/hdphoto" Target="../media/hdphoto2.wdp"/><Relationship Id="rId7" Type="http://schemas.openxmlformats.org/officeDocument/2006/relationships/diagramColors" Target="../diagrams/colors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microsoft.com/office/2007/relationships/hdphoto" Target="../media/hdphoto3.wdp"/><Relationship Id="rId7" Type="http://schemas.openxmlformats.org/officeDocument/2006/relationships/diagramColors" Target="../diagrams/colors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microsoft.com/office/2007/relationships/hdphoto" Target="../media/hdphoto5.wdp"/><Relationship Id="rId7" Type="http://schemas.openxmlformats.org/officeDocument/2006/relationships/diagramColors" Target="../diagrams/colors4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8178799" cy="91440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Dr. </a:t>
            </a:r>
            <a:r>
              <a:rPr lang="en-US" sz="2000" b="1" dirty="0" err="1">
                <a:solidFill>
                  <a:schemeClr val="tx1"/>
                </a:solidFill>
              </a:rPr>
              <a:t>Asaad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Ghali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Hamzah</a:t>
            </a:r>
            <a:r>
              <a:rPr lang="ar-SA" sz="2000" b="1" dirty="0">
                <a:solidFill>
                  <a:schemeClr val="tx1"/>
                </a:solidFill>
              </a:rPr>
              <a:t>               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ar-SA" sz="2000" b="1" dirty="0">
                <a:solidFill>
                  <a:schemeClr val="tx1"/>
                </a:solidFill>
              </a:rPr>
              <a:t> 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600200"/>
            <a:ext cx="3200400" cy="2426588"/>
          </a:xfrm>
        </p:spPr>
      </p:pic>
      <p:sp>
        <p:nvSpPr>
          <p:cNvPr id="5" name="Rounded Rectangle 4"/>
          <p:cNvSpPr/>
          <p:nvPr/>
        </p:nvSpPr>
        <p:spPr>
          <a:xfrm>
            <a:off x="1995985" y="4267200"/>
            <a:ext cx="4252415" cy="17966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     </a:t>
            </a:r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المصدر : -الاستاذ الدكتور فخري رشيد المهنا</a:t>
            </a:r>
            <a:endParaRPr lang="ar-IQ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IQ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المحاضرة التاسعة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7700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1363106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9746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324609511"/>
              </p:ext>
            </p:extLst>
          </p:nvPr>
        </p:nvGraphicFramePr>
        <p:xfrm>
          <a:off x="381000" y="381000"/>
          <a:ext cx="84582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93690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  <a14:imgEffect>
                      <a14:saturation sat="66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4608" y="6421"/>
            <a:ext cx="81547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جامعة الدول العربية والامم المتحدة 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2545867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06705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152400"/>
            <a:ext cx="5912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اتجاه المنظمات الاقليمية  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84776558"/>
              </p:ext>
            </p:extLst>
          </p:nvPr>
        </p:nvGraphicFramePr>
        <p:xfrm>
          <a:off x="152400" y="990600"/>
          <a:ext cx="87630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27305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2600" y="152400"/>
            <a:ext cx="5408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اتجاه المنظمات الدولية 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05881538"/>
              </p:ext>
            </p:extLst>
          </p:nvPr>
        </p:nvGraphicFramePr>
        <p:xfrm>
          <a:off x="152400" y="914400"/>
          <a:ext cx="88392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01821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5562" y="1447800"/>
            <a:ext cx="8305479" cy="45243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لايوجد تعارض بين</a:t>
            </a:r>
          </a:p>
          <a:p>
            <a:pPr algn="ctr"/>
            <a:r>
              <a:rPr lang="ar-SA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عصبة الامم</a:t>
            </a:r>
          </a:p>
          <a:p>
            <a:pPr algn="ctr"/>
            <a:r>
              <a:rPr lang="ar-SA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والمنظمات الاقليمية </a:t>
            </a:r>
          </a:p>
          <a:p>
            <a:pPr algn="ctr"/>
            <a:r>
              <a:rPr lang="ar-SA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المادة 21 </a:t>
            </a:r>
          </a:p>
          <a:p>
            <a:pPr algn="ctr"/>
            <a:r>
              <a:rPr lang="ar-SA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ليس في الميثاق ما يعتبر ماساً بنفاذ التعهدات الدولية</a:t>
            </a:r>
          </a:p>
          <a:p>
            <a:pPr algn="ctr"/>
            <a:r>
              <a:rPr lang="ar-SA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UN </a:t>
            </a:r>
            <a:r>
              <a:rPr lang="ar-SA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ar-SA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افرد الميثاق الفصل 8 كاملا للمنظمات </a:t>
            </a:r>
          </a:p>
          <a:p>
            <a:pPr algn="ctr"/>
            <a:endParaRPr lang="ar-SA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8024728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0074" y="152400"/>
            <a:ext cx="830387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الشروط التي وضعها ميثاق الامم المتحدة  للمنظمات الاقليمية 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30282364"/>
              </p:ext>
            </p:extLst>
          </p:nvPr>
        </p:nvGraphicFramePr>
        <p:xfrm>
          <a:off x="228600" y="914400"/>
          <a:ext cx="87630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16748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3918" y="228600"/>
            <a:ext cx="87687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علاقة مجلس الامن بالمنظمات الاقليمية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33921917"/>
              </p:ext>
            </p:extLst>
          </p:nvPr>
        </p:nvGraphicFramePr>
        <p:xfrm>
          <a:off x="223918" y="1397000"/>
          <a:ext cx="8615282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559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51389316"/>
              </p:ext>
            </p:extLst>
          </p:nvPr>
        </p:nvGraphicFramePr>
        <p:xfrm>
          <a:off x="228600" y="304800"/>
          <a:ext cx="87630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91597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3911465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3872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216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Franklin Gothic Book</vt:lpstr>
      <vt:lpstr>Franklin Gothic Medium</vt:lpstr>
      <vt:lpstr>Wingdings</vt:lpstr>
      <vt:lpstr>Angles</vt:lpstr>
      <vt:lpstr>Dr. Asaad Ghali Hamzah                 الدكتور أسعد غالي حمزة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asaad</dc:creator>
  <cp:lastModifiedBy>Dr Asaad</cp:lastModifiedBy>
  <cp:revision>12</cp:revision>
  <dcterms:created xsi:type="dcterms:W3CDTF">2006-08-16T00:00:00Z</dcterms:created>
  <dcterms:modified xsi:type="dcterms:W3CDTF">2022-12-24T19:06:35Z</dcterms:modified>
</cp:coreProperties>
</file>