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28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15E5BE-BEBC-4052-BEF8-AAAA043728A5}" type="doc">
      <dgm:prSet loTypeId="urn:microsoft.com/office/officeart/2005/8/layout/radial1" loCatId="cycle" qsTypeId="urn:microsoft.com/office/officeart/2005/8/quickstyle/3d5" qsCatId="3D" csTypeId="urn:microsoft.com/office/officeart/2005/8/colors/colorful1#3" csCatId="colorful" phldr="1"/>
      <dgm:spPr/>
      <dgm:t>
        <a:bodyPr/>
        <a:lstStyle/>
        <a:p>
          <a:endParaRPr lang="en-US"/>
        </a:p>
      </dgm:t>
    </dgm:pt>
    <dgm:pt modelId="{338DE6D0-E717-4A8B-AD85-7A08C58B8C93}">
      <dgm:prSet phldrT="[Text]"/>
      <dgm:spPr/>
      <dgm:t>
        <a:bodyPr/>
        <a:lstStyle/>
        <a:p>
          <a:r>
            <a:rPr lang="ar-SA" smtClean="0"/>
            <a:t>قانون أعلى </a:t>
          </a:r>
          <a:endParaRPr lang="en-US" dirty="0"/>
        </a:p>
      </dgm:t>
    </dgm:pt>
    <dgm:pt modelId="{FF9C59B7-493B-4E82-8339-595F6783D327}" type="parTrans" cxnId="{56D45B6A-6BB5-41E3-BE06-AA0B97895AC8}">
      <dgm:prSet/>
      <dgm:spPr/>
      <dgm:t>
        <a:bodyPr/>
        <a:lstStyle/>
        <a:p>
          <a:endParaRPr lang="en-US"/>
        </a:p>
      </dgm:t>
    </dgm:pt>
    <dgm:pt modelId="{6CBD7726-7DD7-4349-AB60-0B1376ABDB91}" type="sibTrans" cxnId="{56D45B6A-6BB5-41E3-BE06-AA0B97895AC8}">
      <dgm:prSet/>
      <dgm:spPr/>
      <dgm:t>
        <a:bodyPr/>
        <a:lstStyle/>
        <a:p>
          <a:endParaRPr lang="en-US"/>
        </a:p>
      </dgm:t>
    </dgm:pt>
    <dgm:pt modelId="{4179A37D-7E94-440F-94EB-556B94004CD3}">
      <dgm:prSet phldrT="[Text]"/>
      <dgm:spPr/>
      <dgm:t>
        <a:bodyPr/>
        <a:lstStyle/>
        <a:p>
          <a:r>
            <a:rPr lang="ar-SA" smtClean="0"/>
            <a:t>الوسائل</a:t>
          </a:r>
          <a:endParaRPr lang="en-US" dirty="0"/>
        </a:p>
      </dgm:t>
    </dgm:pt>
    <dgm:pt modelId="{EF7E0AB6-AA73-4AB4-A5D6-A5F976735C06}" type="parTrans" cxnId="{E7D2AFF0-E341-4C66-A780-FACA370C6ADF}">
      <dgm:prSet/>
      <dgm:spPr/>
      <dgm:t>
        <a:bodyPr/>
        <a:lstStyle/>
        <a:p>
          <a:endParaRPr lang="en-US"/>
        </a:p>
      </dgm:t>
    </dgm:pt>
    <dgm:pt modelId="{ED00E40D-DF99-451E-8220-594EDEF7ECA1}" type="sibTrans" cxnId="{E7D2AFF0-E341-4C66-A780-FACA370C6ADF}">
      <dgm:prSet/>
      <dgm:spPr/>
      <dgm:t>
        <a:bodyPr/>
        <a:lstStyle/>
        <a:p>
          <a:endParaRPr lang="en-US"/>
        </a:p>
      </dgm:t>
    </dgm:pt>
    <dgm:pt modelId="{0B8FB79C-6655-403D-AD30-D42ED3FAB286}">
      <dgm:prSet phldrT="[Text]"/>
      <dgm:spPr/>
      <dgm:t>
        <a:bodyPr/>
        <a:lstStyle/>
        <a:p>
          <a:r>
            <a:rPr lang="ar-SA" smtClean="0"/>
            <a:t>أهداف</a:t>
          </a:r>
          <a:endParaRPr lang="en-US" dirty="0"/>
        </a:p>
      </dgm:t>
    </dgm:pt>
    <dgm:pt modelId="{665041C3-7FB1-41FB-B519-556BFF162384}" type="parTrans" cxnId="{55DF86E3-F219-4237-AA15-FE32943CD7B2}">
      <dgm:prSet/>
      <dgm:spPr/>
      <dgm:t>
        <a:bodyPr/>
        <a:lstStyle/>
        <a:p>
          <a:endParaRPr lang="en-US"/>
        </a:p>
      </dgm:t>
    </dgm:pt>
    <dgm:pt modelId="{86AC9B84-E1BA-4FCD-AF56-B3FB282CC6DA}" type="sibTrans" cxnId="{55DF86E3-F219-4237-AA15-FE32943CD7B2}">
      <dgm:prSet/>
      <dgm:spPr/>
      <dgm:t>
        <a:bodyPr/>
        <a:lstStyle/>
        <a:p>
          <a:endParaRPr lang="en-US"/>
        </a:p>
      </dgm:t>
    </dgm:pt>
    <dgm:pt modelId="{02AB9128-2CFE-4798-8C2D-99487CFD867A}">
      <dgm:prSet phldrT="[Text]" custT="1"/>
      <dgm:spPr/>
      <dgm:t>
        <a:bodyPr/>
        <a:lstStyle/>
        <a:p>
          <a:r>
            <a:rPr lang="ar-SA" sz="2000" b="1" smtClean="0"/>
            <a:t>توزيع الاختصاصات</a:t>
          </a:r>
          <a:endParaRPr lang="en-US" sz="2000" b="1" dirty="0"/>
        </a:p>
      </dgm:t>
    </dgm:pt>
    <dgm:pt modelId="{2E80ADBC-FA85-4702-B3D8-E4ED7B91AA06}" type="parTrans" cxnId="{FE48E46D-FE75-4683-B013-700968A5E6A1}">
      <dgm:prSet/>
      <dgm:spPr/>
      <dgm:t>
        <a:bodyPr/>
        <a:lstStyle/>
        <a:p>
          <a:endParaRPr lang="en-US"/>
        </a:p>
      </dgm:t>
    </dgm:pt>
    <dgm:pt modelId="{A00FFC11-921D-43D7-B996-D4D8C96918C7}" type="sibTrans" cxnId="{FE48E46D-FE75-4683-B013-700968A5E6A1}">
      <dgm:prSet/>
      <dgm:spPr/>
      <dgm:t>
        <a:bodyPr/>
        <a:lstStyle/>
        <a:p>
          <a:endParaRPr lang="en-US"/>
        </a:p>
      </dgm:t>
    </dgm:pt>
    <dgm:pt modelId="{9D34120A-D2B1-4832-8F69-B82C4394301D}">
      <dgm:prSet phldrT="[Text]"/>
      <dgm:spPr/>
      <dgm:t>
        <a:bodyPr/>
        <a:lstStyle/>
        <a:p>
          <a:r>
            <a:rPr lang="ar-SA" dirty="0" smtClean="0"/>
            <a:t>الاجهزة </a:t>
          </a:r>
          <a:endParaRPr lang="en-US" dirty="0"/>
        </a:p>
      </dgm:t>
    </dgm:pt>
    <dgm:pt modelId="{2A16959E-148D-4EB7-A6E6-01FEA776DAB7}" type="parTrans" cxnId="{D54BB1C2-8DEE-4AC0-8C71-DD284274288D}">
      <dgm:prSet/>
      <dgm:spPr/>
      <dgm:t>
        <a:bodyPr/>
        <a:lstStyle/>
        <a:p>
          <a:endParaRPr lang="en-US"/>
        </a:p>
      </dgm:t>
    </dgm:pt>
    <dgm:pt modelId="{49F94D67-5AD1-4648-BB09-CC83A7B9D5DD}" type="sibTrans" cxnId="{D54BB1C2-8DEE-4AC0-8C71-DD284274288D}">
      <dgm:prSet/>
      <dgm:spPr/>
      <dgm:t>
        <a:bodyPr/>
        <a:lstStyle/>
        <a:p>
          <a:endParaRPr lang="en-US"/>
        </a:p>
      </dgm:t>
    </dgm:pt>
    <dgm:pt modelId="{163B48EF-9841-4162-8144-F87833AC7827}" type="pres">
      <dgm:prSet presAssocID="{AE15E5BE-BEBC-4052-BEF8-AAAA043728A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9E2C94-FFDE-4CF6-A28F-74D33FA74741}" type="pres">
      <dgm:prSet presAssocID="{338DE6D0-E717-4A8B-AD85-7A08C58B8C93}" presName="centerShape" presStyleLbl="node0" presStyleIdx="0" presStyleCnt="1" custLinFactNeighborX="57" custLinFactNeighborY="1651"/>
      <dgm:spPr/>
      <dgm:t>
        <a:bodyPr/>
        <a:lstStyle/>
        <a:p>
          <a:endParaRPr lang="en-US"/>
        </a:p>
      </dgm:t>
    </dgm:pt>
    <dgm:pt modelId="{A3623A90-3FE9-498E-8512-860C9E106506}" type="pres">
      <dgm:prSet presAssocID="{EF7E0AB6-AA73-4AB4-A5D6-A5F976735C06}" presName="Name9" presStyleLbl="parChTrans1D2" presStyleIdx="0" presStyleCnt="4"/>
      <dgm:spPr/>
      <dgm:t>
        <a:bodyPr/>
        <a:lstStyle/>
        <a:p>
          <a:endParaRPr lang="en-US"/>
        </a:p>
      </dgm:t>
    </dgm:pt>
    <dgm:pt modelId="{268C90FE-07D6-4319-AA7F-79C16D8DF00A}" type="pres">
      <dgm:prSet presAssocID="{EF7E0AB6-AA73-4AB4-A5D6-A5F976735C06}" presName="connTx" presStyleLbl="parChTrans1D2" presStyleIdx="0" presStyleCnt="4"/>
      <dgm:spPr/>
      <dgm:t>
        <a:bodyPr/>
        <a:lstStyle/>
        <a:p>
          <a:endParaRPr lang="en-US"/>
        </a:p>
      </dgm:t>
    </dgm:pt>
    <dgm:pt modelId="{EABD945B-2C4C-4924-82B5-6528F5060595}" type="pres">
      <dgm:prSet presAssocID="{4179A37D-7E94-440F-94EB-556B94004CD3}" presName="node" presStyleLbl="node1" presStyleIdx="0" presStyleCnt="4" custScaleX="110029" custScaleY="118139" custRadScaleRad="90208" custRadScaleInc="36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578874-202A-4A76-99E0-05A219C44AE0}" type="pres">
      <dgm:prSet presAssocID="{665041C3-7FB1-41FB-B519-556BFF162384}" presName="Name9" presStyleLbl="parChTrans1D2" presStyleIdx="1" presStyleCnt="4"/>
      <dgm:spPr/>
      <dgm:t>
        <a:bodyPr/>
        <a:lstStyle/>
        <a:p>
          <a:endParaRPr lang="en-US"/>
        </a:p>
      </dgm:t>
    </dgm:pt>
    <dgm:pt modelId="{7056A296-9C1D-4736-BF7C-C31C4F4D9270}" type="pres">
      <dgm:prSet presAssocID="{665041C3-7FB1-41FB-B519-556BFF162384}" presName="connTx" presStyleLbl="parChTrans1D2" presStyleIdx="1" presStyleCnt="4"/>
      <dgm:spPr/>
      <dgm:t>
        <a:bodyPr/>
        <a:lstStyle/>
        <a:p>
          <a:endParaRPr lang="en-US"/>
        </a:p>
      </dgm:t>
    </dgm:pt>
    <dgm:pt modelId="{C6BC3B8A-33FA-4A7F-937B-11A522D39F42}" type="pres">
      <dgm:prSet presAssocID="{0B8FB79C-6655-403D-AD30-D42ED3FAB286}" presName="node" presStyleLbl="node1" presStyleIdx="1" presStyleCnt="4" custScaleX="110029" custScaleY="118139" custRadScaleRad="101884" custRadScaleInc="168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A9A5E7-BCCE-4563-A3EC-69A38A6B507C}" type="pres">
      <dgm:prSet presAssocID="{2E80ADBC-FA85-4702-B3D8-E4ED7B91AA06}" presName="Name9" presStyleLbl="parChTrans1D2" presStyleIdx="2" presStyleCnt="4"/>
      <dgm:spPr/>
      <dgm:t>
        <a:bodyPr/>
        <a:lstStyle/>
        <a:p>
          <a:endParaRPr lang="en-US"/>
        </a:p>
      </dgm:t>
    </dgm:pt>
    <dgm:pt modelId="{015A40EF-3B84-4483-9FB9-99121BFC3C0B}" type="pres">
      <dgm:prSet presAssocID="{2E80ADBC-FA85-4702-B3D8-E4ED7B91AA06}" presName="connTx" presStyleLbl="parChTrans1D2" presStyleIdx="2" presStyleCnt="4"/>
      <dgm:spPr/>
      <dgm:t>
        <a:bodyPr/>
        <a:lstStyle/>
        <a:p>
          <a:endParaRPr lang="en-US"/>
        </a:p>
      </dgm:t>
    </dgm:pt>
    <dgm:pt modelId="{7B64083A-BDE1-4F89-A35A-8799462C08AD}" type="pres">
      <dgm:prSet presAssocID="{02AB9128-2CFE-4798-8C2D-99487CFD867A}" presName="node" presStyleLbl="node1" presStyleIdx="2" presStyleCnt="4" custScaleX="110029" custScaleY="118139" custRadScaleRad="94842" custRadScaleInc="10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687A2C-7A07-4788-ACCF-B6B1E6708EBB}" type="pres">
      <dgm:prSet presAssocID="{2A16959E-148D-4EB7-A6E6-01FEA776DAB7}" presName="Name9" presStyleLbl="parChTrans1D2" presStyleIdx="3" presStyleCnt="4"/>
      <dgm:spPr/>
      <dgm:t>
        <a:bodyPr/>
        <a:lstStyle/>
        <a:p>
          <a:endParaRPr lang="en-US"/>
        </a:p>
      </dgm:t>
    </dgm:pt>
    <dgm:pt modelId="{FCB44830-C57B-4041-B7CD-7EBC01AFF062}" type="pres">
      <dgm:prSet presAssocID="{2A16959E-148D-4EB7-A6E6-01FEA776DAB7}" presName="connTx" presStyleLbl="parChTrans1D2" presStyleIdx="3" presStyleCnt="4"/>
      <dgm:spPr/>
      <dgm:t>
        <a:bodyPr/>
        <a:lstStyle/>
        <a:p>
          <a:endParaRPr lang="en-US"/>
        </a:p>
      </dgm:t>
    </dgm:pt>
    <dgm:pt modelId="{B1462B71-E8A1-4D16-AA62-979EE510E4B8}" type="pres">
      <dgm:prSet presAssocID="{9D34120A-D2B1-4832-8F69-B82C4394301D}" presName="node" presStyleLbl="node1" presStyleIdx="3" presStyleCnt="4" custScaleX="110029" custScaleY="118139" custRadScaleRad="99913" custRadScaleInc="-171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9A5EC01-8956-44EE-BDE4-42BD7244225F}" type="presOf" srcId="{338DE6D0-E717-4A8B-AD85-7A08C58B8C93}" destId="{FD9E2C94-FFDE-4CF6-A28F-74D33FA74741}" srcOrd="0" destOrd="0" presId="urn:microsoft.com/office/officeart/2005/8/layout/radial1"/>
    <dgm:cxn modelId="{E7D2AFF0-E341-4C66-A780-FACA370C6ADF}" srcId="{338DE6D0-E717-4A8B-AD85-7A08C58B8C93}" destId="{4179A37D-7E94-440F-94EB-556B94004CD3}" srcOrd="0" destOrd="0" parTransId="{EF7E0AB6-AA73-4AB4-A5D6-A5F976735C06}" sibTransId="{ED00E40D-DF99-451E-8220-594EDEF7ECA1}"/>
    <dgm:cxn modelId="{08CC1CFC-AA46-4DF6-9E2C-9F3232A289DF}" type="presOf" srcId="{02AB9128-2CFE-4798-8C2D-99487CFD867A}" destId="{7B64083A-BDE1-4F89-A35A-8799462C08AD}" srcOrd="0" destOrd="0" presId="urn:microsoft.com/office/officeart/2005/8/layout/radial1"/>
    <dgm:cxn modelId="{F87E7B3B-A424-4A6E-A44B-1FC26617EF5D}" type="presOf" srcId="{2E80ADBC-FA85-4702-B3D8-E4ED7B91AA06}" destId="{015A40EF-3B84-4483-9FB9-99121BFC3C0B}" srcOrd="1" destOrd="0" presId="urn:microsoft.com/office/officeart/2005/8/layout/radial1"/>
    <dgm:cxn modelId="{55278198-06E0-4E34-94B7-1BD60A462C68}" type="presOf" srcId="{665041C3-7FB1-41FB-B519-556BFF162384}" destId="{E9578874-202A-4A76-99E0-05A219C44AE0}" srcOrd="0" destOrd="0" presId="urn:microsoft.com/office/officeart/2005/8/layout/radial1"/>
    <dgm:cxn modelId="{FE48E46D-FE75-4683-B013-700968A5E6A1}" srcId="{338DE6D0-E717-4A8B-AD85-7A08C58B8C93}" destId="{02AB9128-2CFE-4798-8C2D-99487CFD867A}" srcOrd="2" destOrd="0" parTransId="{2E80ADBC-FA85-4702-B3D8-E4ED7B91AA06}" sibTransId="{A00FFC11-921D-43D7-B996-D4D8C96918C7}"/>
    <dgm:cxn modelId="{F899E72C-CBDB-4598-AF52-FD7EA7B872FB}" type="presOf" srcId="{2E80ADBC-FA85-4702-B3D8-E4ED7B91AA06}" destId="{A1A9A5E7-BCCE-4563-A3EC-69A38A6B507C}" srcOrd="0" destOrd="0" presId="urn:microsoft.com/office/officeart/2005/8/layout/radial1"/>
    <dgm:cxn modelId="{506F4EC7-2D25-495F-8D21-87F2D846A671}" type="presOf" srcId="{4179A37D-7E94-440F-94EB-556B94004CD3}" destId="{EABD945B-2C4C-4924-82B5-6528F5060595}" srcOrd="0" destOrd="0" presId="urn:microsoft.com/office/officeart/2005/8/layout/radial1"/>
    <dgm:cxn modelId="{CA6EBF74-8EEA-4824-A0B2-090321B22959}" type="presOf" srcId="{AE15E5BE-BEBC-4052-BEF8-AAAA043728A5}" destId="{163B48EF-9841-4162-8144-F87833AC7827}" srcOrd="0" destOrd="0" presId="urn:microsoft.com/office/officeart/2005/8/layout/radial1"/>
    <dgm:cxn modelId="{ADCB3DC7-F4F6-4AB5-83B6-EBDFD10133E6}" type="presOf" srcId="{EF7E0AB6-AA73-4AB4-A5D6-A5F976735C06}" destId="{A3623A90-3FE9-498E-8512-860C9E106506}" srcOrd="0" destOrd="0" presId="urn:microsoft.com/office/officeart/2005/8/layout/radial1"/>
    <dgm:cxn modelId="{F9D9903D-6CE0-4DAD-B696-CBF8C49915AA}" type="presOf" srcId="{9D34120A-D2B1-4832-8F69-B82C4394301D}" destId="{B1462B71-E8A1-4D16-AA62-979EE510E4B8}" srcOrd="0" destOrd="0" presId="urn:microsoft.com/office/officeart/2005/8/layout/radial1"/>
    <dgm:cxn modelId="{D54BB1C2-8DEE-4AC0-8C71-DD284274288D}" srcId="{338DE6D0-E717-4A8B-AD85-7A08C58B8C93}" destId="{9D34120A-D2B1-4832-8F69-B82C4394301D}" srcOrd="3" destOrd="0" parTransId="{2A16959E-148D-4EB7-A6E6-01FEA776DAB7}" sibTransId="{49F94D67-5AD1-4648-BB09-CC83A7B9D5DD}"/>
    <dgm:cxn modelId="{72E3DE2F-2276-44AB-90D8-273BF8802231}" type="presOf" srcId="{EF7E0AB6-AA73-4AB4-A5D6-A5F976735C06}" destId="{268C90FE-07D6-4319-AA7F-79C16D8DF00A}" srcOrd="1" destOrd="0" presId="urn:microsoft.com/office/officeart/2005/8/layout/radial1"/>
    <dgm:cxn modelId="{50B45420-0BC7-4F18-BEAB-12DCD9D5F59E}" type="presOf" srcId="{2A16959E-148D-4EB7-A6E6-01FEA776DAB7}" destId="{FCB44830-C57B-4041-B7CD-7EBC01AFF062}" srcOrd="1" destOrd="0" presId="urn:microsoft.com/office/officeart/2005/8/layout/radial1"/>
    <dgm:cxn modelId="{310B7001-4525-40FD-87DF-1A64FD48E4CF}" type="presOf" srcId="{0B8FB79C-6655-403D-AD30-D42ED3FAB286}" destId="{C6BC3B8A-33FA-4A7F-937B-11A522D39F42}" srcOrd="0" destOrd="0" presId="urn:microsoft.com/office/officeart/2005/8/layout/radial1"/>
    <dgm:cxn modelId="{56D45B6A-6BB5-41E3-BE06-AA0B97895AC8}" srcId="{AE15E5BE-BEBC-4052-BEF8-AAAA043728A5}" destId="{338DE6D0-E717-4A8B-AD85-7A08C58B8C93}" srcOrd="0" destOrd="0" parTransId="{FF9C59B7-493B-4E82-8339-595F6783D327}" sibTransId="{6CBD7726-7DD7-4349-AB60-0B1376ABDB91}"/>
    <dgm:cxn modelId="{7F1DA13B-7C9E-4FB4-B4C2-C25F8C8BFD79}" type="presOf" srcId="{2A16959E-148D-4EB7-A6E6-01FEA776DAB7}" destId="{47687A2C-7A07-4788-ACCF-B6B1E6708EBB}" srcOrd="0" destOrd="0" presId="urn:microsoft.com/office/officeart/2005/8/layout/radial1"/>
    <dgm:cxn modelId="{F0A9842C-1E15-4397-85EB-36DB4F6C6410}" type="presOf" srcId="{665041C3-7FB1-41FB-B519-556BFF162384}" destId="{7056A296-9C1D-4736-BF7C-C31C4F4D9270}" srcOrd="1" destOrd="0" presId="urn:microsoft.com/office/officeart/2005/8/layout/radial1"/>
    <dgm:cxn modelId="{55DF86E3-F219-4237-AA15-FE32943CD7B2}" srcId="{338DE6D0-E717-4A8B-AD85-7A08C58B8C93}" destId="{0B8FB79C-6655-403D-AD30-D42ED3FAB286}" srcOrd="1" destOrd="0" parTransId="{665041C3-7FB1-41FB-B519-556BFF162384}" sibTransId="{86AC9B84-E1BA-4FCD-AF56-B3FB282CC6DA}"/>
    <dgm:cxn modelId="{F42A1478-65EF-4170-939A-BA6A7331F355}" type="presParOf" srcId="{163B48EF-9841-4162-8144-F87833AC7827}" destId="{FD9E2C94-FFDE-4CF6-A28F-74D33FA74741}" srcOrd="0" destOrd="0" presId="urn:microsoft.com/office/officeart/2005/8/layout/radial1"/>
    <dgm:cxn modelId="{7545E380-28C6-4487-9C9D-D93955EAA0C9}" type="presParOf" srcId="{163B48EF-9841-4162-8144-F87833AC7827}" destId="{A3623A90-3FE9-498E-8512-860C9E106506}" srcOrd="1" destOrd="0" presId="urn:microsoft.com/office/officeart/2005/8/layout/radial1"/>
    <dgm:cxn modelId="{AB1D02A8-0728-408C-AA82-89E08853EB2E}" type="presParOf" srcId="{A3623A90-3FE9-498E-8512-860C9E106506}" destId="{268C90FE-07D6-4319-AA7F-79C16D8DF00A}" srcOrd="0" destOrd="0" presId="urn:microsoft.com/office/officeart/2005/8/layout/radial1"/>
    <dgm:cxn modelId="{9386F0F4-2FAC-4280-B1D7-F343E3DAAE8F}" type="presParOf" srcId="{163B48EF-9841-4162-8144-F87833AC7827}" destId="{EABD945B-2C4C-4924-82B5-6528F5060595}" srcOrd="2" destOrd="0" presId="urn:microsoft.com/office/officeart/2005/8/layout/radial1"/>
    <dgm:cxn modelId="{5E9648B3-9C30-47BD-869D-32ADB1BDD815}" type="presParOf" srcId="{163B48EF-9841-4162-8144-F87833AC7827}" destId="{E9578874-202A-4A76-99E0-05A219C44AE0}" srcOrd="3" destOrd="0" presId="urn:microsoft.com/office/officeart/2005/8/layout/radial1"/>
    <dgm:cxn modelId="{30F3F104-1724-426C-85CC-030581459FB3}" type="presParOf" srcId="{E9578874-202A-4A76-99E0-05A219C44AE0}" destId="{7056A296-9C1D-4736-BF7C-C31C4F4D9270}" srcOrd="0" destOrd="0" presId="urn:microsoft.com/office/officeart/2005/8/layout/radial1"/>
    <dgm:cxn modelId="{929D82F6-2B2B-42AA-A42A-7A107BDF7684}" type="presParOf" srcId="{163B48EF-9841-4162-8144-F87833AC7827}" destId="{C6BC3B8A-33FA-4A7F-937B-11A522D39F42}" srcOrd="4" destOrd="0" presId="urn:microsoft.com/office/officeart/2005/8/layout/radial1"/>
    <dgm:cxn modelId="{4BA4B0B7-38FF-48CA-87A3-CE53B7C8C807}" type="presParOf" srcId="{163B48EF-9841-4162-8144-F87833AC7827}" destId="{A1A9A5E7-BCCE-4563-A3EC-69A38A6B507C}" srcOrd="5" destOrd="0" presId="urn:microsoft.com/office/officeart/2005/8/layout/radial1"/>
    <dgm:cxn modelId="{32F1DD0E-C56C-4875-9CE2-1BF01BA09EE6}" type="presParOf" srcId="{A1A9A5E7-BCCE-4563-A3EC-69A38A6B507C}" destId="{015A40EF-3B84-4483-9FB9-99121BFC3C0B}" srcOrd="0" destOrd="0" presId="urn:microsoft.com/office/officeart/2005/8/layout/radial1"/>
    <dgm:cxn modelId="{B46E76AD-5D1A-497E-BF86-D62E6524A604}" type="presParOf" srcId="{163B48EF-9841-4162-8144-F87833AC7827}" destId="{7B64083A-BDE1-4F89-A35A-8799462C08AD}" srcOrd="6" destOrd="0" presId="urn:microsoft.com/office/officeart/2005/8/layout/radial1"/>
    <dgm:cxn modelId="{5091DE8D-9AA5-4421-8307-171EEF9696A6}" type="presParOf" srcId="{163B48EF-9841-4162-8144-F87833AC7827}" destId="{47687A2C-7A07-4788-ACCF-B6B1E6708EBB}" srcOrd="7" destOrd="0" presId="urn:microsoft.com/office/officeart/2005/8/layout/radial1"/>
    <dgm:cxn modelId="{EA397153-589C-45FF-B568-AFDBDFC48E66}" type="presParOf" srcId="{47687A2C-7A07-4788-ACCF-B6B1E6708EBB}" destId="{FCB44830-C57B-4041-B7CD-7EBC01AFF062}" srcOrd="0" destOrd="0" presId="urn:microsoft.com/office/officeart/2005/8/layout/radial1"/>
    <dgm:cxn modelId="{E86571EF-8431-4360-8751-5EBDD97A6982}" type="presParOf" srcId="{163B48EF-9841-4162-8144-F87833AC7827}" destId="{B1462B71-E8A1-4D16-AA62-979EE510E4B8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4E182F-D260-46C0-B46C-D5B8164A773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5D8BC1A-9EFB-42B9-A241-B972C78BA9D1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effectLst>
          <a:innerShdw blurRad="63500" dist="50800" dir="81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الجهات المعنية بالتفسير</a:t>
          </a:r>
          <a:endParaRPr lang="en-US" dirty="0">
            <a:solidFill>
              <a:schemeClr val="tx1"/>
            </a:solidFill>
          </a:endParaRPr>
        </a:p>
      </dgm:t>
    </dgm:pt>
    <dgm:pt modelId="{51D72035-8521-42B6-A1D1-2ACF89421EAB}" type="parTrans" cxnId="{B579B541-BC34-43B4-9C09-51B5CEAE0499}">
      <dgm:prSet/>
      <dgm:spPr/>
      <dgm:t>
        <a:bodyPr/>
        <a:lstStyle/>
        <a:p>
          <a:endParaRPr lang="en-US"/>
        </a:p>
      </dgm:t>
    </dgm:pt>
    <dgm:pt modelId="{D2117A37-BEE5-47A2-801D-4BA1CC6B8179}" type="sibTrans" cxnId="{B579B541-BC34-43B4-9C09-51B5CEAE0499}">
      <dgm:prSet/>
      <dgm:spPr/>
      <dgm:t>
        <a:bodyPr/>
        <a:lstStyle/>
        <a:p>
          <a:endParaRPr lang="en-US"/>
        </a:p>
      </dgm:t>
    </dgm:pt>
    <dgm:pt modelId="{6FE12BF1-4B1E-4C19-B4EF-A0D4D18EB247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effectLst>
          <a:innerShdw blurRad="63500" dist="50800" dir="81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احد فروع المنظمة</a:t>
          </a:r>
        </a:p>
        <a:p>
          <a:r>
            <a:rPr lang="ar-SA" dirty="0" smtClean="0">
              <a:solidFill>
                <a:schemeClr val="tx1"/>
              </a:solidFill>
            </a:rPr>
            <a:t>البنك الدولي للانشاء</a:t>
          </a:r>
          <a:endParaRPr lang="en-US" dirty="0">
            <a:solidFill>
              <a:schemeClr val="tx1"/>
            </a:solidFill>
          </a:endParaRPr>
        </a:p>
      </dgm:t>
    </dgm:pt>
    <dgm:pt modelId="{99FA7FF3-D4E2-4BB5-AC0C-F08C5F8A2EC8}" type="parTrans" cxnId="{9BE76BD5-AD9A-4E87-A87F-4EA13F4CB6B4}">
      <dgm:prSet/>
      <dgm:spPr/>
      <dgm:t>
        <a:bodyPr/>
        <a:lstStyle/>
        <a:p>
          <a:endParaRPr lang="en-US"/>
        </a:p>
      </dgm:t>
    </dgm:pt>
    <dgm:pt modelId="{2C76BBD9-3B4A-4910-A0C9-D31750A23E0C}" type="sibTrans" cxnId="{9BE76BD5-AD9A-4E87-A87F-4EA13F4CB6B4}">
      <dgm:prSet/>
      <dgm:spPr/>
      <dgm:t>
        <a:bodyPr/>
        <a:lstStyle/>
        <a:p>
          <a:endParaRPr lang="en-US"/>
        </a:p>
      </dgm:t>
    </dgm:pt>
    <dgm:pt modelId="{087E6C63-C943-467D-8F2C-E9EBAA792B3F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effectLst>
          <a:innerShdw blurRad="63500" dist="50800" dir="81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تحكيم + محكمة العدل</a:t>
          </a:r>
          <a:endParaRPr lang="en-US" dirty="0">
            <a:solidFill>
              <a:schemeClr val="tx1"/>
            </a:solidFill>
          </a:endParaRPr>
        </a:p>
      </dgm:t>
    </dgm:pt>
    <dgm:pt modelId="{0FC2DEDD-BDEA-45FD-B1AD-3B4C135B16C8}" type="parTrans" cxnId="{8F9DF567-18DC-4719-9ACA-FCD1E15E4FB1}">
      <dgm:prSet/>
      <dgm:spPr/>
      <dgm:t>
        <a:bodyPr/>
        <a:lstStyle/>
        <a:p>
          <a:endParaRPr lang="en-US"/>
        </a:p>
      </dgm:t>
    </dgm:pt>
    <dgm:pt modelId="{2B8D58D4-E4E0-4B79-8F9B-8B03244C2869}" type="sibTrans" cxnId="{8F9DF567-18DC-4719-9ACA-FCD1E15E4FB1}">
      <dgm:prSet/>
      <dgm:spPr/>
      <dgm:t>
        <a:bodyPr/>
        <a:lstStyle/>
        <a:p>
          <a:endParaRPr lang="en-US"/>
        </a:p>
      </dgm:t>
    </dgm:pt>
    <dgm:pt modelId="{8B21E2C8-57DB-496E-844C-60116D3777AD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effectLst>
          <a:innerShdw blurRad="63500" dist="50800" dir="81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محكمة العدل</a:t>
          </a:r>
        </a:p>
        <a:p>
          <a:r>
            <a:rPr lang="ar-SA" dirty="0" smtClean="0">
              <a:solidFill>
                <a:schemeClr val="tx1"/>
              </a:solidFill>
            </a:rPr>
            <a:t>منظمة الصحة العالمية</a:t>
          </a:r>
          <a:endParaRPr lang="en-US" dirty="0">
            <a:solidFill>
              <a:schemeClr val="tx1"/>
            </a:solidFill>
          </a:endParaRPr>
        </a:p>
      </dgm:t>
    </dgm:pt>
    <dgm:pt modelId="{38CAD4D8-4CE3-4FEB-9B94-EB30BCE2E0F9}" type="parTrans" cxnId="{40FFB466-324F-4F1A-A395-FEAC30F73899}">
      <dgm:prSet/>
      <dgm:spPr/>
      <dgm:t>
        <a:bodyPr/>
        <a:lstStyle/>
        <a:p>
          <a:endParaRPr lang="en-US"/>
        </a:p>
      </dgm:t>
    </dgm:pt>
    <dgm:pt modelId="{EBB7B89A-D3B0-41A7-8C9D-B263D6B77A12}" type="sibTrans" cxnId="{40FFB466-324F-4F1A-A395-FEAC30F73899}">
      <dgm:prSet/>
      <dgm:spPr/>
      <dgm:t>
        <a:bodyPr/>
        <a:lstStyle/>
        <a:p>
          <a:endParaRPr lang="en-US"/>
        </a:p>
      </dgm:t>
    </dgm:pt>
    <dgm:pt modelId="{FF310FCC-9DAB-495D-880F-02B7528C69D6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effectLst>
          <a:innerShdw blurRad="63500" dist="50800" dir="81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محكم دولي</a:t>
          </a:r>
        </a:p>
        <a:p>
          <a:r>
            <a:rPr lang="ar-SA" dirty="0" smtClean="0">
              <a:solidFill>
                <a:schemeClr val="tx1"/>
              </a:solidFill>
            </a:rPr>
            <a:t>اتحاد البريد</a:t>
          </a:r>
          <a:endParaRPr lang="en-US" dirty="0">
            <a:solidFill>
              <a:schemeClr val="tx1"/>
            </a:solidFill>
          </a:endParaRPr>
        </a:p>
      </dgm:t>
    </dgm:pt>
    <dgm:pt modelId="{9DC80FC0-F6CF-4E8A-A18A-075AEC832A59}" type="parTrans" cxnId="{D6616525-9694-4E09-AC54-C40916ECCA07}">
      <dgm:prSet/>
      <dgm:spPr/>
      <dgm:t>
        <a:bodyPr/>
        <a:lstStyle/>
        <a:p>
          <a:endParaRPr lang="en-US"/>
        </a:p>
      </dgm:t>
    </dgm:pt>
    <dgm:pt modelId="{9892BBA6-81B8-4CBF-98B8-3F0E7AC922E7}" type="sibTrans" cxnId="{D6616525-9694-4E09-AC54-C40916ECCA07}">
      <dgm:prSet/>
      <dgm:spPr/>
      <dgm:t>
        <a:bodyPr/>
        <a:lstStyle/>
        <a:p>
          <a:endParaRPr lang="en-US"/>
        </a:p>
      </dgm:t>
    </dgm:pt>
    <dgm:pt modelId="{5281443A-CBA4-4AB5-806F-F85475D1FE01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effectLst>
          <a:innerShdw blurRad="63500" dist="50800" dir="8100000">
            <a:prstClr val="black">
              <a:alpha val="50000"/>
            </a:prstClr>
          </a:innerShdw>
        </a:effectLst>
        <a:scene3d>
          <a:camera prst="isometricRightUp"/>
          <a:lightRig rig="threePt" dir="t"/>
        </a:scene3d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قرار من المديرين</a:t>
          </a:r>
          <a:endParaRPr lang="en-US" dirty="0">
            <a:solidFill>
              <a:schemeClr val="tx1"/>
            </a:solidFill>
          </a:endParaRPr>
        </a:p>
      </dgm:t>
    </dgm:pt>
    <dgm:pt modelId="{E97D815F-27ED-4738-B2FD-9620D447D2DC}" type="parTrans" cxnId="{07A963E2-532A-4CD5-AE6E-1F393F273100}">
      <dgm:prSet/>
      <dgm:spPr/>
      <dgm:t>
        <a:bodyPr/>
        <a:lstStyle/>
        <a:p>
          <a:endParaRPr lang="en-US"/>
        </a:p>
      </dgm:t>
    </dgm:pt>
    <dgm:pt modelId="{5F894A88-44E7-4F3A-9179-DC969CF12F38}" type="sibTrans" cxnId="{07A963E2-532A-4CD5-AE6E-1F393F273100}">
      <dgm:prSet/>
      <dgm:spPr/>
      <dgm:t>
        <a:bodyPr/>
        <a:lstStyle/>
        <a:p>
          <a:endParaRPr lang="en-US"/>
        </a:p>
      </dgm:t>
    </dgm:pt>
    <dgm:pt modelId="{798A92B6-1510-4466-842F-2CB68A817B62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effectLst>
          <a:innerShdw blurRad="63500" dist="50800" dir="8100000">
            <a:prstClr val="black">
              <a:alpha val="50000"/>
            </a:prstClr>
          </a:innerShdw>
        </a:effectLst>
        <a:scene3d>
          <a:camera prst="isometricRightUp"/>
          <a:lightRig rig="threePt" dir="t"/>
        </a:scene3d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مجلس المحافظين وقراره نهائي</a:t>
          </a:r>
          <a:endParaRPr lang="en-US" dirty="0">
            <a:solidFill>
              <a:schemeClr val="tx1"/>
            </a:solidFill>
          </a:endParaRPr>
        </a:p>
      </dgm:t>
    </dgm:pt>
    <dgm:pt modelId="{67705478-F549-498C-ACE4-DB635C88A46E}" type="parTrans" cxnId="{A3475B97-FDAA-4DFA-86DA-755628F90538}">
      <dgm:prSet/>
      <dgm:spPr/>
      <dgm:t>
        <a:bodyPr/>
        <a:lstStyle/>
        <a:p>
          <a:endParaRPr lang="en-US"/>
        </a:p>
      </dgm:t>
    </dgm:pt>
    <dgm:pt modelId="{4AD11E1B-0E2D-4D75-8065-512C111B80BE}" type="sibTrans" cxnId="{A3475B97-FDAA-4DFA-86DA-755628F90538}">
      <dgm:prSet/>
      <dgm:spPr/>
      <dgm:t>
        <a:bodyPr/>
        <a:lstStyle/>
        <a:p>
          <a:endParaRPr lang="en-US"/>
        </a:p>
      </dgm:t>
    </dgm:pt>
    <dgm:pt modelId="{E69C10D0-2076-4187-B115-EAD74E8061A4}" type="pres">
      <dgm:prSet presAssocID="{5A4E182F-D260-46C0-B46C-D5B8164A773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605A1BF-3ADD-4A89-B848-A3F98D8DD1AA}" type="pres">
      <dgm:prSet presAssocID="{85D8BC1A-9EFB-42B9-A241-B972C78BA9D1}" presName="hierRoot1" presStyleCnt="0">
        <dgm:presLayoutVars>
          <dgm:hierBranch val="init"/>
        </dgm:presLayoutVars>
      </dgm:prSet>
      <dgm:spPr/>
    </dgm:pt>
    <dgm:pt modelId="{71606AD3-E8F8-404B-B43A-69CDDC19668A}" type="pres">
      <dgm:prSet presAssocID="{85D8BC1A-9EFB-42B9-A241-B972C78BA9D1}" presName="rootComposite1" presStyleCnt="0"/>
      <dgm:spPr/>
    </dgm:pt>
    <dgm:pt modelId="{7E82A454-7F1C-44D0-9D23-843D25E1D051}" type="pres">
      <dgm:prSet presAssocID="{85D8BC1A-9EFB-42B9-A241-B972C78BA9D1}" presName="rootText1" presStyleLbl="node0" presStyleIdx="0" presStyleCnt="1" custScaleX="165050" custScaleY="67475" custLinFactNeighborX="-2853" custLinFactNeighborY="-140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7CA5D7-CD79-4661-BF23-80CBA0248023}" type="pres">
      <dgm:prSet presAssocID="{85D8BC1A-9EFB-42B9-A241-B972C78BA9D1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DA156D4-ED13-4955-A42B-2646EF12CCFB}" type="pres">
      <dgm:prSet presAssocID="{85D8BC1A-9EFB-42B9-A241-B972C78BA9D1}" presName="hierChild2" presStyleCnt="0"/>
      <dgm:spPr/>
    </dgm:pt>
    <dgm:pt modelId="{F937BFC5-AF4E-4B68-A38B-1AF3E18BA11A}" type="pres">
      <dgm:prSet presAssocID="{99FA7FF3-D4E2-4BB5-AC0C-F08C5F8A2EC8}" presName="Name37" presStyleLbl="parChTrans1D2" presStyleIdx="0" presStyleCnt="4"/>
      <dgm:spPr/>
      <dgm:t>
        <a:bodyPr/>
        <a:lstStyle/>
        <a:p>
          <a:endParaRPr lang="en-US"/>
        </a:p>
      </dgm:t>
    </dgm:pt>
    <dgm:pt modelId="{45827FAA-E357-47E5-A7D1-CEC6A60B3A9B}" type="pres">
      <dgm:prSet presAssocID="{6FE12BF1-4B1E-4C19-B4EF-A0D4D18EB247}" presName="hierRoot2" presStyleCnt="0">
        <dgm:presLayoutVars>
          <dgm:hierBranch val="init"/>
        </dgm:presLayoutVars>
      </dgm:prSet>
      <dgm:spPr/>
    </dgm:pt>
    <dgm:pt modelId="{29939A2B-43A6-4323-94EB-5C13EC21BF24}" type="pres">
      <dgm:prSet presAssocID="{6FE12BF1-4B1E-4C19-B4EF-A0D4D18EB247}" presName="rootComposite" presStyleCnt="0"/>
      <dgm:spPr/>
    </dgm:pt>
    <dgm:pt modelId="{D3A88770-0D11-4424-A422-BF9E3331FA26}" type="pres">
      <dgm:prSet presAssocID="{6FE12BF1-4B1E-4C19-B4EF-A0D4D18EB247}" presName="rootText" presStyleLbl="node2" presStyleIdx="0" presStyleCnt="4" custLinFactNeighborY="-96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8C7820-B12C-4429-9122-9E14AC758AB7}" type="pres">
      <dgm:prSet presAssocID="{6FE12BF1-4B1E-4C19-B4EF-A0D4D18EB247}" presName="rootConnector" presStyleLbl="node2" presStyleIdx="0" presStyleCnt="4"/>
      <dgm:spPr/>
      <dgm:t>
        <a:bodyPr/>
        <a:lstStyle/>
        <a:p>
          <a:endParaRPr lang="en-US"/>
        </a:p>
      </dgm:t>
    </dgm:pt>
    <dgm:pt modelId="{17ACD841-DC95-4826-A651-5F6597149F37}" type="pres">
      <dgm:prSet presAssocID="{6FE12BF1-4B1E-4C19-B4EF-A0D4D18EB247}" presName="hierChild4" presStyleCnt="0"/>
      <dgm:spPr/>
    </dgm:pt>
    <dgm:pt modelId="{BC3AE570-34F8-4A51-BD7C-C4D9C3BE04EC}" type="pres">
      <dgm:prSet presAssocID="{E97D815F-27ED-4738-B2FD-9620D447D2DC}" presName="Name37" presStyleLbl="parChTrans1D3" presStyleIdx="0" presStyleCnt="2"/>
      <dgm:spPr/>
      <dgm:t>
        <a:bodyPr/>
        <a:lstStyle/>
        <a:p>
          <a:endParaRPr lang="en-US"/>
        </a:p>
      </dgm:t>
    </dgm:pt>
    <dgm:pt modelId="{CA2EBA3B-8057-47DF-AF34-D9A7A8DE2952}" type="pres">
      <dgm:prSet presAssocID="{5281443A-CBA4-4AB5-806F-F85475D1FE01}" presName="hierRoot2" presStyleCnt="0">
        <dgm:presLayoutVars>
          <dgm:hierBranch val="init"/>
        </dgm:presLayoutVars>
      </dgm:prSet>
      <dgm:spPr/>
    </dgm:pt>
    <dgm:pt modelId="{A8ABFF0E-3827-46C8-96CA-60124122C390}" type="pres">
      <dgm:prSet presAssocID="{5281443A-CBA4-4AB5-806F-F85475D1FE01}" presName="rootComposite" presStyleCnt="0"/>
      <dgm:spPr/>
    </dgm:pt>
    <dgm:pt modelId="{33B71E3C-9FC5-426E-9346-70DB0F63CB0C}" type="pres">
      <dgm:prSet presAssocID="{5281443A-CBA4-4AB5-806F-F85475D1FE01}" presName="rootText" presStyleLbl="node3" presStyleIdx="0" presStyleCnt="2" custLinFactNeighborY="-128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007ED4-4517-4A01-96B2-50CCFFA2C6B5}" type="pres">
      <dgm:prSet presAssocID="{5281443A-CBA4-4AB5-806F-F85475D1FE01}" presName="rootConnector" presStyleLbl="node3" presStyleIdx="0" presStyleCnt="2"/>
      <dgm:spPr/>
      <dgm:t>
        <a:bodyPr/>
        <a:lstStyle/>
        <a:p>
          <a:endParaRPr lang="en-US"/>
        </a:p>
      </dgm:t>
    </dgm:pt>
    <dgm:pt modelId="{32A72B2D-6041-4F38-BF90-7046241E036D}" type="pres">
      <dgm:prSet presAssocID="{5281443A-CBA4-4AB5-806F-F85475D1FE01}" presName="hierChild4" presStyleCnt="0"/>
      <dgm:spPr/>
    </dgm:pt>
    <dgm:pt modelId="{B7102EBB-11D4-4A7E-9787-EFEF7E326101}" type="pres">
      <dgm:prSet presAssocID="{5281443A-CBA4-4AB5-806F-F85475D1FE01}" presName="hierChild5" presStyleCnt="0"/>
      <dgm:spPr/>
    </dgm:pt>
    <dgm:pt modelId="{24CAAA45-1E64-4EBD-9768-8855A68FDDC5}" type="pres">
      <dgm:prSet presAssocID="{67705478-F549-498C-ACE4-DB635C88A46E}" presName="Name37" presStyleLbl="parChTrans1D3" presStyleIdx="1" presStyleCnt="2"/>
      <dgm:spPr/>
      <dgm:t>
        <a:bodyPr/>
        <a:lstStyle/>
        <a:p>
          <a:endParaRPr lang="en-US"/>
        </a:p>
      </dgm:t>
    </dgm:pt>
    <dgm:pt modelId="{8B1AFA3F-8EB3-4BE0-9349-072122A04DCD}" type="pres">
      <dgm:prSet presAssocID="{798A92B6-1510-4466-842F-2CB68A817B62}" presName="hierRoot2" presStyleCnt="0">
        <dgm:presLayoutVars>
          <dgm:hierBranch val="init"/>
        </dgm:presLayoutVars>
      </dgm:prSet>
      <dgm:spPr/>
    </dgm:pt>
    <dgm:pt modelId="{4F0A669D-15DC-4EDF-8B54-C07331C684DC}" type="pres">
      <dgm:prSet presAssocID="{798A92B6-1510-4466-842F-2CB68A817B62}" presName="rootComposite" presStyleCnt="0"/>
      <dgm:spPr/>
    </dgm:pt>
    <dgm:pt modelId="{D5D7504C-062F-4414-B9EA-989444711F77}" type="pres">
      <dgm:prSet presAssocID="{798A92B6-1510-4466-842F-2CB68A817B62}" presName="rootText" presStyleLbl="node3" presStyleIdx="1" presStyleCnt="2" custLinFactNeighborY="-128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50A0A6-7728-42FA-9528-EB558AF8EF87}" type="pres">
      <dgm:prSet presAssocID="{798A92B6-1510-4466-842F-2CB68A817B62}" presName="rootConnector" presStyleLbl="node3" presStyleIdx="1" presStyleCnt="2"/>
      <dgm:spPr/>
      <dgm:t>
        <a:bodyPr/>
        <a:lstStyle/>
        <a:p>
          <a:endParaRPr lang="en-US"/>
        </a:p>
      </dgm:t>
    </dgm:pt>
    <dgm:pt modelId="{65C2AB62-5AA8-49F7-9FF3-05B826716479}" type="pres">
      <dgm:prSet presAssocID="{798A92B6-1510-4466-842F-2CB68A817B62}" presName="hierChild4" presStyleCnt="0"/>
      <dgm:spPr/>
    </dgm:pt>
    <dgm:pt modelId="{838644E6-7D9A-4BF1-A811-16855FB72C09}" type="pres">
      <dgm:prSet presAssocID="{798A92B6-1510-4466-842F-2CB68A817B62}" presName="hierChild5" presStyleCnt="0"/>
      <dgm:spPr/>
    </dgm:pt>
    <dgm:pt modelId="{D59F85FE-8DE9-4D70-8497-C67BADBAA50D}" type="pres">
      <dgm:prSet presAssocID="{6FE12BF1-4B1E-4C19-B4EF-A0D4D18EB247}" presName="hierChild5" presStyleCnt="0"/>
      <dgm:spPr/>
    </dgm:pt>
    <dgm:pt modelId="{2677001A-CDA9-409B-9112-6C8D087272F6}" type="pres">
      <dgm:prSet presAssocID="{0FC2DEDD-BDEA-45FD-B1AD-3B4C135B16C8}" presName="Name37" presStyleLbl="parChTrans1D2" presStyleIdx="1" presStyleCnt="4"/>
      <dgm:spPr/>
      <dgm:t>
        <a:bodyPr/>
        <a:lstStyle/>
        <a:p>
          <a:endParaRPr lang="en-US"/>
        </a:p>
      </dgm:t>
    </dgm:pt>
    <dgm:pt modelId="{42E2C69A-E45C-4706-A840-B2422D004592}" type="pres">
      <dgm:prSet presAssocID="{087E6C63-C943-467D-8F2C-E9EBAA792B3F}" presName="hierRoot2" presStyleCnt="0">
        <dgm:presLayoutVars>
          <dgm:hierBranch val="init"/>
        </dgm:presLayoutVars>
      </dgm:prSet>
      <dgm:spPr/>
    </dgm:pt>
    <dgm:pt modelId="{74C31F16-5222-4723-8814-13F1FE57A477}" type="pres">
      <dgm:prSet presAssocID="{087E6C63-C943-467D-8F2C-E9EBAA792B3F}" presName="rootComposite" presStyleCnt="0"/>
      <dgm:spPr/>
    </dgm:pt>
    <dgm:pt modelId="{C05310DB-F096-44C0-B57D-AB8BAC42837E}" type="pres">
      <dgm:prSet presAssocID="{087E6C63-C943-467D-8F2C-E9EBAA792B3F}" presName="rootText" presStyleLbl="node2" presStyleIdx="1" presStyleCnt="4" custLinFactNeighborY="-96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70AACA-5A8F-4A54-B8EB-F0BA3690777C}" type="pres">
      <dgm:prSet presAssocID="{087E6C63-C943-467D-8F2C-E9EBAA792B3F}" presName="rootConnector" presStyleLbl="node2" presStyleIdx="1" presStyleCnt="4"/>
      <dgm:spPr/>
      <dgm:t>
        <a:bodyPr/>
        <a:lstStyle/>
        <a:p>
          <a:endParaRPr lang="en-US"/>
        </a:p>
      </dgm:t>
    </dgm:pt>
    <dgm:pt modelId="{3E91F2B4-D851-4317-80C2-8C5678BA71AC}" type="pres">
      <dgm:prSet presAssocID="{087E6C63-C943-467D-8F2C-E9EBAA792B3F}" presName="hierChild4" presStyleCnt="0"/>
      <dgm:spPr/>
    </dgm:pt>
    <dgm:pt modelId="{3033B876-B877-49CA-BFE7-C2618E19A65B}" type="pres">
      <dgm:prSet presAssocID="{087E6C63-C943-467D-8F2C-E9EBAA792B3F}" presName="hierChild5" presStyleCnt="0"/>
      <dgm:spPr/>
    </dgm:pt>
    <dgm:pt modelId="{7CAB4CCE-5C6F-4BF9-B1C4-43078BE94724}" type="pres">
      <dgm:prSet presAssocID="{38CAD4D8-4CE3-4FEB-9B94-EB30BCE2E0F9}" presName="Name37" presStyleLbl="parChTrans1D2" presStyleIdx="2" presStyleCnt="4"/>
      <dgm:spPr/>
      <dgm:t>
        <a:bodyPr/>
        <a:lstStyle/>
        <a:p>
          <a:endParaRPr lang="en-US"/>
        </a:p>
      </dgm:t>
    </dgm:pt>
    <dgm:pt modelId="{68A8B013-67D3-4FC1-B7B9-506C63C9A31E}" type="pres">
      <dgm:prSet presAssocID="{8B21E2C8-57DB-496E-844C-60116D3777AD}" presName="hierRoot2" presStyleCnt="0">
        <dgm:presLayoutVars>
          <dgm:hierBranch val="init"/>
        </dgm:presLayoutVars>
      </dgm:prSet>
      <dgm:spPr/>
    </dgm:pt>
    <dgm:pt modelId="{5B18DA21-F625-4818-B023-E581793A0242}" type="pres">
      <dgm:prSet presAssocID="{8B21E2C8-57DB-496E-844C-60116D3777AD}" presName="rootComposite" presStyleCnt="0"/>
      <dgm:spPr/>
    </dgm:pt>
    <dgm:pt modelId="{190F549E-E476-40C6-9EE2-77C078D8C6D4}" type="pres">
      <dgm:prSet presAssocID="{8B21E2C8-57DB-496E-844C-60116D3777AD}" presName="rootText" presStyleLbl="node2" presStyleIdx="2" presStyleCnt="4" custLinFactNeighborY="-96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F9932D-7047-46E4-B2ED-7490F83A53A9}" type="pres">
      <dgm:prSet presAssocID="{8B21E2C8-57DB-496E-844C-60116D3777AD}" presName="rootConnector" presStyleLbl="node2" presStyleIdx="2" presStyleCnt="4"/>
      <dgm:spPr/>
      <dgm:t>
        <a:bodyPr/>
        <a:lstStyle/>
        <a:p>
          <a:endParaRPr lang="en-US"/>
        </a:p>
      </dgm:t>
    </dgm:pt>
    <dgm:pt modelId="{6C7DE768-62AD-49F8-971B-03470AC15B29}" type="pres">
      <dgm:prSet presAssocID="{8B21E2C8-57DB-496E-844C-60116D3777AD}" presName="hierChild4" presStyleCnt="0"/>
      <dgm:spPr/>
    </dgm:pt>
    <dgm:pt modelId="{CCDE1943-23AD-4A3A-BEA5-6E04B9721FEB}" type="pres">
      <dgm:prSet presAssocID="{8B21E2C8-57DB-496E-844C-60116D3777AD}" presName="hierChild5" presStyleCnt="0"/>
      <dgm:spPr/>
    </dgm:pt>
    <dgm:pt modelId="{07C008A1-CA1E-48B3-A754-9D360FDCDF57}" type="pres">
      <dgm:prSet presAssocID="{9DC80FC0-F6CF-4E8A-A18A-075AEC832A59}" presName="Name37" presStyleLbl="parChTrans1D2" presStyleIdx="3" presStyleCnt="4"/>
      <dgm:spPr/>
      <dgm:t>
        <a:bodyPr/>
        <a:lstStyle/>
        <a:p>
          <a:endParaRPr lang="en-US"/>
        </a:p>
      </dgm:t>
    </dgm:pt>
    <dgm:pt modelId="{4F062A0E-1AC6-41B0-8750-9F4DDF8064AB}" type="pres">
      <dgm:prSet presAssocID="{FF310FCC-9DAB-495D-880F-02B7528C69D6}" presName="hierRoot2" presStyleCnt="0">
        <dgm:presLayoutVars>
          <dgm:hierBranch val="init"/>
        </dgm:presLayoutVars>
      </dgm:prSet>
      <dgm:spPr/>
    </dgm:pt>
    <dgm:pt modelId="{382F0F76-5744-4718-B90F-DB0A9C39E90A}" type="pres">
      <dgm:prSet presAssocID="{FF310FCC-9DAB-495D-880F-02B7528C69D6}" presName="rootComposite" presStyleCnt="0"/>
      <dgm:spPr/>
    </dgm:pt>
    <dgm:pt modelId="{EDDD4999-1AB8-4ECE-B64B-05C13256F868}" type="pres">
      <dgm:prSet presAssocID="{FF310FCC-9DAB-495D-880F-02B7528C69D6}" presName="rootText" presStyleLbl="node2" presStyleIdx="3" presStyleCnt="4" custLinFactNeighborY="-96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29C6B6-3197-428F-8102-67A246A34D14}" type="pres">
      <dgm:prSet presAssocID="{FF310FCC-9DAB-495D-880F-02B7528C69D6}" presName="rootConnector" presStyleLbl="node2" presStyleIdx="3" presStyleCnt="4"/>
      <dgm:spPr/>
      <dgm:t>
        <a:bodyPr/>
        <a:lstStyle/>
        <a:p>
          <a:endParaRPr lang="en-US"/>
        </a:p>
      </dgm:t>
    </dgm:pt>
    <dgm:pt modelId="{4E6D5FD7-6B2B-47FB-9474-9741FECC9A61}" type="pres">
      <dgm:prSet presAssocID="{FF310FCC-9DAB-495D-880F-02B7528C69D6}" presName="hierChild4" presStyleCnt="0"/>
      <dgm:spPr/>
    </dgm:pt>
    <dgm:pt modelId="{ACB9AE75-3B87-4C68-B97A-D8343F8EC40F}" type="pres">
      <dgm:prSet presAssocID="{FF310FCC-9DAB-495D-880F-02B7528C69D6}" presName="hierChild5" presStyleCnt="0"/>
      <dgm:spPr/>
    </dgm:pt>
    <dgm:pt modelId="{F5DB8F76-EEE5-4A4D-9C19-38517715DC47}" type="pres">
      <dgm:prSet presAssocID="{85D8BC1A-9EFB-42B9-A241-B972C78BA9D1}" presName="hierChild3" presStyleCnt="0"/>
      <dgm:spPr/>
    </dgm:pt>
  </dgm:ptLst>
  <dgm:cxnLst>
    <dgm:cxn modelId="{D6616525-9694-4E09-AC54-C40916ECCA07}" srcId="{85D8BC1A-9EFB-42B9-A241-B972C78BA9D1}" destId="{FF310FCC-9DAB-495D-880F-02B7528C69D6}" srcOrd="3" destOrd="0" parTransId="{9DC80FC0-F6CF-4E8A-A18A-075AEC832A59}" sibTransId="{9892BBA6-81B8-4CBF-98B8-3F0E7AC922E7}"/>
    <dgm:cxn modelId="{F14AEBC4-B0DB-4A51-ABA9-F124C865BC9E}" type="presOf" srcId="{6FE12BF1-4B1E-4C19-B4EF-A0D4D18EB247}" destId="{798C7820-B12C-4429-9122-9E14AC758AB7}" srcOrd="1" destOrd="0" presId="urn:microsoft.com/office/officeart/2005/8/layout/orgChart1"/>
    <dgm:cxn modelId="{0CD96E40-BC4B-450E-9ED0-CAEAFFFFEEC1}" type="presOf" srcId="{798A92B6-1510-4466-842F-2CB68A817B62}" destId="{1C50A0A6-7728-42FA-9528-EB558AF8EF87}" srcOrd="1" destOrd="0" presId="urn:microsoft.com/office/officeart/2005/8/layout/orgChart1"/>
    <dgm:cxn modelId="{043BF978-0E9B-487F-8F7D-93EF72447E6D}" type="presOf" srcId="{E97D815F-27ED-4738-B2FD-9620D447D2DC}" destId="{BC3AE570-34F8-4A51-BD7C-C4D9C3BE04EC}" srcOrd="0" destOrd="0" presId="urn:microsoft.com/office/officeart/2005/8/layout/orgChart1"/>
    <dgm:cxn modelId="{2005EDAA-E81D-4DBB-8D55-FDFD89E7ECCC}" type="presOf" srcId="{5281443A-CBA4-4AB5-806F-F85475D1FE01}" destId="{33B71E3C-9FC5-426E-9346-70DB0F63CB0C}" srcOrd="0" destOrd="0" presId="urn:microsoft.com/office/officeart/2005/8/layout/orgChart1"/>
    <dgm:cxn modelId="{8F9DF567-18DC-4719-9ACA-FCD1E15E4FB1}" srcId="{85D8BC1A-9EFB-42B9-A241-B972C78BA9D1}" destId="{087E6C63-C943-467D-8F2C-E9EBAA792B3F}" srcOrd="1" destOrd="0" parTransId="{0FC2DEDD-BDEA-45FD-B1AD-3B4C135B16C8}" sibTransId="{2B8D58D4-E4E0-4B79-8F9B-8B03244C2869}"/>
    <dgm:cxn modelId="{73A3432F-0E3F-48A4-A767-698199CCDAFD}" type="presOf" srcId="{67705478-F549-498C-ACE4-DB635C88A46E}" destId="{24CAAA45-1E64-4EBD-9768-8855A68FDDC5}" srcOrd="0" destOrd="0" presId="urn:microsoft.com/office/officeart/2005/8/layout/orgChart1"/>
    <dgm:cxn modelId="{4A5352F7-11A8-4C93-8E97-387E19B72A05}" type="presOf" srcId="{85D8BC1A-9EFB-42B9-A241-B972C78BA9D1}" destId="{107CA5D7-CD79-4661-BF23-80CBA0248023}" srcOrd="1" destOrd="0" presId="urn:microsoft.com/office/officeart/2005/8/layout/orgChart1"/>
    <dgm:cxn modelId="{10CF45D6-E0BE-47EF-936D-7CCA9ED59D26}" type="presOf" srcId="{9DC80FC0-F6CF-4E8A-A18A-075AEC832A59}" destId="{07C008A1-CA1E-48B3-A754-9D360FDCDF57}" srcOrd="0" destOrd="0" presId="urn:microsoft.com/office/officeart/2005/8/layout/orgChart1"/>
    <dgm:cxn modelId="{5E536DA2-7D03-46D0-8AAF-8F4DB90F76DE}" type="presOf" srcId="{087E6C63-C943-467D-8F2C-E9EBAA792B3F}" destId="{2D70AACA-5A8F-4A54-B8EB-F0BA3690777C}" srcOrd="1" destOrd="0" presId="urn:microsoft.com/office/officeart/2005/8/layout/orgChart1"/>
    <dgm:cxn modelId="{7044E66B-3EAE-4846-8A41-84C1F707FC73}" type="presOf" srcId="{8B21E2C8-57DB-496E-844C-60116D3777AD}" destId="{190F549E-E476-40C6-9EE2-77C078D8C6D4}" srcOrd="0" destOrd="0" presId="urn:microsoft.com/office/officeart/2005/8/layout/orgChart1"/>
    <dgm:cxn modelId="{B1DDADF7-335D-4C76-A986-39B4E74CD55F}" type="presOf" srcId="{5281443A-CBA4-4AB5-806F-F85475D1FE01}" destId="{36007ED4-4517-4A01-96B2-50CCFFA2C6B5}" srcOrd="1" destOrd="0" presId="urn:microsoft.com/office/officeart/2005/8/layout/orgChart1"/>
    <dgm:cxn modelId="{CC0EE5CC-DAD8-4E35-8BD6-9F656A958C86}" type="presOf" srcId="{99FA7FF3-D4E2-4BB5-AC0C-F08C5F8A2EC8}" destId="{F937BFC5-AF4E-4B68-A38B-1AF3E18BA11A}" srcOrd="0" destOrd="0" presId="urn:microsoft.com/office/officeart/2005/8/layout/orgChart1"/>
    <dgm:cxn modelId="{57F0C699-126C-4D25-A622-9EDA860064D4}" type="presOf" srcId="{0FC2DEDD-BDEA-45FD-B1AD-3B4C135B16C8}" destId="{2677001A-CDA9-409B-9112-6C8D087272F6}" srcOrd="0" destOrd="0" presId="urn:microsoft.com/office/officeart/2005/8/layout/orgChart1"/>
    <dgm:cxn modelId="{F1CEFAED-9B6B-43C4-BF61-A621EE87035F}" type="presOf" srcId="{5A4E182F-D260-46C0-B46C-D5B8164A773B}" destId="{E69C10D0-2076-4187-B115-EAD74E8061A4}" srcOrd="0" destOrd="0" presId="urn:microsoft.com/office/officeart/2005/8/layout/orgChart1"/>
    <dgm:cxn modelId="{186FCE68-9E3D-4986-A2B4-5125C0B83F5B}" type="presOf" srcId="{8B21E2C8-57DB-496E-844C-60116D3777AD}" destId="{3AF9932D-7047-46E4-B2ED-7490F83A53A9}" srcOrd="1" destOrd="0" presId="urn:microsoft.com/office/officeart/2005/8/layout/orgChart1"/>
    <dgm:cxn modelId="{A3475B97-FDAA-4DFA-86DA-755628F90538}" srcId="{6FE12BF1-4B1E-4C19-B4EF-A0D4D18EB247}" destId="{798A92B6-1510-4466-842F-2CB68A817B62}" srcOrd="1" destOrd="0" parTransId="{67705478-F549-498C-ACE4-DB635C88A46E}" sibTransId="{4AD11E1B-0E2D-4D75-8065-512C111B80BE}"/>
    <dgm:cxn modelId="{5D893938-6507-4BEC-8E31-E816B2CDDC4A}" type="presOf" srcId="{798A92B6-1510-4466-842F-2CB68A817B62}" destId="{D5D7504C-062F-4414-B9EA-989444711F77}" srcOrd="0" destOrd="0" presId="urn:microsoft.com/office/officeart/2005/8/layout/orgChart1"/>
    <dgm:cxn modelId="{45F1395B-1868-403A-B126-87B656FD0104}" type="presOf" srcId="{85D8BC1A-9EFB-42B9-A241-B972C78BA9D1}" destId="{7E82A454-7F1C-44D0-9D23-843D25E1D051}" srcOrd="0" destOrd="0" presId="urn:microsoft.com/office/officeart/2005/8/layout/orgChart1"/>
    <dgm:cxn modelId="{7DB7F086-2937-4D0A-8C87-78CFB8313B75}" type="presOf" srcId="{38CAD4D8-4CE3-4FEB-9B94-EB30BCE2E0F9}" destId="{7CAB4CCE-5C6F-4BF9-B1C4-43078BE94724}" srcOrd="0" destOrd="0" presId="urn:microsoft.com/office/officeart/2005/8/layout/orgChart1"/>
    <dgm:cxn modelId="{CB14221B-6036-481D-B0DD-56C3EDE88033}" type="presOf" srcId="{087E6C63-C943-467D-8F2C-E9EBAA792B3F}" destId="{C05310DB-F096-44C0-B57D-AB8BAC42837E}" srcOrd="0" destOrd="0" presId="urn:microsoft.com/office/officeart/2005/8/layout/orgChart1"/>
    <dgm:cxn modelId="{7454CF03-D597-4D32-9B5D-9B39107B7996}" type="presOf" srcId="{FF310FCC-9DAB-495D-880F-02B7528C69D6}" destId="{3129C6B6-3197-428F-8102-67A246A34D14}" srcOrd="1" destOrd="0" presId="urn:microsoft.com/office/officeart/2005/8/layout/orgChart1"/>
    <dgm:cxn modelId="{40FFB466-324F-4F1A-A395-FEAC30F73899}" srcId="{85D8BC1A-9EFB-42B9-A241-B972C78BA9D1}" destId="{8B21E2C8-57DB-496E-844C-60116D3777AD}" srcOrd="2" destOrd="0" parTransId="{38CAD4D8-4CE3-4FEB-9B94-EB30BCE2E0F9}" sibTransId="{EBB7B89A-D3B0-41A7-8C9D-B263D6B77A12}"/>
    <dgm:cxn modelId="{812C4F2E-D307-4B53-B546-3AAF5A2670AF}" type="presOf" srcId="{FF310FCC-9DAB-495D-880F-02B7528C69D6}" destId="{EDDD4999-1AB8-4ECE-B64B-05C13256F868}" srcOrd="0" destOrd="0" presId="urn:microsoft.com/office/officeart/2005/8/layout/orgChart1"/>
    <dgm:cxn modelId="{B579B541-BC34-43B4-9C09-51B5CEAE0499}" srcId="{5A4E182F-D260-46C0-B46C-D5B8164A773B}" destId="{85D8BC1A-9EFB-42B9-A241-B972C78BA9D1}" srcOrd="0" destOrd="0" parTransId="{51D72035-8521-42B6-A1D1-2ACF89421EAB}" sibTransId="{D2117A37-BEE5-47A2-801D-4BA1CC6B8179}"/>
    <dgm:cxn modelId="{07A963E2-532A-4CD5-AE6E-1F393F273100}" srcId="{6FE12BF1-4B1E-4C19-B4EF-A0D4D18EB247}" destId="{5281443A-CBA4-4AB5-806F-F85475D1FE01}" srcOrd="0" destOrd="0" parTransId="{E97D815F-27ED-4738-B2FD-9620D447D2DC}" sibTransId="{5F894A88-44E7-4F3A-9179-DC969CF12F38}"/>
    <dgm:cxn modelId="{9BE76BD5-AD9A-4E87-A87F-4EA13F4CB6B4}" srcId="{85D8BC1A-9EFB-42B9-A241-B972C78BA9D1}" destId="{6FE12BF1-4B1E-4C19-B4EF-A0D4D18EB247}" srcOrd="0" destOrd="0" parTransId="{99FA7FF3-D4E2-4BB5-AC0C-F08C5F8A2EC8}" sibTransId="{2C76BBD9-3B4A-4910-A0C9-D31750A23E0C}"/>
    <dgm:cxn modelId="{EAEE99DB-095D-4109-8BC5-B353FC325586}" type="presOf" srcId="{6FE12BF1-4B1E-4C19-B4EF-A0D4D18EB247}" destId="{D3A88770-0D11-4424-A422-BF9E3331FA26}" srcOrd="0" destOrd="0" presId="urn:microsoft.com/office/officeart/2005/8/layout/orgChart1"/>
    <dgm:cxn modelId="{CB330B01-017B-456E-A889-B54963A07078}" type="presParOf" srcId="{E69C10D0-2076-4187-B115-EAD74E8061A4}" destId="{C605A1BF-3ADD-4A89-B848-A3F98D8DD1AA}" srcOrd="0" destOrd="0" presId="urn:microsoft.com/office/officeart/2005/8/layout/orgChart1"/>
    <dgm:cxn modelId="{4C97625E-6147-4A8F-9F36-F8ECBAC2C7F4}" type="presParOf" srcId="{C605A1BF-3ADD-4A89-B848-A3F98D8DD1AA}" destId="{71606AD3-E8F8-404B-B43A-69CDDC19668A}" srcOrd="0" destOrd="0" presId="urn:microsoft.com/office/officeart/2005/8/layout/orgChart1"/>
    <dgm:cxn modelId="{BD605B3E-C51E-487E-85F6-4C9086861F89}" type="presParOf" srcId="{71606AD3-E8F8-404B-B43A-69CDDC19668A}" destId="{7E82A454-7F1C-44D0-9D23-843D25E1D051}" srcOrd="0" destOrd="0" presId="urn:microsoft.com/office/officeart/2005/8/layout/orgChart1"/>
    <dgm:cxn modelId="{41AB9B6D-A44E-4344-9D7F-686A0500305A}" type="presParOf" srcId="{71606AD3-E8F8-404B-B43A-69CDDC19668A}" destId="{107CA5D7-CD79-4661-BF23-80CBA0248023}" srcOrd="1" destOrd="0" presId="urn:microsoft.com/office/officeart/2005/8/layout/orgChart1"/>
    <dgm:cxn modelId="{F42295AF-0159-477A-B0F3-A47688F5A96A}" type="presParOf" srcId="{C605A1BF-3ADD-4A89-B848-A3F98D8DD1AA}" destId="{6DA156D4-ED13-4955-A42B-2646EF12CCFB}" srcOrd="1" destOrd="0" presId="urn:microsoft.com/office/officeart/2005/8/layout/orgChart1"/>
    <dgm:cxn modelId="{7F48425E-6EBB-41C1-A422-610DDC64E779}" type="presParOf" srcId="{6DA156D4-ED13-4955-A42B-2646EF12CCFB}" destId="{F937BFC5-AF4E-4B68-A38B-1AF3E18BA11A}" srcOrd="0" destOrd="0" presId="urn:microsoft.com/office/officeart/2005/8/layout/orgChart1"/>
    <dgm:cxn modelId="{196CCE4A-13FC-463F-B97C-697B0CC14EDE}" type="presParOf" srcId="{6DA156D4-ED13-4955-A42B-2646EF12CCFB}" destId="{45827FAA-E357-47E5-A7D1-CEC6A60B3A9B}" srcOrd="1" destOrd="0" presId="urn:microsoft.com/office/officeart/2005/8/layout/orgChart1"/>
    <dgm:cxn modelId="{2818714B-359A-4F2D-B0CE-35F01D5C19BF}" type="presParOf" srcId="{45827FAA-E357-47E5-A7D1-CEC6A60B3A9B}" destId="{29939A2B-43A6-4323-94EB-5C13EC21BF24}" srcOrd="0" destOrd="0" presId="urn:microsoft.com/office/officeart/2005/8/layout/orgChart1"/>
    <dgm:cxn modelId="{0A94AD1D-2E6E-44CD-83F9-4018088C7F0E}" type="presParOf" srcId="{29939A2B-43A6-4323-94EB-5C13EC21BF24}" destId="{D3A88770-0D11-4424-A422-BF9E3331FA26}" srcOrd="0" destOrd="0" presId="urn:microsoft.com/office/officeart/2005/8/layout/orgChart1"/>
    <dgm:cxn modelId="{0F61F640-EBEB-457C-910D-E8DD8A8EE36B}" type="presParOf" srcId="{29939A2B-43A6-4323-94EB-5C13EC21BF24}" destId="{798C7820-B12C-4429-9122-9E14AC758AB7}" srcOrd="1" destOrd="0" presId="urn:microsoft.com/office/officeart/2005/8/layout/orgChart1"/>
    <dgm:cxn modelId="{3889E76D-8679-454C-8024-6AFE0CF92703}" type="presParOf" srcId="{45827FAA-E357-47E5-A7D1-CEC6A60B3A9B}" destId="{17ACD841-DC95-4826-A651-5F6597149F37}" srcOrd="1" destOrd="0" presId="urn:microsoft.com/office/officeart/2005/8/layout/orgChart1"/>
    <dgm:cxn modelId="{A33CF231-6190-4F6C-BC99-FF057FC4CD7F}" type="presParOf" srcId="{17ACD841-DC95-4826-A651-5F6597149F37}" destId="{BC3AE570-34F8-4A51-BD7C-C4D9C3BE04EC}" srcOrd="0" destOrd="0" presId="urn:microsoft.com/office/officeart/2005/8/layout/orgChart1"/>
    <dgm:cxn modelId="{9005E0BA-934A-49F9-8677-09A74D0146D5}" type="presParOf" srcId="{17ACD841-DC95-4826-A651-5F6597149F37}" destId="{CA2EBA3B-8057-47DF-AF34-D9A7A8DE2952}" srcOrd="1" destOrd="0" presId="urn:microsoft.com/office/officeart/2005/8/layout/orgChart1"/>
    <dgm:cxn modelId="{4F94D85A-23DB-43D2-9569-07397A654398}" type="presParOf" srcId="{CA2EBA3B-8057-47DF-AF34-D9A7A8DE2952}" destId="{A8ABFF0E-3827-46C8-96CA-60124122C390}" srcOrd="0" destOrd="0" presId="urn:microsoft.com/office/officeart/2005/8/layout/orgChart1"/>
    <dgm:cxn modelId="{EC7A2DF7-CD19-4C89-891B-0F3EFB4F6FA6}" type="presParOf" srcId="{A8ABFF0E-3827-46C8-96CA-60124122C390}" destId="{33B71E3C-9FC5-426E-9346-70DB0F63CB0C}" srcOrd="0" destOrd="0" presId="urn:microsoft.com/office/officeart/2005/8/layout/orgChart1"/>
    <dgm:cxn modelId="{DAC632A6-4F5E-464A-A675-6104E6D9A271}" type="presParOf" srcId="{A8ABFF0E-3827-46C8-96CA-60124122C390}" destId="{36007ED4-4517-4A01-96B2-50CCFFA2C6B5}" srcOrd="1" destOrd="0" presId="urn:microsoft.com/office/officeart/2005/8/layout/orgChart1"/>
    <dgm:cxn modelId="{0B6FDF0A-BF17-41AD-A1CD-9C65339BF243}" type="presParOf" srcId="{CA2EBA3B-8057-47DF-AF34-D9A7A8DE2952}" destId="{32A72B2D-6041-4F38-BF90-7046241E036D}" srcOrd="1" destOrd="0" presId="urn:microsoft.com/office/officeart/2005/8/layout/orgChart1"/>
    <dgm:cxn modelId="{3E216A3B-EA1D-451F-8E2E-60FD7144ED19}" type="presParOf" srcId="{CA2EBA3B-8057-47DF-AF34-D9A7A8DE2952}" destId="{B7102EBB-11D4-4A7E-9787-EFEF7E326101}" srcOrd="2" destOrd="0" presId="urn:microsoft.com/office/officeart/2005/8/layout/orgChart1"/>
    <dgm:cxn modelId="{CA5C8430-8887-40C7-A2C0-96461AFF00C4}" type="presParOf" srcId="{17ACD841-DC95-4826-A651-5F6597149F37}" destId="{24CAAA45-1E64-4EBD-9768-8855A68FDDC5}" srcOrd="2" destOrd="0" presId="urn:microsoft.com/office/officeart/2005/8/layout/orgChart1"/>
    <dgm:cxn modelId="{8DB42034-2509-4ABA-B82F-E7D72D7F6060}" type="presParOf" srcId="{17ACD841-DC95-4826-A651-5F6597149F37}" destId="{8B1AFA3F-8EB3-4BE0-9349-072122A04DCD}" srcOrd="3" destOrd="0" presId="urn:microsoft.com/office/officeart/2005/8/layout/orgChart1"/>
    <dgm:cxn modelId="{A1649DBF-171B-4255-A7F5-1C84A326ECAE}" type="presParOf" srcId="{8B1AFA3F-8EB3-4BE0-9349-072122A04DCD}" destId="{4F0A669D-15DC-4EDF-8B54-C07331C684DC}" srcOrd="0" destOrd="0" presId="urn:microsoft.com/office/officeart/2005/8/layout/orgChart1"/>
    <dgm:cxn modelId="{95CB31DF-FFC3-459F-95A4-5387770D5872}" type="presParOf" srcId="{4F0A669D-15DC-4EDF-8B54-C07331C684DC}" destId="{D5D7504C-062F-4414-B9EA-989444711F77}" srcOrd="0" destOrd="0" presId="urn:microsoft.com/office/officeart/2005/8/layout/orgChart1"/>
    <dgm:cxn modelId="{FC9AC347-64BB-4667-B98C-A0FA6748519A}" type="presParOf" srcId="{4F0A669D-15DC-4EDF-8B54-C07331C684DC}" destId="{1C50A0A6-7728-42FA-9528-EB558AF8EF87}" srcOrd="1" destOrd="0" presId="urn:microsoft.com/office/officeart/2005/8/layout/orgChart1"/>
    <dgm:cxn modelId="{A4AA0A4E-A669-49DA-BE53-5049D0E75D60}" type="presParOf" srcId="{8B1AFA3F-8EB3-4BE0-9349-072122A04DCD}" destId="{65C2AB62-5AA8-49F7-9FF3-05B826716479}" srcOrd="1" destOrd="0" presId="urn:microsoft.com/office/officeart/2005/8/layout/orgChart1"/>
    <dgm:cxn modelId="{AE09C596-6A63-45CB-9394-415448CF63F3}" type="presParOf" srcId="{8B1AFA3F-8EB3-4BE0-9349-072122A04DCD}" destId="{838644E6-7D9A-4BF1-A811-16855FB72C09}" srcOrd="2" destOrd="0" presId="urn:microsoft.com/office/officeart/2005/8/layout/orgChart1"/>
    <dgm:cxn modelId="{24B62D9B-7519-4ACA-95F6-B4C5FFDE6B40}" type="presParOf" srcId="{45827FAA-E357-47E5-A7D1-CEC6A60B3A9B}" destId="{D59F85FE-8DE9-4D70-8497-C67BADBAA50D}" srcOrd="2" destOrd="0" presId="urn:microsoft.com/office/officeart/2005/8/layout/orgChart1"/>
    <dgm:cxn modelId="{66EE687E-3110-4F28-8BC9-0232165DFBDD}" type="presParOf" srcId="{6DA156D4-ED13-4955-A42B-2646EF12CCFB}" destId="{2677001A-CDA9-409B-9112-6C8D087272F6}" srcOrd="2" destOrd="0" presId="urn:microsoft.com/office/officeart/2005/8/layout/orgChart1"/>
    <dgm:cxn modelId="{1C8C9DEF-AB4D-476A-B293-2FF5630099FF}" type="presParOf" srcId="{6DA156D4-ED13-4955-A42B-2646EF12CCFB}" destId="{42E2C69A-E45C-4706-A840-B2422D004592}" srcOrd="3" destOrd="0" presId="urn:microsoft.com/office/officeart/2005/8/layout/orgChart1"/>
    <dgm:cxn modelId="{9A6D2C30-C997-472B-84C5-AF818C9576AB}" type="presParOf" srcId="{42E2C69A-E45C-4706-A840-B2422D004592}" destId="{74C31F16-5222-4723-8814-13F1FE57A477}" srcOrd="0" destOrd="0" presId="urn:microsoft.com/office/officeart/2005/8/layout/orgChart1"/>
    <dgm:cxn modelId="{3799520C-4004-441A-B11B-8672067D951D}" type="presParOf" srcId="{74C31F16-5222-4723-8814-13F1FE57A477}" destId="{C05310DB-F096-44C0-B57D-AB8BAC42837E}" srcOrd="0" destOrd="0" presId="urn:microsoft.com/office/officeart/2005/8/layout/orgChart1"/>
    <dgm:cxn modelId="{305E1160-2AAE-4DDA-BC2C-A242E5C40EF0}" type="presParOf" srcId="{74C31F16-5222-4723-8814-13F1FE57A477}" destId="{2D70AACA-5A8F-4A54-B8EB-F0BA3690777C}" srcOrd="1" destOrd="0" presId="urn:microsoft.com/office/officeart/2005/8/layout/orgChart1"/>
    <dgm:cxn modelId="{A8FEB74B-13F3-45C4-8D37-A5684F695A2A}" type="presParOf" srcId="{42E2C69A-E45C-4706-A840-B2422D004592}" destId="{3E91F2B4-D851-4317-80C2-8C5678BA71AC}" srcOrd="1" destOrd="0" presId="urn:microsoft.com/office/officeart/2005/8/layout/orgChart1"/>
    <dgm:cxn modelId="{0F12501E-6609-4BFE-ABC3-9B35A85467EA}" type="presParOf" srcId="{42E2C69A-E45C-4706-A840-B2422D004592}" destId="{3033B876-B877-49CA-BFE7-C2618E19A65B}" srcOrd="2" destOrd="0" presId="urn:microsoft.com/office/officeart/2005/8/layout/orgChart1"/>
    <dgm:cxn modelId="{E8355B84-B28F-4ABA-9321-2FD80D67EB99}" type="presParOf" srcId="{6DA156D4-ED13-4955-A42B-2646EF12CCFB}" destId="{7CAB4CCE-5C6F-4BF9-B1C4-43078BE94724}" srcOrd="4" destOrd="0" presId="urn:microsoft.com/office/officeart/2005/8/layout/orgChart1"/>
    <dgm:cxn modelId="{895BA215-5225-4AD1-9661-91276899BD37}" type="presParOf" srcId="{6DA156D4-ED13-4955-A42B-2646EF12CCFB}" destId="{68A8B013-67D3-4FC1-B7B9-506C63C9A31E}" srcOrd="5" destOrd="0" presId="urn:microsoft.com/office/officeart/2005/8/layout/orgChart1"/>
    <dgm:cxn modelId="{356DE8F3-3051-4A57-A35C-CB1F116E5081}" type="presParOf" srcId="{68A8B013-67D3-4FC1-B7B9-506C63C9A31E}" destId="{5B18DA21-F625-4818-B023-E581793A0242}" srcOrd="0" destOrd="0" presId="urn:microsoft.com/office/officeart/2005/8/layout/orgChart1"/>
    <dgm:cxn modelId="{1A9B3C36-313D-44C8-802E-4A046E19D9BD}" type="presParOf" srcId="{5B18DA21-F625-4818-B023-E581793A0242}" destId="{190F549E-E476-40C6-9EE2-77C078D8C6D4}" srcOrd="0" destOrd="0" presId="urn:microsoft.com/office/officeart/2005/8/layout/orgChart1"/>
    <dgm:cxn modelId="{98627ABF-5819-478E-A16D-6B7A72351F1F}" type="presParOf" srcId="{5B18DA21-F625-4818-B023-E581793A0242}" destId="{3AF9932D-7047-46E4-B2ED-7490F83A53A9}" srcOrd="1" destOrd="0" presId="urn:microsoft.com/office/officeart/2005/8/layout/orgChart1"/>
    <dgm:cxn modelId="{8907C1F9-CAA3-43F8-87C3-E0C7D316C9D4}" type="presParOf" srcId="{68A8B013-67D3-4FC1-B7B9-506C63C9A31E}" destId="{6C7DE768-62AD-49F8-971B-03470AC15B29}" srcOrd="1" destOrd="0" presId="urn:microsoft.com/office/officeart/2005/8/layout/orgChart1"/>
    <dgm:cxn modelId="{B444832B-F0AB-4067-9384-4DBDA4E90139}" type="presParOf" srcId="{68A8B013-67D3-4FC1-B7B9-506C63C9A31E}" destId="{CCDE1943-23AD-4A3A-BEA5-6E04B9721FEB}" srcOrd="2" destOrd="0" presId="urn:microsoft.com/office/officeart/2005/8/layout/orgChart1"/>
    <dgm:cxn modelId="{EAF58328-3621-4408-8305-646AF49102C4}" type="presParOf" srcId="{6DA156D4-ED13-4955-A42B-2646EF12CCFB}" destId="{07C008A1-CA1E-48B3-A754-9D360FDCDF57}" srcOrd="6" destOrd="0" presId="urn:microsoft.com/office/officeart/2005/8/layout/orgChart1"/>
    <dgm:cxn modelId="{4B42E3A4-301F-4508-9192-FF1FC07C116A}" type="presParOf" srcId="{6DA156D4-ED13-4955-A42B-2646EF12CCFB}" destId="{4F062A0E-1AC6-41B0-8750-9F4DDF8064AB}" srcOrd="7" destOrd="0" presId="urn:microsoft.com/office/officeart/2005/8/layout/orgChart1"/>
    <dgm:cxn modelId="{8F4668B9-D13F-46EA-8115-6967DF29DDFC}" type="presParOf" srcId="{4F062A0E-1AC6-41B0-8750-9F4DDF8064AB}" destId="{382F0F76-5744-4718-B90F-DB0A9C39E90A}" srcOrd="0" destOrd="0" presId="urn:microsoft.com/office/officeart/2005/8/layout/orgChart1"/>
    <dgm:cxn modelId="{FC4D422C-9F5B-4AFB-BA37-5910F8517342}" type="presParOf" srcId="{382F0F76-5744-4718-B90F-DB0A9C39E90A}" destId="{EDDD4999-1AB8-4ECE-B64B-05C13256F868}" srcOrd="0" destOrd="0" presId="urn:microsoft.com/office/officeart/2005/8/layout/orgChart1"/>
    <dgm:cxn modelId="{7F7365F9-98C5-4949-990F-C3F72266C614}" type="presParOf" srcId="{382F0F76-5744-4718-B90F-DB0A9C39E90A}" destId="{3129C6B6-3197-428F-8102-67A246A34D14}" srcOrd="1" destOrd="0" presId="urn:microsoft.com/office/officeart/2005/8/layout/orgChart1"/>
    <dgm:cxn modelId="{EE10E686-76A7-4526-89D1-12308B2EF97D}" type="presParOf" srcId="{4F062A0E-1AC6-41B0-8750-9F4DDF8064AB}" destId="{4E6D5FD7-6B2B-47FB-9474-9741FECC9A61}" srcOrd="1" destOrd="0" presId="urn:microsoft.com/office/officeart/2005/8/layout/orgChart1"/>
    <dgm:cxn modelId="{7459BE12-63AA-4BCD-8C9A-3BB369CED2AC}" type="presParOf" srcId="{4F062A0E-1AC6-41B0-8750-9F4DDF8064AB}" destId="{ACB9AE75-3B87-4C68-B97A-D8343F8EC40F}" srcOrd="2" destOrd="0" presId="urn:microsoft.com/office/officeart/2005/8/layout/orgChart1"/>
    <dgm:cxn modelId="{62839899-F278-4EF3-8468-46F8E83C8666}" type="presParOf" srcId="{C605A1BF-3ADD-4A89-B848-A3F98D8DD1AA}" destId="{F5DB8F76-EEE5-4A4D-9C19-38517715DC4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A74A4F-256C-4F40-8418-1FCE2E0B1E3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42CF91-CF2C-4820-92BF-952EA8DC458A}">
      <dgm:prSet phldrT="[Text]" custT="1"/>
      <dgm:sp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scene3d>
          <a:camera prst="isometricRightUp"/>
          <a:lightRig rig="threePt" dir="t"/>
        </a:scene3d>
      </dgm:spPr>
      <dgm:t>
        <a:bodyPr/>
        <a:lstStyle/>
        <a:p>
          <a:r>
            <a:rPr lang="ar-SA" sz="5400" dirty="0" smtClean="0">
              <a:solidFill>
                <a:schemeClr val="tx1"/>
              </a:solidFill>
            </a:rPr>
            <a:t>بحسن نيه</a:t>
          </a:r>
          <a:endParaRPr lang="en-US" sz="5400" dirty="0">
            <a:solidFill>
              <a:schemeClr val="tx1"/>
            </a:solidFill>
          </a:endParaRPr>
        </a:p>
      </dgm:t>
    </dgm:pt>
    <dgm:pt modelId="{05584EA5-8FDD-49B3-9278-525707BDB65C}" type="parTrans" cxnId="{C5F05F4E-2B4D-48C3-831C-4C26EFCC7E51}">
      <dgm:prSet/>
      <dgm:spPr/>
      <dgm:t>
        <a:bodyPr/>
        <a:lstStyle/>
        <a:p>
          <a:endParaRPr lang="en-US"/>
        </a:p>
      </dgm:t>
    </dgm:pt>
    <dgm:pt modelId="{27CA608C-7699-4EA8-AB01-D507E8CED91D}" type="sibTrans" cxnId="{C5F05F4E-2B4D-48C3-831C-4C26EFCC7E51}">
      <dgm:prSet/>
      <dgm:spPr/>
      <dgm:t>
        <a:bodyPr/>
        <a:lstStyle/>
        <a:p>
          <a:endParaRPr lang="en-US"/>
        </a:p>
      </dgm:t>
    </dgm:pt>
    <dgm:pt modelId="{10BE1375-D029-4D16-A4FB-270D6956E852}">
      <dgm:prSet phldrT="[Text]" custT="1"/>
      <dgm:sp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scene3d>
          <a:camera prst="isometricRightUp"/>
          <a:lightRig rig="threePt" dir="t"/>
        </a:scene3d>
      </dgm:spPr>
      <dgm:t>
        <a:bodyPr/>
        <a:lstStyle/>
        <a:p>
          <a:r>
            <a:rPr lang="ar-SA" sz="2800" dirty="0" smtClean="0">
              <a:solidFill>
                <a:schemeClr val="tx1"/>
              </a:solidFill>
            </a:rPr>
            <a:t>في ضوء الموضوع والغرض منه</a:t>
          </a:r>
          <a:endParaRPr lang="en-US" sz="2800" dirty="0">
            <a:solidFill>
              <a:schemeClr val="tx1"/>
            </a:solidFill>
          </a:endParaRPr>
        </a:p>
      </dgm:t>
    </dgm:pt>
    <dgm:pt modelId="{A7B51FBD-8B03-4626-BEAA-E9547D33AFE5}" type="parTrans" cxnId="{B35BEFB2-0190-4813-A479-D97DC13D8B14}">
      <dgm:prSet/>
      <dgm:spPr/>
      <dgm:t>
        <a:bodyPr/>
        <a:lstStyle/>
        <a:p>
          <a:endParaRPr lang="en-US"/>
        </a:p>
      </dgm:t>
    </dgm:pt>
    <dgm:pt modelId="{77CDF31C-E88C-49D3-8065-2A99C2182657}" type="sibTrans" cxnId="{B35BEFB2-0190-4813-A479-D97DC13D8B14}">
      <dgm:prSet/>
      <dgm:spPr/>
      <dgm:t>
        <a:bodyPr/>
        <a:lstStyle/>
        <a:p>
          <a:endParaRPr lang="en-US"/>
        </a:p>
      </dgm:t>
    </dgm:pt>
    <dgm:pt modelId="{3C9E4AAD-3B19-4C17-91F3-DD249D3F09FE}">
      <dgm:prSet phldrT="[Text]"/>
      <dgm:sp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scene3d>
          <a:camera prst="isometricRightUp"/>
          <a:lightRig rig="threePt" dir="t"/>
        </a:scene3d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في اطارها الخاص</a:t>
          </a:r>
          <a:endParaRPr lang="en-US" dirty="0">
            <a:solidFill>
              <a:schemeClr val="tx1"/>
            </a:solidFill>
          </a:endParaRPr>
        </a:p>
      </dgm:t>
    </dgm:pt>
    <dgm:pt modelId="{60A4056F-1435-4BEA-B579-AB08214C0D70}" type="parTrans" cxnId="{2ADA935F-0A77-4461-B0C8-D512A81AF335}">
      <dgm:prSet/>
      <dgm:spPr/>
      <dgm:t>
        <a:bodyPr/>
        <a:lstStyle/>
        <a:p>
          <a:endParaRPr lang="en-US"/>
        </a:p>
      </dgm:t>
    </dgm:pt>
    <dgm:pt modelId="{2552AE49-3F0E-4A42-A594-B273D8F4764D}" type="sibTrans" cxnId="{2ADA935F-0A77-4461-B0C8-D512A81AF335}">
      <dgm:prSet/>
      <dgm:spPr/>
      <dgm:t>
        <a:bodyPr/>
        <a:lstStyle/>
        <a:p>
          <a:endParaRPr lang="en-US"/>
        </a:p>
      </dgm:t>
    </dgm:pt>
    <dgm:pt modelId="{7C253D99-DFF1-4322-989F-4564E522A874}">
      <dgm:prSet custT="1"/>
      <dgm:sp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scene3d>
          <a:camera prst="isometricRightUp"/>
          <a:lightRig rig="threePt" dir="t"/>
        </a:scene3d>
      </dgm:spPr>
      <dgm:t>
        <a:bodyPr/>
        <a:lstStyle/>
        <a:p>
          <a:r>
            <a:rPr lang="ar-SA" sz="4000" dirty="0" smtClean="0">
              <a:solidFill>
                <a:schemeClr val="tx1"/>
              </a:solidFill>
            </a:rPr>
            <a:t>المعنى العادي</a:t>
          </a:r>
          <a:endParaRPr lang="en-US" sz="4000" dirty="0">
            <a:solidFill>
              <a:schemeClr val="tx1"/>
            </a:solidFill>
          </a:endParaRPr>
        </a:p>
      </dgm:t>
    </dgm:pt>
    <dgm:pt modelId="{D3252427-24F2-405B-A1CA-5F03D1706452}" type="parTrans" cxnId="{8595D212-0D64-4B38-954A-7BAC37AF6954}">
      <dgm:prSet/>
      <dgm:spPr/>
      <dgm:t>
        <a:bodyPr/>
        <a:lstStyle/>
        <a:p>
          <a:endParaRPr lang="en-US"/>
        </a:p>
      </dgm:t>
    </dgm:pt>
    <dgm:pt modelId="{093E1BD5-B0A7-4D28-97C7-BD35EA6E41A0}" type="sibTrans" cxnId="{8595D212-0D64-4B38-954A-7BAC37AF6954}">
      <dgm:prSet/>
      <dgm:spPr/>
      <dgm:t>
        <a:bodyPr/>
        <a:lstStyle/>
        <a:p>
          <a:endParaRPr lang="en-US"/>
        </a:p>
      </dgm:t>
    </dgm:pt>
    <dgm:pt modelId="{7484C5E0-9F2B-45FE-AE3B-2DBFC9A8B9D6}" type="pres">
      <dgm:prSet presAssocID="{EFA74A4F-256C-4F40-8418-1FCE2E0B1E3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8085F62-9A4B-4A33-85AD-9F34361324EB}" type="pres">
      <dgm:prSet presAssocID="{AC42CF91-CF2C-4820-92BF-952EA8DC458A}" presName="hierRoot1" presStyleCnt="0">
        <dgm:presLayoutVars>
          <dgm:hierBranch val="init"/>
        </dgm:presLayoutVars>
      </dgm:prSet>
      <dgm:spPr/>
    </dgm:pt>
    <dgm:pt modelId="{A11F6A8A-7C7E-49A6-B72C-7022DB2416D1}" type="pres">
      <dgm:prSet presAssocID="{AC42CF91-CF2C-4820-92BF-952EA8DC458A}" presName="rootComposite1" presStyleCnt="0"/>
      <dgm:spPr/>
    </dgm:pt>
    <dgm:pt modelId="{5E92EB0B-F0F1-4DE9-8595-F3D2A7DE38E5}" type="pres">
      <dgm:prSet presAssocID="{AC42CF91-CF2C-4820-92BF-952EA8DC458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9D239A-6F83-42C3-BEDF-D6F31E7E8863}" type="pres">
      <dgm:prSet presAssocID="{AC42CF91-CF2C-4820-92BF-952EA8DC458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1E23F5C5-E084-4C58-B410-AD53F214C204}" type="pres">
      <dgm:prSet presAssocID="{AC42CF91-CF2C-4820-92BF-952EA8DC458A}" presName="hierChild2" presStyleCnt="0"/>
      <dgm:spPr/>
    </dgm:pt>
    <dgm:pt modelId="{519AE677-DC2C-46F4-AC14-8F2943E8028D}" type="pres">
      <dgm:prSet presAssocID="{A7B51FBD-8B03-4626-BEAA-E9547D33AFE5}" presName="Name37" presStyleLbl="parChTrans1D2" presStyleIdx="0" presStyleCnt="3"/>
      <dgm:spPr/>
      <dgm:t>
        <a:bodyPr/>
        <a:lstStyle/>
        <a:p>
          <a:endParaRPr lang="en-US"/>
        </a:p>
      </dgm:t>
    </dgm:pt>
    <dgm:pt modelId="{54CC90E2-2D94-4E04-87E9-9025D9C44931}" type="pres">
      <dgm:prSet presAssocID="{10BE1375-D029-4D16-A4FB-270D6956E852}" presName="hierRoot2" presStyleCnt="0">
        <dgm:presLayoutVars>
          <dgm:hierBranch val="init"/>
        </dgm:presLayoutVars>
      </dgm:prSet>
      <dgm:spPr/>
    </dgm:pt>
    <dgm:pt modelId="{90487263-8B62-464E-A958-7B6E316E5DB0}" type="pres">
      <dgm:prSet presAssocID="{10BE1375-D029-4D16-A4FB-270D6956E852}" presName="rootComposite" presStyleCnt="0"/>
      <dgm:spPr/>
    </dgm:pt>
    <dgm:pt modelId="{8FCC3D6B-90B2-47DF-8B7E-F090B4320341}" type="pres">
      <dgm:prSet presAssocID="{10BE1375-D029-4D16-A4FB-270D6956E85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87BF54-BCC5-4140-BFA3-EAAEF51FD19B}" type="pres">
      <dgm:prSet presAssocID="{10BE1375-D029-4D16-A4FB-270D6956E852}" presName="rootConnector" presStyleLbl="node2" presStyleIdx="0" presStyleCnt="3"/>
      <dgm:spPr/>
      <dgm:t>
        <a:bodyPr/>
        <a:lstStyle/>
        <a:p>
          <a:endParaRPr lang="en-US"/>
        </a:p>
      </dgm:t>
    </dgm:pt>
    <dgm:pt modelId="{932C4388-F5C2-4E70-A98E-F0B72B2D21EE}" type="pres">
      <dgm:prSet presAssocID="{10BE1375-D029-4D16-A4FB-270D6956E852}" presName="hierChild4" presStyleCnt="0"/>
      <dgm:spPr/>
    </dgm:pt>
    <dgm:pt modelId="{936C2D84-68A8-4739-B286-844523CB0154}" type="pres">
      <dgm:prSet presAssocID="{10BE1375-D029-4D16-A4FB-270D6956E852}" presName="hierChild5" presStyleCnt="0"/>
      <dgm:spPr/>
    </dgm:pt>
    <dgm:pt modelId="{E83D5584-B07A-46AC-A388-E634EC473C79}" type="pres">
      <dgm:prSet presAssocID="{60A4056F-1435-4BEA-B579-AB08214C0D70}" presName="Name37" presStyleLbl="parChTrans1D2" presStyleIdx="1" presStyleCnt="3"/>
      <dgm:spPr/>
      <dgm:t>
        <a:bodyPr/>
        <a:lstStyle/>
        <a:p>
          <a:endParaRPr lang="en-US"/>
        </a:p>
      </dgm:t>
    </dgm:pt>
    <dgm:pt modelId="{7E3962F7-4FA3-4FAA-958A-612D22FB97AD}" type="pres">
      <dgm:prSet presAssocID="{3C9E4AAD-3B19-4C17-91F3-DD249D3F09FE}" presName="hierRoot2" presStyleCnt="0">
        <dgm:presLayoutVars>
          <dgm:hierBranch val="init"/>
        </dgm:presLayoutVars>
      </dgm:prSet>
      <dgm:spPr/>
    </dgm:pt>
    <dgm:pt modelId="{CCCDF6B8-376A-42DD-A6EF-17F249D471F5}" type="pres">
      <dgm:prSet presAssocID="{3C9E4AAD-3B19-4C17-91F3-DD249D3F09FE}" presName="rootComposite" presStyleCnt="0"/>
      <dgm:spPr/>
    </dgm:pt>
    <dgm:pt modelId="{4779CCAD-233E-41C4-9190-97B3E4669CF1}" type="pres">
      <dgm:prSet presAssocID="{3C9E4AAD-3B19-4C17-91F3-DD249D3F09F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069968-BE90-458B-8436-2E26CEDBC5E7}" type="pres">
      <dgm:prSet presAssocID="{3C9E4AAD-3B19-4C17-91F3-DD249D3F09FE}" presName="rootConnector" presStyleLbl="node2" presStyleIdx="1" presStyleCnt="3"/>
      <dgm:spPr/>
      <dgm:t>
        <a:bodyPr/>
        <a:lstStyle/>
        <a:p>
          <a:endParaRPr lang="en-US"/>
        </a:p>
      </dgm:t>
    </dgm:pt>
    <dgm:pt modelId="{FE85361D-5470-4987-92A9-DE7721352C79}" type="pres">
      <dgm:prSet presAssocID="{3C9E4AAD-3B19-4C17-91F3-DD249D3F09FE}" presName="hierChild4" presStyleCnt="0"/>
      <dgm:spPr/>
    </dgm:pt>
    <dgm:pt modelId="{CC3EA964-BBAA-472A-8C3E-07B5FF9F8BA2}" type="pres">
      <dgm:prSet presAssocID="{3C9E4AAD-3B19-4C17-91F3-DD249D3F09FE}" presName="hierChild5" presStyleCnt="0"/>
      <dgm:spPr/>
    </dgm:pt>
    <dgm:pt modelId="{9AFDFF4B-D316-4B74-82C9-8AF561154B52}" type="pres">
      <dgm:prSet presAssocID="{D3252427-24F2-405B-A1CA-5F03D1706452}" presName="Name37" presStyleLbl="parChTrans1D2" presStyleIdx="2" presStyleCnt="3"/>
      <dgm:spPr/>
      <dgm:t>
        <a:bodyPr/>
        <a:lstStyle/>
        <a:p>
          <a:endParaRPr lang="en-US"/>
        </a:p>
      </dgm:t>
    </dgm:pt>
    <dgm:pt modelId="{9E5B37EC-12A6-4AD4-BDCB-F8D10EE5E7D3}" type="pres">
      <dgm:prSet presAssocID="{7C253D99-DFF1-4322-989F-4564E522A874}" presName="hierRoot2" presStyleCnt="0">
        <dgm:presLayoutVars>
          <dgm:hierBranch val="init"/>
        </dgm:presLayoutVars>
      </dgm:prSet>
      <dgm:spPr/>
    </dgm:pt>
    <dgm:pt modelId="{F208C98A-DA00-492F-9ADA-91AE4FB27C15}" type="pres">
      <dgm:prSet presAssocID="{7C253D99-DFF1-4322-989F-4564E522A874}" presName="rootComposite" presStyleCnt="0"/>
      <dgm:spPr/>
    </dgm:pt>
    <dgm:pt modelId="{105BF5E5-B801-4DFE-B264-63F20038E938}" type="pres">
      <dgm:prSet presAssocID="{7C253D99-DFF1-4322-989F-4564E522A87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3495FE-DC4B-4A2B-8C9C-51E127CB8393}" type="pres">
      <dgm:prSet presAssocID="{7C253D99-DFF1-4322-989F-4564E522A874}" presName="rootConnector" presStyleLbl="node2" presStyleIdx="2" presStyleCnt="3"/>
      <dgm:spPr/>
      <dgm:t>
        <a:bodyPr/>
        <a:lstStyle/>
        <a:p>
          <a:endParaRPr lang="en-US"/>
        </a:p>
      </dgm:t>
    </dgm:pt>
    <dgm:pt modelId="{4776A355-C052-4E8A-9A47-C124711245D6}" type="pres">
      <dgm:prSet presAssocID="{7C253D99-DFF1-4322-989F-4564E522A874}" presName="hierChild4" presStyleCnt="0"/>
      <dgm:spPr/>
    </dgm:pt>
    <dgm:pt modelId="{E3FD5BC8-E9C7-437E-A698-9BB79D124547}" type="pres">
      <dgm:prSet presAssocID="{7C253D99-DFF1-4322-989F-4564E522A874}" presName="hierChild5" presStyleCnt="0"/>
      <dgm:spPr/>
    </dgm:pt>
    <dgm:pt modelId="{B2DD168B-316E-4F23-B7C8-85F0704E3292}" type="pres">
      <dgm:prSet presAssocID="{AC42CF91-CF2C-4820-92BF-952EA8DC458A}" presName="hierChild3" presStyleCnt="0"/>
      <dgm:spPr/>
    </dgm:pt>
  </dgm:ptLst>
  <dgm:cxnLst>
    <dgm:cxn modelId="{E7B0F679-5B96-49BF-B674-5B369E2CC3B6}" type="presOf" srcId="{3C9E4AAD-3B19-4C17-91F3-DD249D3F09FE}" destId="{4779CCAD-233E-41C4-9190-97B3E4669CF1}" srcOrd="0" destOrd="0" presId="urn:microsoft.com/office/officeart/2005/8/layout/orgChart1"/>
    <dgm:cxn modelId="{8595D212-0D64-4B38-954A-7BAC37AF6954}" srcId="{AC42CF91-CF2C-4820-92BF-952EA8DC458A}" destId="{7C253D99-DFF1-4322-989F-4564E522A874}" srcOrd="2" destOrd="0" parTransId="{D3252427-24F2-405B-A1CA-5F03D1706452}" sibTransId="{093E1BD5-B0A7-4D28-97C7-BD35EA6E41A0}"/>
    <dgm:cxn modelId="{E94BEC48-A33B-4BFA-A1A2-D64BA0C3FBFC}" type="presOf" srcId="{7C253D99-DFF1-4322-989F-4564E522A874}" destId="{105BF5E5-B801-4DFE-B264-63F20038E938}" srcOrd="0" destOrd="0" presId="urn:microsoft.com/office/officeart/2005/8/layout/orgChart1"/>
    <dgm:cxn modelId="{98C38061-AB04-4608-AA7A-75E5E11A82BB}" type="presOf" srcId="{60A4056F-1435-4BEA-B579-AB08214C0D70}" destId="{E83D5584-B07A-46AC-A388-E634EC473C79}" srcOrd="0" destOrd="0" presId="urn:microsoft.com/office/officeart/2005/8/layout/orgChart1"/>
    <dgm:cxn modelId="{4C7F89BD-A153-449A-B19E-B9C290784AD3}" type="presOf" srcId="{EFA74A4F-256C-4F40-8418-1FCE2E0B1E3A}" destId="{7484C5E0-9F2B-45FE-AE3B-2DBFC9A8B9D6}" srcOrd="0" destOrd="0" presId="urn:microsoft.com/office/officeart/2005/8/layout/orgChart1"/>
    <dgm:cxn modelId="{2ADA935F-0A77-4461-B0C8-D512A81AF335}" srcId="{AC42CF91-CF2C-4820-92BF-952EA8DC458A}" destId="{3C9E4AAD-3B19-4C17-91F3-DD249D3F09FE}" srcOrd="1" destOrd="0" parTransId="{60A4056F-1435-4BEA-B579-AB08214C0D70}" sibTransId="{2552AE49-3F0E-4A42-A594-B273D8F4764D}"/>
    <dgm:cxn modelId="{1BBA06D5-532C-468D-A785-D6AB759FF63B}" type="presOf" srcId="{D3252427-24F2-405B-A1CA-5F03D1706452}" destId="{9AFDFF4B-D316-4B74-82C9-8AF561154B52}" srcOrd="0" destOrd="0" presId="urn:microsoft.com/office/officeart/2005/8/layout/orgChart1"/>
    <dgm:cxn modelId="{342AECE2-C1C1-4195-971A-8C906789FCDE}" type="presOf" srcId="{10BE1375-D029-4D16-A4FB-270D6956E852}" destId="{8FCC3D6B-90B2-47DF-8B7E-F090B4320341}" srcOrd="0" destOrd="0" presId="urn:microsoft.com/office/officeart/2005/8/layout/orgChart1"/>
    <dgm:cxn modelId="{73F66031-5FE5-49D2-9650-14204591CCA0}" type="presOf" srcId="{AC42CF91-CF2C-4820-92BF-952EA8DC458A}" destId="{5E92EB0B-F0F1-4DE9-8595-F3D2A7DE38E5}" srcOrd="0" destOrd="0" presId="urn:microsoft.com/office/officeart/2005/8/layout/orgChart1"/>
    <dgm:cxn modelId="{39244C40-4796-4098-8735-737336B17237}" type="presOf" srcId="{3C9E4AAD-3B19-4C17-91F3-DD249D3F09FE}" destId="{3B069968-BE90-458B-8436-2E26CEDBC5E7}" srcOrd="1" destOrd="0" presId="urn:microsoft.com/office/officeart/2005/8/layout/orgChart1"/>
    <dgm:cxn modelId="{76D4573B-137B-42DB-8A5B-077D363BB636}" type="presOf" srcId="{A7B51FBD-8B03-4626-BEAA-E9547D33AFE5}" destId="{519AE677-DC2C-46F4-AC14-8F2943E8028D}" srcOrd="0" destOrd="0" presId="urn:microsoft.com/office/officeart/2005/8/layout/orgChart1"/>
    <dgm:cxn modelId="{83E36825-2ADC-448A-92F9-619D8D25666F}" type="presOf" srcId="{10BE1375-D029-4D16-A4FB-270D6956E852}" destId="{A787BF54-BCC5-4140-BFA3-EAAEF51FD19B}" srcOrd="1" destOrd="0" presId="urn:microsoft.com/office/officeart/2005/8/layout/orgChart1"/>
    <dgm:cxn modelId="{C5F05F4E-2B4D-48C3-831C-4C26EFCC7E51}" srcId="{EFA74A4F-256C-4F40-8418-1FCE2E0B1E3A}" destId="{AC42CF91-CF2C-4820-92BF-952EA8DC458A}" srcOrd="0" destOrd="0" parTransId="{05584EA5-8FDD-49B3-9278-525707BDB65C}" sibTransId="{27CA608C-7699-4EA8-AB01-D507E8CED91D}"/>
    <dgm:cxn modelId="{4019D846-BECF-4245-AB4E-E76D7E955781}" type="presOf" srcId="{AC42CF91-CF2C-4820-92BF-952EA8DC458A}" destId="{EB9D239A-6F83-42C3-BEDF-D6F31E7E8863}" srcOrd="1" destOrd="0" presId="urn:microsoft.com/office/officeart/2005/8/layout/orgChart1"/>
    <dgm:cxn modelId="{B35BEFB2-0190-4813-A479-D97DC13D8B14}" srcId="{AC42CF91-CF2C-4820-92BF-952EA8DC458A}" destId="{10BE1375-D029-4D16-A4FB-270D6956E852}" srcOrd="0" destOrd="0" parTransId="{A7B51FBD-8B03-4626-BEAA-E9547D33AFE5}" sibTransId="{77CDF31C-E88C-49D3-8065-2A99C2182657}"/>
    <dgm:cxn modelId="{18AC06DE-00EC-42B5-B2F9-2AEF9C0F2E55}" type="presOf" srcId="{7C253D99-DFF1-4322-989F-4564E522A874}" destId="{063495FE-DC4B-4A2B-8C9C-51E127CB8393}" srcOrd="1" destOrd="0" presId="urn:microsoft.com/office/officeart/2005/8/layout/orgChart1"/>
    <dgm:cxn modelId="{33C34AA1-9493-415B-A944-B9574CD59235}" type="presParOf" srcId="{7484C5E0-9F2B-45FE-AE3B-2DBFC9A8B9D6}" destId="{D8085F62-9A4B-4A33-85AD-9F34361324EB}" srcOrd="0" destOrd="0" presId="urn:microsoft.com/office/officeart/2005/8/layout/orgChart1"/>
    <dgm:cxn modelId="{967CECB1-8D2B-4B39-B7B9-BE6D3B5117BC}" type="presParOf" srcId="{D8085F62-9A4B-4A33-85AD-9F34361324EB}" destId="{A11F6A8A-7C7E-49A6-B72C-7022DB2416D1}" srcOrd="0" destOrd="0" presId="urn:microsoft.com/office/officeart/2005/8/layout/orgChart1"/>
    <dgm:cxn modelId="{6C0DD335-72CA-4D95-8CD7-26461C5CE488}" type="presParOf" srcId="{A11F6A8A-7C7E-49A6-B72C-7022DB2416D1}" destId="{5E92EB0B-F0F1-4DE9-8595-F3D2A7DE38E5}" srcOrd="0" destOrd="0" presId="urn:microsoft.com/office/officeart/2005/8/layout/orgChart1"/>
    <dgm:cxn modelId="{7BE28B55-99E4-4861-BA32-060C66EC5B67}" type="presParOf" srcId="{A11F6A8A-7C7E-49A6-B72C-7022DB2416D1}" destId="{EB9D239A-6F83-42C3-BEDF-D6F31E7E8863}" srcOrd="1" destOrd="0" presId="urn:microsoft.com/office/officeart/2005/8/layout/orgChart1"/>
    <dgm:cxn modelId="{57D73C2C-8345-4029-9F9B-499D15B23418}" type="presParOf" srcId="{D8085F62-9A4B-4A33-85AD-9F34361324EB}" destId="{1E23F5C5-E084-4C58-B410-AD53F214C204}" srcOrd="1" destOrd="0" presId="urn:microsoft.com/office/officeart/2005/8/layout/orgChart1"/>
    <dgm:cxn modelId="{5F22C2F9-E2C0-40EC-A803-A9B27C4BBFB8}" type="presParOf" srcId="{1E23F5C5-E084-4C58-B410-AD53F214C204}" destId="{519AE677-DC2C-46F4-AC14-8F2943E8028D}" srcOrd="0" destOrd="0" presId="urn:microsoft.com/office/officeart/2005/8/layout/orgChart1"/>
    <dgm:cxn modelId="{6FD0BD68-355D-4D0B-B32D-BFEB828EAE11}" type="presParOf" srcId="{1E23F5C5-E084-4C58-B410-AD53F214C204}" destId="{54CC90E2-2D94-4E04-87E9-9025D9C44931}" srcOrd="1" destOrd="0" presId="urn:microsoft.com/office/officeart/2005/8/layout/orgChart1"/>
    <dgm:cxn modelId="{699E711E-5258-421C-A59C-C3BD522D8D8B}" type="presParOf" srcId="{54CC90E2-2D94-4E04-87E9-9025D9C44931}" destId="{90487263-8B62-464E-A958-7B6E316E5DB0}" srcOrd="0" destOrd="0" presId="urn:microsoft.com/office/officeart/2005/8/layout/orgChart1"/>
    <dgm:cxn modelId="{0DD8B4DE-07A7-4FFD-8319-FDA5637A1B62}" type="presParOf" srcId="{90487263-8B62-464E-A958-7B6E316E5DB0}" destId="{8FCC3D6B-90B2-47DF-8B7E-F090B4320341}" srcOrd="0" destOrd="0" presId="urn:microsoft.com/office/officeart/2005/8/layout/orgChart1"/>
    <dgm:cxn modelId="{BD4B52E2-30A4-4ED8-9FF2-47E4F0B08B3B}" type="presParOf" srcId="{90487263-8B62-464E-A958-7B6E316E5DB0}" destId="{A787BF54-BCC5-4140-BFA3-EAAEF51FD19B}" srcOrd="1" destOrd="0" presId="urn:microsoft.com/office/officeart/2005/8/layout/orgChart1"/>
    <dgm:cxn modelId="{1C6F8BBD-CC8A-4C0C-ACF1-9EC6316E163E}" type="presParOf" srcId="{54CC90E2-2D94-4E04-87E9-9025D9C44931}" destId="{932C4388-F5C2-4E70-A98E-F0B72B2D21EE}" srcOrd="1" destOrd="0" presId="urn:microsoft.com/office/officeart/2005/8/layout/orgChart1"/>
    <dgm:cxn modelId="{A52B00ED-E1AC-4E06-917D-FD5A53DD61CA}" type="presParOf" srcId="{54CC90E2-2D94-4E04-87E9-9025D9C44931}" destId="{936C2D84-68A8-4739-B286-844523CB0154}" srcOrd="2" destOrd="0" presId="urn:microsoft.com/office/officeart/2005/8/layout/orgChart1"/>
    <dgm:cxn modelId="{444F43B4-D4A2-45CC-BB29-6DF5D6E2AC6A}" type="presParOf" srcId="{1E23F5C5-E084-4C58-B410-AD53F214C204}" destId="{E83D5584-B07A-46AC-A388-E634EC473C79}" srcOrd="2" destOrd="0" presId="urn:microsoft.com/office/officeart/2005/8/layout/orgChart1"/>
    <dgm:cxn modelId="{8C395D0F-9467-4DF5-8404-BE7876D4C753}" type="presParOf" srcId="{1E23F5C5-E084-4C58-B410-AD53F214C204}" destId="{7E3962F7-4FA3-4FAA-958A-612D22FB97AD}" srcOrd="3" destOrd="0" presId="urn:microsoft.com/office/officeart/2005/8/layout/orgChart1"/>
    <dgm:cxn modelId="{3F9C1E4C-78AD-42FA-875A-F8BD8DB46277}" type="presParOf" srcId="{7E3962F7-4FA3-4FAA-958A-612D22FB97AD}" destId="{CCCDF6B8-376A-42DD-A6EF-17F249D471F5}" srcOrd="0" destOrd="0" presId="urn:microsoft.com/office/officeart/2005/8/layout/orgChart1"/>
    <dgm:cxn modelId="{04989E65-F176-4B6D-A8AF-E28E8973AF1F}" type="presParOf" srcId="{CCCDF6B8-376A-42DD-A6EF-17F249D471F5}" destId="{4779CCAD-233E-41C4-9190-97B3E4669CF1}" srcOrd="0" destOrd="0" presId="urn:microsoft.com/office/officeart/2005/8/layout/orgChart1"/>
    <dgm:cxn modelId="{61847E4A-9CAB-4BC3-B3B3-773AA9DB3CE1}" type="presParOf" srcId="{CCCDF6B8-376A-42DD-A6EF-17F249D471F5}" destId="{3B069968-BE90-458B-8436-2E26CEDBC5E7}" srcOrd="1" destOrd="0" presId="urn:microsoft.com/office/officeart/2005/8/layout/orgChart1"/>
    <dgm:cxn modelId="{8C0CC5CE-AE1E-4BEF-BC4D-EDD1A1BA8B99}" type="presParOf" srcId="{7E3962F7-4FA3-4FAA-958A-612D22FB97AD}" destId="{FE85361D-5470-4987-92A9-DE7721352C79}" srcOrd="1" destOrd="0" presId="urn:microsoft.com/office/officeart/2005/8/layout/orgChart1"/>
    <dgm:cxn modelId="{943B62E2-BB80-4730-9E91-1D9DB33FB9A2}" type="presParOf" srcId="{7E3962F7-4FA3-4FAA-958A-612D22FB97AD}" destId="{CC3EA964-BBAA-472A-8C3E-07B5FF9F8BA2}" srcOrd="2" destOrd="0" presId="urn:microsoft.com/office/officeart/2005/8/layout/orgChart1"/>
    <dgm:cxn modelId="{E601C84B-13BE-49F3-82E1-89D3A7B3A8D8}" type="presParOf" srcId="{1E23F5C5-E084-4C58-B410-AD53F214C204}" destId="{9AFDFF4B-D316-4B74-82C9-8AF561154B52}" srcOrd="4" destOrd="0" presId="urn:microsoft.com/office/officeart/2005/8/layout/orgChart1"/>
    <dgm:cxn modelId="{0EB987E9-75EE-4016-BFB2-FA10F3AB62B1}" type="presParOf" srcId="{1E23F5C5-E084-4C58-B410-AD53F214C204}" destId="{9E5B37EC-12A6-4AD4-BDCB-F8D10EE5E7D3}" srcOrd="5" destOrd="0" presId="urn:microsoft.com/office/officeart/2005/8/layout/orgChart1"/>
    <dgm:cxn modelId="{9185020A-2D58-4FAE-BF7C-46F5F8CA79C3}" type="presParOf" srcId="{9E5B37EC-12A6-4AD4-BDCB-F8D10EE5E7D3}" destId="{F208C98A-DA00-492F-9ADA-91AE4FB27C15}" srcOrd="0" destOrd="0" presId="urn:microsoft.com/office/officeart/2005/8/layout/orgChart1"/>
    <dgm:cxn modelId="{ABDC7F59-8B02-4102-A076-948CAD51B044}" type="presParOf" srcId="{F208C98A-DA00-492F-9ADA-91AE4FB27C15}" destId="{105BF5E5-B801-4DFE-B264-63F20038E938}" srcOrd="0" destOrd="0" presId="urn:microsoft.com/office/officeart/2005/8/layout/orgChart1"/>
    <dgm:cxn modelId="{C76B54FB-CD83-49C2-AB12-C4A964130C44}" type="presParOf" srcId="{F208C98A-DA00-492F-9ADA-91AE4FB27C15}" destId="{063495FE-DC4B-4A2B-8C9C-51E127CB8393}" srcOrd="1" destOrd="0" presId="urn:microsoft.com/office/officeart/2005/8/layout/orgChart1"/>
    <dgm:cxn modelId="{380751C7-155E-4096-BCC1-263305E40544}" type="presParOf" srcId="{9E5B37EC-12A6-4AD4-BDCB-F8D10EE5E7D3}" destId="{4776A355-C052-4E8A-9A47-C124711245D6}" srcOrd="1" destOrd="0" presId="urn:microsoft.com/office/officeart/2005/8/layout/orgChart1"/>
    <dgm:cxn modelId="{F4E8CEEE-C2D3-41B3-B7D4-DFBE1695D236}" type="presParOf" srcId="{9E5B37EC-12A6-4AD4-BDCB-F8D10EE5E7D3}" destId="{E3FD5BC8-E9C7-437E-A698-9BB79D124547}" srcOrd="2" destOrd="0" presId="urn:microsoft.com/office/officeart/2005/8/layout/orgChart1"/>
    <dgm:cxn modelId="{D459CFBD-134F-4F4A-B3A5-DD36BB3516B0}" type="presParOf" srcId="{D8085F62-9A4B-4A33-85AD-9F34361324EB}" destId="{B2DD168B-316E-4F23-B7C8-85F0704E329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12213D-4ABA-46D7-805C-397D5B4D550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A60DDA-AE14-4D7A-A3F7-89564300BD5C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الأطار الخاص بالمعاهدة</a:t>
          </a:r>
          <a:endParaRPr lang="en-US" dirty="0">
            <a:solidFill>
              <a:schemeClr val="tx1"/>
            </a:solidFill>
          </a:endParaRPr>
        </a:p>
      </dgm:t>
    </dgm:pt>
    <dgm:pt modelId="{5B2BBD02-8F88-48B9-A35B-3C17652D617E}" type="parTrans" cxnId="{4B7B7AB0-C2C2-4930-838A-4C732A0E3919}">
      <dgm:prSet/>
      <dgm:spPr/>
      <dgm:t>
        <a:bodyPr/>
        <a:lstStyle/>
        <a:p>
          <a:endParaRPr lang="en-US"/>
        </a:p>
      </dgm:t>
    </dgm:pt>
    <dgm:pt modelId="{C603CAE1-40A5-47D4-A74C-B693607EC1DD}" type="sibTrans" cxnId="{4B7B7AB0-C2C2-4930-838A-4C732A0E3919}">
      <dgm:prSet/>
      <dgm:spPr/>
      <dgm:t>
        <a:bodyPr/>
        <a:lstStyle/>
        <a:p>
          <a:endParaRPr lang="en-US"/>
        </a:p>
      </dgm:t>
    </dgm:pt>
    <dgm:pt modelId="{41AF02CA-549F-4AC0-91C5-A013675F7A20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أي وثيقة صدرت عن طرف او اكثر بمناسبة عقد المعاهدة وقبلتها الاطراف الاخرعلى ان يكون لها صلة بالمعاهدة</a:t>
          </a:r>
          <a:endParaRPr lang="en-US" dirty="0">
            <a:solidFill>
              <a:schemeClr val="tx1"/>
            </a:solidFill>
          </a:endParaRPr>
        </a:p>
      </dgm:t>
    </dgm:pt>
    <dgm:pt modelId="{9741B317-89AA-4263-A700-9DA15E55BE7D}" type="parTrans" cxnId="{5ED147D6-A64B-4E84-907B-FE96FB871CFB}">
      <dgm:prSet/>
      <dgm:spPr/>
      <dgm:t>
        <a:bodyPr/>
        <a:lstStyle/>
        <a:p>
          <a:endParaRPr lang="en-US"/>
        </a:p>
      </dgm:t>
    </dgm:pt>
    <dgm:pt modelId="{2E35A2C7-42C3-4A69-BE9F-0F49E4655CEE}" type="sibTrans" cxnId="{5ED147D6-A64B-4E84-907B-FE96FB871CFB}">
      <dgm:prSet/>
      <dgm:spPr/>
      <dgm:t>
        <a:bodyPr/>
        <a:lstStyle/>
        <a:p>
          <a:endParaRPr lang="en-US"/>
        </a:p>
      </dgm:t>
    </dgm:pt>
    <dgm:pt modelId="{7CD2C0E9-D269-4EE5-BDD2-D8272DE36540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أي اتفاق يتعلق بالمعاهدة عقد بين جميع الاطراف أثناء انشاء المعاهدة</a:t>
          </a:r>
          <a:endParaRPr lang="en-US" dirty="0">
            <a:solidFill>
              <a:schemeClr val="tx1"/>
            </a:solidFill>
          </a:endParaRPr>
        </a:p>
      </dgm:t>
    </dgm:pt>
    <dgm:pt modelId="{5D873153-E7A4-443A-AA7E-515A3DA4FB27}" type="parTrans" cxnId="{B3EE5020-8168-41DC-84E1-F807E7758077}">
      <dgm:prSet/>
      <dgm:spPr/>
      <dgm:t>
        <a:bodyPr/>
        <a:lstStyle/>
        <a:p>
          <a:endParaRPr lang="en-US"/>
        </a:p>
      </dgm:t>
    </dgm:pt>
    <dgm:pt modelId="{7A66AC70-BF01-4692-86C1-4D2F2FA2A533}" type="sibTrans" cxnId="{B3EE5020-8168-41DC-84E1-F807E7758077}">
      <dgm:prSet/>
      <dgm:spPr/>
      <dgm:t>
        <a:bodyPr/>
        <a:lstStyle/>
        <a:p>
          <a:endParaRPr lang="en-US"/>
        </a:p>
      </dgm:t>
    </dgm:pt>
    <dgm:pt modelId="{1329123D-D596-4A3A-9476-F01D5779A894}" type="pres">
      <dgm:prSet presAssocID="{4212213D-4ABA-46D7-805C-397D5B4D550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786613A-5332-4C2D-8584-CB997B8A5CEC}" type="pres">
      <dgm:prSet presAssocID="{DCA60DDA-AE14-4D7A-A3F7-89564300BD5C}" presName="hierRoot1" presStyleCnt="0">
        <dgm:presLayoutVars>
          <dgm:hierBranch val="init"/>
        </dgm:presLayoutVars>
      </dgm:prSet>
      <dgm:spPr/>
    </dgm:pt>
    <dgm:pt modelId="{4D8D809B-C81F-4D8F-B8A2-2F55CB0DF659}" type="pres">
      <dgm:prSet presAssocID="{DCA60DDA-AE14-4D7A-A3F7-89564300BD5C}" presName="rootComposite1" presStyleCnt="0"/>
      <dgm:spPr/>
    </dgm:pt>
    <dgm:pt modelId="{66E4D50E-410F-49BE-BC3F-D7F0C332C47E}" type="pres">
      <dgm:prSet presAssocID="{DCA60DDA-AE14-4D7A-A3F7-89564300BD5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A76FAC-8107-4B75-9579-B07C5E875C25}" type="pres">
      <dgm:prSet presAssocID="{DCA60DDA-AE14-4D7A-A3F7-89564300BD5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896F4B85-5C24-475C-8D31-CDC8899E1FB1}" type="pres">
      <dgm:prSet presAssocID="{DCA60DDA-AE14-4D7A-A3F7-89564300BD5C}" presName="hierChild2" presStyleCnt="0"/>
      <dgm:spPr/>
    </dgm:pt>
    <dgm:pt modelId="{DE89DDCF-7744-4C7D-B399-0B1C3C45D8D4}" type="pres">
      <dgm:prSet presAssocID="{9741B317-89AA-4263-A700-9DA15E55BE7D}" presName="Name37" presStyleLbl="parChTrans1D2" presStyleIdx="0" presStyleCnt="2"/>
      <dgm:spPr/>
      <dgm:t>
        <a:bodyPr/>
        <a:lstStyle/>
        <a:p>
          <a:endParaRPr lang="en-US"/>
        </a:p>
      </dgm:t>
    </dgm:pt>
    <dgm:pt modelId="{2CD42F12-A286-4AA8-ADCF-1C5DA415D70C}" type="pres">
      <dgm:prSet presAssocID="{41AF02CA-549F-4AC0-91C5-A013675F7A20}" presName="hierRoot2" presStyleCnt="0">
        <dgm:presLayoutVars>
          <dgm:hierBranch val="init"/>
        </dgm:presLayoutVars>
      </dgm:prSet>
      <dgm:spPr/>
    </dgm:pt>
    <dgm:pt modelId="{B2C1754E-FEF9-44B6-BB3F-98B51E207FAE}" type="pres">
      <dgm:prSet presAssocID="{41AF02CA-549F-4AC0-91C5-A013675F7A20}" presName="rootComposite" presStyleCnt="0"/>
      <dgm:spPr/>
    </dgm:pt>
    <dgm:pt modelId="{3E04C932-434E-4509-80FA-45DA01F36316}" type="pres">
      <dgm:prSet presAssocID="{41AF02CA-549F-4AC0-91C5-A013675F7A2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9732C7-3FB1-48B0-A31B-F362FA009EEA}" type="pres">
      <dgm:prSet presAssocID="{41AF02CA-549F-4AC0-91C5-A013675F7A20}" presName="rootConnector" presStyleLbl="node2" presStyleIdx="0" presStyleCnt="2"/>
      <dgm:spPr/>
      <dgm:t>
        <a:bodyPr/>
        <a:lstStyle/>
        <a:p>
          <a:endParaRPr lang="en-US"/>
        </a:p>
      </dgm:t>
    </dgm:pt>
    <dgm:pt modelId="{63B8947A-AFE5-4AFA-BD48-92D9798E4F18}" type="pres">
      <dgm:prSet presAssocID="{41AF02CA-549F-4AC0-91C5-A013675F7A20}" presName="hierChild4" presStyleCnt="0"/>
      <dgm:spPr/>
    </dgm:pt>
    <dgm:pt modelId="{C623DA6B-4D1A-4BEB-961F-3AE7E6EF3E84}" type="pres">
      <dgm:prSet presAssocID="{41AF02CA-549F-4AC0-91C5-A013675F7A20}" presName="hierChild5" presStyleCnt="0"/>
      <dgm:spPr/>
    </dgm:pt>
    <dgm:pt modelId="{1F2A4310-73A4-4349-929F-EF1D18397C27}" type="pres">
      <dgm:prSet presAssocID="{5D873153-E7A4-443A-AA7E-515A3DA4FB27}" presName="Name37" presStyleLbl="parChTrans1D2" presStyleIdx="1" presStyleCnt="2"/>
      <dgm:spPr/>
      <dgm:t>
        <a:bodyPr/>
        <a:lstStyle/>
        <a:p>
          <a:endParaRPr lang="en-US"/>
        </a:p>
      </dgm:t>
    </dgm:pt>
    <dgm:pt modelId="{995AE14A-3F2A-4FAD-B84C-236115BAC7FB}" type="pres">
      <dgm:prSet presAssocID="{7CD2C0E9-D269-4EE5-BDD2-D8272DE36540}" presName="hierRoot2" presStyleCnt="0">
        <dgm:presLayoutVars>
          <dgm:hierBranch val="init"/>
        </dgm:presLayoutVars>
      </dgm:prSet>
      <dgm:spPr/>
    </dgm:pt>
    <dgm:pt modelId="{33BCCC7B-3F9A-410E-9727-02E651BFCD1B}" type="pres">
      <dgm:prSet presAssocID="{7CD2C0E9-D269-4EE5-BDD2-D8272DE36540}" presName="rootComposite" presStyleCnt="0"/>
      <dgm:spPr/>
    </dgm:pt>
    <dgm:pt modelId="{0F9DEC0C-452B-4E83-B746-BBBF56ACCBCD}" type="pres">
      <dgm:prSet presAssocID="{7CD2C0E9-D269-4EE5-BDD2-D8272DE36540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C5A6A4-004D-43AB-9C08-678523EDFA9E}" type="pres">
      <dgm:prSet presAssocID="{7CD2C0E9-D269-4EE5-BDD2-D8272DE36540}" presName="rootConnector" presStyleLbl="node2" presStyleIdx="1" presStyleCnt="2"/>
      <dgm:spPr/>
      <dgm:t>
        <a:bodyPr/>
        <a:lstStyle/>
        <a:p>
          <a:endParaRPr lang="en-US"/>
        </a:p>
      </dgm:t>
    </dgm:pt>
    <dgm:pt modelId="{EABDD062-A536-40EC-9FE8-2BFEB8AE2E16}" type="pres">
      <dgm:prSet presAssocID="{7CD2C0E9-D269-4EE5-BDD2-D8272DE36540}" presName="hierChild4" presStyleCnt="0"/>
      <dgm:spPr/>
    </dgm:pt>
    <dgm:pt modelId="{2DFEFCD0-44F4-414C-B594-7283D967736F}" type="pres">
      <dgm:prSet presAssocID="{7CD2C0E9-D269-4EE5-BDD2-D8272DE36540}" presName="hierChild5" presStyleCnt="0"/>
      <dgm:spPr/>
    </dgm:pt>
    <dgm:pt modelId="{3CA61ED8-6C5B-40FF-9641-48B329A449E5}" type="pres">
      <dgm:prSet presAssocID="{DCA60DDA-AE14-4D7A-A3F7-89564300BD5C}" presName="hierChild3" presStyleCnt="0"/>
      <dgm:spPr/>
    </dgm:pt>
  </dgm:ptLst>
  <dgm:cxnLst>
    <dgm:cxn modelId="{64D90C2B-61DA-401D-A86A-BB7253790B21}" type="presOf" srcId="{4212213D-4ABA-46D7-805C-397D5B4D550B}" destId="{1329123D-D596-4A3A-9476-F01D5779A894}" srcOrd="0" destOrd="0" presId="urn:microsoft.com/office/officeart/2005/8/layout/orgChart1"/>
    <dgm:cxn modelId="{1CA8913C-4346-4B8D-8FF3-939AA103FD91}" type="presOf" srcId="{DCA60DDA-AE14-4D7A-A3F7-89564300BD5C}" destId="{D4A76FAC-8107-4B75-9579-B07C5E875C25}" srcOrd="1" destOrd="0" presId="urn:microsoft.com/office/officeart/2005/8/layout/orgChart1"/>
    <dgm:cxn modelId="{BC7ACE92-0DAC-4CB3-925C-BF216DC41BA6}" type="presOf" srcId="{DCA60DDA-AE14-4D7A-A3F7-89564300BD5C}" destId="{66E4D50E-410F-49BE-BC3F-D7F0C332C47E}" srcOrd="0" destOrd="0" presId="urn:microsoft.com/office/officeart/2005/8/layout/orgChart1"/>
    <dgm:cxn modelId="{3ADE2763-4874-443A-8BFE-1FE7EDF352C5}" type="presOf" srcId="{41AF02CA-549F-4AC0-91C5-A013675F7A20}" destId="{3E04C932-434E-4509-80FA-45DA01F36316}" srcOrd="0" destOrd="0" presId="urn:microsoft.com/office/officeart/2005/8/layout/orgChart1"/>
    <dgm:cxn modelId="{4A864985-F3B7-4D81-B5F7-35ABB1E7FCA0}" type="presOf" srcId="{9741B317-89AA-4263-A700-9DA15E55BE7D}" destId="{DE89DDCF-7744-4C7D-B399-0B1C3C45D8D4}" srcOrd="0" destOrd="0" presId="urn:microsoft.com/office/officeart/2005/8/layout/orgChart1"/>
    <dgm:cxn modelId="{8B3DD9CA-3E12-43EC-983A-D0A949D6D5BB}" type="presOf" srcId="{5D873153-E7A4-443A-AA7E-515A3DA4FB27}" destId="{1F2A4310-73A4-4349-929F-EF1D18397C27}" srcOrd="0" destOrd="0" presId="urn:microsoft.com/office/officeart/2005/8/layout/orgChart1"/>
    <dgm:cxn modelId="{5ED147D6-A64B-4E84-907B-FE96FB871CFB}" srcId="{DCA60DDA-AE14-4D7A-A3F7-89564300BD5C}" destId="{41AF02CA-549F-4AC0-91C5-A013675F7A20}" srcOrd="0" destOrd="0" parTransId="{9741B317-89AA-4263-A700-9DA15E55BE7D}" sibTransId="{2E35A2C7-42C3-4A69-BE9F-0F49E4655CEE}"/>
    <dgm:cxn modelId="{649DB4DC-ACB1-419C-BC72-F885EAE0B2BC}" type="presOf" srcId="{7CD2C0E9-D269-4EE5-BDD2-D8272DE36540}" destId="{B1C5A6A4-004D-43AB-9C08-678523EDFA9E}" srcOrd="1" destOrd="0" presId="urn:microsoft.com/office/officeart/2005/8/layout/orgChart1"/>
    <dgm:cxn modelId="{B3EE5020-8168-41DC-84E1-F807E7758077}" srcId="{DCA60DDA-AE14-4D7A-A3F7-89564300BD5C}" destId="{7CD2C0E9-D269-4EE5-BDD2-D8272DE36540}" srcOrd="1" destOrd="0" parTransId="{5D873153-E7A4-443A-AA7E-515A3DA4FB27}" sibTransId="{7A66AC70-BF01-4692-86C1-4D2F2FA2A533}"/>
    <dgm:cxn modelId="{4B7B7AB0-C2C2-4930-838A-4C732A0E3919}" srcId="{4212213D-4ABA-46D7-805C-397D5B4D550B}" destId="{DCA60DDA-AE14-4D7A-A3F7-89564300BD5C}" srcOrd="0" destOrd="0" parTransId="{5B2BBD02-8F88-48B9-A35B-3C17652D617E}" sibTransId="{C603CAE1-40A5-47D4-A74C-B693607EC1DD}"/>
    <dgm:cxn modelId="{F4D9AB2F-2B35-4222-89BC-83CC79988B84}" type="presOf" srcId="{41AF02CA-549F-4AC0-91C5-A013675F7A20}" destId="{B19732C7-3FB1-48B0-A31B-F362FA009EEA}" srcOrd="1" destOrd="0" presId="urn:microsoft.com/office/officeart/2005/8/layout/orgChart1"/>
    <dgm:cxn modelId="{7DF3D8C9-3E43-44A4-A97E-7B907B387E11}" type="presOf" srcId="{7CD2C0E9-D269-4EE5-BDD2-D8272DE36540}" destId="{0F9DEC0C-452B-4E83-B746-BBBF56ACCBCD}" srcOrd="0" destOrd="0" presId="urn:microsoft.com/office/officeart/2005/8/layout/orgChart1"/>
    <dgm:cxn modelId="{49EC15D9-A006-4AFC-8F33-1D78605C478B}" type="presParOf" srcId="{1329123D-D596-4A3A-9476-F01D5779A894}" destId="{E786613A-5332-4C2D-8584-CB997B8A5CEC}" srcOrd="0" destOrd="0" presId="urn:microsoft.com/office/officeart/2005/8/layout/orgChart1"/>
    <dgm:cxn modelId="{417E7A22-8237-49FF-8CCF-2A0635E67214}" type="presParOf" srcId="{E786613A-5332-4C2D-8584-CB997B8A5CEC}" destId="{4D8D809B-C81F-4D8F-B8A2-2F55CB0DF659}" srcOrd="0" destOrd="0" presId="urn:microsoft.com/office/officeart/2005/8/layout/orgChart1"/>
    <dgm:cxn modelId="{94E7BBB1-4C0C-4D48-BE4B-F5D4043BB662}" type="presParOf" srcId="{4D8D809B-C81F-4D8F-B8A2-2F55CB0DF659}" destId="{66E4D50E-410F-49BE-BC3F-D7F0C332C47E}" srcOrd="0" destOrd="0" presId="urn:microsoft.com/office/officeart/2005/8/layout/orgChart1"/>
    <dgm:cxn modelId="{33DB4558-7A14-4C63-92EF-A84003042F52}" type="presParOf" srcId="{4D8D809B-C81F-4D8F-B8A2-2F55CB0DF659}" destId="{D4A76FAC-8107-4B75-9579-B07C5E875C25}" srcOrd="1" destOrd="0" presId="urn:microsoft.com/office/officeart/2005/8/layout/orgChart1"/>
    <dgm:cxn modelId="{BEECD463-213A-4DFC-B56B-77E56BBC1CB7}" type="presParOf" srcId="{E786613A-5332-4C2D-8584-CB997B8A5CEC}" destId="{896F4B85-5C24-475C-8D31-CDC8899E1FB1}" srcOrd="1" destOrd="0" presId="urn:microsoft.com/office/officeart/2005/8/layout/orgChart1"/>
    <dgm:cxn modelId="{E9E9C9E2-4F05-40AB-96FA-9B643C1C181B}" type="presParOf" srcId="{896F4B85-5C24-475C-8D31-CDC8899E1FB1}" destId="{DE89DDCF-7744-4C7D-B399-0B1C3C45D8D4}" srcOrd="0" destOrd="0" presId="urn:microsoft.com/office/officeart/2005/8/layout/orgChart1"/>
    <dgm:cxn modelId="{E32DDE61-314A-49A1-8591-B50F779C0A23}" type="presParOf" srcId="{896F4B85-5C24-475C-8D31-CDC8899E1FB1}" destId="{2CD42F12-A286-4AA8-ADCF-1C5DA415D70C}" srcOrd="1" destOrd="0" presId="urn:microsoft.com/office/officeart/2005/8/layout/orgChart1"/>
    <dgm:cxn modelId="{C3673AB9-3297-4100-B384-4CAD96A93B41}" type="presParOf" srcId="{2CD42F12-A286-4AA8-ADCF-1C5DA415D70C}" destId="{B2C1754E-FEF9-44B6-BB3F-98B51E207FAE}" srcOrd="0" destOrd="0" presId="urn:microsoft.com/office/officeart/2005/8/layout/orgChart1"/>
    <dgm:cxn modelId="{307D2507-A338-4D07-925F-ADF68123E1E8}" type="presParOf" srcId="{B2C1754E-FEF9-44B6-BB3F-98B51E207FAE}" destId="{3E04C932-434E-4509-80FA-45DA01F36316}" srcOrd="0" destOrd="0" presId="urn:microsoft.com/office/officeart/2005/8/layout/orgChart1"/>
    <dgm:cxn modelId="{C0EACF95-08C4-4C37-824F-17AC0784055C}" type="presParOf" srcId="{B2C1754E-FEF9-44B6-BB3F-98B51E207FAE}" destId="{B19732C7-3FB1-48B0-A31B-F362FA009EEA}" srcOrd="1" destOrd="0" presId="urn:microsoft.com/office/officeart/2005/8/layout/orgChart1"/>
    <dgm:cxn modelId="{5C0BCEB8-5526-4732-87BB-9D199591F5C1}" type="presParOf" srcId="{2CD42F12-A286-4AA8-ADCF-1C5DA415D70C}" destId="{63B8947A-AFE5-4AFA-BD48-92D9798E4F18}" srcOrd="1" destOrd="0" presId="urn:microsoft.com/office/officeart/2005/8/layout/orgChart1"/>
    <dgm:cxn modelId="{93B6EC06-819A-46B7-BCF3-6D3964A2EB27}" type="presParOf" srcId="{2CD42F12-A286-4AA8-ADCF-1C5DA415D70C}" destId="{C623DA6B-4D1A-4BEB-961F-3AE7E6EF3E84}" srcOrd="2" destOrd="0" presId="urn:microsoft.com/office/officeart/2005/8/layout/orgChart1"/>
    <dgm:cxn modelId="{E1B6B828-6DC1-4D1C-B947-265D937122ED}" type="presParOf" srcId="{896F4B85-5C24-475C-8D31-CDC8899E1FB1}" destId="{1F2A4310-73A4-4349-929F-EF1D18397C27}" srcOrd="2" destOrd="0" presId="urn:microsoft.com/office/officeart/2005/8/layout/orgChart1"/>
    <dgm:cxn modelId="{6AAC338D-2D04-43DE-84E4-9B6D4B154862}" type="presParOf" srcId="{896F4B85-5C24-475C-8D31-CDC8899E1FB1}" destId="{995AE14A-3F2A-4FAD-B84C-236115BAC7FB}" srcOrd="3" destOrd="0" presId="urn:microsoft.com/office/officeart/2005/8/layout/orgChart1"/>
    <dgm:cxn modelId="{BB2D8D2C-0C1B-45A1-B7BF-41E456B34C62}" type="presParOf" srcId="{995AE14A-3F2A-4FAD-B84C-236115BAC7FB}" destId="{33BCCC7B-3F9A-410E-9727-02E651BFCD1B}" srcOrd="0" destOrd="0" presId="urn:microsoft.com/office/officeart/2005/8/layout/orgChart1"/>
    <dgm:cxn modelId="{1F0E46D0-92D0-4C09-A705-D4AFCCD7725D}" type="presParOf" srcId="{33BCCC7B-3F9A-410E-9727-02E651BFCD1B}" destId="{0F9DEC0C-452B-4E83-B746-BBBF56ACCBCD}" srcOrd="0" destOrd="0" presId="urn:microsoft.com/office/officeart/2005/8/layout/orgChart1"/>
    <dgm:cxn modelId="{7D3BA6C6-45C3-45BD-B3C7-20EA5622F81D}" type="presParOf" srcId="{33BCCC7B-3F9A-410E-9727-02E651BFCD1B}" destId="{B1C5A6A4-004D-43AB-9C08-678523EDFA9E}" srcOrd="1" destOrd="0" presId="urn:microsoft.com/office/officeart/2005/8/layout/orgChart1"/>
    <dgm:cxn modelId="{259DA0D5-D634-4F86-92C7-B6DA417B4983}" type="presParOf" srcId="{995AE14A-3F2A-4FAD-B84C-236115BAC7FB}" destId="{EABDD062-A536-40EC-9FE8-2BFEB8AE2E16}" srcOrd="1" destOrd="0" presId="urn:microsoft.com/office/officeart/2005/8/layout/orgChart1"/>
    <dgm:cxn modelId="{635A43F9-88A1-459C-94F9-458A347262F5}" type="presParOf" srcId="{995AE14A-3F2A-4FAD-B84C-236115BAC7FB}" destId="{2DFEFCD0-44F4-414C-B594-7283D967736F}" srcOrd="2" destOrd="0" presId="urn:microsoft.com/office/officeart/2005/8/layout/orgChart1"/>
    <dgm:cxn modelId="{7D89C6DC-AC58-466D-BDD9-584F14FCBAE5}" type="presParOf" srcId="{E786613A-5332-4C2D-8584-CB997B8A5CEC}" destId="{3CA61ED8-6C5B-40FF-9641-48B329A449E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9E2C94-FFDE-4CF6-A28F-74D33FA74741}">
      <dsp:nvSpPr>
        <dsp:cNvPr id="0" name=""/>
        <dsp:cNvSpPr/>
      </dsp:nvSpPr>
      <dsp:spPr>
        <a:xfrm>
          <a:off x="3392607" y="2360420"/>
          <a:ext cx="1754385" cy="17543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400" kern="1200" smtClean="0"/>
            <a:t>قانون أعلى </a:t>
          </a:r>
          <a:endParaRPr lang="en-US" sz="4400" kern="1200" dirty="0"/>
        </a:p>
      </dsp:txBody>
      <dsp:txXfrm>
        <a:off x="3649531" y="2617344"/>
        <a:ext cx="1240537" cy="1240537"/>
      </dsp:txXfrm>
    </dsp:sp>
    <dsp:sp modelId="{A3623A90-3FE9-498E-8512-860C9E106506}">
      <dsp:nvSpPr>
        <dsp:cNvPr id="0" name=""/>
        <dsp:cNvSpPr/>
      </dsp:nvSpPr>
      <dsp:spPr>
        <a:xfrm rot="16291949">
          <a:off x="4186556" y="2232637"/>
          <a:ext cx="219270" cy="37001"/>
        </a:xfrm>
        <a:custGeom>
          <a:avLst/>
          <a:gdLst/>
          <a:ahLst/>
          <a:cxnLst/>
          <a:rect l="0" t="0" r="0" b="0"/>
          <a:pathLst>
            <a:path>
              <a:moveTo>
                <a:pt x="0" y="18500"/>
              </a:moveTo>
              <a:lnTo>
                <a:pt x="219270" y="1850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90709" y="2245656"/>
        <a:ext cx="10963" cy="10963"/>
      </dsp:txXfrm>
    </dsp:sp>
    <dsp:sp modelId="{EABD945B-2C4C-4924-82B5-6528F5060595}">
      <dsp:nvSpPr>
        <dsp:cNvPr id="0" name=""/>
        <dsp:cNvSpPr/>
      </dsp:nvSpPr>
      <dsp:spPr>
        <a:xfrm>
          <a:off x="3361670" y="69355"/>
          <a:ext cx="1930333" cy="207261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000" kern="1200" smtClean="0"/>
            <a:t>الوسائل</a:t>
          </a:r>
          <a:endParaRPr lang="en-US" sz="4000" kern="1200" dirty="0"/>
        </a:p>
      </dsp:txBody>
      <dsp:txXfrm>
        <a:off x="3644361" y="372882"/>
        <a:ext cx="1364951" cy="1465560"/>
      </dsp:txXfrm>
    </dsp:sp>
    <dsp:sp modelId="{E9578874-202A-4A76-99E0-05A219C44AE0}">
      <dsp:nvSpPr>
        <dsp:cNvPr id="0" name=""/>
        <dsp:cNvSpPr/>
      </dsp:nvSpPr>
      <dsp:spPr>
        <a:xfrm rot="344107">
          <a:off x="5141427" y="3330228"/>
          <a:ext cx="469500" cy="37001"/>
        </a:xfrm>
        <a:custGeom>
          <a:avLst/>
          <a:gdLst/>
          <a:ahLst/>
          <a:cxnLst/>
          <a:rect l="0" t="0" r="0" b="0"/>
          <a:pathLst>
            <a:path>
              <a:moveTo>
                <a:pt x="0" y="18500"/>
              </a:moveTo>
              <a:lnTo>
                <a:pt x="469500" y="1850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64440" y="3336991"/>
        <a:ext cx="23475" cy="23475"/>
      </dsp:txXfrm>
    </dsp:sp>
    <dsp:sp modelId="{C6BC3B8A-33FA-4A7F-937B-11A522D39F42}">
      <dsp:nvSpPr>
        <dsp:cNvPr id="0" name=""/>
        <dsp:cNvSpPr/>
      </dsp:nvSpPr>
      <dsp:spPr>
        <a:xfrm>
          <a:off x="5605558" y="2432393"/>
          <a:ext cx="1930333" cy="207261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000" kern="1200" smtClean="0"/>
            <a:t>أهداف</a:t>
          </a:r>
          <a:endParaRPr lang="en-US" sz="4000" kern="1200" dirty="0"/>
        </a:p>
      </dsp:txBody>
      <dsp:txXfrm>
        <a:off x="5888249" y="2735920"/>
        <a:ext cx="1364951" cy="1465560"/>
      </dsp:txXfrm>
    </dsp:sp>
    <dsp:sp modelId="{A1A9A5E7-BCCE-4563-A3EC-69A38A6B507C}">
      <dsp:nvSpPr>
        <dsp:cNvPr id="0" name=""/>
        <dsp:cNvSpPr/>
      </dsp:nvSpPr>
      <dsp:spPr>
        <a:xfrm rot="5432423">
          <a:off x="4173496" y="4183470"/>
          <a:ext cx="174415" cy="37001"/>
        </a:xfrm>
        <a:custGeom>
          <a:avLst/>
          <a:gdLst/>
          <a:ahLst/>
          <a:cxnLst/>
          <a:rect l="0" t="0" r="0" b="0"/>
          <a:pathLst>
            <a:path>
              <a:moveTo>
                <a:pt x="0" y="18500"/>
              </a:moveTo>
              <a:lnTo>
                <a:pt x="174415" y="1850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256344" y="4197610"/>
        <a:ext cx="8720" cy="8720"/>
      </dsp:txXfrm>
    </dsp:sp>
    <dsp:sp modelId="{7B64083A-BDE1-4F89-A35A-8799462C08AD}">
      <dsp:nvSpPr>
        <dsp:cNvPr id="0" name=""/>
        <dsp:cNvSpPr/>
      </dsp:nvSpPr>
      <dsp:spPr>
        <a:xfrm>
          <a:off x="3284941" y="4289121"/>
          <a:ext cx="1930333" cy="207261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توزيع الاختصاصات</a:t>
          </a:r>
          <a:endParaRPr lang="en-US" sz="2000" b="1" kern="1200" dirty="0"/>
        </a:p>
      </dsp:txBody>
      <dsp:txXfrm>
        <a:off x="3567632" y="4592648"/>
        <a:ext cx="1364951" cy="1465560"/>
      </dsp:txXfrm>
    </dsp:sp>
    <dsp:sp modelId="{47687A2C-7A07-4788-ACCF-B6B1E6708EBB}">
      <dsp:nvSpPr>
        <dsp:cNvPr id="0" name=""/>
        <dsp:cNvSpPr/>
      </dsp:nvSpPr>
      <dsp:spPr>
        <a:xfrm rot="10449827">
          <a:off x="2968743" y="3330148"/>
          <a:ext cx="429523" cy="37001"/>
        </a:xfrm>
        <a:custGeom>
          <a:avLst/>
          <a:gdLst/>
          <a:ahLst/>
          <a:cxnLst/>
          <a:rect l="0" t="0" r="0" b="0"/>
          <a:pathLst>
            <a:path>
              <a:moveTo>
                <a:pt x="0" y="18500"/>
              </a:moveTo>
              <a:lnTo>
                <a:pt x="429523" y="1850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72767" y="3337910"/>
        <a:ext cx="21476" cy="21476"/>
      </dsp:txXfrm>
    </dsp:sp>
    <dsp:sp modelId="{B1462B71-E8A1-4D16-AA62-979EE510E4B8}">
      <dsp:nvSpPr>
        <dsp:cNvPr id="0" name=""/>
        <dsp:cNvSpPr/>
      </dsp:nvSpPr>
      <dsp:spPr>
        <a:xfrm>
          <a:off x="1043867" y="2432390"/>
          <a:ext cx="1930333" cy="207261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000" kern="1200" dirty="0" smtClean="0"/>
            <a:t>الاجهزة </a:t>
          </a:r>
          <a:endParaRPr lang="en-US" sz="4000" kern="1200" dirty="0"/>
        </a:p>
      </dsp:txBody>
      <dsp:txXfrm>
        <a:off x="1326558" y="2735917"/>
        <a:ext cx="1364951" cy="14655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C008A1-CA1E-48B3-A754-9D360FDCDF57}">
      <dsp:nvSpPr>
        <dsp:cNvPr id="0" name=""/>
        <dsp:cNvSpPr/>
      </dsp:nvSpPr>
      <dsp:spPr>
        <a:xfrm>
          <a:off x="4289927" y="1427362"/>
          <a:ext cx="3455250" cy="434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674"/>
              </a:lnTo>
              <a:lnTo>
                <a:pt x="3455250" y="237674"/>
              </a:lnTo>
              <a:lnTo>
                <a:pt x="3455250" y="4344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AB4CCE-5C6F-4BF9-B1C4-43078BE94724}">
      <dsp:nvSpPr>
        <dsp:cNvPr id="0" name=""/>
        <dsp:cNvSpPr/>
      </dsp:nvSpPr>
      <dsp:spPr>
        <a:xfrm>
          <a:off x="4289927" y="1427362"/>
          <a:ext cx="1187398" cy="434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674"/>
              </a:lnTo>
              <a:lnTo>
                <a:pt x="1187398" y="237674"/>
              </a:lnTo>
              <a:lnTo>
                <a:pt x="1187398" y="4344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7001A-CDA9-409B-9112-6C8D087272F6}">
      <dsp:nvSpPr>
        <dsp:cNvPr id="0" name=""/>
        <dsp:cNvSpPr/>
      </dsp:nvSpPr>
      <dsp:spPr>
        <a:xfrm>
          <a:off x="3209474" y="1427362"/>
          <a:ext cx="1080453" cy="434471"/>
        </a:xfrm>
        <a:custGeom>
          <a:avLst/>
          <a:gdLst/>
          <a:ahLst/>
          <a:cxnLst/>
          <a:rect l="0" t="0" r="0" b="0"/>
          <a:pathLst>
            <a:path>
              <a:moveTo>
                <a:pt x="1080453" y="0"/>
              </a:moveTo>
              <a:lnTo>
                <a:pt x="1080453" y="237674"/>
              </a:lnTo>
              <a:lnTo>
                <a:pt x="0" y="237674"/>
              </a:lnTo>
              <a:lnTo>
                <a:pt x="0" y="4344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CAAA45-1E64-4EBD-9768-8855A68FDDC5}">
      <dsp:nvSpPr>
        <dsp:cNvPr id="0" name=""/>
        <dsp:cNvSpPr/>
      </dsp:nvSpPr>
      <dsp:spPr>
        <a:xfrm>
          <a:off x="191919" y="2798963"/>
          <a:ext cx="281138" cy="2163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3108"/>
              </a:lnTo>
              <a:lnTo>
                <a:pt x="281138" y="21631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3AE570-34F8-4A51-BD7C-C4D9C3BE04EC}">
      <dsp:nvSpPr>
        <dsp:cNvPr id="0" name=""/>
        <dsp:cNvSpPr/>
      </dsp:nvSpPr>
      <dsp:spPr>
        <a:xfrm>
          <a:off x="191919" y="2798963"/>
          <a:ext cx="281138" cy="8323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2385"/>
              </a:lnTo>
              <a:lnTo>
                <a:pt x="281138" y="8323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37BFC5-AF4E-4B68-A38B-1AF3E18BA11A}">
      <dsp:nvSpPr>
        <dsp:cNvPr id="0" name=""/>
        <dsp:cNvSpPr/>
      </dsp:nvSpPr>
      <dsp:spPr>
        <a:xfrm>
          <a:off x="941622" y="1427362"/>
          <a:ext cx="3348305" cy="434471"/>
        </a:xfrm>
        <a:custGeom>
          <a:avLst/>
          <a:gdLst/>
          <a:ahLst/>
          <a:cxnLst/>
          <a:rect l="0" t="0" r="0" b="0"/>
          <a:pathLst>
            <a:path>
              <a:moveTo>
                <a:pt x="3348305" y="0"/>
              </a:moveTo>
              <a:lnTo>
                <a:pt x="3348305" y="237674"/>
              </a:lnTo>
              <a:lnTo>
                <a:pt x="0" y="237674"/>
              </a:lnTo>
              <a:lnTo>
                <a:pt x="0" y="4344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82A454-7F1C-44D0-9D23-843D25E1D051}">
      <dsp:nvSpPr>
        <dsp:cNvPr id="0" name=""/>
        <dsp:cNvSpPr/>
      </dsp:nvSpPr>
      <dsp:spPr>
        <a:xfrm>
          <a:off x="2743196" y="795034"/>
          <a:ext cx="3093462" cy="632327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81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solidFill>
                <a:schemeClr val="tx1"/>
              </a:solidFill>
            </a:rPr>
            <a:t>الجهات المعنية بالتفسير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2743196" y="795034"/>
        <a:ext cx="3093462" cy="632327"/>
      </dsp:txXfrm>
    </dsp:sp>
    <dsp:sp modelId="{D3A88770-0D11-4424-A422-BF9E3331FA26}">
      <dsp:nvSpPr>
        <dsp:cNvPr id="0" name=""/>
        <dsp:cNvSpPr/>
      </dsp:nvSpPr>
      <dsp:spPr>
        <a:xfrm>
          <a:off x="4493" y="1861834"/>
          <a:ext cx="1874257" cy="937128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81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solidFill>
                <a:schemeClr val="tx1"/>
              </a:solidFill>
            </a:rPr>
            <a:t>احد فروع المنظمة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solidFill>
                <a:schemeClr val="tx1"/>
              </a:solidFill>
            </a:rPr>
            <a:t>البنك الدولي للانشاء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493" y="1861834"/>
        <a:ext cx="1874257" cy="937128"/>
      </dsp:txXfrm>
    </dsp:sp>
    <dsp:sp modelId="{33B71E3C-9FC5-426E-9346-70DB0F63CB0C}">
      <dsp:nvSpPr>
        <dsp:cNvPr id="0" name=""/>
        <dsp:cNvSpPr/>
      </dsp:nvSpPr>
      <dsp:spPr>
        <a:xfrm>
          <a:off x="473057" y="3162784"/>
          <a:ext cx="1874257" cy="937128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8100000">
            <a:prstClr val="black">
              <a:alpha val="50000"/>
            </a:prstClr>
          </a:innerShdw>
        </a:effectLst>
        <a:scene3d>
          <a:camera prst="isometricRightUp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solidFill>
                <a:schemeClr val="tx1"/>
              </a:solidFill>
            </a:rPr>
            <a:t>قرار من المديرين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73057" y="3162784"/>
        <a:ext cx="1874257" cy="937128"/>
      </dsp:txXfrm>
    </dsp:sp>
    <dsp:sp modelId="{D5D7504C-062F-4414-B9EA-989444711F77}">
      <dsp:nvSpPr>
        <dsp:cNvPr id="0" name=""/>
        <dsp:cNvSpPr/>
      </dsp:nvSpPr>
      <dsp:spPr>
        <a:xfrm>
          <a:off x="473057" y="4493507"/>
          <a:ext cx="1874257" cy="937128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8100000">
            <a:prstClr val="black">
              <a:alpha val="50000"/>
            </a:prstClr>
          </a:innerShdw>
        </a:effectLst>
        <a:scene3d>
          <a:camera prst="isometricRightUp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solidFill>
                <a:schemeClr val="tx1"/>
              </a:solidFill>
            </a:rPr>
            <a:t>مجلس المحافظين وقراره نهائي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73057" y="4493507"/>
        <a:ext cx="1874257" cy="937128"/>
      </dsp:txXfrm>
    </dsp:sp>
    <dsp:sp modelId="{C05310DB-F096-44C0-B57D-AB8BAC42837E}">
      <dsp:nvSpPr>
        <dsp:cNvPr id="0" name=""/>
        <dsp:cNvSpPr/>
      </dsp:nvSpPr>
      <dsp:spPr>
        <a:xfrm>
          <a:off x="2272345" y="1861834"/>
          <a:ext cx="1874257" cy="937128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81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solidFill>
                <a:schemeClr val="tx1"/>
              </a:solidFill>
            </a:rPr>
            <a:t>تحكيم + محكمة العدل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2272345" y="1861834"/>
        <a:ext cx="1874257" cy="937128"/>
      </dsp:txXfrm>
    </dsp:sp>
    <dsp:sp modelId="{190F549E-E476-40C6-9EE2-77C078D8C6D4}">
      <dsp:nvSpPr>
        <dsp:cNvPr id="0" name=""/>
        <dsp:cNvSpPr/>
      </dsp:nvSpPr>
      <dsp:spPr>
        <a:xfrm>
          <a:off x="4540197" y="1861834"/>
          <a:ext cx="1874257" cy="937128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81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solidFill>
                <a:schemeClr val="tx1"/>
              </a:solidFill>
            </a:rPr>
            <a:t>محكمة العدل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solidFill>
                <a:schemeClr val="tx1"/>
              </a:solidFill>
            </a:rPr>
            <a:t>منظمة الصحة العالمية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540197" y="1861834"/>
        <a:ext cx="1874257" cy="937128"/>
      </dsp:txXfrm>
    </dsp:sp>
    <dsp:sp modelId="{EDDD4999-1AB8-4ECE-B64B-05C13256F868}">
      <dsp:nvSpPr>
        <dsp:cNvPr id="0" name=""/>
        <dsp:cNvSpPr/>
      </dsp:nvSpPr>
      <dsp:spPr>
        <a:xfrm>
          <a:off x="6808048" y="1861834"/>
          <a:ext cx="1874257" cy="937128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81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solidFill>
                <a:schemeClr val="tx1"/>
              </a:solidFill>
            </a:rPr>
            <a:t>محكم دولي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solidFill>
                <a:schemeClr val="tx1"/>
              </a:solidFill>
            </a:rPr>
            <a:t>اتحاد البريد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6808048" y="1861834"/>
        <a:ext cx="1874257" cy="9371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FDFF4B-D316-4B74-82C9-8AF561154B52}">
      <dsp:nvSpPr>
        <dsp:cNvPr id="0" name=""/>
        <dsp:cNvSpPr/>
      </dsp:nvSpPr>
      <dsp:spPr>
        <a:xfrm>
          <a:off x="3760787" y="1559011"/>
          <a:ext cx="2660784" cy="461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894"/>
              </a:lnTo>
              <a:lnTo>
                <a:pt x="2660784" y="230894"/>
              </a:lnTo>
              <a:lnTo>
                <a:pt x="2660784" y="4617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3D5584-B07A-46AC-A388-E634EC473C79}">
      <dsp:nvSpPr>
        <dsp:cNvPr id="0" name=""/>
        <dsp:cNvSpPr/>
      </dsp:nvSpPr>
      <dsp:spPr>
        <a:xfrm>
          <a:off x="3715067" y="1559011"/>
          <a:ext cx="91440" cy="4617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17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9AE677-DC2C-46F4-AC14-8F2943E8028D}">
      <dsp:nvSpPr>
        <dsp:cNvPr id="0" name=""/>
        <dsp:cNvSpPr/>
      </dsp:nvSpPr>
      <dsp:spPr>
        <a:xfrm>
          <a:off x="1100002" y="1559011"/>
          <a:ext cx="2660784" cy="461789"/>
        </a:xfrm>
        <a:custGeom>
          <a:avLst/>
          <a:gdLst/>
          <a:ahLst/>
          <a:cxnLst/>
          <a:rect l="0" t="0" r="0" b="0"/>
          <a:pathLst>
            <a:path>
              <a:moveTo>
                <a:pt x="2660784" y="0"/>
              </a:moveTo>
              <a:lnTo>
                <a:pt x="2660784" y="230894"/>
              </a:lnTo>
              <a:lnTo>
                <a:pt x="0" y="230894"/>
              </a:lnTo>
              <a:lnTo>
                <a:pt x="0" y="4617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92EB0B-F0F1-4DE9-8595-F3D2A7DE38E5}">
      <dsp:nvSpPr>
        <dsp:cNvPr id="0" name=""/>
        <dsp:cNvSpPr/>
      </dsp:nvSpPr>
      <dsp:spPr>
        <a:xfrm>
          <a:off x="2661289" y="459513"/>
          <a:ext cx="2198995" cy="1099497"/>
        </a:xfrm>
        <a:prstGeom prst="rect">
          <a:avLst/>
        </a:prstGeom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RightUp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400" kern="1200" dirty="0" smtClean="0">
              <a:solidFill>
                <a:schemeClr val="tx1"/>
              </a:solidFill>
            </a:rPr>
            <a:t>بحسن نيه</a:t>
          </a:r>
          <a:endParaRPr lang="en-US" sz="5400" kern="1200" dirty="0">
            <a:solidFill>
              <a:schemeClr val="tx1"/>
            </a:solidFill>
          </a:endParaRPr>
        </a:p>
      </dsp:txBody>
      <dsp:txXfrm>
        <a:off x="2661289" y="459513"/>
        <a:ext cx="2198995" cy="1099497"/>
      </dsp:txXfrm>
    </dsp:sp>
    <dsp:sp modelId="{8FCC3D6B-90B2-47DF-8B7E-F090B4320341}">
      <dsp:nvSpPr>
        <dsp:cNvPr id="0" name=""/>
        <dsp:cNvSpPr/>
      </dsp:nvSpPr>
      <dsp:spPr>
        <a:xfrm>
          <a:off x="504" y="2020800"/>
          <a:ext cx="2198995" cy="1099497"/>
        </a:xfrm>
        <a:prstGeom prst="rect">
          <a:avLst/>
        </a:prstGeom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RightUp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>
              <a:solidFill>
                <a:schemeClr val="tx1"/>
              </a:solidFill>
            </a:rPr>
            <a:t>في ضوء الموضوع والغرض منه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04" y="2020800"/>
        <a:ext cx="2198995" cy="1099497"/>
      </dsp:txXfrm>
    </dsp:sp>
    <dsp:sp modelId="{4779CCAD-233E-41C4-9190-97B3E4669CF1}">
      <dsp:nvSpPr>
        <dsp:cNvPr id="0" name=""/>
        <dsp:cNvSpPr/>
      </dsp:nvSpPr>
      <dsp:spPr>
        <a:xfrm>
          <a:off x="2661289" y="2020800"/>
          <a:ext cx="2198995" cy="1099497"/>
        </a:xfrm>
        <a:prstGeom prst="rect">
          <a:avLst/>
        </a:prstGeom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RightUp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kern="1200" dirty="0" smtClean="0">
              <a:solidFill>
                <a:schemeClr val="tx1"/>
              </a:solidFill>
            </a:rPr>
            <a:t>في اطارها الخاص</a:t>
          </a:r>
          <a:endParaRPr lang="en-US" sz="3900" kern="1200" dirty="0">
            <a:solidFill>
              <a:schemeClr val="tx1"/>
            </a:solidFill>
          </a:endParaRPr>
        </a:p>
      </dsp:txBody>
      <dsp:txXfrm>
        <a:off x="2661289" y="2020800"/>
        <a:ext cx="2198995" cy="1099497"/>
      </dsp:txXfrm>
    </dsp:sp>
    <dsp:sp modelId="{105BF5E5-B801-4DFE-B264-63F20038E938}">
      <dsp:nvSpPr>
        <dsp:cNvPr id="0" name=""/>
        <dsp:cNvSpPr/>
      </dsp:nvSpPr>
      <dsp:spPr>
        <a:xfrm>
          <a:off x="5322074" y="2020800"/>
          <a:ext cx="2198995" cy="1099497"/>
        </a:xfrm>
        <a:prstGeom prst="rect">
          <a:avLst/>
        </a:prstGeom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RightUp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000" kern="1200" dirty="0" smtClean="0">
              <a:solidFill>
                <a:schemeClr val="tx1"/>
              </a:solidFill>
            </a:rPr>
            <a:t>المعنى العادي</a:t>
          </a:r>
          <a:endParaRPr lang="en-US" sz="4000" kern="1200" dirty="0">
            <a:solidFill>
              <a:schemeClr val="tx1"/>
            </a:solidFill>
          </a:endParaRPr>
        </a:p>
      </dsp:txBody>
      <dsp:txXfrm>
        <a:off x="5322074" y="2020800"/>
        <a:ext cx="2198995" cy="10994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2A4310-73A4-4349-929F-EF1D18397C27}">
      <dsp:nvSpPr>
        <dsp:cNvPr id="0" name=""/>
        <dsp:cNvSpPr/>
      </dsp:nvSpPr>
      <dsp:spPr>
        <a:xfrm>
          <a:off x="4114800" y="23293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810"/>
              </a:lnTo>
              <a:lnTo>
                <a:pt x="2251813" y="390810"/>
              </a:lnTo>
              <a:lnTo>
                <a:pt x="2251813" y="781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89DDCF-7744-4C7D-B399-0B1C3C45D8D4}">
      <dsp:nvSpPr>
        <dsp:cNvPr id="0" name=""/>
        <dsp:cNvSpPr/>
      </dsp:nvSpPr>
      <dsp:spPr>
        <a:xfrm>
          <a:off x="1862986" y="23293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2251813" y="0"/>
              </a:moveTo>
              <a:lnTo>
                <a:pt x="2251813" y="390810"/>
              </a:lnTo>
              <a:lnTo>
                <a:pt x="0" y="390810"/>
              </a:lnTo>
              <a:lnTo>
                <a:pt x="0" y="781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E4D50E-410F-49BE-BC3F-D7F0C332C47E}">
      <dsp:nvSpPr>
        <dsp:cNvPr id="0" name=""/>
        <dsp:cNvSpPr/>
      </dsp:nvSpPr>
      <dsp:spPr>
        <a:xfrm>
          <a:off x="2253797" y="468368"/>
          <a:ext cx="3722005" cy="1861002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>
              <a:solidFill>
                <a:schemeClr val="tx1"/>
              </a:solidFill>
            </a:rPr>
            <a:t>الأطار الخاص بالمعاهدة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2253797" y="468368"/>
        <a:ext cx="3722005" cy="1861002"/>
      </dsp:txXfrm>
    </dsp:sp>
    <dsp:sp modelId="{3E04C932-434E-4509-80FA-45DA01F36316}">
      <dsp:nvSpPr>
        <dsp:cNvPr id="0" name=""/>
        <dsp:cNvSpPr/>
      </dsp:nvSpPr>
      <dsp:spPr>
        <a:xfrm>
          <a:off x="1984" y="3110992"/>
          <a:ext cx="3722005" cy="1861002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>
              <a:solidFill>
                <a:schemeClr val="tx1"/>
              </a:solidFill>
            </a:rPr>
            <a:t>أي وثيقة صدرت عن طرف او اكثر بمناسبة عقد المعاهدة وقبلتها الاطراف الاخرعلى ان يكون لها صلة بالمعاهدة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1984" y="3110992"/>
        <a:ext cx="3722005" cy="1861002"/>
      </dsp:txXfrm>
    </dsp:sp>
    <dsp:sp modelId="{0F9DEC0C-452B-4E83-B746-BBBF56ACCBCD}">
      <dsp:nvSpPr>
        <dsp:cNvPr id="0" name=""/>
        <dsp:cNvSpPr/>
      </dsp:nvSpPr>
      <dsp:spPr>
        <a:xfrm>
          <a:off x="4505610" y="3110992"/>
          <a:ext cx="3722005" cy="1861002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>
              <a:solidFill>
                <a:schemeClr val="tx1"/>
              </a:solidFill>
            </a:rPr>
            <a:t>أي اتفاق يتعلق بالمعاهدة عقد بين جميع الاطراف أثناء انشاء المعاهدة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4505610" y="3110992"/>
        <a:ext cx="3722005" cy="1861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441278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Dr. </a:t>
            </a:r>
            <a:r>
              <a:rPr lang="en-US" sz="2000" b="1" dirty="0" err="1" smtClean="0">
                <a:solidFill>
                  <a:schemeClr val="tx1"/>
                </a:solidFill>
              </a:rPr>
              <a:t>Asaad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Ghali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Hamzah</a:t>
            </a:r>
            <a:r>
              <a:rPr lang="ar-SA" sz="2000" b="1" dirty="0" smtClean="0">
                <a:solidFill>
                  <a:schemeClr val="tx1"/>
                </a:solidFill>
              </a:rPr>
              <a:t>                               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ar-SA" sz="2000" b="1" dirty="0" smtClean="0">
                <a:solidFill>
                  <a:schemeClr val="tx1"/>
                </a:solidFill>
              </a:rPr>
              <a:t> 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55858"/>
            <a:ext cx="2574469" cy="2758618"/>
          </a:xfrm>
        </p:spPr>
      </p:pic>
      <p:sp>
        <p:nvSpPr>
          <p:cNvPr id="5" name="Rounded Rectangle 4"/>
          <p:cNvSpPr/>
          <p:nvPr/>
        </p:nvSpPr>
        <p:spPr>
          <a:xfrm>
            <a:off x="1965278" y="4612944"/>
            <a:ext cx="3616283" cy="14508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     </a:t>
            </a:r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المصدر : - الاستاذ الدكتور فخري رشيد المهنا</a:t>
            </a:r>
            <a:endParaRPr lang="en-US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4384" y="1073448"/>
            <a:ext cx="228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ar-IQ" sz="4000" b="1" spc="300" dirty="0" smtClean="0">
                <a:ln w="11430" cmpd="sng">
                  <a:solidFill>
                    <a:srgbClr val="90C226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90C22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90C22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90C226">
                      <a:satMod val="220000"/>
                      <a:alpha val="35000"/>
                    </a:srgbClr>
                  </a:glow>
                </a:effectLst>
              </a:rPr>
              <a:t>المحاضرة</a:t>
            </a:r>
          </a:p>
          <a:p>
            <a:pPr lvl="0" algn="ctr"/>
            <a:r>
              <a:rPr lang="ar-IQ" sz="4000" b="1" spc="300" dirty="0" smtClean="0">
                <a:ln w="11430" cmpd="sng">
                  <a:solidFill>
                    <a:srgbClr val="90C226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90C22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90C22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90C226">
                      <a:satMod val="220000"/>
                      <a:alpha val="35000"/>
                    </a:srgbClr>
                  </a:glow>
                </a:effectLst>
              </a:rPr>
              <a:t>4</a:t>
            </a:r>
            <a:endParaRPr lang="en-US" sz="4000" b="1" spc="300" dirty="0">
              <a:ln w="11430" cmpd="sng">
                <a:solidFill>
                  <a:srgbClr val="90C226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0C226">
                      <a:tint val="83000"/>
                      <a:shade val="100000"/>
                      <a:satMod val="200000"/>
                    </a:srgbClr>
                  </a:gs>
                  <a:gs pos="75000">
                    <a:srgbClr val="90C226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0C226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580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7720" y="609600"/>
            <a:ext cx="66236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en-US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905000"/>
            <a:ext cx="8382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أي قواعد في القانون الدولي لها صلة بالموضوع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5338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48600" y="533400"/>
            <a:ext cx="66236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</a:t>
            </a:r>
            <a:endParaRPr lang="en-US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06527" y="2967335"/>
            <a:ext cx="65309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يعطي معنى خاص للفظ معين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8048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48600" y="533400"/>
            <a:ext cx="66236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</a:t>
            </a:r>
            <a:endParaRPr lang="en-US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905000"/>
            <a:ext cx="8555461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وسائل مكملة كالاعمال التحضيرية والظروف والملابسات</a:t>
            </a:r>
          </a:p>
          <a:p>
            <a:pPr algn="ctr"/>
            <a:r>
              <a:rPr lang="ar-S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في حالة بقاء النص غامض وغير واضح</a:t>
            </a:r>
          </a:p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رغم اتباع القواعد السابقة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8946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077200" y="381000"/>
            <a:ext cx="66236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</a:t>
            </a:r>
            <a:endParaRPr lang="en-US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828800"/>
            <a:ext cx="8255785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في حالة كتابة المعاهدة بأكثر من لغة</a:t>
            </a:r>
          </a:p>
          <a:p>
            <a:pPr algn="ctr"/>
            <a:r>
              <a:rPr lang="ar-S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بحيث يكون لكل نص نفس الحجية</a:t>
            </a:r>
          </a:p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مالم تنص المعاهدة على غير ذلك</a:t>
            </a:r>
          </a:p>
          <a:p>
            <a:pPr algn="ctr"/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5501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3810000" y="304800"/>
            <a:ext cx="5029200" cy="4724400"/>
          </a:xfrm>
          <a:prstGeom prst="cloudCallou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 smtClean="0">
                <a:solidFill>
                  <a:schemeClr val="tx1"/>
                </a:solidFill>
              </a:rPr>
              <a:t>اذا كتبت المعاهدة بلغة غير معتمدة هل تكون لها حجية في التفسير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76400" y="2590800"/>
            <a:ext cx="949299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1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1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9141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752600"/>
            <a:ext cx="790086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لا يؤخذ بها الا اذا نصت المعاهدة على غير ذلك 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1906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2971800" y="152400"/>
            <a:ext cx="6172200" cy="5105400"/>
          </a:xfrm>
          <a:prstGeom prst="cloudCallou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4800" dirty="0" smtClean="0">
                <a:solidFill>
                  <a:schemeClr val="tx1"/>
                </a:solidFill>
              </a:rPr>
              <a:t>في حالة عدم تغليب نص على أخر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2971800"/>
            <a:ext cx="1099981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199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199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524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381000"/>
            <a:ext cx="77724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 – يؤخذ بالمعنى الذي يتفق مع موضوع المعاهدة والغرض منها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8126" y="2967335"/>
            <a:ext cx="86677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– يوفق قدر الامكان بين النصوص 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6287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228600"/>
          <a:ext cx="85344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5580112" y="260648"/>
            <a:ext cx="339957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IQ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طرق تفسير الميثاق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944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4114800" y="609600"/>
            <a:ext cx="4495800" cy="4876800"/>
          </a:xfrm>
          <a:prstGeom prst="cloudCallou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 smtClean="0">
                <a:solidFill>
                  <a:schemeClr val="tx1"/>
                </a:solidFill>
              </a:rPr>
              <a:t>ماذا لو اختلفت دولتين في تفسير الميثاق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10409" y="2514600"/>
            <a:ext cx="1284326" cy="37702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239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239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2153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1617" y="2057400"/>
            <a:ext cx="848758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يتم الرجوع الى اجراءات تحدد الجهة المعنية والتي لها حق التفسير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8689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52400"/>
          <a:ext cx="86868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2760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mtClean="0"/>
              <a:t>تفسير الميثاق وفق اتفاقية فينا لقانون المعاهدات 1969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22325" y="1100138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7162800" y="1981200"/>
            <a:ext cx="12954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7836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685800"/>
          <a:ext cx="8229600" cy="5440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7315200" y="1066800"/>
            <a:ext cx="8806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3166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96200" y="457200"/>
            <a:ext cx="880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600200"/>
            <a:ext cx="8382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أي اتفاق لاحق بين الاطراف بشأن تفسير المعاهدة او تطبيق الاحكام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5134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72400" y="457200"/>
            <a:ext cx="804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879" y="2967335"/>
            <a:ext cx="807625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أي مسلك لاحق في تطبيق المعاهدة </a:t>
            </a:r>
          </a:p>
          <a:p>
            <a:pPr algn="ctr"/>
            <a:r>
              <a:rPr lang="ar-S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وتتفق عليه الاطراف بشأن تفسيره 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11843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0</TotalTime>
  <Words>265</Words>
  <Application>Microsoft Office PowerPoint</Application>
  <PresentationFormat>On-screen Show (4:3)</PresentationFormat>
  <Paragraphs>59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Angles</vt:lpstr>
      <vt:lpstr>Dr. Asaad Ghali Hamzah                                 الدكتور أسعد غالي حمزة</vt:lpstr>
      <vt:lpstr>PowerPoint Presentation</vt:lpstr>
      <vt:lpstr>PowerPoint Presentation</vt:lpstr>
      <vt:lpstr>PowerPoint Presentation</vt:lpstr>
      <vt:lpstr>PowerPoint Presentation</vt:lpstr>
      <vt:lpstr>تفسير الميثاق وفق اتفاقية فينا لقانون المعاهدات 1969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Asaad Ghali Hamzah                                 الدكتور أسعد غالي حمزة</dc:title>
  <dc:creator>g</dc:creator>
  <cp:lastModifiedBy>Maher</cp:lastModifiedBy>
  <cp:revision>1</cp:revision>
  <dcterms:created xsi:type="dcterms:W3CDTF">2020-04-12T01:00:07Z</dcterms:created>
  <dcterms:modified xsi:type="dcterms:W3CDTF">2020-04-12T01:03:34Z</dcterms:modified>
</cp:coreProperties>
</file>