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A52C18-A345-4C29-9184-2ECED8B88B19}" type="doc">
      <dgm:prSet loTypeId="urn:microsoft.com/office/officeart/2005/8/layout/orgChart1" loCatId="hierarchy" qsTypeId="urn:microsoft.com/office/officeart/2005/8/quickstyle/3d9" qsCatId="3D" csTypeId="urn:microsoft.com/office/officeart/2005/8/colors/colorful1#6" csCatId="colorful" phldr="1"/>
      <dgm:spPr/>
      <dgm:t>
        <a:bodyPr/>
        <a:lstStyle/>
        <a:p>
          <a:endParaRPr lang="en-US"/>
        </a:p>
      </dgm:t>
    </dgm:pt>
    <dgm:pt modelId="{3FBD647E-57F7-49BF-978D-B7710F815AAC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sz="4400" dirty="0" smtClean="0"/>
            <a:t>صفة الاتفاقيات الدولية</a:t>
          </a:r>
          <a:endParaRPr lang="en-US" sz="4400" dirty="0"/>
        </a:p>
      </dgm:t>
    </dgm:pt>
    <dgm:pt modelId="{B7B532E7-CD3A-44C6-B041-AFE26D8FE449}" type="parTrans" cxnId="{1673BA6F-A44A-46B1-B1D6-67B83B957C74}">
      <dgm:prSet/>
      <dgm:spPr/>
      <dgm:t>
        <a:bodyPr/>
        <a:lstStyle/>
        <a:p>
          <a:endParaRPr lang="en-US"/>
        </a:p>
      </dgm:t>
    </dgm:pt>
    <dgm:pt modelId="{2E00CCA8-7368-4C76-A15F-B4D39423A144}" type="sibTrans" cxnId="{1673BA6F-A44A-46B1-B1D6-67B83B957C74}">
      <dgm:prSet/>
      <dgm:spPr/>
      <dgm:t>
        <a:bodyPr/>
        <a:lstStyle/>
        <a:p>
          <a:endParaRPr lang="en-US"/>
        </a:p>
      </dgm:t>
    </dgm:pt>
    <dgm:pt modelId="{1C6FC587-8357-4DEE-9A18-B80197495737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/>
            <a:t>تخضع لما تخضع له المعاهدات كوجوب التصديق</a:t>
          </a:r>
          <a:endParaRPr lang="en-US" dirty="0"/>
        </a:p>
      </dgm:t>
    </dgm:pt>
    <dgm:pt modelId="{5D9392FA-77B2-4863-8387-9CE97EC223E6}" type="parTrans" cxnId="{F56AF949-50A5-4470-A8CA-8732F871E00F}">
      <dgm:prSet/>
      <dgm:spPr/>
      <dgm:t>
        <a:bodyPr/>
        <a:lstStyle/>
        <a:p>
          <a:endParaRPr lang="en-US"/>
        </a:p>
      </dgm:t>
    </dgm:pt>
    <dgm:pt modelId="{CEE87637-E22C-40A1-A50F-AE60D1594E0D}" type="sibTrans" cxnId="{F56AF949-50A5-4470-A8CA-8732F871E00F}">
      <dgm:prSet/>
      <dgm:spPr/>
      <dgm:t>
        <a:bodyPr/>
        <a:lstStyle/>
        <a:p>
          <a:endParaRPr lang="en-US"/>
        </a:p>
      </dgm:t>
    </dgm:pt>
    <dgm:pt modelId="{BD6638E8-B064-48F7-8438-5DDD530A68B5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smtClean="0"/>
            <a:t>لها قوة ملزمة قانونياً</a:t>
          </a:r>
          <a:endParaRPr lang="en-US" dirty="0"/>
        </a:p>
      </dgm:t>
    </dgm:pt>
    <dgm:pt modelId="{590E72A8-33E7-4DA6-8941-D8B57C17D6EE}" type="parTrans" cxnId="{8E236D5A-2AD2-4B2A-9942-99D8F27BB32B}">
      <dgm:prSet/>
      <dgm:spPr/>
      <dgm:t>
        <a:bodyPr/>
        <a:lstStyle/>
        <a:p>
          <a:endParaRPr lang="en-US"/>
        </a:p>
      </dgm:t>
    </dgm:pt>
    <dgm:pt modelId="{BAB10A38-553E-4137-A282-B23C35F47E56}" type="sibTrans" cxnId="{8E236D5A-2AD2-4B2A-9942-99D8F27BB32B}">
      <dgm:prSet/>
      <dgm:spPr/>
      <dgm:t>
        <a:bodyPr/>
        <a:lstStyle/>
        <a:p>
          <a:endParaRPr lang="en-US"/>
        </a:p>
      </dgm:t>
    </dgm:pt>
    <dgm:pt modelId="{1F411321-039B-4D88-ACF2-83DAEE782FD5}" type="pres">
      <dgm:prSet presAssocID="{4EA52C18-A345-4C29-9184-2ECED8B88B1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7576A0E-35C2-41CF-925B-84941A6FCA16}" type="pres">
      <dgm:prSet presAssocID="{3FBD647E-57F7-49BF-978D-B7710F815AAC}" presName="hierRoot1" presStyleCnt="0">
        <dgm:presLayoutVars>
          <dgm:hierBranch val="init"/>
        </dgm:presLayoutVars>
      </dgm:prSet>
      <dgm:spPr/>
    </dgm:pt>
    <dgm:pt modelId="{F56B2477-3F98-4102-967F-0F3D970784BD}" type="pres">
      <dgm:prSet presAssocID="{3FBD647E-57F7-49BF-978D-B7710F815AAC}" presName="rootComposite1" presStyleCnt="0"/>
      <dgm:spPr/>
    </dgm:pt>
    <dgm:pt modelId="{B1CBE3D1-07BF-457C-8EC0-E515DE0D1F56}" type="pres">
      <dgm:prSet presAssocID="{3FBD647E-57F7-49BF-978D-B7710F815AAC}" presName="rootText1" presStyleLbl="node0" presStyleIdx="0" presStyleCnt="1" custLinFactNeighborX="-252" custLinFactNeighborY="-16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A97DC4-1E20-46F0-910B-A0B94A93B590}" type="pres">
      <dgm:prSet presAssocID="{3FBD647E-57F7-49BF-978D-B7710F815AA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0BF40EB-08F6-48F6-8BF3-CCB79315247C}" type="pres">
      <dgm:prSet presAssocID="{3FBD647E-57F7-49BF-978D-B7710F815AAC}" presName="hierChild2" presStyleCnt="0"/>
      <dgm:spPr/>
    </dgm:pt>
    <dgm:pt modelId="{C0E6E43D-DC7C-497C-8F75-74C24488846C}" type="pres">
      <dgm:prSet presAssocID="{5D9392FA-77B2-4863-8387-9CE97EC223E6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ABFC099-38F3-4BF5-8CE7-233E831D13CE}" type="pres">
      <dgm:prSet presAssocID="{1C6FC587-8357-4DEE-9A18-B80197495737}" presName="hierRoot2" presStyleCnt="0">
        <dgm:presLayoutVars>
          <dgm:hierBranch val="init"/>
        </dgm:presLayoutVars>
      </dgm:prSet>
      <dgm:spPr/>
    </dgm:pt>
    <dgm:pt modelId="{B017632A-51CF-4714-BA78-2941A9DA7188}" type="pres">
      <dgm:prSet presAssocID="{1C6FC587-8357-4DEE-9A18-B80197495737}" presName="rootComposite" presStyleCnt="0"/>
      <dgm:spPr/>
    </dgm:pt>
    <dgm:pt modelId="{6DDD4F51-554B-44A7-8A55-F97CDB93ED4B}" type="pres">
      <dgm:prSet presAssocID="{1C6FC587-8357-4DEE-9A18-B80197495737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223638-EAC7-443E-8FF6-3B04CC4EA0C4}" type="pres">
      <dgm:prSet presAssocID="{1C6FC587-8357-4DEE-9A18-B80197495737}" presName="rootConnector" presStyleLbl="node2" presStyleIdx="0" presStyleCnt="2"/>
      <dgm:spPr/>
      <dgm:t>
        <a:bodyPr/>
        <a:lstStyle/>
        <a:p>
          <a:endParaRPr lang="en-US"/>
        </a:p>
      </dgm:t>
    </dgm:pt>
    <dgm:pt modelId="{CC17DB7B-D2DD-41F7-8BD5-4553ACAC4754}" type="pres">
      <dgm:prSet presAssocID="{1C6FC587-8357-4DEE-9A18-B80197495737}" presName="hierChild4" presStyleCnt="0"/>
      <dgm:spPr/>
    </dgm:pt>
    <dgm:pt modelId="{5A2488EA-DBBA-491A-895E-511AA4FAF935}" type="pres">
      <dgm:prSet presAssocID="{1C6FC587-8357-4DEE-9A18-B80197495737}" presName="hierChild5" presStyleCnt="0"/>
      <dgm:spPr/>
    </dgm:pt>
    <dgm:pt modelId="{54633AA1-C846-43BA-A7D9-573275E2DCE6}" type="pres">
      <dgm:prSet presAssocID="{590E72A8-33E7-4DA6-8941-D8B57C17D6EE}" presName="Name37" presStyleLbl="parChTrans1D2" presStyleIdx="1" presStyleCnt="2"/>
      <dgm:spPr/>
      <dgm:t>
        <a:bodyPr/>
        <a:lstStyle/>
        <a:p>
          <a:endParaRPr lang="en-US"/>
        </a:p>
      </dgm:t>
    </dgm:pt>
    <dgm:pt modelId="{F3B22A32-9845-489D-BC0E-C5D7CA1152F8}" type="pres">
      <dgm:prSet presAssocID="{BD6638E8-B064-48F7-8438-5DDD530A68B5}" presName="hierRoot2" presStyleCnt="0">
        <dgm:presLayoutVars>
          <dgm:hierBranch val="init"/>
        </dgm:presLayoutVars>
      </dgm:prSet>
      <dgm:spPr/>
    </dgm:pt>
    <dgm:pt modelId="{737CAB48-49B7-450B-9F3A-372C119925C3}" type="pres">
      <dgm:prSet presAssocID="{BD6638E8-B064-48F7-8438-5DDD530A68B5}" presName="rootComposite" presStyleCnt="0"/>
      <dgm:spPr/>
    </dgm:pt>
    <dgm:pt modelId="{EB235BCB-FD4F-4539-98C2-38C34A51DD6D}" type="pres">
      <dgm:prSet presAssocID="{BD6638E8-B064-48F7-8438-5DDD530A68B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B1AC28-75F6-4348-BC3F-3CB6C9C90B09}" type="pres">
      <dgm:prSet presAssocID="{BD6638E8-B064-48F7-8438-5DDD530A68B5}" presName="rootConnector" presStyleLbl="node2" presStyleIdx="1" presStyleCnt="2"/>
      <dgm:spPr/>
      <dgm:t>
        <a:bodyPr/>
        <a:lstStyle/>
        <a:p>
          <a:endParaRPr lang="en-US"/>
        </a:p>
      </dgm:t>
    </dgm:pt>
    <dgm:pt modelId="{C238BC1E-6F12-4A55-879E-45C6404FA64A}" type="pres">
      <dgm:prSet presAssocID="{BD6638E8-B064-48F7-8438-5DDD530A68B5}" presName="hierChild4" presStyleCnt="0"/>
      <dgm:spPr/>
    </dgm:pt>
    <dgm:pt modelId="{203BB769-AE77-4CF9-95AD-85623D54AAFE}" type="pres">
      <dgm:prSet presAssocID="{BD6638E8-B064-48F7-8438-5DDD530A68B5}" presName="hierChild5" presStyleCnt="0"/>
      <dgm:spPr/>
    </dgm:pt>
    <dgm:pt modelId="{D28C0716-92E1-4932-A887-E8E35BCAD45D}" type="pres">
      <dgm:prSet presAssocID="{3FBD647E-57F7-49BF-978D-B7710F815AAC}" presName="hierChild3" presStyleCnt="0"/>
      <dgm:spPr/>
    </dgm:pt>
  </dgm:ptLst>
  <dgm:cxnLst>
    <dgm:cxn modelId="{5F5E78C9-E006-4028-81B5-B2D25866D69F}" type="presOf" srcId="{1C6FC587-8357-4DEE-9A18-B80197495737}" destId="{85223638-EAC7-443E-8FF6-3B04CC4EA0C4}" srcOrd="1" destOrd="0" presId="urn:microsoft.com/office/officeart/2005/8/layout/orgChart1"/>
    <dgm:cxn modelId="{D5D5F4E9-69F2-4312-A137-6085F2250C7A}" type="presOf" srcId="{3FBD647E-57F7-49BF-978D-B7710F815AAC}" destId="{9AA97DC4-1E20-46F0-910B-A0B94A93B590}" srcOrd="1" destOrd="0" presId="urn:microsoft.com/office/officeart/2005/8/layout/orgChart1"/>
    <dgm:cxn modelId="{F56AF949-50A5-4470-A8CA-8732F871E00F}" srcId="{3FBD647E-57F7-49BF-978D-B7710F815AAC}" destId="{1C6FC587-8357-4DEE-9A18-B80197495737}" srcOrd="0" destOrd="0" parTransId="{5D9392FA-77B2-4863-8387-9CE97EC223E6}" sibTransId="{CEE87637-E22C-40A1-A50F-AE60D1594E0D}"/>
    <dgm:cxn modelId="{FB4B9125-9476-4DF6-AA62-BE7EA0EF10DA}" type="presOf" srcId="{590E72A8-33E7-4DA6-8941-D8B57C17D6EE}" destId="{54633AA1-C846-43BA-A7D9-573275E2DCE6}" srcOrd="0" destOrd="0" presId="urn:microsoft.com/office/officeart/2005/8/layout/orgChart1"/>
    <dgm:cxn modelId="{DE9CD864-2244-4B76-ADB7-735F2D9888EC}" type="presOf" srcId="{5D9392FA-77B2-4863-8387-9CE97EC223E6}" destId="{C0E6E43D-DC7C-497C-8F75-74C24488846C}" srcOrd="0" destOrd="0" presId="urn:microsoft.com/office/officeart/2005/8/layout/orgChart1"/>
    <dgm:cxn modelId="{1673BA6F-A44A-46B1-B1D6-67B83B957C74}" srcId="{4EA52C18-A345-4C29-9184-2ECED8B88B19}" destId="{3FBD647E-57F7-49BF-978D-B7710F815AAC}" srcOrd="0" destOrd="0" parTransId="{B7B532E7-CD3A-44C6-B041-AFE26D8FE449}" sibTransId="{2E00CCA8-7368-4C76-A15F-B4D39423A144}"/>
    <dgm:cxn modelId="{EFE872A1-7D3C-431A-A996-E31508EA92C9}" type="presOf" srcId="{1C6FC587-8357-4DEE-9A18-B80197495737}" destId="{6DDD4F51-554B-44A7-8A55-F97CDB93ED4B}" srcOrd="0" destOrd="0" presId="urn:microsoft.com/office/officeart/2005/8/layout/orgChart1"/>
    <dgm:cxn modelId="{B279D4E3-1006-4C4F-BF67-E0D4C0EBBDE2}" type="presOf" srcId="{BD6638E8-B064-48F7-8438-5DDD530A68B5}" destId="{EB235BCB-FD4F-4539-98C2-38C34A51DD6D}" srcOrd="0" destOrd="0" presId="urn:microsoft.com/office/officeart/2005/8/layout/orgChart1"/>
    <dgm:cxn modelId="{AB269E62-8B59-4309-B588-FE9D945FB1D2}" type="presOf" srcId="{4EA52C18-A345-4C29-9184-2ECED8B88B19}" destId="{1F411321-039B-4D88-ACF2-83DAEE782FD5}" srcOrd="0" destOrd="0" presId="urn:microsoft.com/office/officeart/2005/8/layout/orgChart1"/>
    <dgm:cxn modelId="{8E236D5A-2AD2-4B2A-9942-99D8F27BB32B}" srcId="{3FBD647E-57F7-49BF-978D-B7710F815AAC}" destId="{BD6638E8-B064-48F7-8438-5DDD530A68B5}" srcOrd="1" destOrd="0" parTransId="{590E72A8-33E7-4DA6-8941-D8B57C17D6EE}" sibTransId="{BAB10A38-553E-4137-A282-B23C35F47E56}"/>
    <dgm:cxn modelId="{3A17D6C0-74DA-4F7D-89AB-467832643151}" type="presOf" srcId="{3FBD647E-57F7-49BF-978D-B7710F815AAC}" destId="{B1CBE3D1-07BF-457C-8EC0-E515DE0D1F56}" srcOrd="0" destOrd="0" presId="urn:microsoft.com/office/officeart/2005/8/layout/orgChart1"/>
    <dgm:cxn modelId="{34AF6830-73EC-4D99-A3AB-E197A7663190}" type="presOf" srcId="{BD6638E8-B064-48F7-8438-5DDD530A68B5}" destId="{08B1AC28-75F6-4348-BC3F-3CB6C9C90B09}" srcOrd="1" destOrd="0" presId="urn:microsoft.com/office/officeart/2005/8/layout/orgChart1"/>
    <dgm:cxn modelId="{10CD5D19-84B7-4E93-8DDD-665C4E945232}" type="presParOf" srcId="{1F411321-039B-4D88-ACF2-83DAEE782FD5}" destId="{47576A0E-35C2-41CF-925B-84941A6FCA16}" srcOrd="0" destOrd="0" presId="urn:microsoft.com/office/officeart/2005/8/layout/orgChart1"/>
    <dgm:cxn modelId="{BE9D0A8B-6867-4AB5-B63D-A243759AC245}" type="presParOf" srcId="{47576A0E-35C2-41CF-925B-84941A6FCA16}" destId="{F56B2477-3F98-4102-967F-0F3D970784BD}" srcOrd="0" destOrd="0" presId="urn:microsoft.com/office/officeart/2005/8/layout/orgChart1"/>
    <dgm:cxn modelId="{D783702B-EF2E-4C0A-8291-DE606A063527}" type="presParOf" srcId="{F56B2477-3F98-4102-967F-0F3D970784BD}" destId="{B1CBE3D1-07BF-457C-8EC0-E515DE0D1F56}" srcOrd="0" destOrd="0" presId="urn:microsoft.com/office/officeart/2005/8/layout/orgChart1"/>
    <dgm:cxn modelId="{94C14DA3-E3B0-4CB4-9E9C-ECD98937A79A}" type="presParOf" srcId="{F56B2477-3F98-4102-967F-0F3D970784BD}" destId="{9AA97DC4-1E20-46F0-910B-A0B94A93B590}" srcOrd="1" destOrd="0" presId="urn:microsoft.com/office/officeart/2005/8/layout/orgChart1"/>
    <dgm:cxn modelId="{0EAC54E3-8F1E-44BF-AC0F-3CAC011D79CB}" type="presParOf" srcId="{47576A0E-35C2-41CF-925B-84941A6FCA16}" destId="{30BF40EB-08F6-48F6-8BF3-CCB79315247C}" srcOrd="1" destOrd="0" presId="urn:microsoft.com/office/officeart/2005/8/layout/orgChart1"/>
    <dgm:cxn modelId="{5265D404-C9D3-4F3C-8F81-DDB7AE6E27C2}" type="presParOf" srcId="{30BF40EB-08F6-48F6-8BF3-CCB79315247C}" destId="{C0E6E43D-DC7C-497C-8F75-74C24488846C}" srcOrd="0" destOrd="0" presId="urn:microsoft.com/office/officeart/2005/8/layout/orgChart1"/>
    <dgm:cxn modelId="{9BE3F567-2F09-4B86-BDE1-0A4D62F7C94F}" type="presParOf" srcId="{30BF40EB-08F6-48F6-8BF3-CCB79315247C}" destId="{BABFC099-38F3-4BF5-8CE7-233E831D13CE}" srcOrd="1" destOrd="0" presId="urn:microsoft.com/office/officeart/2005/8/layout/orgChart1"/>
    <dgm:cxn modelId="{2FEE12B7-7F95-4701-BF1B-4A798BBC290D}" type="presParOf" srcId="{BABFC099-38F3-4BF5-8CE7-233E831D13CE}" destId="{B017632A-51CF-4714-BA78-2941A9DA7188}" srcOrd="0" destOrd="0" presId="urn:microsoft.com/office/officeart/2005/8/layout/orgChart1"/>
    <dgm:cxn modelId="{41AC5FAE-42BB-496B-8CE2-968D373BF53E}" type="presParOf" srcId="{B017632A-51CF-4714-BA78-2941A9DA7188}" destId="{6DDD4F51-554B-44A7-8A55-F97CDB93ED4B}" srcOrd="0" destOrd="0" presId="urn:microsoft.com/office/officeart/2005/8/layout/orgChart1"/>
    <dgm:cxn modelId="{1B50C16D-5733-48F5-9689-719B68DAA217}" type="presParOf" srcId="{B017632A-51CF-4714-BA78-2941A9DA7188}" destId="{85223638-EAC7-443E-8FF6-3B04CC4EA0C4}" srcOrd="1" destOrd="0" presId="urn:microsoft.com/office/officeart/2005/8/layout/orgChart1"/>
    <dgm:cxn modelId="{FB6D4E5A-CF29-4335-8DF1-956D4894853C}" type="presParOf" srcId="{BABFC099-38F3-4BF5-8CE7-233E831D13CE}" destId="{CC17DB7B-D2DD-41F7-8BD5-4553ACAC4754}" srcOrd="1" destOrd="0" presId="urn:microsoft.com/office/officeart/2005/8/layout/orgChart1"/>
    <dgm:cxn modelId="{7EE5EFCE-2C37-4A29-90D1-A4D91E8EEDE3}" type="presParOf" srcId="{BABFC099-38F3-4BF5-8CE7-233E831D13CE}" destId="{5A2488EA-DBBA-491A-895E-511AA4FAF935}" srcOrd="2" destOrd="0" presId="urn:microsoft.com/office/officeart/2005/8/layout/orgChart1"/>
    <dgm:cxn modelId="{28395046-BF4B-4A4A-8C65-1E7C2B999745}" type="presParOf" srcId="{30BF40EB-08F6-48F6-8BF3-CCB79315247C}" destId="{54633AA1-C846-43BA-A7D9-573275E2DCE6}" srcOrd="2" destOrd="0" presId="urn:microsoft.com/office/officeart/2005/8/layout/orgChart1"/>
    <dgm:cxn modelId="{FC09167D-F53B-467C-9BFC-A81DB2993EA1}" type="presParOf" srcId="{30BF40EB-08F6-48F6-8BF3-CCB79315247C}" destId="{F3B22A32-9845-489D-BC0E-C5D7CA1152F8}" srcOrd="3" destOrd="0" presId="urn:microsoft.com/office/officeart/2005/8/layout/orgChart1"/>
    <dgm:cxn modelId="{D6F6159C-9C59-4269-8047-4576D32D391D}" type="presParOf" srcId="{F3B22A32-9845-489D-BC0E-C5D7CA1152F8}" destId="{737CAB48-49B7-450B-9F3A-372C119925C3}" srcOrd="0" destOrd="0" presId="urn:microsoft.com/office/officeart/2005/8/layout/orgChart1"/>
    <dgm:cxn modelId="{AE19E95C-8D40-49F7-B3EF-1E80C9C36A4A}" type="presParOf" srcId="{737CAB48-49B7-450B-9F3A-372C119925C3}" destId="{EB235BCB-FD4F-4539-98C2-38C34A51DD6D}" srcOrd="0" destOrd="0" presId="urn:microsoft.com/office/officeart/2005/8/layout/orgChart1"/>
    <dgm:cxn modelId="{2CE18008-75CD-496E-8159-2AFA6361DBB4}" type="presParOf" srcId="{737CAB48-49B7-450B-9F3A-372C119925C3}" destId="{08B1AC28-75F6-4348-BC3F-3CB6C9C90B09}" srcOrd="1" destOrd="0" presId="urn:microsoft.com/office/officeart/2005/8/layout/orgChart1"/>
    <dgm:cxn modelId="{11B70793-0412-451E-AA21-AEB67DD42C68}" type="presParOf" srcId="{F3B22A32-9845-489D-BC0E-C5D7CA1152F8}" destId="{C238BC1E-6F12-4A55-879E-45C6404FA64A}" srcOrd="1" destOrd="0" presId="urn:microsoft.com/office/officeart/2005/8/layout/orgChart1"/>
    <dgm:cxn modelId="{F806150F-12F1-4641-A7A1-F0740AF8A99E}" type="presParOf" srcId="{F3B22A32-9845-489D-BC0E-C5D7CA1152F8}" destId="{203BB769-AE77-4CF9-95AD-85623D54AAFE}" srcOrd="2" destOrd="0" presId="urn:microsoft.com/office/officeart/2005/8/layout/orgChart1"/>
    <dgm:cxn modelId="{F021FE0E-03D1-4D72-8735-25A52745DF89}" type="presParOf" srcId="{47576A0E-35C2-41CF-925B-84941A6FCA16}" destId="{D28C0716-92E1-4932-A887-E8E35BCAD4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D08125-E4C3-49B5-B421-414D8B0C7031}" type="doc">
      <dgm:prSet loTypeId="urn:microsoft.com/office/officeart/2005/8/layout/hierarchy2" loCatId="hierarchy" qsTypeId="urn:microsoft.com/office/officeart/2005/8/quickstyle/3d8" qsCatId="3D" csTypeId="urn:microsoft.com/office/officeart/2005/8/colors/colorful1#7" csCatId="colorful" phldr="1"/>
      <dgm:spPr/>
      <dgm:t>
        <a:bodyPr/>
        <a:lstStyle/>
        <a:p>
          <a:endParaRPr lang="en-US"/>
        </a:p>
      </dgm:t>
    </dgm:pt>
    <dgm:pt modelId="{5B45B257-6435-41AB-A637-7274DEBB06A3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القرارات الملزمة</a:t>
          </a:r>
          <a:endParaRPr lang="en-US" dirty="0">
            <a:solidFill>
              <a:schemeClr val="tx1"/>
            </a:solidFill>
          </a:endParaRPr>
        </a:p>
      </dgm:t>
    </dgm:pt>
    <dgm:pt modelId="{7D086CDC-155A-4066-B578-3F9D831A4C2B}" type="parTrans" cxnId="{74E15B8D-BD8D-4738-9277-DE4834A68E64}">
      <dgm:prSet/>
      <dgm:spPr/>
      <dgm:t>
        <a:bodyPr/>
        <a:lstStyle/>
        <a:p>
          <a:endParaRPr lang="en-US"/>
        </a:p>
      </dgm:t>
    </dgm:pt>
    <dgm:pt modelId="{A0F99D2A-BF44-437F-A68D-6956743AA239}" type="sibTrans" cxnId="{74E15B8D-BD8D-4738-9277-DE4834A68E64}">
      <dgm:prSet/>
      <dgm:spPr/>
      <dgm:t>
        <a:bodyPr/>
        <a:lstStyle/>
        <a:p>
          <a:endParaRPr lang="en-US"/>
        </a:p>
      </dgm:t>
    </dgm:pt>
    <dgm:pt modelId="{B7CE865B-CED6-42EA-933C-E2F7037C0960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قرار داخلي</a:t>
          </a:r>
          <a:endParaRPr lang="en-US" dirty="0">
            <a:solidFill>
              <a:schemeClr val="tx1"/>
            </a:solidFill>
          </a:endParaRPr>
        </a:p>
      </dgm:t>
    </dgm:pt>
    <dgm:pt modelId="{AB0E2F40-05F2-45F4-A122-C28B1E402FE1}" type="parTrans" cxnId="{F0136CFC-89C8-44C7-8301-27379584F528}">
      <dgm:prSet/>
      <dgm:spPr/>
      <dgm:t>
        <a:bodyPr/>
        <a:lstStyle/>
        <a:p>
          <a:endParaRPr lang="en-US"/>
        </a:p>
      </dgm:t>
    </dgm:pt>
    <dgm:pt modelId="{7EF06E12-DFCB-4993-B7D8-6DB443085285}" type="sibTrans" cxnId="{F0136CFC-89C8-44C7-8301-27379584F528}">
      <dgm:prSet/>
      <dgm:spPr/>
      <dgm:t>
        <a:bodyPr/>
        <a:lstStyle/>
        <a:p>
          <a:endParaRPr lang="en-US"/>
        </a:p>
      </dgm:t>
    </dgm:pt>
    <dgm:pt modelId="{4DAD87BA-2E02-4DC3-B1B1-3743205975AA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ميزانية</a:t>
          </a:r>
          <a:endParaRPr lang="en-US" dirty="0">
            <a:solidFill>
              <a:schemeClr val="tx1"/>
            </a:solidFill>
          </a:endParaRPr>
        </a:p>
      </dgm:t>
    </dgm:pt>
    <dgm:pt modelId="{A8232936-2F86-4E55-A3A0-290A1E092301}" type="parTrans" cxnId="{AD13341F-8E66-4BEB-8C70-A8EF611FDC1E}">
      <dgm:prSet/>
      <dgm:spPr/>
      <dgm:t>
        <a:bodyPr/>
        <a:lstStyle/>
        <a:p>
          <a:endParaRPr lang="en-US"/>
        </a:p>
      </dgm:t>
    </dgm:pt>
    <dgm:pt modelId="{3F7D3B02-64AF-481E-9772-CBE500148C1F}" type="sibTrans" cxnId="{AD13341F-8E66-4BEB-8C70-A8EF611FDC1E}">
      <dgm:prSet/>
      <dgm:spPr/>
      <dgm:t>
        <a:bodyPr/>
        <a:lstStyle/>
        <a:p>
          <a:endParaRPr lang="en-US"/>
        </a:p>
      </dgm:t>
    </dgm:pt>
    <dgm:pt modelId="{CF5E07F1-0483-48A7-8875-B360034492F8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انتخابات</a:t>
          </a:r>
          <a:endParaRPr lang="en-US" dirty="0">
            <a:solidFill>
              <a:schemeClr val="tx1"/>
            </a:solidFill>
          </a:endParaRPr>
        </a:p>
      </dgm:t>
    </dgm:pt>
    <dgm:pt modelId="{D2EA2130-8609-4162-BE0B-8C9B6FC6C2E3}" type="parTrans" cxnId="{6D043808-F62F-4BAF-9C8A-7CFADD5255C2}">
      <dgm:prSet/>
      <dgm:spPr/>
      <dgm:t>
        <a:bodyPr/>
        <a:lstStyle/>
        <a:p>
          <a:endParaRPr lang="en-US"/>
        </a:p>
      </dgm:t>
    </dgm:pt>
    <dgm:pt modelId="{E57F2074-8805-40E9-9E52-892FF8804EA3}" type="sibTrans" cxnId="{6D043808-F62F-4BAF-9C8A-7CFADD5255C2}">
      <dgm:prSet/>
      <dgm:spPr/>
      <dgm:t>
        <a:bodyPr/>
        <a:lstStyle/>
        <a:p>
          <a:endParaRPr lang="en-US"/>
        </a:p>
      </dgm:t>
    </dgm:pt>
    <dgm:pt modelId="{368DB76D-5482-4C28-924E-3BC5F467882D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امور خارجية</a:t>
          </a:r>
          <a:endParaRPr lang="en-US" dirty="0">
            <a:solidFill>
              <a:schemeClr val="tx1"/>
            </a:solidFill>
          </a:endParaRPr>
        </a:p>
      </dgm:t>
    </dgm:pt>
    <dgm:pt modelId="{B66FBF55-B76D-4674-A4FB-A52C318DE8F5}" type="parTrans" cxnId="{F16D602B-949F-456D-885F-0C25216B753F}">
      <dgm:prSet/>
      <dgm:spPr/>
      <dgm:t>
        <a:bodyPr/>
        <a:lstStyle/>
        <a:p>
          <a:endParaRPr lang="en-US"/>
        </a:p>
      </dgm:t>
    </dgm:pt>
    <dgm:pt modelId="{2574DE11-F9CC-4E57-8776-8BC2367EE0D3}" type="sibTrans" cxnId="{F16D602B-949F-456D-885F-0C25216B753F}">
      <dgm:prSet/>
      <dgm:spPr/>
      <dgm:t>
        <a:bodyPr/>
        <a:lstStyle/>
        <a:p>
          <a:endParaRPr lang="en-US"/>
        </a:p>
      </dgm:t>
    </dgm:pt>
    <dgm:pt modelId="{DEB583A4-C23D-40F0-A51B-A0956E99C431}">
      <dgm:prSet phldrT="[Text]"/>
      <dgm:spPr/>
      <dgm:t>
        <a:bodyPr/>
        <a:lstStyle/>
        <a:p>
          <a:r>
            <a:rPr lang="ar-SA" dirty="0" smtClean="0">
              <a:solidFill>
                <a:schemeClr val="tx1"/>
              </a:solidFill>
            </a:rPr>
            <a:t>لا تستطيع الا اذا نص الميثاق على عكس ذلك</a:t>
          </a:r>
          <a:endParaRPr lang="en-US" dirty="0">
            <a:solidFill>
              <a:schemeClr val="tx1"/>
            </a:solidFill>
          </a:endParaRPr>
        </a:p>
      </dgm:t>
    </dgm:pt>
    <dgm:pt modelId="{B73373C8-38AE-4170-AAD5-CF5594F0F2DE}" type="parTrans" cxnId="{A1AA4A61-2AC6-4389-85E8-FBEA8073B986}">
      <dgm:prSet/>
      <dgm:spPr/>
      <dgm:t>
        <a:bodyPr/>
        <a:lstStyle/>
        <a:p>
          <a:endParaRPr lang="en-US"/>
        </a:p>
      </dgm:t>
    </dgm:pt>
    <dgm:pt modelId="{F093A502-2264-49CA-805A-1C9A78E29719}" type="sibTrans" cxnId="{A1AA4A61-2AC6-4389-85E8-FBEA8073B986}">
      <dgm:prSet/>
      <dgm:spPr/>
      <dgm:t>
        <a:bodyPr/>
        <a:lstStyle/>
        <a:p>
          <a:endParaRPr lang="en-US"/>
        </a:p>
      </dgm:t>
    </dgm:pt>
    <dgm:pt modelId="{6CB66784-2AA7-4B38-BB80-F246D021DA10}" type="pres">
      <dgm:prSet presAssocID="{AFD08125-E4C3-49B5-B421-414D8B0C703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9A612F-F7D4-4FB1-B550-2254B2D7830D}" type="pres">
      <dgm:prSet presAssocID="{5B45B257-6435-41AB-A637-7274DEBB06A3}" presName="root1" presStyleCnt="0"/>
      <dgm:spPr/>
    </dgm:pt>
    <dgm:pt modelId="{30AC7517-8117-46CC-B11E-8838EBDD90D9}" type="pres">
      <dgm:prSet presAssocID="{5B45B257-6435-41AB-A637-7274DEBB06A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0A5566-EDB8-439B-9917-9D6181D1F830}" type="pres">
      <dgm:prSet presAssocID="{5B45B257-6435-41AB-A637-7274DEBB06A3}" presName="level2hierChild" presStyleCnt="0"/>
      <dgm:spPr/>
    </dgm:pt>
    <dgm:pt modelId="{22DE6F8E-9527-4EE8-A635-55E5CAB44D5C}" type="pres">
      <dgm:prSet presAssocID="{AB0E2F40-05F2-45F4-A122-C28B1E402FE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B275B299-0EF8-45E2-BEEB-94BABAF60222}" type="pres">
      <dgm:prSet presAssocID="{AB0E2F40-05F2-45F4-A122-C28B1E402FE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BA4B112B-EF3E-4B5D-99E1-5FEC6133F3B5}" type="pres">
      <dgm:prSet presAssocID="{B7CE865B-CED6-42EA-933C-E2F7037C0960}" presName="root2" presStyleCnt="0"/>
      <dgm:spPr/>
    </dgm:pt>
    <dgm:pt modelId="{28FAE4F3-8181-444E-86A4-2E0FCC45FB26}" type="pres">
      <dgm:prSet presAssocID="{B7CE865B-CED6-42EA-933C-E2F7037C09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F98077-002A-44CF-94CF-819D48726FBE}" type="pres">
      <dgm:prSet presAssocID="{B7CE865B-CED6-42EA-933C-E2F7037C0960}" presName="level3hierChild" presStyleCnt="0"/>
      <dgm:spPr/>
    </dgm:pt>
    <dgm:pt modelId="{A768468E-93A6-4D78-9B97-413F32904B9F}" type="pres">
      <dgm:prSet presAssocID="{A8232936-2F86-4E55-A3A0-290A1E092301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4A79B8EA-6074-4C3D-8961-87D030446AA3}" type="pres">
      <dgm:prSet presAssocID="{A8232936-2F86-4E55-A3A0-290A1E092301}" presName="connTx" presStyleLbl="parChTrans1D3" presStyleIdx="0" presStyleCnt="3"/>
      <dgm:spPr/>
      <dgm:t>
        <a:bodyPr/>
        <a:lstStyle/>
        <a:p>
          <a:endParaRPr lang="en-US"/>
        </a:p>
      </dgm:t>
    </dgm:pt>
    <dgm:pt modelId="{2B0A8A8A-F0D6-430A-A2E5-4DAA5F62DCCA}" type="pres">
      <dgm:prSet presAssocID="{4DAD87BA-2E02-4DC3-B1B1-3743205975AA}" presName="root2" presStyleCnt="0"/>
      <dgm:spPr/>
    </dgm:pt>
    <dgm:pt modelId="{02A98C19-B86A-47BC-9E19-FDB4EB1E5B9B}" type="pres">
      <dgm:prSet presAssocID="{4DAD87BA-2E02-4DC3-B1B1-3743205975AA}" presName="LevelTwoTextNode" presStyleLbl="node3" presStyleIdx="0" presStyleCnt="3" custLinFactNeighborY="-452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819912-CE50-4B2B-8842-C4083A66E16B}" type="pres">
      <dgm:prSet presAssocID="{4DAD87BA-2E02-4DC3-B1B1-3743205975AA}" presName="level3hierChild" presStyleCnt="0"/>
      <dgm:spPr/>
    </dgm:pt>
    <dgm:pt modelId="{D951F2A6-3A30-4FC7-8C50-9ABE64E4B64F}" type="pres">
      <dgm:prSet presAssocID="{D2EA2130-8609-4162-BE0B-8C9B6FC6C2E3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CF147DC6-E6B8-4E66-852D-441DCF9ED3C5}" type="pres">
      <dgm:prSet presAssocID="{D2EA2130-8609-4162-BE0B-8C9B6FC6C2E3}" presName="connTx" presStyleLbl="parChTrans1D3" presStyleIdx="1" presStyleCnt="3"/>
      <dgm:spPr/>
      <dgm:t>
        <a:bodyPr/>
        <a:lstStyle/>
        <a:p>
          <a:endParaRPr lang="en-US"/>
        </a:p>
      </dgm:t>
    </dgm:pt>
    <dgm:pt modelId="{707E2CED-58D9-4C88-8B5D-4F75101A34E5}" type="pres">
      <dgm:prSet presAssocID="{CF5E07F1-0483-48A7-8875-B360034492F8}" presName="root2" presStyleCnt="0"/>
      <dgm:spPr/>
    </dgm:pt>
    <dgm:pt modelId="{1A2675DC-78D7-4763-86BD-7BAFA7F9077B}" type="pres">
      <dgm:prSet presAssocID="{CF5E07F1-0483-48A7-8875-B360034492F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4A724C-2DF3-4DD0-B1D8-80027DAEDBD1}" type="pres">
      <dgm:prSet presAssocID="{CF5E07F1-0483-48A7-8875-B360034492F8}" presName="level3hierChild" presStyleCnt="0"/>
      <dgm:spPr/>
    </dgm:pt>
    <dgm:pt modelId="{6F75DAD8-8C4B-49D9-8D87-BC1F1925D303}" type="pres">
      <dgm:prSet presAssocID="{B66FBF55-B76D-4674-A4FB-A52C318DE8F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EDF17FE-9D82-47C0-82DF-B08EE927E1B9}" type="pres">
      <dgm:prSet presAssocID="{B66FBF55-B76D-4674-A4FB-A52C318DE8F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56AB408-836B-4829-9F23-783BEF52E1A0}" type="pres">
      <dgm:prSet presAssocID="{368DB76D-5482-4C28-924E-3BC5F467882D}" presName="root2" presStyleCnt="0"/>
      <dgm:spPr/>
    </dgm:pt>
    <dgm:pt modelId="{D82D721A-A173-4BE4-8D7F-7EC3997FA819}" type="pres">
      <dgm:prSet presAssocID="{368DB76D-5482-4C28-924E-3BC5F467882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8AE26B-D558-47D8-A05E-09360B57971E}" type="pres">
      <dgm:prSet presAssocID="{368DB76D-5482-4C28-924E-3BC5F467882D}" presName="level3hierChild" presStyleCnt="0"/>
      <dgm:spPr/>
    </dgm:pt>
    <dgm:pt modelId="{5D142A37-6B0E-48E5-8882-FB920EC98BBB}" type="pres">
      <dgm:prSet presAssocID="{B73373C8-38AE-4170-AAD5-CF5594F0F2DE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9B72CA84-197F-4E7A-B641-9AA366AEB364}" type="pres">
      <dgm:prSet presAssocID="{B73373C8-38AE-4170-AAD5-CF5594F0F2DE}" presName="connTx" presStyleLbl="parChTrans1D3" presStyleIdx="2" presStyleCnt="3"/>
      <dgm:spPr/>
      <dgm:t>
        <a:bodyPr/>
        <a:lstStyle/>
        <a:p>
          <a:endParaRPr lang="en-US"/>
        </a:p>
      </dgm:t>
    </dgm:pt>
    <dgm:pt modelId="{48AB1724-96AA-43C8-8EDB-2B9E3EC6514D}" type="pres">
      <dgm:prSet presAssocID="{DEB583A4-C23D-40F0-A51B-A0956E99C431}" presName="root2" presStyleCnt="0"/>
      <dgm:spPr/>
    </dgm:pt>
    <dgm:pt modelId="{4B71CAB6-6151-4D71-9DE7-ED52FFE6B758}" type="pres">
      <dgm:prSet presAssocID="{DEB583A4-C23D-40F0-A51B-A0956E99C431}" presName="LevelTwoTextNode" presStyleLbl="node3" presStyleIdx="2" presStyleCnt="3" custLinFactY="2533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106A6C-DDC0-4111-B163-6CE806968FF2}" type="pres">
      <dgm:prSet presAssocID="{DEB583A4-C23D-40F0-A51B-A0956E99C431}" presName="level3hierChild" presStyleCnt="0"/>
      <dgm:spPr/>
    </dgm:pt>
  </dgm:ptLst>
  <dgm:cxnLst>
    <dgm:cxn modelId="{1E2F4EE9-7617-4728-B97C-1C846F5DE3DB}" type="presOf" srcId="{B66FBF55-B76D-4674-A4FB-A52C318DE8F5}" destId="{6F75DAD8-8C4B-49D9-8D87-BC1F1925D303}" srcOrd="0" destOrd="0" presId="urn:microsoft.com/office/officeart/2005/8/layout/hierarchy2"/>
    <dgm:cxn modelId="{AD13341F-8E66-4BEB-8C70-A8EF611FDC1E}" srcId="{B7CE865B-CED6-42EA-933C-E2F7037C0960}" destId="{4DAD87BA-2E02-4DC3-B1B1-3743205975AA}" srcOrd="0" destOrd="0" parTransId="{A8232936-2F86-4E55-A3A0-290A1E092301}" sibTransId="{3F7D3B02-64AF-481E-9772-CBE500148C1F}"/>
    <dgm:cxn modelId="{7A2E0E4E-9581-4803-A68F-6764E4AFB0A1}" type="presOf" srcId="{CF5E07F1-0483-48A7-8875-B360034492F8}" destId="{1A2675DC-78D7-4763-86BD-7BAFA7F9077B}" srcOrd="0" destOrd="0" presId="urn:microsoft.com/office/officeart/2005/8/layout/hierarchy2"/>
    <dgm:cxn modelId="{F16D602B-949F-456D-885F-0C25216B753F}" srcId="{5B45B257-6435-41AB-A637-7274DEBB06A3}" destId="{368DB76D-5482-4C28-924E-3BC5F467882D}" srcOrd="1" destOrd="0" parTransId="{B66FBF55-B76D-4674-A4FB-A52C318DE8F5}" sibTransId="{2574DE11-F9CC-4E57-8776-8BC2367EE0D3}"/>
    <dgm:cxn modelId="{6D043808-F62F-4BAF-9C8A-7CFADD5255C2}" srcId="{B7CE865B-CED6-42EA-933C-E2F7037C0960}" destId="{CF5E07F1-0483-48A7-8875-B360034492F8}" srcOrd="1" destOrd="0" parTransId="{D2EA2130-8609-4162-BE0B-8C9B6FC6C2E3}" sibTransId="{E57F2074-8805-40E9-9E52-892FF8804EA3}"/>
    <dgm:cxn modelId="{A6A4C713-D43B-4335-801C-7EBCCD71A091}" type="presOf" srcId="{5B45B257-6435-41AB-A637-7274DEBB06A3}" destId="{30AC7517-8117-46CC-B11E-8838EBDD90D9}" srcOrd="0" destOrd="0" presId="urn:microsoft.com/office/officeart/2005/8/layout/hierarchy2"/>
    <dgm:cxn modelId="{74E15B8D-BD8D-4738-9277-DE4834A68E64}" srcId="{AFD08125-E4C3-49B5-B421-414D8B0C7031}" destId="{5B45B257-6435-41AB-A637-7274DEBB06A3}" srcOrd="0" destOrd="0" parTransId="{7D086CDC-155A-4066-B578-3F9D831A4C2B}" sibTransId="{A0F99D2A-BF44-437F-A68D-6956743AA239}"/>
    <dgm:cxn modelId="{C5136377-63A1-4B90-88AE-31CEDD1F6503}" type="presOf" srcId="{DEB583A4-C23D-40F0-A51B-A0956E99C431}" destId="{4B71CAB6-6151-4D71-9DE7-ED52FFE6B758}" srcOrd="0" destOrd="0" presId="urn:microsoft.com/office/officeart/2005/8/layout/hierarchy2"/>
    <dgm:cxn modelId="{7B3E650D-6A42-4CBD-B901-E0D8D7533A37}" type="presOf" srcId="{AFD08125-E4C3-49B5-B421-414D8B0C7031}" destId="{6CB66784-2AA7-4B38-BB80-F246D021DA10}" srcOrd="0" destOrd="0" presId="urn:microsoft.com/office/officeart/2005/8/layout/hierarchy2"/>
    <dgm:cxn modelId="{09998EC0-5920-45B7-982E-44501D8404D9}" type="presOf" srcId="{B7CE865B-CED6-42EA-933C-E2F7037C0960}" destId="{28FAE4F3-8181-444E-86A4-2E0FCC45FB26}" srcOrd="0" destOrd="0" presId="urn:microsoft.com/office/officeart/2005/8/layout/hierarchy2"/>
    <dgm:cxn modelId="{7CEFEB82-F66D-4909-9649-84F4BE89EC95}" type="presOf" srcId="{B66FBF55-B76D-4674-A4FB-A52C318DE8F5}" destId="{9EDF17FE-9D82-47C0-82DF-B08EE927E1B9}" srcOrd="1" destOrd="0" presId="urn:microsoft.com/office/officeart/2005/8/layout/hierarchy2"/>
    <dgm:cxn modelId="{A581C782-72EE-47DB-A0FF-90C61E70F67B}" type="presOf" srcId="{AB0E2F40-05F2-45F4-A122-C28B1E402FE1}" destId="{22DE6F8E-9527-4EE8-A635-55E5CAB44D5C}" srcOrd="0" destOrd="0" presId="urn:microsoft.com/office/officeart/2005/8/layout/hierarchy2"/>
    <dgm:cxn modelId="{41223B17-4E4E-436E-B032-225B3B5FCF5C}" type="presOf" srcId="{AB0E2F40-05F2-45F4-A122-C28B1E402FE1}" destId="{B275B299-0EF8-45E2-BEEB-94BABAF60222}" srcOrd="1" destOrd="0" presId="urn:microsoft.com/office/officeart/2005/8/layout/hierarchy2"/>
    <dgm:cxn modelId="{852976C3-050E-4DD4-8C7E-DBB67DF6849E}" type="presOf" srcId="{D2EA2130-8609-4162-BE0B-8C9B6FC6C2E3}" destId="{CF147DC6-E6B8-4E66-852D-441DCF9ED3C5}" srcOrd="1" destOrd="0" presId="urn:microsoft.com/office/officeart/2005/8/layout/hierarchy2"/>
    <dgm:cxn modelId="{CC38A88B-7BBE-4F48-8808-2693CF2E5653}" type="presOf" srcId="{B73373C8-38AE-4170-AAD5-CF5594F0F2DE}" destId="{5D142A37-6B0E-48E5-8882-FB920EC98BBB}" srcOrd="0" destOrd="0" presId="urn:microsoft.com/office/officeart/2005/8/layout/hierarchy2"/>
    <dgm:cxn modelId="{3E48A242-DD1B-4A02-85D3-AD7CCBC89BB1}" type="presOf" srcId="{368DB76D-5482-4C28-924E-3BC5F467882D}" destId="{D82D721A-A173-4BE4-8D7F-7EC3997FA819}" srcOrd="0" destOrd="0" presId="urn:microsoft.com/office/officeart/2005/8/layout/hierarchy2"/>
    <dgm:cxn modelId="{5D90A22A-E699-4F89-B56D-D55E864CC710}" type="presOf" srcId="{A8232936-2F86-4E55-A3A0-290A1E092301}" destId="{4A79B8EA-6074-4C3D-8961-87D030446AA3}" srcOrd="1" destOrd="0" presId="urn:microsoft.com/office/officeart/2005/8/layout/hierarchy2"/>
    <dgm:cxn modelId="{79D9A9AC-2A80-4E07-9670-AB57488848A4}" type="presOf" srcId="{B73373C8-38AE-4170-AAD5-CF5594F0F2DE}" destId="{9B72CA84-197F-4E7A-B641-9AA366AEB364}" srcOrd="1" destOrd="0" presId="urn:microsoft.com/office/officeart/2005/8/layout/hierarchy2"/>
    <dgm:cxn modelId="{F0136CFC-89C8-44C7-8301-27379584F528}" srcId="{5B45B257-6435-41AB-A637-7274DEBB06A3}" destId="{B7CE865B-CED6-42EA-933C-E2F7037C0960}" srcOrd="0" destOrd="0" parTransId="{AB0E2F40-05F2-45F4-A122-C28B1E402FE1}" sibTransId="{7EF06E12-DFCB-4993-B7D8-6DB443085285}"/>
    <dgm:cxn modelId="{A1AA4A61-2AC6-4389-85E8-FBEA8073B986}" srcId="{368DB76D-5482-4C28-924E-3BC5F467882D}" destId="{DEB583A4-C23D-40F0-A51B-A0956E99C431}" srcOrd="0" destOrd="0" parTransId="{B73373C8-38AE-4170-AAD5-CF5594F0F2DE}" sibTransId="{F093A502-2264-49CA-805A-1C9A78E29719}"/>
    <dgm:cxn modelId="{C6EF148B-22D0-41D6-9E9F-210DCE2307F8}" type="presOf" srcId="{A8232936-2F86-4E55-A3A0-290A1E092301}" destId="{A768468E-93A6-4D78-9B97-413F32904B9F}" srcOrd="0" destOrd="0" presId="urn:microsoft.com/office/officeart/2005/8/layout/hierarchy2"/>
    <dgm:cxn modelId="{2664AA31-5AF8-4CDE-B6D6-DFD65569E85E}" type="presOf" srcId="{D2EA2130-8609-4162-BE0B-8C9B6FC6C2E3}" destId="{D951F2A6-3A30-4FC7-8C50-9ABE64E4B64F}" srcOrd="0" destOrd="0" presId="urn:microsoft.com/office/officeart/2005/8/layout/hierarchy2"/>
    <dgm:cxn modelId="{3792A924-E5C2-4161-8213-875308B415E3}" type="presOf" srcId="{4DAD87BA-2E02-4DC3-B1B1-3743205975AA}" destId="{02A98C19-B86A-47BC-9E19-FDB4EB1E5B9B}" srcOrd="0" destOrd="0" presId="urn:microsoft.com/office/officeart/2005/8/layout/hierarchy2"/>
    <dgm:cxn modelId="{F6BD2CEC-CF45-4E53-93D7-FC2D37D18592}" type="presParOf" srcId="{6CB66784-2AA7-4B38-BB80-F246D021DA10}" destId="{569A612F-F7D4-4FB1-B550-2254B2D7830D}" srcOrd="0" destOrd="0" presId="urn:microsoft.com/office/officeart/2005/8/layout/hierarchy2"/>
    <dgm:cxn modelId="{D3FE352C-5B70-40DC-944A-37EE67E4E300}" type="presParOf" srcId="{569A612F-F7D4-4FB1-B550-2254B2D7830D}" destId="{30AC7517-8117-46CC-B11E-8838EBDD90D9}" srcOrd="0" destOrd="0" presId="urn:microsoft.com/office/officeart/2005/8/layout/hierarchy2"/>
    <dgm:cxn modelId="{FD7D400F-5463-4BE0-94BC-06BEF8FB75CB}" type="presParOf" srcId="{569A612F-F7D4-4FB1-B550-2254B2D7830D}" destId="{600A5566-EDB8-439B-9917-9D6181D1F830}" srcOrd="1" destOrd="0" presId="urn:microsoft.com/office/officeart/2005/8/layout/hierarchy2"/>
    <dgm:cxn modelId="{3348C3AA-56A3-46B4-A7D3-65D1D7FC4966}" type="presParOf" srcId="{600A5566-EDB8-439B-9917-9D6181D1F830}" destId="{22DE6F8E-9527-4EE8-A635-55E5CAB44D5C}" srcOrd="0" destOrd="0" presId="urn:microsoft.com/office/officeart/2005/8/layout/hierarchy2"/>
    <dgm:cxn modelId="{FD66D74F-6A03-4113-B29E-701E78A3C7E1}" type="presParOf" srcId="{22DE6F8E-9527-4EE8-A635-55E5CAB44D5C}" destId="{B275B299-0EF8-45E2-BEEB-94BABAF60222}" srcOrd="0" destOrd="0" presId="urn:microsoft.com/office/officeart/2005/8/layout/hierarchy2"/>
    <dgm:cxn modelId="{22B05B6B-55E8-4E41-BC46-C261A636BCC0}" type="presParOf" srcId="{600A5566-EDB8-439B-9917-9D6181D1F830}" destId="{BA4B112B-EF3E-4B5D-99E1-5FEC6133F3B5}" srcOrd="1" destOrd="0" presId="urn:microsoft.com/office/officeart/2005/8/layout/hierarchy2"/>
    <dgm:cxn modelId="{91647E0F-8588-46FA-8B82-D0298453ACE8}" type="presParOf" srcId="{BA4B112B-EF3E-4B5D-99E1-5FEC6133F3B5}" destId="{28FAE4F3-8181-444E-86A4-2E0FCC45FB26}" srcOrd="0" destOrd="0" presId="urn:microsoft.com/office/officeart/2005/8/layout/hierarchy2"/>
    <dgm:cxn modelId="{D17BF725-97AC-4495-AAB8-45F9BF752E1F}" type="presParOf" srcId="{BA4B112B-EF3E-4B5D-99E1-5FEC6133F3B5}" destId="{31F98077-002A-44CF-94CF-819D48726FBE}" srcOrd="1" destOrd="0" presId="urn:microsoft.com/office/officeart/2005/8/layout/hierarchy2"/>
    <dgm:cxn modelId="{E9904236-7EEB-4FAE-B4FE-9646D8C72205}" type="presParOf" srcId="{31F98077-002A-44CF-94CF-819D48726FBE}" destId="{A768468E-93A6-4D78-9B97-413F32904B9F}" srcOrd="0" destOrd="0" presId="urn:microsoft.com/office/officeart/2005/8/layout/hierarchy2"/>
    <dgm:cxn modelId="{DBA6CD02-B16E-4BF0-970D-8EE17D36AC02}" type="presParOf" srcId="{A768468E-93A6-4D78-9B97-413F32904B9F}" destId="{4A79B8EA-6074-4C3D-8961-87D030446AA3}" srcOrd="0" destOrd="0" presId="urn:microsoft.com/office/officeart/2005/8/layout/hierarchy2"/>
    <dgm:cxn modelId="{394B3FE4-5303-4D12-86BA-58DD9F4F5AFF}" type="presParOf" srcId="{31F98077-002A-44CF-94CF-819D48726FBE}" destId="{2B0A8A8A-F0D6-430A-A2E5-4DAA5F62DCCA}" srcOrd="1" destOrd="0" presId="urn:microsoft.com/office/officeart/2005/8/layout/hierarchy2"/>
    <dgm:cxn modelId="{E377C1E6-70F8-42C0-AC12-C7C3C7A0E944}" type="presParOf" srcId="{2B0A8A8A-F0D6-430A-A2E5-4DAA5F62DCCA}" destId="{02A98C19-B86A-47BC-9E19-FDB4EB1E5B9B}" srcOrd="0" destOrd="0" presId="urn:microsoft.com/office/officeart/2005/8/layout/hierarchy2"/>
    <dgm:cxn modelId="{16EB2BED-36F5-48BF-BAC2-1A956C61549E}" type="presParOf" srcId="{2B0A8A8A-F0D6-430A-A2E5-4DAA5F62DCCA}" destId="{3F819912-CE50-4B2B-8842-C4083A66E16B}" srcOrd="1" destOrd="0" presId="urn:microsoft.com/office/officeart/2005/8/layout/hierarchy2"/>
    <dgm:cxn modelId="{DECC9693-CAC8-483F-B0ED-73D91AE0F9FA}" type="presParOf" srcId="{31F98077-002A-44CF-94CF-819D48726FBE}" destId="{D951F2A6-3A30-4FC7-8C50-9ABE64E4B64F}" srcOrd="2" destOrd="0" presId="urn:microsoft.com/office/officeart/2005/8/layout/hierarchy2"/>
    <dgm:cxn modelId="{A88C6320-834A-4B88-86A8-2A339964B0CF}" type="presParOf" srcId="{D951F2A6-3A30-4FC7-8C50-9ABE64E4B64F}" destId="{CF147DC6-E6B8-4E66-852D-441DCF9ED3C5}" srcOrd="0" destOrd="0" presId="urn:microsoft.com/office/officeart/2005/8/layout/hierarchy2"/>
    <dgm:cxn modelId="{E6AE44A5-9259-4C7A-8F97-0F99B5EFA170}" type="presParOf" srcId="{31F98077-002A-44CF-94CF-819D48726FBE}" destId="{707E2CED-58D9-4C88-8B5D-4F75101A34E5}" srcOrd="3" destOrd="0" presId="urn:microsoft.com/office/officeart/2005/8/layout/hierarchy2"/>
    <dgm:cxn modelId="{94E171FF-5767-4EE7-A61C-C32882977DD5}" type="presParOf" srcId="{707E2CED-58D9-4C88-8B5D-4F75101A34E5}" destId="{1A2675DC-78D7-4763-86BD-7BAFA7F9077B}" srcOrd="0" destOrd="0" presId="urn:microsoft.com/office/officeart/2005/8/layout/hierarchy2"/>
    <dgm:cxn modelId="{ADEC24F8-654B-4D8A-A3AF-C25A5291A072}" type="presParOf" srcId="{707E2CED-58D9-4C88-8B5D-4F75101A34E5}" destId="{5F4A724C-2DF3-4DD0-B1D8-80027DAEDBD1}" srcOrd="1" destOrd="0" presId="urn:microsoft.com/office/officeart/2005/8/layout/hierarchy2"/>
    <dgm:cxn modelId="{1830C115-0DBC-4938-AC2B-C74C33A74B30}" type="presParOf" srcId="{600A5566-EDB8-439B-9917-9D6181D1F830}" destId="{6F75DAD8-8C4B-49D9-8D87-BC1F1925D303}" srcOrd="2" destOrd="0" presId="urn:microsoft.com/office/officeart/2005/8/layout/hierarchy2"/>
    <dgm:cxn modelId="{92838D97-01B3-4BB9-B6B6-C0D366B49A78}" type="presParOf" srcId="{6F75DAD8-8C4B-49D9-8D87-BC1F1925D303}" destId="{9EDF17FE-9D82-47C0-82DF-B08EE927E1B9}" srcOrd="0" destOrd="0" presId="urn:microsoft.com/office/officeart/2005/8/layout/hierarchy2"/>
    <dgm:cxn modelId="{444F7D22-48FD-439A-9388-413929E745F7}" type="presParOf" srcId="{600A5566-EDB8-439B-9917-9D6181D1F830}" destId="{F56AB408-836B-4829-9F23-783BEF52E1A0}" srcOrd="3" destOrd="0" presId="urn:microsoft.com/office/officeart/2005/8/layout/hierarchy2"/>
    <dgm:cxn modelId="{44C904DF-9B21-4E37-BECE-F7756C4BEF6D}" type="presParOf" srcId="{F56AB408-836B-4829-9F23-783BEF52E1A0}" destId="{D82D721A-A173-4BE4-8D7F-7EC3997FA819}" srcOrd="0" destOrd="0" presId="urn:microsoft.com/office/officeart/2005/8/layout/hierarchy2"/>
    <dgm:cxn modelId="{5B0AD2EF-0703-4AEB-888B-C23CF9590763}" type="presParOf" srcId="{F56AB408-836B-4829-9F23-783BEF52E1A0}" destId="{458AE26B-D558-47D8-A05E-09360B57971E}" srcOrd="1" destOrd="0" presId="urn:microsoft.com/office/officeart/2005/8/layout/hierarchy2"/>
    <dgm:cxn modelId="{066855AE-0F6C-429C-9051-E71DEFA909BB}" type="presParOf" srcId="{458AE26B-D558-47D8-A05E-09360B57971E}" destId="{5D142A37-6B0E-48E5-8882-FB920EC98BBB}" srcOrd="0" destOrd="0" presId="urn:microsoft.com/office/officeart/2005/8/layout/hierarchy2"/>
    <dgm:cxn modelId="{792FA933-8D3E-4A91-9B9A-282185BA18FA}" type="presParOf" srcId="{5D142A37-6B0E-48E5-8882-FB920EC98BBB}" destId="{9B72CA84-197F-4E7A-B641-9AA366AEB364}" srcOrd="0" destOrd="0" presId="urn:microsoft.com/office/officeart/2005/8/layout/hierarchy2"/>
    <dgm:cxn modelId="{D0D097F2-DCDD-4F24-BA5E-6DF87ED2737E}" type="presParOf" srcId="{458AE26B-D558-47D8-A05E-09360B57971E}" destId="{48AB1724-96AA-43C8-8EDB-2B9E3EC6514D}" srcOrd="1" destOrd="0" presId="urn:microsoft.com/office/officeart/2005/8/layout/hierarchy2"/>
    <dgm:cxn modelId="{890CDF91-EA94-4999-9652-1AB3E2FFF9BC}" type="presParOf" srcId="{48AB1724-96AA-43C8-8EDB-2B9E3EC6514D}" destId="{4B71CAB6-6151-4D71-9DE7-ED52FFE6B758}" srcOrd="0" destOrd="0" presId="urn:microsoft.com/office/officeart/2005/8/layout/hierarchy2"/>
    <dgm:cxn modelId="{10576A22-D84F-455D-B9E4-871439B8DFD5}" type="presParOf" srcId="{48AB1724-96AA-43C8-8EDB-2B9E3EC6514D}" destId="{C8106A6C-DDC0-4111-B163-6CE806968FF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0B2891-84AF-4434-AFED-6E078B807DE2}" type="doc">
      <dgm:prSet loTypeId="urn:microsoft.com/office/officeart/2005/8/layout/funnel1" loCatId="relationship" qsTypeId="urn:microsoft.com/office/officeart/2005/8/quickstyle/3d7" qsCatId="3D" csTypeId="urn:microsoft.com/office/officeart/2005/8/colors/colorful1#8" csCatId="colorful" phldr="1"/>
      <dgm:spPr/>
      <dgm:t>
        <a:bodyPr/>
        <a:lstStyle/>
        <a:p>
          <a:endParaRPr lang="en-US"/>
        </a:p>
      </dgm:t>
    </dgm:pt>
    <dgm:pt modelId="{37C0FAEE-5D33-4CEC-8704-F4544A4C6577}">
      <dgm:prSet phldrT="[Text]"/>
      <dgm:spPr/>
      <dgm:t>
        <a:bodyPr/>
        <a:lstStyle/>
        <a:p>
          <a:r>
            <a:rPr lang="ar-SA" smtClean="0"/>
            <a:t>الدول</a:t>
          </a:r>
          <a:endParaRPr lang="en-US" dirty="0"/>
        </a:p>
      </dgm:t>
    </dgm:pt>
    <dgm:pt modelId="{70F14F2A-30D7-4712-83ED-5E0AD72E4646}" type="parTrans" cxnId="{4304B42F-E449-46DD-B486-006367657A5F}">
      <dgm:prSet/>
      <dgm:spPr/>
      <dgm:t>
        <a:bodyPr/>
        <a:lstStyle/>
        <a:p>
          <a:endParaRPr lang="en-US"/>
        </a:p>
      </dgm:t>
    </dgm:pt>
    <dgm:pt modelId="{2A9AC02E-785F-4DA4-8F30-BFAC99625A44}" type="sibTrans" cxnId="{4304B42F-E449-46DD-B486-006367657A5F}">
      <dgm:prSet/>
      <dgm:spPr/>
      <dgm:t>
        <a:bodyPr/>
        <a:lstStyle/>
        <a:p>
          <a:endParaRPr lang="en-US"/>
        </a:p>
      </dgm:t>
    </dgm:pt>
    <dgm:pt modelId="{3FBC510F-E96F-430B-85EF-9C475F71DF88}">
      <dgm:prSet phldrT="[Text]"/>
      <dgm:spPr/>
      <dgm:t>
        <a:bodyPr/>
        <a:lstStyle/>
        <a:p>
          <a:r>
            <a:rPr lang="ar-SA" dirty="0" smtClean="0"/>
            <a:t>المنظمات</a:t>
          </a:r>
          <a:endParaRPr lang="en-US" dirty="0"/>
        </a:p>
      </dgm:t>
    </dgm:pt>
    <dgm:pt modelId="{B28E740B-6F87-4B7B-A4B8-9824B39A7830}" type="parTrans" cxnId="{66F0CAE7-5BC8-4797-8B78-CB2541FD6AA2}">
      <dgm:prSet/>
      <dgm:spPr/>
      <dgm:t>
        <a:bodyPr/>
        <a:lstStyle/>
        <a:p>
          <a:endParaRPr lang="en-US"/>
        </a:p>
      </dgm:t>
    </dgm:pt>
    <dgm:pt modelId="{75F23E7F-E749-4823-ABA5-E76E9F476A57}" type="sibTrans" cxnId="{66F0CAE7-5BC8-4797-8B78-CB2541FD6AA2}">
      <dgm:prSet/>
      <dgm:spPr/>
      <dgm:t>
        <a:bodyPr/>
        <a:lstStyle/>
        <a:p>
          <a:endParaRPr lang="en-US"/>
        </a:p>
      </dgm:t>
    </dgm:pt>
    <dgm:pt modelId="{43E9D7B3-2F7B-4B01-A43D-17AA45C0F34C}">
      <dgm:prSet phldrT="[Text]"/>
      <dgm:spPr/>
      <dgm:t>
        <a:bodyPr/>
        <a:lstStyle/>
        <a:p>
          <a:r>
            <a:rPr lang="ar-SA" dirty="0" smtClean="0"/>
            <a:t>الالزام القانوني</a:t>
          </a:r>
          <a:endParaRPr lang="en-US" dirty="0"/>
        </a:p>
      </dgm:t>
    </dgm:pt>
    <dgm:pt modelId="{3A0BCC70-F361-4F54-9EF1-2F93961116B1}" type="parTrans" cxnId="{F163A48E-C560-40BE-80B4-506EF699D243}">
      <dgm:prSet/>
      <dgm:spPr/>
      <dgm:t>
        <a:bodyPr/>
        <a:lstStyle/>
        <a:p>
          <a:endParaRPr lang="en-US"/>
        </a:p>
      </dgm:t>
    </dgm:pt>
    <dgm:pt modelId="{FE6DDB67-F93B-4C4F-88E3-1505979AC97C}" type="sibTrans" cxnId="{F163A48E-C560-40BE-80B4-506EF699D243}">
      <dgm:prSet/>
      <dgm:spPr/>
      <dgm:t>
        <a:bodyPr/>
        <a:lstStyle/>
        <a:p>
          <a:endParaRPr lang="en-US"/>
        </a:p>
      </dgm:t>
    </dgm:pt>
    <dgm:pt modelId="{A9E778E4-1139-4260-8FC3-628A25B1A8AD}" type="pres">
      <dgm:prSet presAssocID="{5C0B2891-84AF-4434-AFED-6E078B807DE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0817C5-1869-40B8-B4D9-337316EE083D}" type="pres">
      <dgm:prSet presAssocID="{5C0B2891-84AF-4434-AFED-6E078B807DE2}" presName="ellipse" presStyleLbl="trBgShp" presStyleIdx="0" presStyleCnt="1"/>
      <dgm:spPr/>
    </dgm:pt>
    <dgm:pt modelId="{6921C905-6D90-4B5D-AA3D-F311F6AB4727}" type="pres">
      <dgm:prSet presAssocID="{5C0B2891-84AF-4434-AFED-6E078B807DE2}" presName="arrow1" presStyleLbl="fgShp" presStyleIdx="0" presStyleCnt="1" custLinFactNeighborX="4639" custLinFactNeighborY="50015"/>
      <dgm:spPr>
        <a:solidFill>
          <a:srgbClr val="C00000"/>
        </a:solidFill>
      </dgm:spPr>
    </dgm:pt>
    <dgm:pt modelId="{890639A8-D9CD-4028-8BA5-000A408557F2}" type="pres">
      <dgm:prSet presAssocID="{5C0B2891-84AF-4434-AFED-6E078B807DE2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AB5DC-DF2B-4EAD-B490-83ECB575B398}" type="pres">
      <dgm:prSet presAssocID="{3FBC510F-E96F-430B-85EF-9C475F71DF88}" presName="item1" presStyleLbl="node1" presStyleIdx="0" presStyleCnt="2" custLinFactNeighborX="-54373" custLinFactNeighborY="-839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EA3693-EB9C-4679-8D0D-E1FBB2EFE5B1}" type="pres">
      <dgm:prSet presAssocID="{43E9D7B3-2F7B-4B01-A43D-17AA45C0F34C}" presName="item2" presStyleLbl="node1" presStyleIdx="1" presStyleCnt="2" custLinFactX="22112" custLinFactNeighborX="100000" custLinFactNeighborY="-25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2F987-501F-4773-8B52-ECA1F24E61BE}" type="pres">
      <dgm:prSet presAssocID="{5C0B2891-84AF-4434-AFED-6E078B807DE2}" presName="funnel" presStyleLbl="trAlignAcc1" presStyleIdx="0" presStyleCnt="1" custScaleY="118865" custLinFactNeighborX="663" custLinFactNeighborY="1614"/>
      <dgm:spPr/>
    </dgm:pt>
  </dgm:ptLst>
  <dgm:cxnLst>
    <dgm:cxn modelId="{24B7BD00-1B6C-49E0-811E-DB10AC5697B9}" type="presOf" srcId="{37C0FAEE-5D33-4CEC-8704-F4544A4C6577}" destId="{0DEA3693-EB9C-4679-8D0D-E1FBB2EFE5B1}" srcOrd="0" destOrd="0" presId="urn:microsoft.com/office/officeart/2005/8/layout/funnel1"/>
    <dgm:cxn modelId="{314E69EC-6461-4EF3-B678-C15C94FFA776}" type="presOf" srcId="{3FBC510F-E96F-430B-85EF-9C475F71DF88}" destId="{EF7AB5DC-DF2B-4EAD-B490-83ECB575B398}" srcOrd="0" destOrd="0" presId="urn:microsoft.com/office/officeart/2005/8/layout/funnel1"/>
    <dgm:cxn modelId="{F163A48E-C560-40BE-80B4-506EF699D243}" srcId="{5C0B2891-84AF-4434-AFED-6E078B807DE2}" destId="{43E9D7B3-2F7B-4B01-A43D-17AA45C0F34C}" srcOrd="2" destOrd="0" parTransId="{3A0BCC70-F361-4F54-9EF1-2F93961116B1}" sibTransId="{FE6DDB67-F93B-4C4F-88E3-1505979AC97C}"/>
    <dgm:cxn modelId="{4304B42F-E449-46DD-B486-006367657A5F}" srcId="{5C0B2891-84AF-4434-AFED-6E078B807DE2}" destId="{37C0FAEE-5D33-4CEC-8704-F4544A4C6577}" srcOrd="0" destOrd="0" parTransId="{70F14F2A-30D7-4712-83ED-5E0AD72E4646}" sibTransId="{2A9AC02E-785F-4DA4-8F30-BFAC99625A44}"/>
    <dgm:cxn modelId="{66F0CAE7-5BC8-4797-8B78-CB2541FD6AA2}" srcId="{5C0B2891-84AF-4434-AFED-6E078B807DE2}" destId="{3FBC510F-E96F-430B-85EF-9C475F71DF88}" srcOrd="1" destOrd="0" parTransId="{B28E740B-6F87-4B7B-A4B8-9824B39A7830}" sibTransId="{75F23E7F-E749-4823-ABA5-E76E9F476A57}"/>
    <dgm:cxn modelId="{DBC294C6-AB8D-4964-A3F7-6626D170210A}" type="presOf" srcId="{43E9D7B3-2F7B-4B01-A43D-17AA45C0F34C}" destId="{890639A8-D9CD-4028-8BA5-000A408557F2}" srcOrd="0" destOrd="0" presId="urn:microsoft.com/office/officeart/2005/8/layout/funnel1"/>
    <dgm:cxn modelId="{12E82FFB-09E0-442D-853D-B12F768EB7A4}" type="presOf" srcId="{5C0B2891-84AF-4434-AFED-6E078B807DE2}" destId="{A9E778E4-1139-4260-8FC3-628A25B1A8AD}" srcOrd="0" destOrd="0" presId="urn:microsoft.com/office/officeart/2005/8/layout/funnel1"/>
    <dgm:cxn modelId="{96EC183A-E1A0-4925-BB30-765E4D58DFB9}" type="presParOf" srcId="{A9E778E4-1139-4260-8FC3-628A25B1A8AD}" destId="{1B0817C5-1869-40B8-B4D9-337316EE083D}" srcOrd="0" destOrd="0" presId="urn:microsoft.com/office/officeart/2005/8/layout/funnel1"/>
    <dgm:cxn modelId="{90AB33FC-6540-44C8-BA9A-E292F2EB1440}" type="presParOf" srcId="{A9E778E4-1139-4260-8FC3-628A25B1A8AD}" destId="{6921C905-6D90-4B5D-AA3D-F311F6AB4727}" srcOrd="1" destOrd="0" presId="urn:microsoft.com/office/officeart/2005/8/layout/funnel1"/>
    <dgm:cxn modelId="{D86C0BE5-7E48-492C-B880-F8C75537F9D7}" type="presParOf" srcId="{A9E778E4-1139-4260-8FC3-628A25B1A8AD}" destId="{890639A8-D9CD-4028-8BA5-000A408557F2}" srcOrd="2" destOrd="0" presId="urn:microsoft.com/office/officeart/2005/8/layout/funnel1"/>
    <dgm:cxn modelId="{4A1C6866-4D0B-43C7-9580-60B6FE1244B9}" type="presParOf" srcId="{A9E778E4-1139-4260-8FC3-628A25B1A8AD}" destId="{EF7AB5DC-DF2B-4EAD-B490-83ECB575B398}" srcOrd="3" destOrd="0" presId="urn:microsoft.com/office/officeart/2005/8/layout/funnel1"/>
    <dgm:cxn modelId="{8EB845C7-4B79-475F-8116-B06B1C376FB1}" type="presParOf" srcId="{A9E778E4-1139-4260-8FC3-628A25B1A8AD}" destId="{0DEA3693-EB9C-4679-8D0D-E1FBB2EFE5B1}" srcOrd="4" destOrd="0" presId="urn:microsoft.com/office/officeart/2005/8/layout/funnel1"/>
    <dgm:cxn modelId="{27B1374A-EFE3-49A5-89AE-15696E44ED56}" type="presParOf" srcId="{A9E778E4-1139-4260-8FC3-628A25B1A8AD}" destId="{D232F987-501F-4773-8B52-ECA1F24E61BE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7373A4-A9C5-44FF-8841-745B9CC87769}" type="doc">
      <dgm:prSet loTypeId="urn:microsoft.com/office/officeart/2005/8/layout/radial1" loCatId="cycle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C5D9215-E187-4BE0-84A6-20F9795AC621}">
      <dgm:prSet phldrT="[Text]"/>
      <dgm:spPr/>
      <dgm:t>
        <a:bodyPr/>
        <a:lstStyle/>
        <a:p>
          <a:pPr rtl="1"/>
          <a:r>
            <a:rPr lang="ar-SA" dirty="0" smtClean="0"/>
            <a:t>القيود</a:t>
          </a:r>
          <a:endParaRPr lang="en-US" dirty="0"/>
        </a:p>
      </dgm:t>
    </dgm:pt>
    <dgm:pt modelId="{BE5933C8-F1C9-4506-B062-B09BA4C27479}" type="parTrans" cxnId="{846616F1-345E-45B0-B3C2-9A4DAAFFB61C}">
      <dgm:prSet/>
      <dgm:spPr/>
      <dgm:t>
        <a:bodyPr/>
        <a:lstStyle/>
        <a:p>
          <a:endParaRPr lang="en-US"/>
        </a:p>
      </dgm:t>
    </dgm:pt>
    <dgm:pt modelId="{B3283F08-287E-409C-9ADA-04C4CD530AC4}" type="sibTrans" cxnId="{846616F1-345E-45B0-B3C2-9A4DAAFFB61C}">
      <dgm:prSet/>
      <dgm:spPr/>
      <dgm:t>
        <a:bodyPr/>
        <a:lstStyle/>
        <a:p>
          <a:endParaRPr lang="en-US"/>
        </a:p>
      </dgm:t>
    </dgm:pt>
    <dgm:pt modelId="{F5896FCE-88D5-45D3-A221-6EF69F48058B}">
      <dgm:prSet phldrT="[Text]" custT="1"/>
      <dgm:spPr/>
      <dgm:t>
        <a:bodyPr/>
        <a:lstStyle/>
        <a:p>
          <a:r>
            <a:rPr lang="ar-SA" sz="2000" b="1" dirty="0" smtClean="0"/>
            <a:t>عدم التدخل في الشؤؤون الداخلية للدول</a:t>
          </a:r>
          <a:endParaRPr lang="en-US" sz="2000" b="1" dirty="0"/>
        </a:p>
      </dgm:t>
    </dgm:pt>
    <dgm:pt modelId="{D11CC408-B112-44AB-9522-5A4DE4B61976}" type="parTrans" cxnId="{3F52ABDE-4D52-4481-8B31-1BC3A0483887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89A2A9A-8439-4D86-854F-CA5BBA6D8E24}" type="sibTrans" cxnId="{3F52ABDE-4D52-4481-8B31-1BC3A0483887}">
      <dgm:prSet/>
      <dgm:spPr/>
      <dgm:t>
        <a:bodyPr/>
        <a:lstStyle/>
        <a:p>
          <a:endParaRPr lang="en-US"/>
        </a:p>
      </dgm:t>
    </dgm:pt>
    <dgm:pt modelId="{1F9CDA15-AB37-40E7-BD5A-3394C43D1ED7}">
      <dgm:prSet phldrT="[Text]"/>
      <dgm:spPr/>
      <dgm:t>
        <a:bodyPr/>
        <a:lstStyle/>
        <a:p>
          <a:r>
            <a:rPr lang="ar-SA" dirty="0" smtClean="0"/>
            <a:t>اصدار التوصيات فقط</a:t>
          </a:r>
          <a:endParaRPr lang="en-US" dirty="0"/>
        </a:p>
      </dgm:t>
    </dgm:pt>
    <dgm:pt modelId="{95E37557-054D-47D4-8CDE-6BF984FB87E8}" type="parTrans" cxnId="{E5B2BDB9-6587-436C-BC4B-C6013E648F9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5B4EB00-2B35-49AF-A5D0-A36BBAAC4AF5}" type="sibTrans" cxnId="{E5B2BDB9-6587-436C-BC4B-C6013E648F9F}">
      <dgm:prSet/>
      <dgm:spPr/>
      <dgm:t>
        <a:bodyPr/>
        <a:lstStyle/>
        <a:p>
          <a:endParaRPr lang="en-US"/>
        </a:p>
      </dgm:t>
    </dgm:pt>
    <dgm:pt modelId="{20056070-016A-4E18-BEF2-4A3DDE24BD55}">
      <dgm:prSet phldrT="[Text]" custT="1"/>
      <dgm:spPr/>
      <dgm:t>
        <a:bodyPr/>
        <a:lstStyle/>
        <a:p>
          <a:r>
            <a:rPr lang="ar-SA" sz="3200" dirty="0" smtClean="0"/>
            <a:t>قوانين داخلية</a:t>
          </a:r>
          <a:endParaRPr lang="en-US" sz="3200" dirty="0"/>
        </a:p>
      </dgm:t>
    </dgm:pt>
    <dgm:pt modelId="{DDC5CDCA-6A9E-464E-90B9-3D8A82D084FD}" type="parTrans" cxnId="{BF085729-76B0-4AEB-95E5-34757F155487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0BF2E5D-B3A9-4E53-9CE6-DBC81829E2DA}" type="sibTrans" cxnId="{BF085729-76B0-4AEB-95E5-34757F155487}">
      <dgm:prSet/>
      <dgm:spPr/>
      <dgm:t>
        <a:bodyPr/>
        <a:lstStyle/>
        <a:p>
          <a:endParaRPr lang="en-US"/>
        </a:p>
      </dgm:t>
    </dgm:pt>
    <dgm:pt modelId="{839A7531-1E7C-48DD-9271-B3DCF31A9DF6}">
      <dgm:prSet phldrT="[Text]" custT="1"/>
      <dgm:spPr/>
      <dgm:t>
        <a:bodyPr/>
        <a:lstStyle/>
        <a:p>
          <a:r>
            <a:rPr lang="ar-SA" sz="3200" dirty="0" smtClean="0"/>
            <a:t>شرط الاجماع</a:t>
          </a:r>
          <a:endParaRPr lang="en-US" sz="3200" dirty="0"/>
        </a:p>
      </dgm:t>
    </dgm:pt>
    <dgm:pt modelId="{AD6B1AF4-03DA-4E3A-B7EB-C74465FD27B4}" type="parTrans" cxnId="{86B83259-23B1-41C3-8A79-977F2F44CC63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6AB2810-23AF-4EFD-9630-A6EF79BEE822}" type="sibTrans" cxnId="{86B83259-23B1-41C3-8A79-977F2F44CC63}">
      <dgm:prSet/>
      <dgm:spPr/>
      <dgm:t>
        <a:bodyPr/>
        <a:lstStyle/>
        <a:p>
          <a:endParaRPr lang="en-US"/>
        </a:p>
      </dgm:t>
    </dgm:pt>
    <dgm:pt modelId="{7B90A546-ACF0-4782-B6EF-B987F9011FDC}">
      <dgm:prSet custT="1"/>
      <dgm:spPr/>
      <dgm:t>
        <a:bodyPr/>
        <a:lstStyle/>
        <a:p>
          <a:r>
            <a:rPr lang="ar-SA" sz="2400" dirty="0" smtClean="0"/>
            <a:t>حق الدفاع الشرعي</a:t>
          </a:r>
          <a:endParaRPr lang="en-US" sz="2400" dirty="0"/>
        </a:p>
      </dgm:t>
    </dgm:pt>
    <dgm:pt modelId="{57A27BD4-E87A-45C4-B62C-114917EFA5EB}" type="parTrans" cxnId="{E2E67656-1BD0-463D-A46A-B471B22EAE94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0C27E69-F006-4458-A1C0-72E91D225678}" type="sibTrans" cxnId="{E2E67656-1BD0-463D-A46A-B471B22EAE94}">
      <dgm:prSet/>
      <dgm:spPr/>
      <dgm:t>
        <a:bodyPr/>
        <a:lstStyle/>
        <a:p>
          <a:endParaRPr lang="en-US"/>
        </a:p>
      </dgm:t>
    </dgm:pt>
    <dgm:pt modelId="{E67CBEDE-771E-4595-BC70-95F90766B9F9}" type="pres">
      <dgm:prSet presAssocID="{287373A4-A9C5-44FF-8841-745B9CC8776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1A3798-5185-489F-BA2F-505D35C6E33D}" type="pres">
      <dgm:prSet presAssocID="{BC5D9215-E187-4BE0-84A6-20F9795AC621}" presName="centerShape" presStyleLbl="node0" presStyleIdx="0" presStyleCnt="1"/>
      <dgm:spPr/>
      <dgm:t>
        <a:bodyPr/>
        <a:lstStyle/>
        <a:p>
          <a:endParaRPr lang="en-US"/>
        </a:p>
      </dgm:t>
    </dgm:pt>
    <dgm:pt modelId="{32E3E0FC-00BC-411B-A0A3-0CC9C9FB2371}" type="pres">
      <dgm:prSet presAssocID="{D11CC408-B112-44AB-9522-5A4DE4B61976}" presName="Name9" presStyleLbl="parChTrans1D2" presStyleIdx="0" presStyleCnt="5"/>
      <dgm:spPr/>
      <dgm:t>
        <a:bodyPr/>
        <a:lstStyle/>
        <a:p>
          <a:endParaRPr lang="en-US"/>
        </a:p>
      </dgm:t>
    </dgm:pt>
    <dgm:pt modelId="{B6196ADB-2DAB-4D49-AE48-1C55728BFDEE}" type="pres">
      <dgm:prSet presAssocID="{D11CC408-B112-44AB-9522-5A4DE4B61976}" presName="connTx" presStyleLbl="parChTrans1D2" presStyleIdx="0" presStyleCnt="5"/>
      <dgm:spPr/>
      <dgm:t>
        <a:bodyPr/>
        <a:lstStyle/>
        <a:p>
          <a:endParaRPr lang="en-US"/>
        </a:p>
      </dgm:t>
    </dgm:pt>
    <dgm:pt modelId="{14B8BD1C-564E-4B5D-81B0-AC8439B49909}" type="pres">
      <dgm:prSet presAssocID="{F5896FCE-88D5-45D3-A221-6EF69F48058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C7BF59-651C-49D3-947F-CC33AA1B86D8}" type="pres">
      <dgm:prSet presAssocID="{57A27BD4-E87A-45C4-B62C-114917EFA5EB}" presName="Name9" presStyleLbl="parChTrans1D2" presStyleIdx="1" presStyleCnt="5"/>
      <dgm:spPr/>
      <dgm:t>
        <a:bodyPr/>
        <a:lstStyle/>
        <a:p>
          <a:endParaRPr lang="en-US"/>
        </a:p>
      </dgm:t>
    </dgm:pt>
    <dgm:pt modelId="{58D13503-E745-4C1E-824A-1AAF5898FF4B}" type="pres">
      <dgm:prSet presAssocID="{57A27BD4-E87A-45C4-B62C-114917EFA5EB}" presName="connTx" presStyleLbl="parChTrans1D2" presStyleIdx="1" presStyleCnt="5"/>
      <dgm:spPr/>
      <dgm:t>
        <a:bodyPr/>
        <a:lstStyle/>
        <a:p>
          <a:endParaRPr lang="en-US"/>
        </a:p>
      </dgm:t>
    </dgm:pt>
    <dgm:pt modelId="{8244A804-AB60-4536-8D07-05D5022CA322}" type="pres">
      <dgm:prSet presAssocID="{7B90A546-ACF0-4782-B6EF-B987F9011FD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3B6A49-9113-4118-9ECC-A21BF9015579}" type="pres">
      <dgm:prSet presAssocID="{95E37557-054D-47D4-8CDE-6BF984FB87E8}" presName="Name9" presStyleLbl="parChTrans1D2" presStyleIdx="2" presStyleCnt="5"/>
      <dgm:spPr/>
      <dgm:t>
        <a:bodyPr/>
        <a:lstStyle/>
        <a:p>
          <a:endParaRPr lang="en-US"/>
        </a:p>
      </dgm:t>
    </dgm:pt>
    <dgm:pt modelId="{9396A24D-2917-41DF-A66A-DD0CB1F6CCA5}" type="pres">
      <dgm:prSet presAssocID="{95E37557-054D-47D4-8CDE-6BF984FB87E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E5788271-8D88-4760-8E1E-F7C6393CEE59}" type="pres">
      <dgm:prSet presAssocID="{1F9CDA15-AB37-40E7-BD5A-3394C43D1ED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D645D3-216C-41DC-A164-CAF745777955}" type="pres">
      <dgm:prSet presAssocID="{DDC5CDCA-6A9E-464E-90B9-3D8A82D084FD}" presName="Name9" presStyleLbl="parChTrans1D2" presStyleIdx="3" presStyleCnt="5"/>
      <dgm:spPr/>
      <dgm:t>
        <a:bodyPr/>
        <a:lstStyle/>
        <a:p>
          <a:endParaRPr lang="en-US"/>
        </a:p>
      </dgm:t>
    </dgm:pt>
    <dgm:pt modelId="{EAA3BADF-9FE7-44E6-B716-3ED6CE0A6F6D}" type="pres">
      <dgm:prSet presAssocID="{DDC5CDCA-6A9E-464E-90B9-3D8A82D084FD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C5477B3-7339-4CE1-A96F-78C6ADBE89B4}" type="pres">
      <dgm:prSet presAssocID="{20056070-016A-4E18-BEF2-4A3DDE24BD5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382B9-3ADE-4803-ACA0-EAEA1479F22C}" type="pres">
      <dgm:prSet presAssocID="{AD6B1AF4-03DA-4E3A-B7EB-C74465FD27B4}" presName="Name9" presStyleLbl="parChTrans1D2" presStyleIdx="4" presStyleCnt="5"/>
      <dgm:spPr/>
      <dgm:t>
        <a:bodyPr/>
        <a:lstStyle/>
        <a:p>
          <a:endParaRPr lang="en-US"/>
        </a:p>
      </dgm:t>
    </dgm:pt>
    <dgm:pt modelId="{ED5C3E50-3162-4483-A23A-614F70CC2EA8}" type="pres">
      <dgm:prSet presAssocID="{AD6B1AF4-03DA-4E3A-B7EB-C74465FD27B4}" presName="connTx" presStyleLbl="parChTrans1D2" presStyleIdx="4" presStyleCnt="5"/>
      <dgm:spPr/>
      <dgm:t>
        <a:bodyPr/>
        <a:lstStyle/>
        <a:p>
          <a:endParaRPr lang="en-US"/>
        </a:p>
      </dgm:t>
    </dgm:pt>
    <dgm:pt modelId="{F7352952-FB37-4E3C-B03D-34841285CA6D}" type="pres">
      <dgm:prSet presAssocID="{839A7531-1E7C-48DD-9271-B3DCF31A9DF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2E7538-9289-46C6-B9D4-693B4760D6B5}" type="presOf" srcId="{BC5D9215-E187-4BE0-84A6-20F9795AC621}" destId="{491A3798-5185-489F-BA2F-505D35C6E33D}" srcOrd="0" destOrd="0" presId="urn:microsoft.com/office/officeart/2005/8/layout/radial1"/>
    <dgm:cxn modelId="{3F52ABDE-4D52-4481-8B31-1BC3A0483887}" srcId="{BC5D9215-E187-4BE0-84A6-20F9795AC621}" destId="{F5896FCE-88D5-45D3-A221-6EF69F48058B}" srcOrd="0" destOrd="0" parTransId="{D11CC408-B112-44AB-9522-5A4DE4B61976}" sibTransId="{889A2A9A-8439-4D86-854F-CA5BBA6D8E24}"/>
    <dgm:cxn modelId="{BF085729-76B0-4AEB-95E5-34757F155487}" srcId="{BC5D9215-E187-4BE0-84A6-20F9795AC621}" destId="{20056070-016A-4E18-BEF2-4A3DDE24BD55}" srcOrd="3" destOrd="0" parTransId="{DDC5CDCA-6A9E-464E-90B9-3D8A82D084FD}" sibTransId="{C0BF2E5D-B3A9-4E53-9CE6-DBC81829E2DA}"/>
    <dgm:cxn modelId="{32C70A12-60DA-4CB3-8A7F-F4E026E11804}" type="presOf" srcId="{7B90A546-ACF0-4782-B6EF-B987F9011FDC}" destId="{8244A804-AB60-4536-8D07-05D5022CA322}" srcOrd="0" destOrd="0" presId="urn:microsoft.com/office/officeart/2005/8/layout/radial1"/>
    <dgm:cxn modelId="{CA393F66-F51B-4DE9-AAC9-BB25681F5987}" type="presOf" srcId="{20056070-016A-4E18-BEF2-4A3DDE24BD55}" destId="{BC5477B3-7339-4CE1-A96F-78C6ADBE89B4}" srcOrd="0" destOrd="0" presId="urn:microsoft.com/office/officeart/2005/8/layout/radial1"/>
    <dgm:cxn modelId="{C8CDDCF4-2CAB-4E88-9020-A11E5939FF9D}" type="presOf" srcId="{95E37557-054D-47D4-8CDE-6BF984FB87E8}" destId="{3F3B6A49-9113-4118-9ECC-A21BF9015579}" srcOrd="0" destOrd="0" presId="urn:microsoft.com/office/officeart/2005/8/layout/radial1"/>
    <dgm:cxn modelId="{FA017DEE-E60C-4DA5-9372-C82F239F216C}" type="presOf" srcId="{DDC5CDCA-6A9E-464E-90B9-3D8A82D084FD}" destId="{EAA3BADF-9FE7-44E6-B716-3ED6CE0A6F6D}" srcOrd="1" destOrd="0" presId="urn:microsoft.com/office/officeart/2005/8/layout/radial1"/>
    <dgm:cxn modelId="{877D0FF1-68E9-4547-991B-0A79D2B2FBC4}" type="presOf" srcId="{D11CC408-B112-44AB-9522-5A4DE4B61976}" destId="{B6196ADB-2DAB-4D49-AE48-1C55728BFDEE}" srcOrd="1" destOrd="0" presId="urn:microsoft.com/office/officeart/2005/8/layout/radial1"/>
    <dgm:cxn modelId="{E5B2BDB9-6587-436C-BC4B-C6013E648F9F}" srcId="{BC5D9215-E187-4BE0-84A6-20F9795AC621}" destId="{1F9CDA15-AB37-40E7-BD5A-3394C43D1ED7}" srcOrd="2" destOrd="0" parTransId="{95E37557-054D-47D4-8CDE-6BF984FB87E8}" sibTransId="{35B4EB00-2B35-49AF-A5D0-A36BBAAC4AF5}"/>
    <dgm:cxn modelId="{9B53E158-3336-4B13-A739-846260CEFBBA}" type="presOf" srcId="{AD6B1AF4-03DA-4E3A-B7EB-C74465FD27B4}" destId="{ED5C3E50-3162-4483-A23A-614F70CC2EA8}" srcOrd="1" destOrd="0" presId="urn:microsoft.com/office/officeart/2005/8/layout/radial1"/>
    <dgm:cxn modelId="{347DC9A7-7787-4B77-A880-C39EF5F03845}" type="presOf" srcId="{287373A4-A9C5-44FF-8841-745B9CC87769}" destId="{E67CBEDE-771E-4595-BC70-95F90766B9F9}" srcOrd="0" destOrd="0" presId="urn:microsoft.com/office/officeart/2005/8/layout/radial1"/>
    <dgm:cxn modelId="{8BD92E63-0EF8-4E27-9BE5-66C88172F969}" type="presOf" srcId="{DDC5CDCA-6A9E-464E-90B9-3D8A82D084FD}" destId="{AED645D3-216C-41DC-A164-CAF745777955}" srcOrd="0" destOrd="0" presId="urn:microsoft.com/office/officeart/2005/8/layout/radial1"/>
    <dgm:cxn modelId="{9DA9F86C-0234-4803-A476-0FFAFF157388}" type="presOf" srcId="{D11CC408-B112-44AB-9522-5A4DE4B61976}" destId="{32E3E0FC-00BC-411B-A0A3-0CC9C9FB2371}" srcOrd="0" destOrd="0" presId="urn:microsoft.com/office/officeart/2005/8/layout/radial1"/>
    <dgm:cxn modelId="{846616F1-345E-45B0-B3C2-9A4DAAFFB61C}" srcId="{287373A4-A9C5-44FF-8841-745B9CC87769}" destId="{BC5D9215-E187-4BE0-84A6-20F9795AC621}" srcOrd="0" destOrd="0" parTransId="{BE5933C8-F1C9-4506-B062-B09BA4C27479}" sibTransId="{B3283F08-287E-409C-9ADA-04C4CD530AC4}"/>
    <dgm:cxn modelId="{DD7BAADF-3976-46C0-B10F-06771A5C4DD9}" type="presOf" srcId="{57A27BD4-E87A-45C4-B62C-114917EFA5EB}" destId="{13C7BF59-651C-49D3-947F-CC33AA1B86D8}" srcOrd="0" destOrd="0" presId="urn:microsoft.com/office/officeart/2005/8/layout/radial1"/>
    <dgm:cxn modelId="{ED33DD36-52B5-40AE-9B19-299D35A20AD9}" type="presOf" srcId="{1F9CDA15-AB37-40E7-BD5A-3394C43D1ED7}" destId="{E5788271-8D88-4760-8E1E-F7C6393CEE59}" srcOrd="0" destOrd="0" presId="urn:microsoft.com/office/officeart/2005/8/layout/radial1"/>
    <dgm:cxn modelId="{A3C012AB-E83C-427D-A810-C9F3200BAA4F}" type="presOf" srcId="{839A7531-1E7C-48DD-9271-B3DCF31A9DF6}" destId="{F7352952-FB37-4E3C-B03D-34841285CA6D}" srcOrd="0" destOrd="0" presId="urn:microsoft.com/office/officeart/2005/8/layout/radial1"/>
    <dgm:cxn modelId="{9BB7FEE6-C4FB-4C22-9F43-8030613A24B0}" type="presOf" srcId="{F5896FCE-88D5-45D3-A221-6EF69F48058B}" destId="{14B8BD1C-564E-4B5D-81B0-AC8439B49909}" srcOrd="0" destOrd="0" presId="urn:microsoft.com/office/officeart/2005/8/layout/radial1"/>
    <dgm:cxn modelId="{46148686-545F-40BD-ADA2-597D2813F711}" type="presOf" srcId="{57A27BD4-E87A-45C4-B62C-114917EFA5EB}" destId="{58D13503-E745-4C1E-824A-1AAF5898FF4B}" srcOrd="1" destOrd="0" presId="urn:microsoft.com/office/officeart/2005/8/layout/radial1"/>
    <dgm:cxn modelId="{7C73FF2C-424B-4E6A-9A67-776A60088728}" type="presOf" srcId="{95E37557-054D-47D4-8CDE-6BF984FB87E8}" destId="{9396A24D-2917-41DF-A66A-DD0CB1F6CCA5}" srcOrd="1" destOrd="0" presId="urn:microsoft.com/office/officeart/2005/8/layout/radial1"/>
    <dgm:cxn modelId="{70CCF37F-504B-477D-8D51-4EB682232D7F}" type="presOf" srcId="{AD6B1AF4-03DA-4E3A-B7EB-C74465FD27B4}" destId="{A72382B9-3ADE-4803-ACA0-EAEA1479F22C}" srcOrd="0" destOrd="0" presId="urn:microsoft.com/office/officeart/2005/8/layout/radial1"/>
    <dgm:cxn modelId="{E2E67656-1BD0-463D-A46A-B471B22EAE94}" srcId="{BC5D9215-E187-4BE0-84A6-20F9795AC621}" destId="{7B90A546-ACF0-4782-B6EF-B987F9011FDC}" srcOrd="1" destOrd="0" parTransId="{57A27BD4-E87A-45C4-B62C-114917EFA5EB}" sibTransId="{10C27E69-F006-4458-A1C0-72E91D225678}"/>
    <dgm:cxn modelId="{86B83259-23B1-41C3-8A79-977F2F44CC63}" srcId="{BC5D9215-E187-4BE0-84A6-20F9795AC621}" destId="{839A7531-1E7C-48DD-9271-B3DCF31A9DF6}" srcOrd="4" destOrd="0" parTransId="{AD6B1AF4-03DA-4E3A-B7EB-C74465FD27B4}" sibTransId="{56AB2810-23AF-4EFD-9630-A6EF79BEE822}"/>
    <dgm:cxn modelId="{01A683B3-6B5D-4CBA-96CB-889A94625307}" type="presParOf" srcId="{E67CBEDE-771E-4595-BC70-95F90766B9F9}" destId="{491A3798-5185-489F-BA2F-505D35C6E33D}" srcOrd="0" destOrd="0" presId="urn:microsoft.com/office/officeart/2005/8/layout/radial1"/>
    <dgm:cxn modelId="{5A77B933-48CE-4949-82E7-26046C211847}" type="presParOf" srcId="{E67CBEDE-771E-4595-BC70-95F90766B9F9}" destId="{32E3E0FC-00BC-411B-A0A3-0CC9C9FB2371}" srcOrd="1" destOrd="0" presId="urn:microsoft.com/office/officeart/2005/8/layout/radial1"/>
    <dgm:cxn modelId="{16369F6C-01B5-4779-A6A1-841E11A351BD}" type="presParOf" srcId="{32E3E0FC-00BC-411B-A0A3-0CC9C9FB2371}" destId="{B6196ADB-2DAB-4D49-AE48-1C55728BFDEE}" srcOrd="0" destOrd="0" presId="urn:microsoft.com/office/officeart/2005/8/layout/radial1"/>
    <dgm:cxn modelId="{E7C9DBD5-DF5E-441F-BDEE-3AD8E2221AA0}" type="presParOf" srcId="{E67CBEDE-771E-4595-BC70-95F90766B9F9}" destId="{14B8BD1C-564E-4B5D-81B0-AC8439B49909}" srcOrd="2" destOrd="0" presId="urn:microsoft.com/office/officeart/2005/8/layout/radial1"/>
    <dgm:cxn modelId="{C752B629-5931-4191-88B8-99FA537B9A27}" type="presParOf" srcId="{E67CBEDE-771E-4595-BC70-95F90766B9F9}" destId="{13C7BF59-651C-49D3-947F-CC33AA1B86D8}" srcOrd="3" destOrd="0" presId="urn:microsoft.com/office/officeart/2005/8/layout/radial1"/>
    <dgm:cxn modelId="{9C5515EF-D1BF-4FEE-B3F7-09E619D61F3F}" type="presParOf" srcId="{13C7BF59-651C-49D3-947F-CC33AA1B86D8}" destId="{58D13503-E745-4C1E-824A-1AAF5898FF4B}" srcOrd="0" destOrd="0" presId="urn:microsoft.com/office/officeart/2005/8/layout/radial1"/>
    <dgm:cxn modelId="{FAFE71A7-7659-47FD-8552-811C3C6F806F}" type="presParOf" srcId="{E67CBEDE-771E-4595-BC70-95F90766B9F9}" destId="{8244A804-AB60-4536-8D07-05D5022CA322}" srcOrd="4" destOrd="0" presId="urn:microsoft.com/office/officeart/2005/8/layout/radial1"/>
    <dgm:cxn modelId="{795008F8-7B29-49EB-BB48-0C698114F039}" type="presParOf" srcId="{E67CBEDE-771E-4595-BC70-95F90766B9F9}" destId="{3F3B6A49-9113-4118-9ECC-A21BF9015579}" srcOrd="5" destOrd="0" presId="urn:microsoft.com/office/officeart/2005/8/layout/radial1"/>
    <dgm:cxn modelId="{BA792962-F542-4B14-9879-C5E61F211FD8}" type="presParOf" srcId="{3F3B6A49-9113-4118-9ECC-A21BF9015579}" destId="{9396A24D-2917-41DF-A66A-DD0CB1F6CCA5}" srcOrd="0" destOrd="0" presId="urn:microsoft.com/office/officeart/2005/8/layout/radial1"/>
    <dgm:cxn modelId="{AFF36F44-1AB8-4125-A5BB-024FD431B244}" type="presParOf" srcId="{E67CBEDE-771E-4595-BC70-95F90766B9F9}" destId="{E5788271-8D88-4760-8E1E-F7C6393CEE59}" srcOrd="6" destOrd="0" presId="urn:microsoft.com/office/officeart/2005/8/layout/radial1"/>
    <dgm:cxn modelId="{E39F0B65-B450-43F4-9456-240B7F9BC61C}" type="presParOf" srcId="{E67CBEDE-771E-4595-BC70-95F90766B9F9}" destId="{AED645D3-216C-41DC-A164-CAF745777955}" srcOrd="7" destOrd="0" presId="urn:microsoft.com/office/officeart/2005/8/layout/radial1"/>
    <dgm:cxn modelId="{C45CE4F6-F8F7-4715-BAFB-C071726704D9}" type="presParOf" srcId="{AED645D3-216C-41DC-A164-CAF745777955}" destId="{EAA3BADF-9FE7-44E6-B716-3ED6CE0A6F6D}" srcOrd="0" destOrd="0" presId="urn:microsoft.com/office/officeart/2005/8/layout/radial1"/>
    <dgm:cxn modelId="{4AE6351A-82C1-4F67-AB53-0143554ED954}" type="presParOf" srcId="{E67CBEDE-771E-4595-BC70-95F90766B9F9}" destId="{BC5477B3-7339-4CE1-A96F-78C6ADBE89B4}" srcOrd="8" destOrd="0" presId="urn:microsoft.com/office/officeart/2005/8/layout/radial1"/>
    <dgm:cxn modelId="{0985D78E-13F2-459B-A0DA-C17F91B10A24}" type="presParOf" srcId="{E67CBEDE-771E-4595-BC70-95F90766B9F9}" destId="{A72382B9-3ADE-4803-ACA0-EAEA1479F22C}" srcOrd="9" destOrd="0" presId="urn:microsoft.com/office/officeart/2005/8/layout/radial1"/>
    <dgm:cxn modelId="{D99D94A8-754E-42F4-ABBF-5282F73CE393}" type="presParOf" srcId="{A72382B9-3ADE-4803-ACA0-EAEA1479F22C}" destId="{ED5C3E50-3162-4483-A23A-614F70CC2EA8}" srcOrd="0" destOrd="0" presId="urn:microsoft.com/office/officeart/2005/8/layout/radial1"/>
    <dgm:cxn modelId="{58B50368-6C2B-4090-A515-690F0D912747}" type="presParOf" srcId="{E67CBEDE-771E-4595-BC70-95F90766B9F9}" destId="{F7352952-FB37-4E3C-B03D-34841285CA6D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33AA1-C846-43BA-A7D9-573275E2DCE6}">
      <dsp:nvSpPr>
        <dsp:cNvPr id="0" name=""/>
        <dsp:cNvSpPr/>
      </dsp:nvSpPr>
      <dsp:spPr>
        <a:xfrm>
          <a:off x="4181446" y="1895465"/>
          <a:ext cx="2303066" cy="826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634"/>
              </a:lnTo>
              <a:lnTo>
                <a:pt x="2303066" y="428634"/>
              </a:lnTo>
              <a:lnTo>
                <a:pt x="2303066" y="82668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6E43D-DC7C-497C-8F75-74C24488846C}">
      <dsp:nvSpPr>
        <dsp:cNvPr id="0" name=""/>
        <dsp:cNvSpPr/>
      </dsp:nvSpPr>
      <dsp:spPr>
        <a:xfrm>
          <a:off x="1897486" y="1895465"/>
          <a:ext cx="2283960" cy="826682"/>
        </a:xfrm>
        <a:custGeom>
          <a:avLst/>
          <a:gdLst/>
          <a:ahLst/>
          <a:cxnLst/>
          <a:rect l="0" t="0" r="0" b="0"/>
          <a:pathLst>
            <a:path>
              <a:moveTo>
                <a:pt x="2283960" y="0"/>
              </a:moveTo>
              <a:lnTo>
                <a:pt x="2283960" y="428634"/>
              </a:lnTo>
              <a:lnTo>
                <a:pt x="0" y="428634"/>
              </a:lnTo>
              <a:lnTo>
                <a:pt x="0" y="82668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BE3D1-07BF-457C-8EC0-E515DE0D1F56}">
      <dsp:nvSpPr>
        <dsp:cNvPr id="0" name=""/>
        <dsp:cNvSpPr/>
      </dsp:nvSpPr>
      <dsp:spPr>
        <a:xfrm>
          <a:off x="2285981" y="0"/>
          <a:ext cx="3790931" cy="1895465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  <a:sp3d extrusionH="28000" prstMaterial="matte"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400" kern="1200" dirty="0" smtClean="0"/>
            <a:t>صفة الاتفاقيات الدولية</a:t>
          </a:r>
          <a:endParaRPr lang="en-US" sz="4400" kern="1200" dirty="0"/>
        </a:p>
      </dsp:txBody>
      <dsp:txXfrm>
        <a:off x="2285981" y="0"/>
        <a:ext cx="3790931" cy="1895465"/>
      </dsp:txXfrm>
    </dsp:sp>
    <dsp:sp modelId="{6DDD4F51-554B-44A7-8A55-F97CDB93ED4B}">
      <dsp:nvSpPr>
        <dsp:cNvPr id="0" name=""/>
        <dsp:cNvSpPr/>
      </dsp:nvSpPr>
      <dsp:spPr>
        <a:xfrm>
          <a:off x="2020" y="2722147"/>
          <a:ext cx="3790931" cy="1895465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  <a:sp3d extrusionH="28000" prstMaterial="matte"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600" kern="1200" dirty="0" smtClean="0"/>
            <a:t>تخضع لما تخضع له المعاهدات كوجوب التصديق</a:t>
          </a:r>
          <a:endParaRPr lang="en-US" sz="4600" kern="1200" dirty="0"/>
        </a:p>
      </dsp:txBody>
      <dsp:txXfrm>
        <a:off x="2020" y="2722147"/>
        <a:ext cx="3790931" cy="1895465"/>
      </dsp:txXfrm>
    </dsp:sp>
    <dsp:sp modelId="{EB235BCB-FD4F-4539-98C2-38C34A51DD6D}">
      <dsp:nvSpPr>
        <dsp:cNvPr id="0" name=""/>
        <dsp:cNvSpPr/>
      </dsp:nvSpPr>
      <dsp:spPr>
        <a:xfrm>
          <a:off x="4589047" y="2722147"/>
          <a:ext cx="3790931" cy="1895465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  <a:sp3d extrusionH="28000" prstMaterial="matte"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600" kern="1200" smtClean="0"/>
            <a:t>لها قوة ملزمة قانونياً</a:t>
          </a:r>
          <a:endParaRPr lang="en-US" sz="4600" kern="1200" dirty="0"/>
        </a:p>
      </dsp:txBody>
      <dsp:txXfrm>
        <a:off x="4589047" y="2722147"/>
        <a:ext cx="3790931" cy="18954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C7517-8117-46CC-B11E-8838EBDD90D9}">
      <dsp:nvSpPr>
        <dsp:cNvPr id="0" name=""/>
        <dsp:cNvSpPr/>
      </dsp:nvSpPr>
      <dsp:spPr>
        <a:xfrm>
          <a:off x="4948" y="2995889"/>
          <a:ext cx="2283395" cy="114169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>
              <a:solidFill>
                <a:schemeClr val="tx1"/>
              </a:solidFill>
            </a:rPr>
            <a:t>القرارات الملزمة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8387" y="3029328"/>
        <a:ext cx="2216517" cy="1074819"/>
      </dsp:txXfrm>
    </dsp:sp>
    <dsp:sp modelId="{22DE6F8E-9527-4EE8-A635-55E5CAB44D5C}">
      <dsp:nvSpPr>
        <dsp:cNvPr id="0" name=""/>
        <dsp:cNvSpPr/>
      </dsp:nvSpPr>
      <dsp:spPr>
        <a:xfrm rot="18770822">
          <a:off x="2073479" y="3058516"/>
          <a:ext cx="1343088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1343088" y="158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11445" y="3040803"/>
        <a:ext cx="67154" cy="67154"/>
      </dsp:txXfrm>
    </dsp:sp>
    <dsp:sp modelId="{28FAE4F3-8181-444E-86A4-2E0FCC45FB26}">
      <dsp:nvSpPr>
        <dsp:cNvPr id="0" name=""/>
        <dsp:cNvSpPr/>
      </dsp:nvSpPr>
      <dsp:spPr>
        <a:xfrm>
          <a:off x="3201702" y="2011174"/>
          <a:ext cx="2283395" cy="11416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>
              <a:solidFill>
                <a:schemeClr val="tx1"/>
              </a:solidFill>
            </a:rPr>
            <a:t>قرار داخلي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235141" y="2044613"/>
        <a:ext cx="2216517" cy="1074819"/>
      </dsp:txXfrm>
    </dsp:sp>
    <dsp:sp modelId="{A768468E-93A6-4D78-9B97-413F32904B9F}">
      <dsp:nvSpPr>
        <dsp:cNvPr id="0" name=""/>
        <dsp:cNvSpPr/>
      </dsp:nvSpPr>
      <dsp:spPr>
        <a:xfrm rot="18474414">
          <a:off x="5198460" y="1979675"/>
          <a:ext cx="1486633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1486633" y="1586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04611" y="1958373"/>
        <a:ext cx="74331" cy="74331"/>
      </dsp:txXfrm>
    </dsp:sp>
    <dsp:sp modelId="{02A98C19-B86A-47BC-9E19-FDB4EB1E5B9B}">
      <dsp:nvSpPr>
        <dsp:cNvPr id="0" name=""/>
        <dsp:cNvSpPr/>
      </dsp:nvSpPr>
      <dsp:spPr>
        <a:xfrm>
          <a:off x="6398455" y="838206"/>
          <a:ext cx="2283395" cy="114169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>
              <a:solidFill>
                <a:schemeClr val="tx1"/>
              </a:solidFill>
            </a:rPr>
            <a:t>ميزانية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6431894" y="871645"/>
        <a:ext cx="2216517" cy="1074819"/>
      </dsp:txXfrm>
    </dsp:sp>
    <dsp:sp modelId="{D951F2A6-3A30-4FC7-8C50-9ABE64E4B64F}">
      <dsp:nvSpPr>
        <dsp:cNvPr id="0" name=""/>
        <dsp:cNvSpPr/>
      </dsp:nvSpPr>
      <dsp:spPr>
        <a:xfrm rot="2142401">
          <a:off x="5379374" y="2894397"/>
          <a:ext cx="1124804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1124804" y="1586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13656" y="2882141"/>
        <a:ext cx="56240" cy="56240"/>
      </dsp:txXfrm>
    </dsp:sp>
    <dsp:sp modelId="{1A2675DC-78D7-4763-86BD-7BAFA7F9077B}">
      <dsp:nvSpPr>
        <dsp:cNvPr id="0" name=""/>
        <dsp:cNvSpPr/>
      </dsp:nvSpPr>
      <dsp:spPr>
        <a:xfrm>
          <a:off x="6398455" y="2667651"/>
          <a:ext cx="2283395" cy="114169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>
              <a:solidFill>
                <a:schemeClr val="tx1"/>
              </a:solidFill>
            </a:rPr>
            <a:t>انتخابات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6431894" y="2701090"/>
        <a:ext cx="2216517" cy="1074819"/>
      </dsp:txXfrm>
    </dsp:sp>
    <dsp:sp modelId="{6F75DAD8-8C4B-49D9-8D87-BC1F1925D303}">
      <dsp:nvSpPr>
        <dsp:cNvPr id="0" name=""/>
        <dsp:cNvSpPr/>
      </dsp:nvSpPr>
      <dsp:spPr>
        <a:xfrm rot="2829178">
          <a:off x="2073479" y="4043231"/>
          <a:ext cx="1343088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1343088" y="1586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11445" y="4025518"/>
        <a:ext cx="67154" cy="67154"/>
      </dsp:txXfrm>
    </dsp:sp>
    <dsp:sp modelId="{D82D721A-A173-4BE4-8D7F-7EC3997FA819}">
      <dsp:nvSpPr>
        <dsp:cNvPr id="0" name=""/>
        <dsp:cNvSpPr/>
      </dsp:nvSpPr>
      <dsp:spPr>
        <a:xfrm>
          <a:off x="3201702" y="3980603"/>
          <a:ext cx="2283395" cy="11416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>
              <a:solidFill>
                <a:schemeClr val="tx1"/>
              </a:solidFill>
            </a:rPr>
            <a:t>امور خارجية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235141" y="4014042"/>
        <a:ext cx="2216517" cy="1074819"/>
      </dsp:txXfrm>
    </dsp:sp>
    <dsp:sp modelId="{5D142A37-6B0E-48E5-8882-FB920EC98BBB}">
      <dsp:nvSpPr>
        <dsp:cNvPr id="0" name=""/>
        <dsp:cNvSpPr/>
      </dsp:nvSpPr>
      <dsp:spPr>
        <a:xfrm rot="3360694">
          <a:off x="5124857" y="5212937"/>
          <a:ext cx="1633839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1633839" y="1586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900930" y="5187955"/>
        <a:ext cx="81691" cy="81691"/>
      </dsp:txXfrm>
    </dsp:sp>
    <dsp:sp modelId="{4B71CAB6-6151-4D71-9DE7-ED52FFE6B758}">
      <dsp:nvSpPr>
        <dsp:cNvPr id="0" name=""/>
        <dsp:cNvSpPr/>
      </dsp:nvSpPr>
      <dsp:spPr>
        <a:xfrm>
          <a:off x="6398455" y="5335302"/>
          <a:ext cx="2283395" cy="114169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>
              <a:solidFill>
                <a:schemeClr val="tx1"/>
              </a:solidFill>
            </a:rPr>
            <a:t>لا تستطيع الا اذا نص الميثاق على عكس ذلك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6431894" y="5368741"/>
        <a:ext cx="2216517" cy="1074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817C5-1869-40B8-B4D9-337316EE083D}">
      <dsp:nvSpPr>
        <dsp:cNvPr id="0" name=""/>
        <dsp:cNvSpPr/>
      </dsp:nvSpPr>
      <dsp:spPr>
        <a:xfrm>
          <a:off x="1304582" y="603074"/>
          <a:ext cx="4767453" cy="165567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1C905-6D90-4B5D-AA3D-F311F6AB4727}">
      <dsp:nvSpPr>
        <dsp:cNvPr id="0" name=""/>
        <dsp:cNvSpPr/>
      </dsp:nvSpPr>
      <dsp:spPr>
        <a:xfrm>
          <a:off x="3276598" y="4953002"/>
          <a:ext cx="923925" cy="591312"/>
        </a:xfrm>
        <a:prstGeom prst="downArrow">
          <a:avLst/>
        </a:prstGeom>
        <a:solidFill>
          <a:srgbClr val="C00000"/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0639A8-D9CD-4028-8BA5-000A408557F2}">
      <dsp:nvSpPr>
        <dsp:cNvPr id="0" name=""/>
        <dsp:cNvSpPr/>
      </dsp:nvSpPr>
      <dsp:spPr>
        <a:xfrm>
          <a:off x="1478280" y="5130307"/>
          <a:ext cx="4434840" cy="1108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 smtClean="0"/>
            <a:t>الالزام القانوني</a:t>
          </a:r>
          <a:endParaRPr lang="en-US" sz="4000" kern="1200" dirty="0"/>
        </a:p>
      </dsp:txBody>
      <dsp:txXfrm>
        <a:off x="1478280" y="5130307"/>
        <a:ext cx="4434840" cy="1108710"/>
      </dsp:txXfrm>
    </dsp:sp>
    <dsp:sp modelId="{EF7AB5DC-DF2B-4EAD-B490-83ECB575B398}">
      <dsp:nvSpPr>
        <dsp:cNvPr id="0" name=""/>
        <dsp:cNvSpPr/>
      </dsp:nvSpPr>
      <dsp:spPr>
        <a:xfrm>
          <a:off x="2133607" y="990592"/>
          <a:ext cx="1663065" cy="16630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dirty="0" smtClean="0"/>
            <a:t>المنظمات</a:t>
          </a:r>
          <a:endParaRPr lang="en-US" sz="2900" kern="1200" dirty="0"/>
        </a:p>
      </dsp:txBody>
      <dsp:txXfrm>
        <a:off x="2377157" y="1234142"/>
        <a:ext cx="1175965" cy="1175965"/>
      </dsp:txXfrm>
    </dsp:sp>
    <dsp:sp modelId="{0DEA3693-EB9C-4679-8D0D-E1FBB2EFE5B1}">
      <dsp:nvSpPr>
        <dsp:cNvPr id="0" name=""/>
        <dsp:cNvSpPr/>
      </dsp:nvSpPr>
      <dsp:spPr>
        <a:xfrm>
          <a:off x="3878651" y="709182"/>
          <a:ext cx="1663065" cy="166306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smtClean="0"/>
            <a:t>الدول</a:t>
          </a:r>
          <a:endParaRPr lang="en-US" sz="2900" kern="1200" dirty="0"/>
        </a:p>
      </dsp:txBody>
      <dsp:txXfrm>
        <a:off x="4122201" y="952732"/>
        <a:ext cx="1175965" cy="1175965"/>
      </dsp:txXfrm>
    </dsp:sp>
    <dsp:sp modelId="{D232F987-501F-4773-8B52-ECA1F24E61BE}">
      <dsp:nvSpPr>
        <dsp:cNvPr id="0" name=""/>
        <dsp:cNvSpPr/>
      </dsp:nvSpPr>
      <dsp:spPr>
        <a:xfrm>
          <a:off x="1143013" y="76189"/>
          <a:ext cx="5173980" cy="492004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A3798-5185-489F-BA2F-505D35C6E33D}">
      <dsp:nvSpPr>
        <dsp:cNvPr id="0" name=""/>
        <dsp:cNvSpPr/>
      </dsp:nvSpPr>
      <dsp:spPr>
        <a:xfrm>
          <a:off x="3615208" y="2015047"/>
          <a:ext cx="1532582" cy="15325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700" kern="1200" dirty="0" smtClean="0"/>
            <a:t>القيود</a:t>
          </a:r>
          <a:endParaRPr lang="en-US" sz="4700" kern="1200" dirty="0"/>
        </a:p>
      </dsp:txBody>
      <dsp:txXfrm>
        <a:off x="3839649" y="2239488"/>
        <a:ext cx="1083700" cy="1083700"/>
      </dsp:txXfrm>
    </dsp:sp>
    <dsp:sp modelId="{32E3E0FC-00BC-411B-A0A3-0CC9C9FB2371}">
      <dsp:nvSpPr>
        <dsp:cNvPr id="0" name=""/>
        <dsp:cNvSpPr/>
      </dsp:nvSpPr>
      <dsp:spPr>
        <a:xfrm rot="16200000">
          <a:off x="4150120" y="1767926"/>
          <a:ext cx="462759" cy="31480"/>
        </a:xfrm>
        <a:custGeom>
          <a:avLst/>
          <a:gdLst/>
          <a:ahLst/>
          <a:cxnLst/>
          <a:rect l="0" t="0" r="0" b="0"/>
          <a:pathLst>
            <a:path>
              <a:moveTo>
                <a:pt x="0" y="15740"/>
              </a:moveTo>
              <a:lnTo>
                <a:pt x="462759" y="1574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69931" y="1772098"/>
        <a:ext cx="23137" cy="23137"/>
      </dsp:txXfrm>
    </dsp:sp>
    <dsp:sp modelId="{14B8BD1C-564E-4B5D-81B0-AC8439B49909}">
      <dsp:nvSpPr>
        <dsp:cNvPr id="0" name=""/>
        <dsp:cNvSpPr/>
      </dsp:nvSpPr>
      <dsp:spPr>
        <a:xfrm>
          <a:off x="3615208" y="19705"/>
          <a:ext cx="1532582" cy="153258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عدم التدخل في الشؤؤون الداخلية للدول</a:t>
          </a:r>
          <a:endParaRPr lang="en-US" sz="2000" b="1" kern="1200" dirty="0"/>
        </a:p>
      </dsp:txBody>
      <dsp:txXfrm>
        <a:off x="3839649" y="244146"/>
        <a:ext cx="1083700" cy="1083700"/>
      </dsp:txXfrm>
    </dsp:sp>
    <dsp:sp modelId="{13C7BF59-651C-49D3-947F-CC33AA1B86D8}">
      <dsp:nvSpPr>
        <dsp:cNvPr id="0" name=""/>
        <dsp:cNvSpPr/>
      </dsp:nvSpPr>
      <dsp:spPr>
        <a:xfrm rot="20520000">
          <a:off x="5098961" y="2457300"/>
          <a:ext cx="462759" cy="31480"/>
        </a:xfrm>
        <a:custGeom>
          <a:avLst/>
          <a:gdLst/>
          <a:ahLst/>
          <a:cxnLst/>
          <a:rect l="0" t="0" r="0" b="0"/>
          <a:pathLst>
            <a:path>
              <a:moveTo>
                <a:pt x="0" y="15740"/>
              </a:moveTo>
              <a:lnTo>
                <a:pt x="462759" y="1574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18772" y="2461471"/>
        <a:ext cx="23137" cy="23137"/>
      </dsp:txXfrm>
    </dsp:sp>
    <dsp:sp modelId="{8244A804-AB60-4536-8D07-05D5022CA322}">
      <dsp:nvSpPr>
        <dsp:cNvPr id="0" name=""/>
        <dsp:cNvSpPr/>
      </dsp:nvSpPr>
      <dsp:spPr>
        <a:xfrm>
          <a:off x="5512891" y="1398452"/>
          <a:ext cx="1532582" cy="1532582"/>
        </a:xfrm>
        <a:prstGeom prst="ellipse">
          <a:avLst/>
        </a:prstGeom>
        <a:solidFill>
          <a:schemeClr val="accent5">
            <a:hueOff val="2659525"/>
            <a:satOff val="-115"/>
            <a:lumOff val="-524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حق الدفاع الشرعي</a:t>
          </a:r>
          <a:endParaRPr lang="en-US" sz="2400" kern="1200" dirty="0"/>
        </a:p>
      </dsp:txBody>
      <dsp:txXfrm>
        <a:off x="5737332" y="1622893"/>
        <a:ext cx="1083700" cy="1083700"/>
      </dsp:txXfrm>
    </dsp:sp>
    <dsp:sp modelId="{3F3B6A49-9113-4118-9ECC-A21BF9015579}">
      <dsp:nvSpPr>
        <dsp:cNvPr id="0" name=""/>
        <dsp:cNvSpPr/>
      </dsp:nvSpPr>
      <dsp:spPr>
        <a:xfrm rot="3240000">
          <a:off x="4736536" y="3572730"/>
          <a:ext cx="462759" cy="31480"/>
        </a:xfrm>
        <a:custGeom>
          <a:avLst/>
          <a:gdLst/>
          <a:ahLst/>
          <a:cxnLst/>
          <a:rect l="0" t="0" r="0" b="0"/>
          <a:pathLst>
            <a:path>
              <a:moveTo>
                <a:pt x="0" y="15740"/>
              </a:moveTo>
              <a:lnTo>
                <a:pt x="462759" y="1574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56347" y="3576901"/>
        <a:ext cx="23137" cy="23137"/>
      </dsp:txXfrm>
    </dsp:sp>
    <dsp:sp modelId="{E5788271-8D88-4760-8E1E-F7C6393CEE59}">
      <dsp:nvSpPr>
        <dsp:cNvPr id="0" name=""/>
        <dsp:cNvSpPr/>
      </dsp:nvSpPr>
      <dsp:spPr>
        <a:xfrm>
          <a:off x="4788041" y="3629312"/>
          <a:ext cx="1532582" cy="1532582"/>
        </a:xfrm>
        <a:prstGeom prst="ellipse">
          <a:avLst/>
        </a:prstGeom>
        <a:solidFill>
          <a:schemeClr val="accent5">
            <a:hueOff val="5319050"/>
            <a:satOff val="-230"/>
            <a:lumOff val="-1049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اصدار التوصيات فقط</a:t>
          </a:r>
          <a:endParaRPr lang="en-US" sz="2600" kern="1200" dirty="0"/>
        </a:p>
      </dsp:txBody>
      <dsp:txXfrm>
        <a:off x="5012482" y="3853753"/>
        <a:ext cx="1083700" cy="1083700"/>
      </dsp:txXfrm>
    </dsp:sp>
    <dsp:sp modelId="{AED645D3-216C-41DC-A164-CAF745777955}">
      <dsp:nvSpPr>
        <dsp:cNvPr id="0" name=""/>
        <dsp:cNvSpPr/>
      </dsp:nvSpPr>
      <dsp:spPr>
        <a:xfrm rot="7560000">
          <a:off x="3563703" y="3572730"/>
          <a:ext cx="462759" cy="31480"/>
        </a:xfrm>
        <a:custGeom>
          <a:avLst/>
          <a:gdLst/>
          <a:ahLst/>
          <a:cxnLst/>
          <a:rect l="0" t="0" r="0" b="0"/>
          <a:pathLst>
            <a:path>
              <a:moveTo>
                <a:pt x="0" y="15740"/>
              </a:moveTo>
              <a:lnTo>
                <a:pt x="462759" y="1574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783514" y="3576901"/>
        <a:ext cx="23137" cy="23137"/>
      </dsp:txXfrm>
    </dsp:sp>
    <dsp:sp modelId="{BC5477B3-7339-4CE1-A96F-78C6ADBE89B4}">
      <dsp:nvSpPr>
        <dsp:cNvPr id="0" name=""/>
        <dsp:cNvSpPr/>
      </dsp:nvSpPr>
      <dsp:spPr>
        <a:xfrm>
          <a:off x="2442376" y="3629312"/>
          <a:ext cx="1532582" cy="1532582"/>
        </a:xfrm>
        <a:prstGeom prst="ellipse">
          <a:avLst/>
        </a:prstGeom>
        <a:solidFill>
          <a:schemeClr val="accent5">
            <a:hueOff val="7978575"/>
            <a:satOff val="-345"/>
            <a:lumOff val="-1573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قوانين داخلية</a:t>
          </a:r>
          <a:endParaRPr lang="en-US" sz="3200" kern="1200" dirty="0"/>
        </a:p>
      </dsp:txBody>
      <dsp:txXfrm>
        <a:off x="2666817" y="3853753"/>
        <a:ext cx="1083700" cy="1083700"/>
      </dsp:txXfrm>
    </dsp:sp>
    <dsp:sp modelId="{A72382B9-3ADE-4803-ACA0-EAEA1479F22C}">
      <dsp:nvSpPr>
        <dsp:cNvPr id="0" name=""/>
        <dsp:cNvSpPr/>
      </dsp:nvSpPr>
      <dsp:spPr>
        <a:xfrm rot="11880000">
          <a:off x="3201278" y="2457300"/>
          <a:ext cx="462759" cy="31480"/>
        </a:xfrm>
        <a:custGeom>
          <a:avLst/>
          <a:gdLst/>
          <a:ahLst/>
          <a:cxnLst/>
          <a:rect l="0" t="0" r="0" b="0"/>
          <a:pathLst>
            <a:path>
              <a:moveTo>
                <a:pt x="0" y="15740"/>
              </a:moveTo>
              <a:lnTo>
                <a:pt x="462759" y="1574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421089" y="2461471"/>
        <a:ext cx="23137" cy="23137"/>
      </dsp:txXfrm>
    </dsp:sp>
    <dsp:sp modelId="{F7352952-FB37-4E3C-B03D-34841285CA6D}">
      <dsp:nvSpPr>
        <dsp:cNvPr id="0" name=""/>
        <dsp:cNvSpPr/>
      </dsp:nvSpPr>
      <dsp:spPr>
        <a:xfrm>
          <a:off x="1717525" y="1398452"/>
          <a:ext cx="1532582" cy="1532582"/>
        </a:xfrm>
        <a:prstGeom prst="ellipse">
          <a:avLst/>
        </a:prstGeom>
        <a:solidFill>
          <a:schemeClr val="accent5">
            <a:hueOff val="10638100"/>
            <a:satOff val="-460"/>
            <a:lumOff val="-2098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شرط الاجماع</a:t>
          </a:r>
          <a:endParaRPr lang="en-US" sz="3200" kern="1200" dirty="0"/>
        </a:p>
      </dsp:txBody>
      <dsp:txXfrm>
        <a:off x="1941966" y="1622893"/>
        <a:ext cx="1083700" cy="1083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441278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Dr. </a:t>
            </a:r>
            <a:r>
              <a:rPr lang="en-US" sz="2000" b="1" dirty="0" err="1" smtClean="0">
                <a:solidFill>
                  <a:schemeClr val="tx1"/>
                </a:solidFill>
              </a:rPr>
              <a:t>Asaad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Ghali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Hamzah</a:t>
            </a:r>
            <a:r>
              <a:rPr lang="ar-SA" sz="2000" b="1" dirty="0" smtClean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ar-SA" sz="2000" b="1" dirty="0" smtClean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55858"/>
            <a:ext cx="2574469" cy="2758618"/>
          </a:xfrm>
        </p:spPr>
      </p:pic>
      <p:sp>
        <p:nvSpPr>
          <p:cNvPr id="5" name="Rounded Rectangle 4"/>
          <p:cNvSpPr/>
          <p:nvPr/>
        </p:nvSpPr>
        <p:spPr>
          <a:xfrm>
            <a:off x="1965278" y="4612944"/>
            <a:ext cx="3616283" cy="145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4384" y="1073448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IQ" sz="4000" b="1" spc="300" dirty="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المحاضرة</a:t>
            </a:r>
          </a:p>
          <a:p>
            <a:pPr lvl="0" algn="ctr"/>
            <a:r>
              <a:rPr lang="ar-IQ" sz="4000" b="1" spc="300" smtClean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6</a:t>
            </a:r>
            <a:endParaRPr lang="en-US" sz="4000" b="1" spc="300" dirty="0">
              <a:ln w="11430" cmpd="sng">
                <a:solidFill>
                  <a:srgbClr val="90C226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0C226">
                      <a:tint val="83000"/>
                      <a:shade val="100000"/>
                      <a:satMod val="200000"/>
                    </a:srgbClr>
                  </a:gs>
                  <a:gs pos="75000">
                    <a:srgbClr val="90C226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0C226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645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990600" y="0"/>
            <a:ext cx="6705600" cy="1752600"/>
          </a:xfrm>
          <a:prstGeom prst="horizontalScroll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000" dirty="0" smtClean="0">
                <a:solidFill>
                  <a:schemeClr val="tx1"/>
                </a:solidFill>
              </a:rPr>
              <a:t>الاتفاقيات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77200" y="304800"/>
            <a:ext cx="65594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81000" y="1524000"/>
          <a:ext cx="8382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2294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28600" y="152400"/>
          <a:ext cx="86868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Horizontal Scroll 4"/>
          <p:cNvSpPr/>
          <p:nvPr/>
        </p:nvSpPr>
        <p:spPr>
          <a:xfrm>
            <a:off x="3200400" y="228600"/>
            <a:ext cx="3429000" cy="914400"/>
          </a:xfrm>
          <a:prstGeom prst="horizontalScroll">
            <a:avLst/>
          </a:prstGeom>
          <a:blipFill>
            <a:blip r:embed="rId7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</a:rPr>
              <a:t>القرارات الملزمة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52400"/>
            <a:ext cx="65594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078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66800" y="304800"/>
          <a:ext cx="7391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000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124200" y="228600"/>
            <a:ext cx="5638800" cy="5486400"/>
          </a:xfrm>
          <a:prstGeom prst="cloudCallou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</a:rPr>
              <a:t>للقرارات صفة الالزام القانوني عكس التوصيات والتصريحات لماذا لا يخضع الفرد او الشركات لتلك القرارات بشكل عام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886200"/>
            <a:ext cx="2813591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علل</a:t>
            </a:r>
            <a:endParaRPr lang="en-US" sz="1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815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9187" y="2967335"/>
            <a:ext cx="79656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لانهم لم يشاركوا في وضع الميثاق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4358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752600" y="0"/>
            <a:ext cx="5715000" cy="1447800"/>
          </a:xfrm>
          <a:prstGeom prst="horizontalScroll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</a:rPr>
              <a:t>وضع قيود على سلطات المنظمة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77200" y="152400"/>
            <a:ext cx="6976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52400" y="1447800"/>
          <a:ext cx="8763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410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886200" y="304800"/>
            <a:ext cx="4648200" cy="5181600"/>
          </a:xfrm>
          <a:prstGeom prst="cloudCallou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800" dirty="0" smtClean="0">
                <a:solidFill>
                  <a:schemeClr val="tx1"/>
                </a:solidFill>
              </a:rPr>
              <a:t>توضع قيود على المنظمات الدولية على الرغم من ان الدول سعت الى وضع الميثاق والوصول الى الوسائل التي تحقق مصالحها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581400"/>
            <a:ext cx="3411511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1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علل </a:t>
            </a:r>
            <a:endParaRPr lang="en-US" sz="1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0624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219200"/>
            <a:ext cx="811311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وذلك للموازنة بين سلطات المنظمة </a:t>
            </a:r>
          </a:p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والقيود المفروضة عليها</a:t>
            </a:r>
          </a:p>
          <a:p>
            <a:pPr algn="ctr"/>
            <a:r>
              <a:rPr lang="ar-S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لضمان استقلالية المنظمة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8116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146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Dr. Asaad Ghali Hamzah                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g</dc:creator>
  <cp:lastModifiedBy>Maher</cp:lastModifiedBy>
  <cp:revision>1</cp:revision>
  <dcterms:created xsi:type="dcterms:W3CDTF">2020-04-12T01:06:36Z</dcterms:created>
  <dcterms:modified xsi:type="dcterms:W3CDTF">2020-04-12T01:08:13Z</dcterms:modified>
</cp:coreProperties>
</file>