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6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0" r:id="rId15"/>
    <p:sldId id="297" r:id="rId16"/>
    <p:sldId id="272" r:id="rId17"/>
    <p:sldId id="273" r:id="rId18"/>
    <p:sldId id="274" r:id="rId19"/>
    <p:sldId id="275" r:id="rId20"/>
    <p:sldId id="276" r:id="rId21"/>
    <p:sldId id="299" r:id="rId22"/>
    <p:sldId id="277" r:id="rId23"/>
    <p:sldId id="278" r:id="rId24"/>
    <p:sldId id="279" r:id="rId25"/>
    <p:sldId id="301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303" r:id="rId38"/>
    <p:sldId id="291" r:id="rId39"/>
    <p:sldId id="292" r:id="rId40"/>
    <p:sldId id="293" r:id="rId41"/>
    <p:sldId id="294" r:id="rId42"/>
    <p:sldId id="305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2.jpeg"/></Relationships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9.jpeg"/></Relationships>
</file>

<file path=ppt/diagrams/_rels/drawing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2.jpeg"/></Relationships>
</file>

<file path=ppt/diagram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5EB1C-74BD-4FB9-892C-1B9E22431B6D}" type="doc">
      <dgm:prSet loTypeId="urn:microsoft.com/office/officeart/2005/8/layout/hierarchy2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CBAE75-AF3C-425A-B398-31D76A37B26A}">
      <dgm:prSet phldrT="[Text]"/>
      <dgm:spPr/>
      <dgm:t>
        <a:bodyPr/>
        <a:lstStyle/>
        <a:p>
          <a:r>
            <a:rPr lang="ar-SA" b="1" dirty="0">
              <a:solidFill>
                <a:schemeClr val="bg1"/>
              </a:solidFill>
            </a:rPr>
            <a:t>المنظمات الدولية </a:t>
          </a:r>
          <a:endParaRPr lang="en-US" b="1" dirty="0">
            <a:solidFill>
              <a:schemeClr val="bg1"/>
            </a:solidFill>
          </a:endParaRPr>
        </a:p>
      </dgm:t>
    </dgm:pt>
    <dgm:pt modelId="{3FEC3C65-DD2F-4557-AC61-94A4307D86CD}" type="parTrans" cxnId="{A78CC479-968D-4AF7-96EE-0B61B14CF25D}">
      <dgm:prSet/>
      <dgm:spPr/>
      <dgm:t>
        <a:bodyPr/>
        <a:lstStyle/>
        <a:p>
          <a:endParaRPr lang="en-US"/>
        </a:p>
      </dgm:t>
    </dgm:pt>
    <dgm:pt modelId="{E2A8AA29-7DAB-4D96-A838-EC22B78E8087}" type="sibTrans" cxnId="{A78CC479-968D-4AF7-96EE-0B61B14CF25D}">
      <dgm:prSet/>
      <dgm:spPr/>
      <dgm:t>
        <a:bodyPr/>
        <a:lstStyle/>
        <a:p>
          <a:endParaRPr lang="en-US"/>
        </a:p>
      </dgm:t>
    </dgm:pt>
    <dgm:pt modelId="{3FEA1D56-AF60-4931-A244-3361629914E8}">
      <dgm:prSet phldrT="[Text]"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هيئة دولية</a:t>
          </a:r>
          <a:r>
            <a:rPr lang="ar-SA">
              <a:solidFill>
                <a:schemeClr val="bg1"/>
              </a:solidFill>
            </a:rPr>
            <a:t>	</a:t>
          </a:r>
          <a:endParaRPr lang="en-US" dirty="0">
            <a:solidFill>
              <a:schemeClr val="bg1"/>
            </a:solidFill>
          </a:endParaRPr>
        </a:p>
      </dgm:t>
    </dgm:pt>
    <dgm:pt modelId="{E7D2DCBA-4F8F-420B-84D1-C7571ABCF35F}" type="parTrans" cxnId="{5F872DDC-834B-4444-9DBA-6A62E7062AB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1878061-6962-44E2-8B10-9F12BF6726D5}" type="sibTrans" cxnId="{5F872DDC-834B-4444-9DBA-6A62E7062AB8}">
      <dgm:prSet/>
      <dgm:spPr/>
      <dgm:t>
        <a:bodyPr/>
        <a:lstStyle/>
        <a:p>
          <a:endParaRPr lang="en-US"/>
        </a:p>
      </dgm:t>
    </dgm:pt>
    <dgm:pt modelId="{C880FE00-DF80-4609-9024-B2ECD1AA1A72}">
      <dgm:prSet phldrT="[Text]"/>
      <dgm:spPr/>
      <dgm:t>
        <a:bodyPr/>
        <a:lstStyle/>
        <a:p>
          <a:pPr algn="ctr" rtl="1"/>
          <a:r>
            <a:rPr lang="ar-SA" b="1">
              <a:solidFill>
                <a:schemeClr val="bg1"/>
              </a:solidFill>
            </a:rPr>
            <a:t>دائمة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4E7ECCF8-88D0-45E0-81A3-B1B3395625C1}" type="parTrans" cxnId="{278E2A07-1A2C-4B0D-AD78-26BC4EF16D2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62860F6-17AA-47E4-B085-C85B1AA87BFB}" type="sibTrans" cxnId="{278E2A07-1A2C-4B0D-AD78-26BC4EF16D20}">
      <dgm:prSet/>
      <dgm:spPr/>
      <dgm:t>
        <a:bodyPr/>
        <a:lstStyle/>
        <a:p>
          <a:endParaRPr lang="en-US"/>
        </a:p>
      </dgm:t>
    </dgm:pt>
    <dgm:pt modelId="{CFDCD030-687A-4D10-9744-32DAF8AF3198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تضم عددا من الدول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9FE70C06-9468-4628-ADCD-91A1F57D9D09}" type="parTrans" cxnId="{D6DD1627-BD00-4D95-9AA4-C31356C9CD1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C0D2AB-FBCF-4903-953D-6A5B7D9989B3}" type="sibTrans" cxnId="{D6DD1627-BD00-4D95-9AA4-C31356C9CD1F}">
      <dgm:prSet/>
      <dgm:spPr/>
      <dgm:t>
        <a:bodyPr/>
        <a:lstStyle/>
        <a:p>
          <a:endParaRPr lang="en-US"/>
        </a:p>
      </dgm:t>
    </dgm:pt>
    <dgm:pt modelId="{0463C766-DF76-4E02-BCBC-11B6972157BC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لها ارادة ذاتية مستقلة</a:t>
          </a:r>
          <a:endParaRPr lang="en-US" b="1" dirty="0">
            <a:solidFill>
              <a:schemeClr val="bg1"/>
            </a:solidFill>
          </a:endParaRPr>
        </a:p>
      </dgm:t>
    </dgm:pt>
    <dgm:pt modelId="{B21F8339-F8EE-4AF2-A9A5-4C77196E3D52}" type="parTrans" cxnId="{573D80C1-C4A8-4A69-9C9C-22BB532F858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50AA608-BD5E-47B0-9327-ED34DF93A930}" type="sibTrans" cxnId="{573D80C1-C4A8-4A69-9C9C-22BB532F8584}">
      <dgm:prSet/>
      <dgm:spPr/>
      <dgm:t>
        <a:bodyPr/>
        <a:lstStyle/>
        <a:p>
          <a:endParaRPr lang="en-US"/>
        </a:p>
      </dgm:t>
    </dgm:pt>
    <dgm:pt modelId="{78DEDB08-FF43-4267-AD21-3BF123298632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تهدف الى حماية مصالح الدول الاعضاء</a:t>
          </a:r>
          <a:endParaRPr lang="en-US" b="1" dirty="0">
            <a:solidFill>
              <a:schemeClr val="bg1"/>
            </a:solidFill>
          </a:endParaRPr>
        </a:p>
      </dgm:t>
    </dgm:pt>
    <dgm:pt modelId="{16F825DC-C75E-4552-A703-D0021F05D4E9}" type="parTrans" cxnId="{4655BB97-E2E2-4648-89EB-2E330C9E097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4B7A2DD-C908-443F-B70B-622331592AF4}" type="sibTrans" cxnId="{4655BB97-E2E2-4648-89EB-2E330C9E0976}">
      <dgm:prSet/>
      <dgm:spPr/>
      <dgm:t>
        <a:bodyPr/>
        <a:lstStyle/>
        <a:p>
          <a:endParaRPr lang="en-US"/>
        </a:p>
      </dgm:t>
    </dgm:pt>
    <dgm:pt modelId="{009D374C-64D5-4D95-8A5C-BE6DF05AA377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كائن قانوني دولي</a:t>
          </a:r>
          <a:endParaRPr lang="en-US" b="1" dirty="0">
            <a:solidFill>
              <a:schemeClr val="bg1"/>
            </a:solidFill>
          </a:endParaRPr>
        </a:p>
      </dgm:t>
    </dgm:pt>
    <dgm:pt modelId="{35A33404-4062-4E89-BF06-8C0280E5A83D}" type="parTrans" cxnId="{B6B48CC2-0604-488A-97A3-66D54CD07B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A85FA2-4B51-4609-B232-4799A0760521}" type="sibTrans" cxnId="{B6B48CC2-0604-488A-97A3-66D54CD07B04}">
      <dgm:prSet/>
      <dgm:spPr/>
      <dgm:t>
        <a:bodyPr/>
        <a:lstStyle/>
        <a:p>
          <a:endParaRPr lang="en-US"/>
        </a:p>
      </dgm:t>
    </dgm:pt>
    <dgm:pt modelId="{2E1C045E-E929-4BDC-BA36-A3F1C6602D69}">
      <dgm:prSet/>
      <dgm:spPr/>
      <dgm:t>
        <a:bodyPr/>
        <a:lstStyle/>
        <a:p>
          <a:pPr rtl="1"/>
          <a:r>
            <a:rPr lang="ar-SA">
              <a:solidFill>
                <a:schemeClr val="bg1"/>
              </a:solidFill>
            </a:rPr>
            <a:t> </a:t>
          </a:r>
          <a:r>
            <a:rPr lang="ar-SA" b="1">
              <a:solidFill>
                <a:schemeClr val="bg1"/>
              </a:solidFill>
            </a:rPr>
            <a:t>تمارس عملها من خلال اجهزة دائمة خاصة</a:t>
          </a:r>
          <a:endParaRPr lang="en-US" b="1" dirty="0">
            <a:solidFill>
              <a:schemeClr val="bg1"/>
            </a:solidFill>
          </a:endParaRPr>
        </a:p>
      </dgm:t>
    </dgm:pt>
    <dgm:pt modelId="{1DD0140A-DFB0-48F3-A48B-8FCF2F6B179F}" type="parTrans" cxnId="{2F615404-7C48-4322-B899-727C3469BB1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8A6288-C678-4CF6-BBB3-18BF37E86C68}" type="sibTrans" cxnId="{2F615404-7C48-4322-B899-727C3469BB19}">
      <dgm:prSet/>
      <dgm:spPr/>
      <dgm:t>
        <a:bodyPr/>
        <a:lstStyle/>
        <a:p>
          <a:endParaRPr lang="en-US"/>
        </a:p>
      </dgm:t>
    </dgm:pt>
    <dgm:pt modelId="{D5243A1A-459A-4EAA-83F1-F3AE8C1BB441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تخضع لبعض القواعد القانونية لتحقيق المصالح</a:t>
          </a:r>
          <a:endParaRPr lang="en-US" b="1" dirty="0">
            <a:solidFill>
              <a:schemeClr val="bg1"/>
            </a:solidFill>
          </a:endParaRPr>
        </a:p>
      </dgm:t>
    </dgm:pt>
    <dgm:pt modelId="{552516BF-007C-4680-8B71-7E8BD410F0B2}" type="parTrans" cxnId="{71EC5684-F8D5-4C90-93DB-586DDB108F8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94DB357-91E7-4A59-BDBF-D269786DB97C}" type="sibTrans" cxnId="{71EC5684-F8D5-4C90-93DB-586DDB108F8E}">
      <dgm:prSet/>
      <dgm:spPr/>
      <dgm:t>
        <a:bodyPr/>
        <a:lstStyle/>
        <a:p>
          <a:endParaRPr lang="en-US"/>
        </a:p>
      </dgm:t>
    </dgm:pt>
    <dgm:pt modelId="{7A55F014-8B60-4B8A-B9E1-DB4D9912FE1F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تقوم على اساس التعامل الاختياري بين الدول</a:t>
          </a:r>
          <a:endParaRPr lang="en-US" b="1" dirty="0">
            <a:solidFill>
              <a:schemeClr val="bg1"/>
            </a:solidFill>
          </a:endParaRPr>
        </a:p>
      </dgm:t>
    </dgm:pt>
    <dgm:pt modelId="{66A40CA0-B40F-4AF0-8FEC-0ECCC4EC3E03}" type="parTrans" cxnId="{049CD284-DDD7-4F10-A273-5F560D34D9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736971C-4725-4190-9E1A-926067B6DCBD}" type="sibTrans" cxnId="{049CD284-DDD7-4F10-A273-5F560D34D9D7}">
      <dgm:prSet/>
      <dgm:spPr/>
      <dgm:t>
        <a:bodyPr/>
        <a:lstStyle/>
        <a:p>
          <a:endParaRPr lang="en-US"/>
        </a:p>
      </dgm:t>
    </dgm:pt>
    <dgm:pt modelId="{E66CF480-40DD-4F34-A99B-0B6BF651996B}" type="pres">
      <dgm:prSet presAssocID="{7D45EB1C-74BD-4FB9-892C-1B9E22431B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B3BDD05-0DBF-4B1E-ADFF-AD7F534FD6BB}" type="pres">
      <dgm:prSet presAssocID="{0BCBAE75-AF3C-425A-B398-31D76A37B26A}" presName="root1" presStyleCnt="0"/>
      <dgm:spPr/>
    </dgm:pt>
    <dgm:pt modelId="{AC5234D3-ABC4-425F-AB71-207F3407788C}" type="pres">
      <dgm:prSet presAssocID="{0BCBAE75-AF3C-425A-B398-31D76A37B26A}" presName="LevelOneTextNode" presStyleLbl="node0" presStyleIdx="0" presStyleCnt="1" custScaleX="167076" custLinFactX="-100000" custLinFactNeighborX="-130537" custLinFactNeighborY="-6058">
        <dgm:presLayoutVars>
          <dgm:chPref val="3"/>
        </dgm:presLayoutVars>
      </dgm:prSet>
      <dgm:spPr/>
    </dgm:pt>
    <dgm:pt modelId="{432A3F19-9840-44B2-8CB5-87A0862DA6B7}" type="pres">
      <dgm:prSet presAssocID="{0BCBAE75-AF3C-425A-B398-31D76A37B26A}" presName="level2hierChild" presStyleCnt="0"/>
      <dgm:spPr/>
    </dgm:pt>
    <dgm:pt modelId="{377CFF3E-357E-4F6B-B751-7378250B4125}" type="pres">
      <dgm:prSet presAssocID="{E7D2DCBA-4F8F-420B-84D1-C7571ABCF35F}" presName="conn2-1" presStyleLbl="parChTrans1D2" presStyleIdx="0" presStyleCnt="9"/>
      <dgm:spPr/>
    </dgm:pt>
    <dgm:pt modelId="{3AFCE228-618D-4C21-956F-54B4B5A190C7}" type="pres">
      <dgm:prSet presAssocID="{E7D2DCBA-4F8F-420B-84D1-C7571ABCF35F}" presName="connTx" presStyleLbl="parChTrans1D2" presStyleIdx="0" presStyleCnt="9"/>
      <dgm:spPr/>
    </dgm:pt>
    <dgm:pt modelId="{100B3F48-8B7C-4F87-9EAF-3FA4EA43D063}" type="pres">
      <dgm:prSet presAssocID="{3FEA1D56-AF60-4931-A244-3361629914E8}" presName="root2" presStyleCnt="0"/>
      <dgm:spPr/>
    </dgm:pt>
    <dgm:pt modelId="{7C6ABA2B-C48C-4138-8926-A564A27F6F35}" type="pres">
      <dgm:prSet presAssocID="{3FEA1D56-AF60-4931-A244-3361629914E8}" presName="LevelTwoTextNode" presStyleLbl="node2" presStyleIdx="0" presStyleCnt="9" custScaleX="387168">
        <dgm:presLayoutVars>
          <dgm:chPref val="3"/>
        </dgm:presLayoutVars>
      </dgm:prSet>
      <dgm:spPr/>
    </dgm:pt>
    <dgm:pt modelId="{F9F16D43-BBF0-4B21-AC4F-BE7EC96C305B}" type="pres">
      <dgm:prSet presAssocID="{3FEA1D56-AF60-4931-A244-3361629914E8}" presName="level3hierChild" presStyleCnt="0"/>
      <dgm:spPr/>
    </dgm:pt>
    <dgm:pt modelId="{1C2D5B0E-AD3C-4392-8B61-3BC56AFF8EFE}" type="pres">
      <dgm:prSet presAssocID="{4E7ECCF8-88D0-45E0-81A3-B1B3395625C1}" presName="conn2-1" presStyleLbl="parChTrans1D2" presStyleIdx="1" presStyleCnt="9"/>
      <dgm:spPr/>
    </dgm:pt>
    <dgm:pt modelId="{F3C83821-8630-49E7-ACA7-26D84C269722}" type="pres">
      <dgm:prSet presAssocID="{4E7ECCF8-88D0-45E0-81A3-B1B3395625C1}" presName="connTx" presStyleLbl="parChTrans1D2" presStyleIdx="1" presStyleCnt="9"/>
      <dgm:spPr/>
    </dgm:pt>
    <dgm:pt modelId="{327BDAB0-D55F-4027-8B7B-C35622516396}" type="pres">
      <dgm:prSet presAssocID="{C880FE00-DF80-4609-9024-B2ECD1AA1A72}" presName="root2" presStyleCnt="0"/>
      <dgm:spPr/>
    </dgm:pt>
    <dgm:pt modelId="{0CCD1CAB-0C36-4BC1-A259-D75931326E1F}" type="pres">
      <dgm:prSet presAssocID="{C880FE00-DF80-4609-9024-B2ECD1AA1A72}" presName="LevelTwoTextNode" presStyleLbl="node2" presStyleIdx="1" presStyleCnt="9" custScaleX="387168">
        <dgm:presLayoutVars>
          <dgm:chPref val="3"/>
        </dgm:presLayoutVars>
      </dgm:prSet>
      <dgm:spPr/>
    </dgm:pt>
    <dgm:pt modelId="{D2832C86-7DAB-4903-AD62-A9715531652D}" type="pres">
      <dgm:prSet presAssocID="{C880FE00-DF80-4609-9024-B2ECD1AA1A72}" presName="level3hierChild" presStyleCnt="0"/>
      <dgm:spPr/>
    </dgm:pt>
    <dgm:pt modelId="{430F10CD-A86C-4CA2-85BD-4303108996CF}" type="pres">
      <dgm:prSet presAssocID="{9FE70C06-9468-4628-ADCD-91A1F57D9D09}" presName="conn2-1" presStyleLbl="parChTrans1D2" presStyleIdx="2" presStyleCnt="9"/>
      <dgm:spPr/>
    </dgm:pt>
    <dgm:pt modelId="{A0F3B64A-BF32-4540-B8DF-37F1A46256F0}" type="pres">
      <dgm:prSet presAssocID="{9FE70C06-9468-4628-ADCD-91A1F57D9D09}" presName="connTx" presStyleLbl="parChTrans1D2" presStyleIdx="2" presStyleCnt="9"/>
      <dgm:spPr/>
    </dgm:pt>
    <dgm:pt modelId="{96554DC4-645D-435F-9DFC-FBBC25B794D3}" type="pres">
      <dgm:prSet presAssocID="{CFDCD030-687A-4D10-9744-32DAF8AF3198}" presName="root2" presStyleCnt="0"/>
      <dgm:spPr/>
    </dgm:pt>
    <dgm:pt modelId="{F3DE5D8D-F1AF-459B-8F8D-97C31B806AB5}" type="pres">
      <dgm:prSet presAssocID="{CFDCD030-687A-4D10-9744-32DAF8AF3198}" presName="LevelTwoTextNode" presStyleLbl="node2" presStyleIdx="2" presStyleCnt="9" custScaleX="387168">
        <dgm:presLayoutVars>
          <dgm:chPref val="3"/>
        </dgm:presLayoutVars>
      </dgm:prSet>
      <dgm:spPr/>
    </dgm:pt>
    <dgm:pt modelId="{C41A277E-0722-4257-9E21-AAA57026A259}" type="pres">
      <dgm:prSet presAssocID="{CFDCD030-687A-4D10-9744-32DAF8AF3198}" presName="level3hierChild" presStyleCnt="0"/>
      <dgm:spPr/>
    </dgm:pt>
    <dgm:pt modelId="{8651271A-E6EA-4D6D-BED0-7DB80FDE46D6}" type="pres">
      <dgm:prSet presAssocID="{B21F8339-F8EE-4AF2-A9A5-4C77196E3D52}" presName="conn2-1" presStyleLbl="parChTrans1D2" presStyleIdx="3" presStyleCnt="9"/>
      <dgm:spPr/>
    </dgm:pt>
    <dgm:pt modelId="{FAB9891E-77AC-4B72-913D-6EEBDC73E05A}" type="pres">
      <dgm:prSet presAssocID="{B21F8339-F8EE-4AF2-A9A5-4C77196E3D52}" presName="connTx" presStyleLbl="parChTrans1D2" presStyleIdx="3" presStyleCnt="9"/>
      <dgm:spPr/>
    </dgm:pt>
    <dgm:pt modelId="{BE5315B6-E68F-40C3-AE8C-0B6F6CBC081A}" type="pres">
      <dgm:prSet presAssocID="{0463C766-DF76-4E02-BCBC-11B6972157BC}" presName="root2" presStyleCnt="0"/>
      <dgm:spPr/>
    </dgm:pt>
    <dgm:pt modelId="{086FB99F-B568-452C-9347-8BCD46F441FA}" type="pres">
      <dgm:prSet presAssocID="{0463C766-DF76-4E02-BCBC-11B6972157BC}" presName="LevelTwoTextNode" presStyleLbl="node2" presStyleIdx="3" presStyleCnt="9" custScaleX="387168">
        <dgm:presLayoutVars>
          <dgm:chPref val="3"/>
        </dgm:presLayoutVars>
      </dgm:prSet>
      <dgm:spPr/>
    </dgm:pt>
    <dgm:pt modelId="{CAB86AB4-AE7F-47AC-8FD5-40D9DCF9E1C2}" type="pres">
      <dgm:prSet presAssocID="{0463C766-DF76-4E02-BCBC-11B6972157BC}" presName="level3hierChild" presStyleCnt="0"/>
      <dgm:spPr/>
    </dgm:pt>
    <dgm:pt modelId="{A294BBA7-9A3E-41C0-8282-0024079BE0D8}" type="pres">
      <dgm:prSet presAssocID="{16F825DC-C75E-4552-A703-D0021F05D4E9}" presName="conn2-1" presStyleLbl="parChTrans1D2" presStyleIdx="4" presStyleCnt="9"/>
      <dgm:spPr/>
    </dgm:pt>
    <dgm:pt modelId="{74AED8A5-BA0D-4FAB-A9CA-2B070D77835C}" type="pres">
      <dgm:prSet presAssocID="{16F825DC-C75E-4552-A703-D0021F05D4E9}" presName="connTx" presStyleLbl="parChTrans1D2" presStyleIdx="4" presStyleCnt="9"/>
      <dgm:spPr/>
    </dgm:pt>
    <dgm:pt modelId="{D43CEA34-8E29-49B0-A4DA-100BD32A60F7}" type="pres">
      <dgm:prSet presAssocID="{78DEDB08-FF43-4267-AD21-3BF123298632}" presName="root2" presStyleCnt="0"/>
      <dgm:spPr/>
    </dgm:pt>
    <dgm:pt modelId="{F6061A2C-0305-421E-96B4-F84E99A2E433}" type="pres">
      <dgm:prSet presAssocID="{78DEDB08-FF43-4267-AD21-3BF123298632}" presName="LevelTwoTextNode" presStyleLbl="node2" presStyleIdx="4" presStyleCnt="9" custScaleX="387168">
        <dgm:presLayoutVars>
          <dgm:chPref val="3"/>
        </dgm:presLayoutVars>
      </dgm:prSet>
      <dgm:spPr/>
    </dgm:pt>
    <dgm:pt modelId="{C3C479E4-4461-4FFE-86B7-1357E8F7BC64}" type="pres">
      <dgm:prSet presAssocID="{78DEDB08-FF43-4267-AD21-3BF123298632}" presName="level3hierChild" presStyleCnt="0"/>
      <dgm:spPr/>
    </dgm:pt>
    <dgm:pt modelId="{88192953-5B63-48EE-A45D-668981D0EFDD}" type="pres">
      <dgm:prSet presAssocID="{35A33404-4062-4E89-BF06-8C0280E5A83D}" presName="conn2-1" presStyleLbl="parChTrans1D2" presStyleIdx="5" presStyleCnt="9"/>
      <dgm:spPr/>
    </dgm:pt>
    <dgm:pt modelId="{BC60735A-8951-4991-BB94-77FB82786B8C}" type="pres">
      <dgm:prSet presAssocID="{35A33404-4062-4E89-BF06-8C0280E5A83D}" presName="connTx" presStyleLbl="parChTrans1D2" presStyleIdx="5" presStyleCnt="9"/>
      <dgm:spPr/>
    </dgm:pt>
    <dgm:pt modelId="{F727775F-0448-4C66-A52C-4E3184E8FC93}" type="pres">
      <dgm:prSet presAssocID="{009D374C-64D5-4D95-8A5C-BE6DF05AA377}" presName="root2" presStyleCnt="0"/>
      <dgm:spPr/>
    </dgm:pt>
    <dgm:pt modelId="{547F2641-DF7B-42CA-A01B-7D6D02733A4C}" type="pres">
      <dgm:prSet presAssocID="{009D374C-64D5-4D95-8A5C-BE6DF05AA377}" presName="LevelTwoTextNode" presStyleLbl="node2" presStyleIdx="5" presStyleCnt="9" custScaleX="387168">
        <dgm:presLayoutVars>
          <dgm:chPref val="3"/>
        </dgm:presLayoutVars>
      </dgm:prSet>
      <dgm:spPr/>
    </dgm:pt>
    <dgm:pt modelId="{2D8320FD-155C-4158-BCB9-F0D6BB86EDBD}" type="pres">
      <dgm:prSet presAssocID="{009D374C-64D5-4D95-8A5C-BE6DF05AA377}" presName="level3hierChild" presStyleCnt="0"/>
      <dgm:spPr/>
    </dgm:pt>
    <dgm:pt modelId="{F44E0497-986C-4F46-8D23-ADA95DC83A94}" type="pres">
      <dgm:prSet presAssocID="{1DD0140A-DFB0-48F3-A48B-8FCF2F6B179F}" presName="conn2-1" presStyleLbl="parChTrans1D2" presStyleIdx="6" presStyleCnt="9"/>
      <dgm:spPr/>
    </dgm:pt>
    <dgm:pt modelId="{8ED1E172-00AD-4267-9C01-40A0DB9AC91A}" type="pres">
      <dgm:prSet presAssocID="{1DD0140A-DFB0-48F3-A48B-8FCF2F6B179F}" presName="connTx" presStyleLbl="parChTrans1D2" presStyleIdx="6" presStyleCnt="9"/>
      <dgm:spPr/>
    </dgm:pt>
    <dgm:pt modelId="{E9A2DC83-7535-40C9-A885-A4C2784B8C8B}" type="pres">
      <dgm:prSet presAssocID="{2E1C045E-E929-4BDC-BA36-A3F1C6602D69}" presName="root2" presStyleCnt="0"/>
      <dgm:spPr/>
    </dgm:pt>
    <dgm:pt modelId="{A0F1A0F8-B627-431D-8CD8-885EF48D06C6}" type="pres">
      <dgm:prSet presAssocID="{2E1C045E-E929-4BDC-BA36-A3F1C6602D69}" presName="LevelTwoTextNode" presStyleLbl="node2" presStyleIdx="6" presStyleCnt="9" custScaleX="387168">
        <dgm:presLayoutVars>
          <dgm:chPref val="3"/>
        </dgm:presLayoutVars>
      </dgm:prSet>
      <dgm:spPr/>
    </dgm:pt>
    <dgm:pt modelId="{9435C404-4782-4EA3-8E99-474D65B58574}" type="pres">
      <dgm:prSet presAssocID="{2E1C045E-E929-4BDC-BA36-A3F1C6602D69}" presName="level3hierChild" presStyleCnt="0"/>
      <dgm:spPr/>
    </dgm:pt>
    <dgm:pt modelId="{B02E0F0A-33D1-4D41-8FB3-4341B1871F6C}" type="pres">
      <dgm:prSet presAssocID="{552516BF-007C-4680-8B71-7E8BD410F0B2}" presName="conn2-1" presStyleLbl="parChTrans1D2" presStyleIdx="7" presStyleCnt="9"/>
      <dgm:spPr/>
    </dgm:pt>
    <dgm:pt modelId="{111797AF-8E1E-4907-AD39-AE352E0297F4}" type="pres">
      <dgm:prSet presAssocID="{552516BF-007C-4680-8B71-7E8BD410F0B2}" presName="connTx" presStyleLbl="parChTrans1D2" presStyleIdx="7" presStyleCnt="9"/>
      <dgm:spPr/>
    </dgm:pt>
    <dgm:pt modelId="{BD20ABAA-E58D-445C-A398-A08963CC17B1}" type="pres">
      <dgm:prSet presAssocID="{D5243A1A-459A-4EAA-83F1-F3AE8C1BB441}" presName="root2" presStyleCnt="0"/>
      <dgm:spPr/>
    </dgm:pt>
    <dgm:pt modelId="{557646C4-E3DA-47AF-9FA8-79D0877CF231}" type="pres">
      <dgm:prSet presAssocID="{D5243A1A-459A-4EAA-83F1-F3AE8C1BB441}" presName="LevelTwoTextNode" presStyleLbl="node2" presStyleIdx="7" presStyleCnt="9" custScaleX="387168">
        <dgm:presLayoutVars>
          <dgm:chPref val="3"/>
        </dgm:presLayoutVars>
      </dgm:prSet>
      <dgm:spPr/>
    </dgm:pt>
    <dgm:pt modelId="{02A65D39-A2D2-43BB-A4AA-6842F715DD00}" type="pres">
      <dgm:prSet presAssocID="{D5243A1A-459A-4EAA-83F1-F3AE8C1BB441}" presName="level3hierChild" presStyleCnt="0"/>
      <dgm:spPr/>
    </dgm:pt>
    <dgm:pt modelId="{88F79723-CCC6-41B5-85DC-407E4663B6FF}" type="pres">
      <dgm:prSet presAssocID="{66A40CA0-B40F-4AF0-8FEC-0ECCC4EC3E03}" presName="conn2-1" presStyleLbl="parChTrans1D2" presStyleIdx="8" presStyleCnt="9"/>
      <dgm:spPr/>
    </dgm:pt>
    <dgm:pt modelId="{302BB5A7-F2CD-4E1F-B135-12979B515A16}" type="pres">
      <dgm:prSet presAssocID="{66A40CA0-B40F-4AF0-8FEC-0ECCC4EC3E03}" presName="connTx" presStyleLbl="parChTrans1D2" presStyleIdx="8" presStyleCnt="9"/>
      <dgm:spPr/>
    </dgm:pt>
    <dgm:pt modelId="{23707666-C1E0-49BB-875E-87C58BD5603D}" type="pres">
      <dgm:prSet presAssocID="{7A55F014-8B60-4B8A-B9E1-DB4D9912FE1F}" presName="root2" presStyleCnt="0"/>
      <dgm:spPr/>
    </dgm:pt>
    <dgm:pt modelId="{63628BCC-3706-464A-991C-3D48544C8EAC}" type="pres">
      <dgm:prSet presAssocID="{7A55F014-8B60-4B8A-B9E1-DB4D9912FE1F}" presName="LevelTwoTextNode" presStyleLbl="node2" presStyleIdx="8" presStyleCnt="9" custScaleX="387168" custLinFactNeighborX="-92" custLinFactNeighborY="1325">
        <dgm:presLayoutVars>
          <dgm:chPref val="3"/>
        </dgm:presLayoutVars>
      </dgm:prSet>
      <dgm:spPr/>
    </dgm:pt>
    <dgm:pt modelId="{CEFF334B-DCED-42F2-81D6-94DE1B02D8E8}" type="pres">
      <dgm:prSet presAssocID="{7A55F014-8B60-4B8A-B9E1-DB4D9912FE1F}" presName="level3hierChild" presStyleCnt="0"/>
      <dgm:spPr/>
    </dgm:pt>
  </dgm:ptLst>
  <dgm:cxnLst>
    <dgm:cxn modelId="{2F615404-7C48-4322-B899-727C3469BB19}" srcId="{0BCBAE75-AF3C-425A-B398-31D76A37B26A}" destId="{2E1C045E-E929-4BDC-BA36-A3F1C6602D69}" srcOrd="6" destOrd="0" parTransId="{1DD0140A-DFB0-48F3-A48B-8FCF2F6B179F}" sibTransId="{5A8A6288-C678-4CF6-BBB3-18BF37E86C68}"/>
    <dgm:cxn modelId="{278E2A07-1A2C-4B0D-AD78-26BC4EF16D20}" srcId="{0BCBAE75-AF3C-425A-B398-31D76A37B26A}" destId="{C880FE00-DF80-4609-9024-B2ECD1AA1A72}" srcOrd="1" destOrd="0" parTransId="{4E7ECCF8-88D0-45E0-81A3-B1B3395625C1}" sibTransId="{E62860F6-17AA-47E4-B085-C85B1AA87BFB}"/>
    <dgm:cxn modelId="{4EAB9207-2F3A-4E55-9BB5-037BE9455F6A}" type="presOf" srcId="{4E7ECCF8-88D0-45E0-81A3-B1B3395625C1}" destId="{F3C83821-8630-49E7-ACA7-26D84C269722}" srcOrd="1" destOrd="0" presId="urn:microsoft.com/office/officeart/2005/8/layout/hierarchy2"/>
    <dgm:cxn modelId="{E5AB9E0B-8B17-4134-AA75-EA3B1E11F3AC}" type="presOf" srcId="{3FEA1D56-AF60-4931-A244-3361629914E8}" destId="{7C6ABA2B-C48C-4138-8926-A564A27F6F35}" srcOrd="0" destOrd="0" presId="urn:microsoft.com/office/officeart/2005/8/layout/hierarchy2"/>
    <dgm:cxn modelId="{4572C90D-30C8-4BA9-9550-0ABA0BC792F8}" type="presOf" srcId="{35A33404-4062-4E89-BF06-8C0280E5A83D}" destId="{88192953-5B63-48EE-A45D-668981D0EFDD}" srcOrd="0" destOrd="0" presId="urn:microsoft.com/office/officeart/2005/8/layout/hierarchy2"/>
    <dgm:cxn modelId="{288E890E-282B-4908-833F-A87F62E4EDFB}" type="presOf" srcId="{B21F8339-F8EE-4AF2-A9A5-4C77196E3D52}" destId="{8651271A-E6EA-4D6D-BED0-7DB80FDE46D6}" srcOrd="0" destOrd="0" presId="urn:microsoft.com/office/officeart/2005/8/layout/hierarchy2"/>
    <dgm:cxn modelId="{CCB45217-D291-45AA-B612-BF5C7C8757F1}" type="presOf" srcId="{9FE70C06-9468-4628-ADCD-91A1F57D9D09}" destId="{430F10CD-A86C-4CA2-85BD-4303108996CF}" srcOrd="0" destOrd="0" presId="urn:microsoft.com/office/officeart/2005/8/layout/hierarchy2"/>
    <dgm:cxn modelId="{F5E67717-0656-4582-8707-036A83AEA85E}" type="presOf" srcId="{D5243A1A-459A-4EAA-83F1-F3AE8C1BB441}" destId="{557646C4-E3DA-47AF-9FA8-79D0877CF231}" srcOrd="0" destOrd="0" presId="urn:microsoft.com/office/officeart/2005/8/layout/hierarchy2"/>
    <dgm:cxn modelId="{7BEC8A17-37EC-456A-A212-F325BCB3BBDA}" type="presOf" srcId="{66A40CA0-B40F-4AF0-8FEC-0ECCC4EC3E03}" destId="{88F79723-CCC6-41B5-85DC-407E4663B6FF}" srcOrd="0" destOrd="0" presId="urn:microsoft.com/office/officeart/2005/8/layout/hierarchy2"/>
    <dgm:cxn modelId="{35139020-716F-4FC1-83A5-6906835789E7}" type="presOf" srcId="{552516BF-007C-4680-8B71-7E8BD410F0B2}" destId="{111797AF-8E1E-4907-AD39-AE352E0297F4}" srcOrd="1" destOrd="0" presId="urn:microsoft.com/office/officeart/2005/8/layout/hierarchy2"/>
    <dgm:cxn modelId="{55233125-1EB9-4E58-82FF-A6AC3EB2771E}" type="presOf" srcId="{B21F8339-F8EE-4AF2-A9A5-4C77196E3D52}" destId="{FAB9891E-77AC-4B72-913D-6EEBDC73E05A}" srcOrd="1" destOrd="0" presId="urn:microsoft.com/office/officeart/2005/8/layout/hierarchy2"/>
    <dgm:cxn modelId="{D6DD1627-BD00-4D95-9AA4-C31356C9CD1F}" srcId="{0BCBAE75-AF3C-425A-B398-31D76A37B26A}" destId="{CFDCD030-687A-4D10-9744-32DAF8AF3198}" srcOrd="2" destOrd="0" parTransId="{9FE70C06-9468-4628-ADCD-91A1F57D9D09}" sibTransId="{A3C0D2AB-FBCF-4903-953D-6A5B7D9989B3}"/>
    <dgm:cxn modelId="{26221C2B-9EFC-4C01-842F-DB380EA61178}" type="presOf" srcId="{009D374C-64D5-4D95-8A5C-BE6DF05AA377}" destId="{547F2641-DF7B-42CA-A01B-7D6D02733A4C}" srcOrd="0" destOrd="0" presId="urn:microsoft.com/office/officeart/2005/8/layout/hierarchy2"/>
    <dgm:cxn modelId="{01385B39-70EF-4431-A467-CD4EA8D7F23C}" type="presOf" srcId="{1DD0140A-DFB0-48F3-A48B-8FCF2F6B179F}" destId="{F44E0497-986C-4F46-8D23-ADA95DC83A94}" srcOrd="0" destOrd="0" presId="urn:microsoft.com/office/officeart/2005/8/layout/hierarchy2"/>
    <dgm:cxn modelId="{2F060360-975A-4AFE-8610-A8FB14E3E582}" type="presOf" srcId="{1DD0140A-DFB0-48F3-A48B-8FCF2F6B179F}" destId="{8ED1E172-00AD-4267-9C01-40A0DB9AC91A}" srcOrd="1" destOrd="0" presId="urn:microsoft.com/office/officeart/2005/8/layout/hierarchy2"/>
    <dgm:cxn modelId="{65D56E69-9D41-4D48-930F-FE1D33E42954}" type="presOf" srcId="{0463C766-DF76-4E02-BCBC-11B6972157BC}" destId="{086FB99F-B568-452C-9347-8BCD46F441FA}" srcOrd="0" destOrd="0" presId="urn:microsoft.com/office/officeart/2005/8/layout/hierarchy2"/>
    <dgm:cxn modelId="{74AF666F-652F-4600-AE50-CC4E645A7683}" type="presOf" srcId="{2E1C045E-E929-4BDC-BA36-A3F1C6602D69}" destId="{A0F1A0F8-B627-431D-8CD8-885EF48D06C6}" srcOrd="0" destOrd="0" presId="urn:microsoft.com/office/officeart/2005/8/layout/hierarchy2"/>
    <dgm:cxn modelId="{29C1C272-9F84-46F7-84D5-686C95F46BD5}" type="presOf" srcId="{0BCBAE75-AF3C-425A-B398-31D76A37B26A}" destId="{AC5234D3-ABC4-425F-AB71-207F3407788C}" srcOrd="0" destOrd="0" presId="urn:microsoft.com/office/officeart/2005/8/layout/hierarchy2"/>
    <dgm:cxn modelId="{A78CC479-968D-4AF7-96EE-0B61B14CF25D}" srcId="{7D45EB1C-74BD-4FB9-892C-1B9E22431B6D}" destId="{0BCBAE75-AF3C-425A-B398-31D76A37B26A}" srcOrd="0" destOrd="0" parTransId="{3FEC3C65-DD2F-4557-AC61-94A4307D86CD}" sibTransId="{E2A8AA29-7DAB-4D96-A838-EC22B78E8087}"/>
    <dgm:cxn modelId="{D6823C5A-9536-478A-917D-EF06ABD51B00}" type="presOf" srcId="{16F825DC-C75E-4552-A703-D0021F05D4E9}" destId="{74AED8A5-BA0D-4FAB-A9CA-2B070D77835C}" srcOrd="1" destOrd="0" presId="urn:microsoft.com/office/officeart/2005/8/layout/hierarchy2"/>
    <dgm:cxn modelId="{71EC5684-F8D5-4C90-93DB-586DDB108F8E}" srcId="{0BCBAE75-AF3C-425A-B398-31D76A37B26A}" destId="{D5243A1A-459A-4EAA-83F1-F3AE8C1BB441}" srcOrd="7" destOrd="0" parTransId="{552516BF-007C-4680-8B71-7E8BD410F0B2}" sibTransId="{B94DB357-91E7-4A59-BDBF-D269786DB97C}"/>
    <dgm:cxn modelId="{049CD284-DDD7-4F10-A273-5F560D34D9D7}" srcId="{0BCBAE75-AF3C-425A-B398-31D76A37B26A}" destId="{7A55F014-8B60-4B8A-B9E1-DB4D9912FE1F}" srcOrd="8" destOrd="0" parTransId="{66A40CA0-B40F-4AF0-8FEC-0ECCC4EC3E03}" sibTransId="{A736971C-4725-4190-9E1A-926067B6DCBD}"/>
    <dgm:cxn modelId="{0A0C2C85-C351-41FA-8F98-D889BB29E59D}" type="presOf" srcId="{E7D2DCBA-4F8F-420B-84D1-C7571ABCF35F}" destId="{377CFF3E-357E-4F6B-B751-7378250B4125}" srcOrd="0" destOrd="0" presId="urn:microsoft.com/office/officeart/2005/8/layout/hierarchy2"/>
    <dgm:cxn modelId="{0770BC8D-D60A-4548-AB93-39434C33D929}" type="presOf" srcId="{16F825DC-C75E-4552-A703-D0021F05D4E9}" destId="{A294BBA7-9A3E-41C0-8282-0024079BE0D8}" srcOrd="0" destOrd="0" presId="urn:microsoft.com/office/officeart/2005/8/layout/hierarchy2"/>
    <dgm:cxn modelId="{BD7DE890-7D0E-43C7-B05E-6B2510B0EEBE}" type="presOf" srcId="{7A55F014-8B60-4B8A-B9E1-DB4D9912FE1F}" destId="{63628BCC-3706-464A-991C-3D48544C8EAC}" srcOrd="0" destOrd="0" presId="urn:microsoft.com/office/officeart/2005/8/layout/hierarchy2"/>
    <dgm:cxn modelId="{D8889891-2F3D-4AD3-9792-DDEA96B32ACC}" type="presOf" srcId="{35A33404-4062-4E89-BF06-8C0280E5A83D}" destId="{BC60735A-8951-4991-BB94-77FB82786B8C}" srcOrd="1" destOrd="0" presId="urn:microsoft.com/office/officeart/2005/8/layout/hierarchy2"/>
    <dgm:cxn modelId="{EFAD3B93-8B71-4F6D-9C5D-9487346C8F5F}" type="presOf" srcId="{66A40CA0-B40F-4AF0-8FEC-0ECCC4EC3E03}" destId="{302BB5A7-F2CD-4E1F-B135-12979B515A16}" srcOrd="1" destOrd="0" presId="urn:microsoft.com/office/officeart/2005/8/layout/hierarchy2"/>
    <dgm:cxn modelId="{4655BB97-E2E2-4648-89EB-2E330C9E0976}" srcId="{0BCBAE75-AF3C-425A-B398-31D76A37B26A}" destId="{78DEDB08-FF43-4267-AD21-3BF123298632}" srcOrd="4" destOrd="0" parTransId="{16F825DC-C75E-4552-A703-D0021F05D4E9}" sibTransId="{14B7A2DD-C908-443F-B70B-622331592AF4}"/>
    <dgm:cxn modelId="{A2E8A598-18D6-47CF-A671-16512FB6791B}" type="presOf" srcId="{E7D2DCBA-4F8F-420B-84D1-C7571ABCF35F}" destId="{3AFCE228-618D-4C21-956F-54B4B5A190C7}" srcOrd="1" destOrd="0" presId="urn:microsoft.com/office/officeart/2005/8/layout/hierarchy2"/>
    <dgm:cxn modelId="{BA8632B4-F3CD-4203-B28C-2117EE777805}" type="presOf" srcId="{CFDCD030-687A-4D10-9744-32DAF8AF3198}" destId="{F3DE5D8D-F1AF-459B-8F8D-97C31B806AB5}" srcOrd="0" destOrd="0" presId="urn:microsoft.com/office/officeart/2005/8/layout/hierarchy2"/>
    <dgm:cxn modelId="{EDDE4CC0-6BB2-4FD6-B2FA-DCBD8EEB724F}" type="presOf" srcId="{552516BF-007C-4680-8B71-7E8BD410F0B2}" destId="{B02E0F0A-33D1-4D41-8FB3-4341B1871F6C}" srcOrd="0" destOrd="0" presId="urn:microsoft.com/office/officeart/2005/8/layout/hierarchy2"/>
    <dgm:cxn modelId="{573D80C1-C4A8-4A69-9C9C-22BB532F8584}" srcId="{0BCBAE75-AF3C-425A-B398-31D76A37B26A}" destId="{0463C766-DF76-4E02-BCBC-11B6972157BC}" srcOrd="3" destOrd="0" parTransId="{B21F8339-F8EE-4AF2-A9A5-4C77196E3D52}" sibTransId="{D50AA608-BD5E-47B0-9327-ED34DF93A930}"/>
    <dgm:cxn modelId="{B6B48CC2-0604-488A-97A3-66D54CD07B04}" srcId="{0BCBAE75-AF3C-425A-B398-31D76A37B26A}" destId="{009D374C-64D5-4D95-8A5C-BE6DF05AA377}" srcOrd="5" destOrd="0" parTransId="{35A33404-4062-4E89-BF06-8C0280E5A83D}" sibTransId="{88A85FA2-4B51-4609-B232-4799A0760521}"/>
    <dgm:cxn modelId="{C74BABCE-68A7-4ECD-8CE1-A9F0679D7EE2}" type="presOf" srcId="{C880FE00-DF80-4609-9024-B2ECD1AA1A72}" destId="{0CCD1CAB-0C36-4BC1-A259-D75931326E1F}" srcOrd="0" destOrd="0" presId="urn:microsoft.com/office/officeart/2005/8/layout/hierarchy2"/>
    <dgm:cxn modelId="{ADFCC2DB-A410-40D7-896E-E207CDC4F4FD}" type="presOf" srcId="{78DEDB08-FF43-4267-AD21-3BF123298632}" destId="{F6061A2C-0305-421E-96B4-F84E99A2E433}" srcOrd="0" destOrd="0" presId="urn:microsoft.com/office/officeart/2005/8/layout/hierarchy2"/>
    <dgm:cxn modelId="{5F872DDC-834B-4444-9DBA-6A62E7062AB8}" srcId="{0BCBAE75-AF3C-425A-B398-31D76A37B26A}" destId="{3FEA1D56-AF60-4931-A244-3361629914E8}" srcOrd="0" destOrd="0" parTransId="{E7D2DCBA-4F8F-420B-84D1-C7571ABCF35F}" sibTransId="{B1878061-6962-44E2-8B10-9F12BF6726D5}"/>
    <dgm:cxn modelId="{48DFF5E8-3E25-4795-A9D4-7A714E2BF450}" type="presOf" srcId="{4E7ECCF8-88D0-45E0-81A3-B1B3395625C1}" destId="{1C2D5B0E-AD3C-4392-8B61-3BC56AFF8EFE}" srcOrd="0" destOrd="0" presId="urn:microsoft.com/office/officeart/2005/8/layout/hierarchy2"/>
    <dgm:cxn modelId="{4E2694FA-34EF-4245-9F5C-6DA44B7BD6FF}" type="presOf" srcId="{7D45EB1C-74BD-4FB9-892C-1B9E22431B6D}" destId="{E66CF480-40DD-4F34-A99B-0B6BF651996B}" srcOrd="0" destOrd="0" presId="urn:microsoft.com/office/officeart/2005/8/layout/hierarchy2"/>
    <dgm:cxn modelId="{151F29FC-55AC-43BD-8377-33BCAAB65E11}" type="presOf" srcId="{9FE70C06-9468-4628-ADCD-91A1F57D9D09}" destId="{A0F3B64A-BF32-4540-B8DF-37F1A46256F0}" srcOrd="1" destOrd="0" presId="urn:microsoft.com/office/officeart/2005/8/layout/hierarchy2"/>
    <dgm:cxn modelId="{8D2E683B-17E8-4DA2-9932-DBE3CF03AF04}" type="presParOf" srcId="{E66CF480-40DD-4F34-A99B-0B6BF651996B}" destId="{9B3BDD05-0DBF-4B1E-ADFF-AD7F534FD6BB}" srcOrd="0" destOrd="0" presId="urn:microsoft.com/office/officeart/2005/8/layout/hierarchy2"/>
    <dgm:cxn modelId="{EDF88787-7FB4-442E-BFDD-A7B128E9F8C4}" type="presParOf" srcId="{9B3BDD05-0DBF-4B1E-ADFF-AD7F534FD6BB}" destId="{AC5234D3-ABC4-425F-AB71-207F3407788C}" srcOrd="0" destOrd="0" presId="urn:microsoft.com/office/officeart/2005/8/layout/hierarchy2"/>
    <dgm:cxn modelId="{AF413D47-A5D1-4A99-AF46-32CCB87A734C}" type="presParOf" srcId="{9B3BDD05-0DBF-4B1E-ADFF-AD7F534FD6BB}" destId="{432A3F19-9840-44B2-8CB5-87A0862DA6B7}" srcOrd="1" destOrd="0" presId="urn:microsoft.com/office/officeart/2005/8/layout/hierarchy2"/>
    <dgm:cxn modelId="{5E802C01-92AC-4C47-AC2C-5F6B1EC1E535}" type="presParOf" srcId="{432A3F19-9840-44B2-8CB5-87A0862DA6B7}" destId="{377CFF3E-357E-4F6B-B751-7378250B4125}" srcOrd="0" destOrd="0" presId="urn:microsoft.com/office/officeart/2005/8/layout/hierarchy2"/>
    <dgm:cxn modelId="{104FEC4A-AD08-4860-AEDC-47032987E5EA}" type="presParOf" srcId="{377CFF3E-357E-4F6B-B751-7378250B4125}" destId="{3AFCE228-618D-4C21-956F-54B4B5A190C7}" srcOrd="0" destOrd="0" presId="urn:microsoft.com/office/officeart/2005/8/layout/hierarchy2"/>
    <dgm:cxn modelId="{A54C8D46-D4AD-43A0-B59D-EAB50B1CA636}" type="presParOf" srcId="{432A3F19-9840-44B2-8CB5-87A0862DA6B7}" destId="{100B3F48-8B7C-4F87-9EAF-3FA4EA43D063}" srcOrd="1" destOrd="0" presId="urn:microsoft.com/office/officeart/2005/8/layout/hierarchy2"/>
    <dgm:cxn modelId="{40CFA9C1-F833-4411-8750-EC588A40E310}" type="presParOf" srcId="{100B3F48-8B7C-4F87-9EAF-3FA4EA43D063}" destId="{7C6ABA2B-C48C-4138-8926-A564A27F6F35}" srcOrd="0" destOrd="0" presId="urn:microsoft.com/office/officeart/2005/8/layout/hierarchy2"/>
    <dgm:cxn modelId="{48749B07-05EA-4255-9626-F270CB3C079E}" type="presParOf" srcId="{100B3F48-8B7C-4F87-9EAF-3FA4EA43D063}" destId="{F9F16D43-BBF0-4B21-AC4F-BE7EC96C305B}" srcOrd="1" destOrd="0" presId="urn:microsoft.com/office/officeart/2005/8/layout/hierarchy2"/>
    <dgm:cxn modelId="{06BE9E28-6A40-4711-832B-B83584771C4B}" type="presParOf" srcId="{432A3F19-9840-44B2-8CB5-87A0862DA6B7}" destId="{1C2D5B0E-AD3C-4392-8B61-3BC56AFF8EFE}" srcOrd="2" destOrd="0" presId="urn:microsoft.com/office/officeart/2005/8/layout/hierarchy2"/>
    <dgm:cxn modelId="{2D3F1F03-361A-4D26-88DD-2928F1B78233}" type="presParOf" srcId="{1C2D5B0E-AD3C-4392-8B61-3BC56AFF8EFE}" destId="{F3C83821-8630-49E7-ACA7-26D84C269722}" srcOrd="0" destOrd="0" presId="urn:microsoft.com/office/officeart/2005/8/layout/hierarchy2"/>
    <dgm:cxn modelId="{F9ECD0B6-281F-4355-ADDC-74F39C7432B9}" type="presParOf" srcId="{432A3F19-9840-44B2-8CB5-87A0862DA6B7}" destId="{327BDAB0-D55F-4027-8B7B-C35622516396}" srcOrd="3" destOrd="0" presId="urn:microsoft.com/office/officeart/2005/8/layout/hierarchy2"/>
    <dgm:cxn modelId="{60F98F35-3B16-4944-BA08-A37D1D6456BD}" type="presParOf" srcId="{327BDAB0-D55F-4027-8B7B-C35622516396}" destId="{0CCD1CAB-0C36-4BC1-A259-D75931326E1F}" srcOrd="0" destOrd="0" presId="urn:microsoft.com/office/officeart/2005/8/layout/hierarchy2"/>
    <dgm:cxn modelId="{FE25A4CC-5EB7-4FDA-9E78-05627F586E5D}" type="presParOf" srcId="{327BDAB0-D55F-4027-8B7B-C35622516396}" destId="{D2832C86-7DAB-4903-AD62-A9715531652D}" srcOrd="1" destOrd="0" presId="urn:microsoft.com/office/officeart/2005/8/layout/hierarchy2"/>
    <dgm:cxn modelId="{74826B5D-85A5-466A-8A13-186BF890D8B5}" type="presParOf" srcId="{432A3F19-9840-44B2-8CB5-87A0862DA6B7}" destId="{430F10CD-A86C-4CA2-85BD-4303108996CF}" srcOrd="4" destOrd="0" presId="urn:microsoft.com/office/officeart/2005/8/layout/hierarchy2"/>
    <dgm:cxn modelId="{76EA958D-F96F-4291-914B-55634953050E}" type="presParOf" srcId="{430F10CD-A86C-4CA2-85BD-4303108996CF}" destId="{A0F3B64A-BF32-4540-B8DF-37F1A46256F0}" srcOrd="0" destOrd="0" presId="urn:microsoft.com/office/officeart/2005/8/layout/hierarchy2"/>
    <dgm:cxn modelId="{741FED1C-D6CA-4400-A586-75D74FEB41DC}" type="presParOf" srcId="{432A3F19-9840-44B2-8CB5-87A0862DA6B7}" destId="{96554DC4-645D-435F-9DFC-FBBC25B794D3}" srcOrd="5" destOrd="0" presId="urn:microsoft.com/office/officeart/2005/8/layout/hierarchy2"/>
    <dgm:cxn modelId="{38EB0C46-9947-455F-8051-789D3D47C547}" type="presParOf" srcId="{96554DC4-645D-435F-9DFC-FBBC25B794D3}" destId="{F3DE5D8D-F1AF-459B-8F8D-97C31B806AB5}" srcOrd="0" destOrd="0" presId="urn:microsoft.com/office/officeart/2005/8/layout/hierarchy2"/>
    <dgm:cxn modelId="{5AD45F75-CD26-4108-B7E3-26466DB2898C}" type="presParOf" srcId="{96554DC4-645D-435F-9DFC-FBBC25B794D3}" destId="{C41A277E-0722-4257-9E21-AAA57026A259}" srcOrd="1" destOrd="0" presId="urn:microsoft.com/office/officeart/2005/8/layout/hierarchy2"/>
    <dgm:cxn modelId="{793350DD-8881-4AAD-BF41-C0EC6686D0E5}" type="presParOf" srcId="{432A3F19-9840-44B2-8CB5-87A0862DA6B7}" destId="{8651271A-E6EA-4D6D-BED0-7DB80FDE46D6}" srcOrd="6" destOrd="0" presId="urn:microsoft.com/office/officeart/2005/8/layout/hierarchy2"/>
    <dgm:cxn modelId="{724C6C80-5CE4-4697-8669-35F680ADF21C}" type="presParOf" srcId="{8651271A-E6EA-4D6D-BED0-7DB80FDE46D6}" destId="{FAB9891E-77AC-4B72-913D-6EEBDC73E05A}" srcOrd="0" destOrd="0" presId="urn:microsoft.com/office/officeart/2005/8/layout/hierarchy2"/>
    <dgm:cxn modelId="{B0B47747-934E-4C16-BFA2-B30B49F432B4}" type="presParOf" srcId="{432A3F19-9840-44B2-8CB5-87A0862DA6B7}" destId="{BE5315B6-E68F-40C3-AE8C-0B6F6CBC081A}" srcOrd="7" destOrd="0" presId="urn:microsoft.com/office/officeart/2005/8/layout/hierarchy2"/>
    <dgm:cxn modelId="{CAA8EC15-FB30-440F-BD7C-3884FB672340}" type="presParOf" srcId="{BE5315B6-E68F-40C3-AE8C-0B6F6CBC081A}" destId="{086FB99F-B568-452C-9347-8BCD46F441FA}" srcOrd="0" destOrd="0" presId="urn:microsoft.com/office/officeart/2005/8/layout/hierarchy2"/>
    <dgm:cxn modelId="{B3F8DBDA-D87B-430A-A443-38B94D9E715E}" type="presParOf" srcId="{BE5315B6-E68F-40C3-AE8C-0B6F6CBC081A}" destId="{CAB86AB4-AE7F-47AC-8FD5-40D9DCF9E1C2}" srcOrd="1" destOrd="0" presId="urn:microsoft.com/office/officeart/2005/8/layout/hierarchy2"/>
    <dgm:cxn modelId="{2EC3BADF-454C-4A91-8D1F-91B47B6D8151}" type="presParOf" srcId="{432A3F19-9840-44B2-8CB5-87A0862DA6B7}" destId="{A294BBA7-9A3E-41C0-8282-0024079BE0D8}" srcOrd="8" destOrd="0" presId="urn:microsoft.com/office/officeart/2005/8/layout/hierarchy2"/>
    <dgm:cxn modelId="{DBF72EFA-6C41-4BA4-9C84-B183A49FF5F9}" type="presParOf" srcId="{A294BBA7-9A3E-41C0-8282-0024079BE0D8}" destId="{74AED8A5-BA0D-4FAB-A9CA-2B070D77835C}" srcOrd="0" destOrd="0" presId="urn:microsoft.com/office/officeart/2005/8/layout/hierarchy2"/>
    <dgm:cxn modelId="{8E7159AF-560D-4097-B165-64F97A9F1C1C}" type="presParOf" srcId="{432A3F19-9840-44B2-8CB5-87A0862DA6B7}" destId="{D43CEA34-8E29-49B0-A4DA-100BD32A60F7}" srcOrd="9" destOrd="0" presId="urn:microsoft.com/office/officeart/2005/8/layout/hierarchy2"/>
    <dgm:cxn modelId="{D85B734F-42CF-4410-8039-C58A520CF7AE}" type="presParOf" srcId="{D43CEA34-8E29-49B0-A4DA-100BD32A60F7}" destId="{F6061A2C-0305-421E-96B4-F84E99A2E433}" srcOrd="0" destOrd="0" presId="urn:microsoft.com/office/officeart/2005/8/layout/hierarchy2"/>
    <dgm:cxn modelId="{81144915-11C6-4371-8698-E63446B51B20}" type="presParOf" srcId="{D43CEA34-8E29-49B0-A4DA-100BD32A60F7}" destId="{C3C479E4-4461-4FFE-86B7-1357E8F7BC64}" srcOrd="1" destOrd="0" presId="urn:microsoft.com/office/officeart/2005/8/layout/hierarchy2"/>
    <dgm:cxn modelId="{E20CB7AE-8541-48FE-9A85-59E17A7F8D65}" type="presParOf" srcId="{432A3F19-9840-44B2-8CB5-87A0862DA6B7}" destId="{88192953-5B63-48EE-A45D-668981D0EFDD}" srcOrd="10" destOrd="0" presId="urn:microsoft.com/office/officeart/2005/8/layout/hierarchy2"/>
    <dgm:cxn modelId="{F0D84614-C610-4B39-BEFE-4BDA60C3C471}" type="presParOf" srcId="{88192953-5B63-48EE-A45D-668981D0EFDD}" destId="{BC60735A-8951-4991-BB94-77FB82786B8C}" srcOrd="0" destOrd="0" presId="urn:microsoft.com/office/officeart/2005/8/layout/hierarchy2"/>
    <dgm:cxn modelId="{815A63D2-3D1A-4E5F-99E3-AF9FBA451CBD}" type="presParOf" srcId="{432A3F19-9840-44B2-8CB5-87A0862DA6B7}" destId="{F727775F-0448-4C66-A52C-4E3184E8FC93}" srcOrd="11" destOrd="0" presId="urn:microsoft.com/office/officeart/2005/8/layout/hierarchy2"/>
    <dgm:cxn modelId="{4388C96E-307A-48C8-8ABD-7D4D3EB76BB0}" type="presParOf" srcId="{F727775F-0448-4C66-A52C-4E3184E8FC93}" destId="{547F2641-DF7B-42CA-A01B-7D6D02733A4C}" srcOrd="0" destOrd="0" presId="urn:microsoft.com/office/officeart/2005/8/layout/hierarchy2"/>
    <dgm:cxn modelId="{59DF2517-5906-4B29-8AD5-DB1EDBEC6FA9}" type="presParOf" srcId="{F727775F-0448-4C66-A52C-4E3184E8FC93}" destId="{2D8320FD-155C-4158-BCB9-F0D6BB86EDBD}" srcOrd="1" destOrd="0" presId="urn:microsoft.com/office/officeart/2005/8/layout/hierarchy2"/>
    <dgm:cxn modelId="{A817314C-D577-41F8-80CF-2152A8AB627B}" type="presParOf" srcId="{432A3F19-9840-44B2-8CB5-87A0862DA6B7}" destId="{F44E0497-986C-4F46-8D23-ADA95DC83A94}" srcOrd="12" destOrd="0" presId="urn:microsoft.com/office/officeart/2005/8/layout/hierarchy2"/>
    <dgm:cxn modelId="{37A59A51-877C-4AB5-9F2C-C58DFCD25F24}" type="presParOf" srcId="{F44E0497-986C-4F46-8D23-ADA95DC83A94}" destId="{8ED1E172-00AD-4267-9C01-40A0DB9AC91A}" srcOrd="0" destOrd="0" presId="urn:microsoft.com/office/officeart/2005/8/layout/hierarchy2"/>
    <dgm:cxn modelId="{27DCD306-2683-475E-8113-58A20DE60AD5}" type="presParOf" srcId="{432A3F19-9840-44B2-8CB5-87A0862DA6B7}" destId="{E9A2DC83-7535-40C9-A885-A4C2784B8C8B}" srcOrd="13" destOrd="0" presId="urn:microsoft.com/office/officeart/2005/8/layout/hierarchy2"/>
    <dgm:cxn modelId="{7BC31A6F-F6FD-45AC-AFD7-ED91FE8E468D}" type="presParOf" srcId="{E9A2DC83-7535-40C9-A885-A4C2784B8C8B}" destId="{A0F1A0F8-B627-431D-8CD8-885EF48D06C6}" srcOrd="0" destOrd="0" presId="urn:microsoft.com/office/officeart/2005/8/layout/hierarchy2"/>
    <dgm:cxn modelId="{3D54D710-6D48-4B8B-8009-38406D61841D}" type="presParOf" srcId="{E9A2DC83-7535-40C9-A885-A4C2784B8C8B}" destId="{9435C404-4782-4EA3-8E99-474D65B58574}" srcOrd="1" destOrd="0" presId="urn:microsoft.com/office/officeart/2005/8/layout/hierarchy2"/>
    <dgm:cxn modelId="{1044303D-CA1C-40EC-87AC-0004953A77E9}" type="presParOf" srcId="{432A3F19-9840-44B2-8CB5-87A0862DA6B7}" destId="{B02E0F0A-33D1-4D41-8FB3-4341B1871F6C}" srcOrd="14" destOrd="0" presId="urn:microsoft.com/office/officeart/2005/8/layout/hierarchy2"/>
    <dgm:cxn modelId="{AF8C7332-C16C-4E07-B16D-758176ABE299}" type="presParOf" srcId="{B02E0F0A-33D1-4D41-8FB3-4341B1871F6C}" destId="{111797AF-8E1E-4907-AD39-AE352E0297F4}" srcOrd="0" destOrd="0" presId="urn:microsoft.com/office/officeart/2005/8/layout/hierarchy2"/>
    <dgm:cxn modelId="{285DC622-E4C4-4A65-B2BF-B59A9B331E0A}" type="presParOf" srcId="{432A3F19-9840-44B2-8CB5-87A0862DA6B7}" destId="{BD20ABAA-E58D-445C-A398-A08963CC17B1}" srcOrd="15" destOrd="0" presId="urn:microsoft.com/office/officeart/2005/8/layout/hierarchy2"/>
    <dgm:cxn modelId="{9F2096DD-24D7-45E3-9F68-8A38D7F79B21}" type="presParOf" srcId="{BD20ABAA-E58D-445C-A398-A08963CC17B1}" destId="{557646C4-E3DA-47AF-9FA8-79D0877CF231}" srcOrd="0" destOrd="0" presId="urn:microsoft.com/office/officeart/2005/8/layout/hierarchy2"/>
    <dgm:cxn modelId="{F5282446-F9A6-46BB-905A-6A5E44C5F5BC}" type="presParOf" srcId="{BD20ABAA-E58D-445C-A398-A08963CC17B1}" destId="{02A65D39-A2D2-43BB-A4AA-6842F715DD00}" srcOrd="1" destOrd="0" presId="urn:microsoft.com/office/officeart/2005/8/layout/hierarchy2"/>
    <dgm:cxn modelId="{2FA2A6ED-6B8F-4EEB-8CE7-A9949C7367E8}" type="presParOf" srcId="{432A3F19-9840-44B2-8CB5-87A0862DA6B7}" destId="{88F79723-CCC6-41B5-85DC-407E4663B6FF}" srcOrd="16" destOrd="0" presId="urn:microsoft.com/office/officeart/2005/8/layout/hierarchy2"/>
    <dgm:cxn modelId="{E427FFC6-E1B4-4A58-950F-C2CA7C2CD5CE}" type="presParOf" srcId="{88F79723-CCC6-41B5-85DC-407E4663B6FF}" destId="{302BB5A7-F2CD-4E1F-B135-12979B515A16}" srcOrd="0" destOrd="0" presId="urn:microsoft.com/office/officeart/2005/8/layout/hierarchy2"/>
    <dgm:cxn modelId="{DDA124CC-756F-437C-A511-54289AA80DA0}" type="presParOf" srcId="{432A3F19-9840-44B2-8CB5-87A0862DA6B7}" destId="{23707666-C1E0-49BB-875E-87C58BD5603D}" srcOrd="17" destOrd="0" presId="urn:microsoft.com/office/officeart/2005/8/layout/hierarchy2"/>
    <dgm:cxn modelId="{7D175D75-B6D3-4185-B25D-9A5B1C3DA84C}" type="presParOf" srcId="{23707666-C1E0-49BB-875E-87C58BD5603D}" destId="{63628BCC-3706-464A-991C-3D48544C8EAC}" srcOrd="0" destOrd="0" presId="urn:microsoft.com/office/officeart/2005/8/layout/hierarchy2"/>
    <dgm:cxn modelId="{F3B2B4FB-C7D8-4438-AEED-54982E696082}" type="presParOf" srcId="{23707666-C1E0-49BB-875E-87C58BD5603D}" destId="{CEFF334B-DCED-42F2-81D6-94DE1B02D8E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EBCFC4-3F1B-467F-98B7-5EE568B65C9C}" type="doc">
      <dgm:prSet loTypeId="urn:microsoft.com/office/officeart/2008/layout/AlternatingHexagons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9BAD59-39E1-4936-857F-73EAABEF05E7}">
      <dgm:prSet phldrT="[Text]"/>
      <dgm:spPr/>
      <dgm:t>
        <a:bodyPr/>
        <a:lstStyle/>
        <a:p>
          <a:r>
            <a:rPr lang="ar-SA" dirty="0"/>
            <a:t>مكان تلتقي به الدول للتعاون </a:t>
          </a:r>
          <a:endParaRPr lang="en-US" dirty="0"/>
        </a:p>
      </dgm:t>
    </dgm:pt>
    <dgm:pt modelId="{52518788-DEBC-489D-8FC4-90B035C2C8D5}" type="parTrans" cxnId="{3DC52266-FD53-42D4-BFA7-D7A5DA5DD280}">
      <dgm:prSet/>
      <dgm:spPr/>
      <dgm:t>
        <a:bodyPr/>
        <a:lstStyle/>
        <a:p>
          <a:endParaRPr lang="en-US"/>
        </a:p>
      </dgm:t>
    </dgm:pt>
    <dgm:pt modelId="{D77B2022-E9B9-477D-884B-562BA505A8E0}" type="sibTrans" cxnId="{3DC52266-FD53-42D4-BFA7-D7A5DA5DD280}">
      <dgm:prSet/>
      <dgm:spPr/>
      <dgm:t>
        <a:bodyPr/>
        <a:lstStyle/>
        <a:p>
          <a:endParaRPr lang="en-US"/>
        </a:p>
      </dgm:t>
    </dgm:pt>
    <dgm:pt modelId="{8C0C3AF1-FAFD-4561-8E42-63CF87E773A1}">
      <dgm:prSet phldrT="[Text]"/>
      <dgm:spPr/>
      <dgm:t>
        <a:bodyPr/>
        <a:lstStyle/>
        <a:p>
          <a:r>
            <a:rPr lang="ar-SA" dirty="0"/>
            <a:t>حل كثير من المشاكل المختلفة </a:t>
          </a:r>
          <a:endParaRPr lang="en-US" dirty="0"/>
        </a:p>
      </dgm:t>
    </dgm:pt>
    <dgm:pt modelId="{5201BAC0-00F1-47C8-BBBA-5654B9C40AF9}" type="parTrans" cxnId="{6FE35252-EA9E-4FEE-90DA-FB4A99280618}">
      <dgm:prSet/>
      <dgm:spPr/>
      <dgm:t>
        <a:bodyPr/>
        <a:lstStyle/>
        <a:p>
          <a:endParaRPr lang="en-US"/>
        </a:p>
      </dgm:t>
    </dgm:pt>
    <dgm:pt modelId="{22A0284F-4618-46D3-B268-61BEB3CEB28A}" type="sibTrans" cxnId="{6FE35252-EA9E-4FEE-90DA-FB4A99280618}">
      <dgm:prSet/>
      <dgm:spPr/>
      <dgm:t>
        <a:bodyPr/>
        <a:lstStyle/>
        <a:p>
          <a:endParaRPr lang="en-US"/>
        </a:p>
      </dgm:t>
    </dgm:pt>
    <dgm:pt modelId="{2643D836-A50A-423C-8F13-53DD9600BC59}">
      <dgm:prSet phldrT="[Text]"/>
      <dgm:spPr/>
      <dgm:t>
        <a:bodyPr/>
        <a:lstStyle/>
        <a:p>
          <a:r>
            <a:rPr lang="ar-SA" dirty="0"/>
            <a:t>تطوير قواعد القانون الدولي </a:t>
          </a:r>
          <a:endParaRPr lang="en-US" dirty="0"/>
        </a:p>
      </dgm:t>
    </dgm:pt>
    <dgm:pt modelId="{138082EE-1463-43C0-BC97-17EBC42624CC}" type="parTrans" cxnId="{818D99FD-70B1-4C18-B812-94CF20E1848D}">
      <dgm:prSet/>
      <dgm:spPr/>
      <dgm:t>
        <a:bodyPr/>
        <a:lstStyle/>
        <a:p>
          <a:endParaRPr lang="en-US"/>
        </a:p>
      </dgm:t>
    </dgm:pt>
    <dgm:pt modelId="{35CC20C0-1D5D-44A4-A161-00204EFA83AF}" type="sibTrans" cxnId="{818D99FD-70B1-4C18-B812-94CF20E1848D}">
      <dgm:prSet/>
      <dgm:spPr/>
      <dgm:t>
        <a:bodyPr/>
        <a:lstStyle/>
        <a:p>
          <a:endParaRPr lang="en-US"/>
        </a:p>
      </dgm:t>
    </dgm:pt>
    <dgm:pt modelId="{89AC334C-197C-48D5-A168-0121A05C2789}" type="pres">
      <dgm:prSet presAssocID="{B9EBCFC4-3F1B-467F-98B7-5EE568B65C9C}" presName="Name0" presStyleCnt="0">
        <dgm:presLayoutVars>
          <dgm:chMax/>
          <dgm:chPref/>
          <dgm:dir/>
          <dgm:animLvl val="lvl"/>
        </dgm:presLayoutVars>
      </dgm:prSet>
      <dgm:spPr/>
    </dgm:pt>
    <dgm:pt modelId="{2E88E493-6287-4AEB-900F-A8F7F7936534}" type="pres">
      <dgm:prSet presAssocID="{DA9BAD59-39E1-4936-857F-73EAABEF05E7}" presName="composite" presStyleCnt="0"/>
      <dgm:spPr/>
    </dgm:pt>
    <dgm:pt modelId="{16A6C955-3F3C-49F4-89B9-E0C7C41A6024}" type="pres">
      <dgm:prSet presAssocID="{DA9BAD59-39E1-4936-857F-73EAABEF05E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DDEA7391-FA35-453C-AE31-6402523D3D6E}" type="pres">
      <dgm:prSet presAssocID="{DA9BAD59-39E1-4936-857F-73EAABEF05E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516BA8-BE2A-4C9D-84A3-3B1D40D33807}" type="pres">
      <dgm:prSet presAssocID="{DA9BAD59-39E1-4936-857F-73EAABEF05E7}" presName="BalanceSpacing" presStyleCnt="0"/>
      <dgm:spPr/>
    </dgm:pt>
    <dgm:pt modelId="{F5A70480-B5EF-4CB7-8D58-DB1CF2364B26}" type="pres">
      <dgm:prSet presAssocID="{DA9BAD59-39E1-4936-857F-73EAABEF05E7}" presName="BalanceSpacing1" presStyleCnt="0"/>
      <dgm:spPr/>
    </dgm:pt>
    <dgm:pt modelId="{CB2B81D2-AE6D-4266-855F-AFD70C7C200C}" type="pres">
      <dgm:prSet presAssocID="{D77B2022-E9B9-477D-884B-562BA505A8E0}" presName="Accent1Text" presStyleLbl="node1" presStyleIdx="1" presStyleCnt="6"/>
      <dgm:spPr/>
    </dgm:pt>
    <dgm:pt modelId="{AB01C133-0C01-4656-B561-8A0395F258E7}" type="pres">
      <dgm:prSet presAssocID="{D77B2022-E9B9-477D-884B-562BA505A8E0}" presName="spaceBetweenRectangles" presStyleCnt="0"/>
      <dgm:spPr/>
    </dgm:pt>
    <dgm:pt modelId="{0CAB5E27-7013-42BB-A6D4-6D5450112BBB}" type="pres">
      <dgm:prSet presAssocID="{8C0C3AF1-FAFD-4561-8E42-63CF87E773A1}" presName="composite" presStyleCnt="0"/>
      <dgm:spPr/>
    </dgm:pt>
    <dgm:pt modelId="{9445D7D0-C156-4D49-9DB1-D53D3899779B}" type="pres">
      <dgm:prSet presAssocID="{8C0C3AF1-FAFD-4561-8E42-63CF87E773A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61F9DCDB-F874-402C-A995-C3A14E6E7941}" type="pres">
      <dgm:prSet presAssocID="{8C0C3AF1-FAFD-4561-8E42-63CF87E773A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D30909-195B-48B4-93A3-4A003903C9B6}" type="pres">
      <dgm:prSet presAssocID="{8C0C3AF1-FAFD-4561-8E42-63CF87E773A1}" presName="BalanceSpacing" presStyleCnt="0"/>
      <dgm:spPr/>
    </dgm:pt>
    <dgm:pt modelId="{D612A7A0-8A4F-410B-89B2-9B5224756BBA}" type="pres">
      <dgm:prSet presAssocID="{8C0C3AF1-FAFD-4561-8E42-63CF87E773A1}" presName="BalanceSpacing1" presStyleCnt="0"/>
      <dgm:spPr/>
    </dgm:pt>
    <dgm:pt modelId="{1DF8DE64-501A-4EB9-9626-ACB399120BA4}" type="pres">
      <dgm:prSet presAssocID="{22A0284F-4618-46D3-B268-61BEB3CEB28A}" presName="Accent1Text" presStyleLbl="node1" presStyleIdx="3" presStyleCnt="6"/>
      <dgm:spPr/>
    </dgm:pt>
    <dgm:pt modelId="{FDDF7C49-AFA0-4B31-9240-4268B7975760}" type="pres">
      <dgm:prSet presAssocID="{22A0284F-4618-46D3-B268-61BEB3CEB28A}" presName="spaceBetweenRectangles" presStyleCnt="0"/>
      <dgm:spPr/>
    </dgm:pt>
    <dgm:pt modelId="{15114BCC-E412-476A-B9C3-A3AF6C8F635E}" type="pres">
      <dgm:prSet presAssocID="{2643D836-A50A-423C-8F13-53DD9600BC59}" presName="composite" presStyleCnt="0"/>
      <dgm:spPr/>
    </dgm:pt>
    <dgm:pt modelId="{43915EDF-38A6-415D-8BB6-2F60DFC6F7E9}" type="pres">
      <dgm:prSet presAssocID="{2643D836-A50A-423C-8F13-53DD9600BC5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F87EF993-6A93-46A0-AEF8-6C15C45D038D}" type="pres">
      <dgm:prSet presAssocID="{2643D836-A50A-423C-8F13-53DD9600BC5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4D29FFA-06AD-4894-B78A-D191EB7E2E8C}" type="pres">
      <dgm:prSet presAssocID="{2643D836-A50A-423C-8F13-53DD9600BC59}" presName="BalanceSpacing" presStyleCnt="0"/>
      <dgm:spPr/>
    </dgm:pt>
    <dgm:pt modelId="{E05075E1-E425-4C4B-82F6-2B76098440D2}" type="pres">
      <dgm:prSet presAssocID="{2643D836-A50A-423C-8F13-53DD9600BC59}" presName="BalanceSpacing1" presStyleCnt="0"/>
      <dgm:spPr/>
    </dgm:pt>
    <dgm:pt modelId="{E3C68536-28B6-4E4E-904A-2DCE20919294}" type="pres">
      <dgm:prSet presAssocID="{35CC20C0-1D5D-44A4-A161-00204EFA83AF}" presName="Accent1Text" presStyleLbl="node1" presStyleIdx="5" presStyleCnt="6"/>
      <dgm:spPr/>
    </dgm:pt>
  </dgm:ptLst>
  <dgm:cxnLst>
    <dgm:cxn modelId="{281A9A2D-3A8C-4180-8F10-7195D19D63B2}" type="presOf" srcId="{22A0284F-4618-46D3-B268-61BEB3CEB28A}" destId="{1DF8DE64-501A-4EB9-9626-ACB399120BA4}" srcOrd="0" destOrd="0" presId="urn:microsoft.com/office/officeart/2008/layout/AlternatingHexagons"/>
    <dgm:cxn modelId="{9569DA35-DD9D-43E8-AE6D-5FE0AC7B76D1}" type="presOf" srcId="{B9EBCFC4-3F1B-467F-98B7-5EE568B65C9C}" destId="{89AC334C-197C-48D5-A168-0121A05C2789}" srcOrd="0" destOrd="0" presId="urn:microsoft.com/office/officeart/2008/layout/AlternatingHexagons"/>
    <dgm:cxn modelId="{3DC52266-FD53-42D4-BFA7-D7A5DA5DD280}" srcId="{B9EBCFC4-3F1B-467F-98B7-5EE568B65C9C}" destId="{DA9BAD59-39E1-4936-857F-73EAABEF05E7}" srcOrd="0" destOrd="0" parTransId="{52518788-DEBC-489D-8FC4-90B035C2C8D5}" sibTransId="{D77B2022-E9B9-477D-884B-562BA505A8E0}"/>
    <dgm:cxn modelId="{6FE35252-EA9E-4FEE-90DA-FB4A99280618}" srcId="{B9EBCFC4-3F1B-467F-98B7-5EE568B65C9C}" destId="{8C0C3AF1-FAFD-4561-8E42-63CF87E773A1}" srcOrd="1" destOrd="0" parTransId="{5201BAC0-00F1-47C8-BBBA-5654B9C40AF9}" sibTransId="{22A0284F-4618-46D3-B268-61BEB3CEB28A}"/>
    <dgm:cxn modelId="{3AC5C6C9-8CCE-4E5C-BA7B-B4A9D738CE4E}" type="presOf" srcId="{8C0C3AF1-FAFD-4561-8E42-63CF87E773A1}" destId="{9445D7D0-C156-4D49-9DB1-D53D3899779B}" srcOrd="0" destOrd="0" presId="urn:microsoft.com/office/officeart/2008/layout/AlternatingHexagons"/>
    <dgm:cxn modelId="{39925DD0-3032-45FD-A8DB-B61231F70CE1}" type="presOf" srcId="{2643D836-A50A-423C-8F13-53DD9600BC59}" destId="{43915EDF-38A6-415D-8BB6-2F60DFC6F7E9}" srcOrd="0" destOrd="0" presId="urn:microsoft.com/office/officeart/2008/layout/AlternatingHexagons"/>
    <dgm:cxn modelId="{A89240E3-EBDB-4163-84CE-13D6801F0346}" type="presOf" srcId="{DA9BAD59-39E1-4936-857F-73EAABEF05E7}" destId="{16A6C955-3F3C-49F4-89B9-E0C7C41A6024}" srcOrd="0" destOrd="0" presId="urn:microsoft.com/office/officeart/2008/layout/AlternatingHexagons"/>
    <dgm:cxn modelId="{08D350E9-DE0F-45BC-B5E1-23E089E39C68}" type="presOf" srcId="{35CC20C0-1D5D-44A4-A161-00204EFA83AF}" destId="{E3C68536-28B6-4E4E-904A-2DCE20919294}" srcOrd="0" destOrd="0" presId="urn:microsoft.com/office/officeart/2008/layout/AlternatingHexagons"/>
    <dgm:cxn modelId="{FB6245F7-478C-4CD0-BF06-A94454664D8F}" type="presOf" srcId="{D77B2022-E9B9-477D-884B-562BA505A8E0}" destId="{CB2B81D2-AE6D-4266-855F-AFD70C7C200C}" srcOrd="0" destOrd="0" presId="urn:microsoft.com/office/officeart/2008/layout/AlternatingHexagons"/>
    <dgm:cxn modelId="{818D99FD-70B1-4C18-B812-94CF20E1848D}" srcId="{B9EBCFC4-3F1B-467F-98B7-5EE568B65C9C}" destId="{2643D836-A50A-423C-8F13-53DD9600BC59}" srcOrd="2" destOrd="0" parTransId="{138082EE-1463-43C0-BC97-17EBC42624CC}" sibTransId="{35CC20C0-1D5D-44A4-A161-00204EFA83AF}"/>
    <dgm:cxn modelId="{6B6F8912-579C-4170-8D8F-193B73EB221C}" type="presParOf" srcId="{89AC334C-197C-48D5-A168-0121A05C2789}" destId="{2E88E493-6287-4AEB-900F-A8F7F7936534}" srcOrd="0" destOrd="0" presId="urn:microsoft.com/office/officeart/2008/layout/AlternatingHexagons"/>
    <dgm:cxn modelId="{6E61A9D4-9746-43B7-B5DB-A8F2EDF9E76C}" type="presParOf" srcId="{2E88E493-6287-4AEB-900F-A8F7F7936534}" destId="{16A6C955-3F3C-49F4-89B9-E0C7C41A6024}" srcOrd="0" destOrd="0" presId="urn:microsoft.com/office/officeart/2008/layout/AlternatingHexagons"/>
    <dgm:cxn modelId="{FEBEE204-8D13-4EAA-BD75-F2D65A7C78D4}" type="presParOf" srcId="{2E88E493-6287-4AEB-900F-A8F7F7936534}" destId="{DDEA7391-FA35-453C-AE31-6402523D3D6E}" srcOrd="1" destOrd="0" presId="urn:microsoft.com/office/officeart/2008/layout/AlternatingHexagons"/>
    <dgm:cxn modelId="{FAD3D997-0BE1-4A43-AC6E-74332601F114}" type="presParOf" srcId="{2E88E493-6287-4AEB-900F-A8F7F7936534}" destId="{79516BA8-BE2A-4C9D-84A3-3B1D40D33807}" srcOrd="2" destOrd="0" presId="urn:microsoft.com/office/officeart/2008/layout/AlternatingHexagons"/>
    <dgm:cxn modelId="{CD86B5E2-59FE-4CB3-BAB8-20A58F2B3C63}" type="presParOf" srcId="{2E88E493-6287-4AEB-900F-A8F7F7936534}" destId="{F5A70480-B5EF-4CB7-8D58-DB1CF2364B26}" srcOrd="3" destOrd="0" presId="urn:microsoft.com/office/officeart/2008/layout/AlternatingHexagons"/>
    <dgm:cxn modelId="{15FE103F-47B0-4FCF-B13F-E96538433528}" type="presParOf" srcId="{2E88E493-6287-4AEB-900F-A8F7F7936534}" destId="{CB2B81D2-AE6D-4266-855F-AFD70C7C200C}" srcOrd="4" destOrd="0" presId="urn:microsoft.com/office/officeart/2008/layout/AlternatingHexagons"/>
    <dgm:cxn modelId="{48DDF730-23AF-464A-A2D0-D5CA4DDD9F59}" type="presParOf" srcId="{89AC334C-197C-48D5-A168-0121A05C2789}" destId="{AB01C133-0C01-4656-B561-8A0395F258E7}" srcOrd="1" destOrd="0" presId="urn:microsoft.com/office/officeart/2008/layout/AlternatingHexagons"/>
    <dgm:cxn modelId="{E33EBE76-F31E-4599-BA59-1794143CF08E}" type="presParOf" srcId="{89AC334C-197C-48D5-A168-0121A05C2789}" destId="{0CAB5E27-7013-42BB-A6D4-6D5450112BBB}" srcOrd="2" destOrd="0" presId="urn:microsoft.com/office/officeart/2008/layout/AlternatingHexagons"/>
    <dgm:cxn modelId="{0F63C0B1-6EC5-4969-A462-ECBD7697F037}" type="presParOf" srcId="{0CAB5E27-7013-42BB-A6D4-6D5450112BBB}" destId="{9445D7D0-C156-4D49-9DB1-D53D3899779B}" srcOrd="0" destOrd="0" presId="urn:microsoft.com/office/officeart/2008/layout/AlternatingHexagons"/>
    <dgm:cxn modelId="{910EE6ED-2A98-4680-9ED2-E7EB7D1E2D33}" type="presParOf" srcId="{0CAB5E27-7013-42BB-A6D4-6D5450112BBB}" destId="{61F9DCDB-F874-402C-A995-C3A14E6E7941}" srcOrd="1" destOrd="0" presId="urn:microsoft.com/office/officeart/2008/layout/AlternatingHexagons"/>
    <dgm:cxn modelId="{8BA1C659-B1EB-46D3-84E4-360CC80C1CA3}" type="presParOf" srcId="{0CAB5E27-7013-42BB-A6D4-6D5450112BBB}" destId="{66D30909-195B-48B4-93A3-4A003903C9B6}" srcOrd="2" destOrd="0" presId="urn:microsoft.com/office/officeart/2008/layout/AlternatingHexagons"/>
    <dgm:cxn modelId="{B5ADB585-4911-4E22-B186-963B021CD55E}" type="presParOf" srcId="{0CAB5E27-7013-42BB-A6D4-6D5450112BBB}" destId="{D612A7A0-8A4F-410B-89B2-9B5224756BBA}" srcOrd="3" destOrd="0" presId="urn:microsoft.com/office/officeart/2008/layout/AlternatingHexagons"/>
    <dgm:cxn modelId="{51CC2CA7-8EB7-457E-A8FC-ECDEA5989F7B}" type="presParOf" srcId="{0CAB5E27-7013-42BB-A6D4-6D5450112BBB}" destId="{1DF8DE64-501A-4EB9-9626-ACB399120BA4}" srcOrd="4" destOrd="0" presId="urn:microsoft.com/office/officeart/2008/layout/AlternatingHexagons"/>
    <dgm:cxn modelId="{8DEBAAE3-A7A7-4934-AA14-27D9937F894F}" type="presParOf" srcId="{89AC334C-197C-48D5-A168-0121A05C2789}" destId="{FDDF7C49-AFA0-4B31-9240-4268B7975760}" srcOrd="3" destOrd="0" presId="urn:microsoft.com/office/officeart/2008/layout/AlternatingHexagons"/>
    <dgm:cxn modelId="{418DFB30-3FE1-4BA4-A6D9-EC126FEC8152}" type="presParOf" srcId="{89AC334C-197C-48D5-A168-0121A05C2789}" destId="{15114BCC-E412-476A-B9C3-A3AF6C8F635E}" srcOrd="4" destOrd="0" presId="urn:microsoft.com/office/officeart/2008/layout/AlternatingHexagons"/>
    <dgm:cxn modelId="{E7369F57-410A-47A3-A80D-2350CD73E451}" type="presParOf" srcId="{15114BCC-E412-476A-B9C3-A3AF6C8F635E}" destId="{43915EDF-38A6-415D-8BB6-2F60DFC6F7E9}" srcOrd="0" destOrd="0" presId="urn:microsoft.com/office/officeart/2008/layout/AlternatingHexagons"/>
    <dgm:cxn modelId="{0B3B3BDF-EBDA-49D4-8C5A-79B047D1859A}" type="presParOf" srcId="{15114BCC-E412-476A-B9C3-A3AF6C8F635E}" destId="{F87EF993-6A93-46A0-AEF8-6C15C45D038D}" srcOrd="1" destOrd="0" presId="urn:microsoft.com/office/officeart/2008/layout/AlternatingHexagons"/>
    <dgm:cxn modelId="{F2F24A35-443E-459F-9690-17851FFFD66A}" type="presParOf" srcId="{15114BCC-E412-476A-B9C3-A3AF6C8F635E}" destId="{24D29FFA-06AD-4894-B78A-D191EB7E2E8C}" srcOrd="2" destOrd="0" presId="urn:microsoft.com/office/officeart/2008/layout/AlternatingHexagons"/>
    <dgm:cxn modelId="{46F955CC-9C6C-434F-A27A-A558ADBF3A4C}" type="presParOf" srcId="{15114BCC-E412-476A-B9C3-A3AF6C8F635E}" destId="{E05075E1-E425-4C4B-82F6-2B76098440D2}" srcOrd="3" destOrd="0" presId="urn:microsoft.com/office/officeart/2008/layout/AlternatingHexagons"/>
    <dgm:cxn modelId="{1BAAFA41-F2AE-458E-B95F-CF9DB5F88A9E}" type="presParOf" srcId="{15114BCC-E412-476A-B9C3-A3AF6C8F635E}" destId="{E3C68536-28B6-4E4E-904A-2DCE2091929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9DA19D-CCA4-4F22-929F-6308BE961ACE}" type="doc">
      <dgm:prSet loTypeId="urn:microsoft.com/office/officeart/2005/8/layout/hierarchy1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B3CF2D-EFE9-43F4-A710-F8823D78EC3A}">
      <dgm:prSet phldrT="[Text]"/>
      <dgm:spPr/>
      <dgm:t>
        <a:bodyPr/>
        <a:lstStyle/>
        <a:p>
          <a:r>
            <a:rPr lang="ar-SA" dirty="0"/>
            <a:t>عناصرقيام المنظمة الدولية</a:t>
          </a:r>
          <a:endParaRPr lang="en-US" dirty="0"/>
        </a:p>
      </dgm:t>
    </dgm:pt>
    <dgm:pt modelId="{B4175BEF-7B10-4EF0-AF33-BE88F3701080}" type="parTrans" cxnId="{C6A67360-F4B0-4D6E-94C4-E6AFA674A09F}">
      <dgm:prSet/>
      <dgm:spPr/>
      <dgm:t>
        <a:bodyPr/>
        <a:lstStyle/>
        <a:p>
          <a:endParaRPr lang="en-US"/>
        </a:p>
      </dgm:t>
    </dgm:pt>
    <dgm:pt modelId="{04A48ED2-0E0B-4E5E-89A5-F9E3D44693B8}" type="sibTrans" cxnId="{C6A67360-F4B0-4D6E-94C4-E6AFA674A09F}">
      <dgm:prSet/>
      <dgm:spPr/>
      <dgm:t>
        <a:bodyPr/>
        <a:lstStyle/>
        <a:p>
          <a:endParaRPr lang="en-US"/>
        </a:p>
      </dgm:t>
    </dgm:pt>
    <dgm:pt modelId="{4E2BA39C-A8B1-4FF2-9D89-B6E5765BE441}">
      <dgm:prSet phldrT="[Text]"/>
      <dgm:spPr/>
      <dgm:t>
        <a:bodyPr/>
        <a:lstStyle/>
        <a:p>
          <a:r>
            <a:rPr lang="ar-SA"/>
            <a:t>ارادة خاصة</a:t>
          </a:r>
        </a:p>
        <a:p>
          <a:pPr rtl="1"/>
          <a:r>
            <a:rPr lang="ar-SA"/>
            <a:t>اي انها مستقلة عن ارادة الدول الاعضاء </a:t>
          </a:r>
        </a:p>
        <a:p>
          <a:pPr rtl="1"/>
          <a:r>
            <a:rPr lang="ar-SA"/>
            <a:t>تملك اختصاصات خاصة طبقا لمعاهدة الانشاء  </a:t>
          </a:r>
          <a:endParaRPr lang="en-US" dirty="0"/>
        </a:p>
      </dgm:t>
    </dgm:pt>
    <dgm:pt modelId="{F6108C6B-ADD9-4B6D-878A-8287271132F7}" type="parTrans" cxnId="{BBE45036-8C88-42E8-A65D-D825718F6B00}">
      <dgm:prSet/>
      <dgm:spPr/>
      <dgm:t>
        <a:bodyPr/>
        <a:lstStyle/>
        <a:p>
          <a:endParaRPr lang="en-US"/>
        </a:p>
      </dgm:t>
    </dgm:pt>
    <dgm:pt modelId="{7C09C0CB-C03C-4C3A-A524-515334A346FD}" type="sibTrans" cxnId="{BBE45036-8C88-42E8-A65D-D825718F6B00}">
      <dgm:prSet/>
      <dgm:spPr/>
      <dgm:t>
        <a:bodyPr/>
        <a:lstStyle/>
        <a:p>
          <a:endParaRPr lang="en-US"/>
        </a:p>
      </dgm:t>
    </dgm:pt>
    <dgm:pt modelId="{771E820A-AB14-48BA-A6A9-4CB7849E2622}">
      <dgm:prSet phldrT="[Text]"/>
      <dgm:spPr/>
      <dgm:t>
        <a:bodyPr/>
        <a:lstStyle/>
        <a:p>
          <a:pPr rtl="1"/>
          <a:r>
            <a:rPr lang="ar-SA"/>
            <a:t>صفة دولية</a:t>
          </a:r>
        </a:p>
        <a:p>
          <a:pPr rtl="1"/>
          <a:r>
            <a:rPr lang="ar-SA"/>
            <a:t>لكل الدول الاعضاء شخصية قانونية والهدف من اجتماعها في المنظمة تكوين شخصية قانونية جديدة </a:t>
          </a:r>
          <a:endParaRPr lang="en-US" dirty="0"/>
        </a:p>
      </dgm:t>
    </dgm:pt>
    <dgm:pt modelId="{33AD6385-9585-49ED-85CB-3612F6D81AC0}" type="parTrans" cxnId="{602B8E9D-CC33-429B-A5FE-121661B4BDD1}">
      <dgm:prSet/>
      <dgm:spPr/>
      <dgm:t>
        <a:bodyPr/>
        <a:lstStyle/>
        <a:p>
          <a:endParaRPr lang="en-US"/>
        </a:p>
      </dgm:t>
    </dgm:pt>
    <dgm:pt modelId="{749F2A8D-86FE-465D-BD11-27B79FAFA2F1}" type="sibTrans" cxnId="{602B8E9D-CC33-429B-A5FE-121661B4BDD1}">
      <dgm:prSet/>
      <dgm:spPr/>
      <dgm:t>
        <a:bodyPr/>
        <a:lstStyle/>
        <a:p>
          <a:endParaRPr lang="en-US"/>
        </a:p>
      </dgm:t>
    </dgm:pt>
    <dgm:pt modelId="{FD6603F0-2C3F-4D8E-B6FE-1E45DE669BE5}">
      <dgm:prSet/>
      <dgm:spPr/>
      <dgm:t>
        <a:bodyPr/>
        <a:lstStyle/>
        <a:p>
          <a:pPr rtl="1"/>
          <a:r>
            <a:rPr lang="ar-SA"/>
            <a:t>الدوام والاستمرار</a:t>
          </a:r>
        </a:p>
        <a:p>
          <a:pPr rtl="1"/>
          <a:r>
            <a:rPr lang="ar-SA"/>
            <a:t>لتتميز عن المؤتمرات </a:t>
          </a:r>
        </a:p>
        <a:p>
          <a:pPr rtl="1"/>
          <a:r>
            <a:rPr lang="ar-SA"/>
            <a:t>لم يتم انشائها لغرض معين </a:t>
          </a:r>
        </a:p>
        <a:p>
          <a:pPr rtl="1"/>
          <a:r>
            <a:rPr lang="ar-SA"/>
            <a:t>وعدم الدوام دليل على عدم الاستمرار</a:t>
          </a:r>
          <a:endParaRPr lang="ar-SA" dirty="0"/>
        </a:p>
      </dgm:t>
    </dgm:pt>
    <dgm:pt modelId="{06F776E4-2131-4878-80E4-4ADDC1940AE9}" type="parTrans" cxnId="{4AB6E10D-0F9A-4AC6-AE4E-81F9E2F5DB63}">
      <dgm:prSet/>
      <dgm:spPr/>
      <dgm:t>
        <a:bodyPr/>
        <a:lstStyle/>
        <a:p>
          <a:endParaRPr lang="en-US"/>
        </a:p>
      </dgm:t>
    </dgm:pt>
    <dgm:pt modelId="{95C6DCCB-7FBE-44FD-95A9-67CCA83D2BBA}" type="sibTrans" cxnId="{4AB6E10D-0F9A-4AC6-AE4E-81F9E2F5DB63}">
      <dgm:prSet/>
      <dgm:spPr/>
      <dgm:t>
        <a:bodyPr/>
        <a:lstStyle/>
        <a:p>
          <a:endParaRPr lang="en-US"/>
        </a:p>
      </dgm:t>
    </dgm:pt>
    <dgm:pt modelId="{FF28AB48-97BD-40DE-B0D0-E70D06FA31F3}">
      <dgm:prSet/>
      <dgm:spPr/>
      <dgm:t>
        <a:bodyPr/>
        <a:lstStyle/>
        <a:p>
          <a:r>
            <a:rPr lang="ar-SA"/>
            <a:t>معاهدة دولية </a:t>
          </a:r>
        </a:p>
        <a:p>
          <a:pPr rtl="1"/>
          <a:r>
            <a:rPr lang="ar-SA"/>
            <a:t>ميثاق دولي</a:t>
          </a:r>
        </a:p>
        <a:p>
          <a:pPr rtl="1"/>
          <a:r>
            <a:rPr lang="ar-SA"/>
            <a:t>اتفاق بين دول ذات سيادة وبصورة خطية وخاضع لاحكام القانون الدولي ويشترط ان تكون مكتوبة وليست شفوية </a:t>
          </a:r>
          <a:endParaRPr lang="en-US" dirty="0"/>
        </a:p>
      </dgm:t>
    </dgm:pt>
    <dgm:pt modelId="{850B0C87-C092-47FC-ADB4-4E1D1211262F}" type="parTrans" cxnId="{162F1711-86BA-4629-95A0-2EED7BA655C4}">
      <dgm:prSet/>
      <dgm:spPr/>
      <dgm:t>
        <a:bodyPr/>
        <a:lstStyle/>
        <a:p>
          <a:endParaRPr lang="en-US"/>
        </a:p>
      </dgm:t>
    </dgm:pt>
    <dgm:pt modelId="{8E535D27-3FAF-429C-AA83-9720B5B9A751}" type="sibTrans" cxnId="{162F1711-86BA-4629-95A0-2EED7BA655C4}">
      <dgm:prSet/>
      <dgm:spPr/>
      <dgm:t>
        <a:bodyPr/>
        <a:lstStyle/>
        <a:p>
          <a:endParaRPr lang="en-US"/>
        </a:p>
      </dgm:t>
    </dgm:pt>
    <dgm:pt modelId="{09CA78B5-741C-4E45-B943-F6AD8950E7DA}">
      <dgm:prSet/>
      <dgm:spPr/>
      <dgm:t>
        <a:bodyPr/>
        <a:lstStyle/>
        <a:p>
          <a:pPr rtl="1"/>
          <a:r>
            <a:rPr lang="ar-SA" b="0" dirty="0"/>
            <a:t>مجموعة من الدول</a:t>
          </a:r>
        </a:p>
        <a:p>
          <a:pPr rtl="1"/>
          <a:r>
            <a:rPr lang="ar-SA" b="0" dirty="0"/>
            <a:t>كلما زاد العدد زاد النشاط</a:t>
          </a:r>
        </a:p>
        <a:p>
          <a:pPr rtl="1"/>
          <a:r>
            <a:rPr lang="ar-SA" b="0" dirty="0"/>
            <a:t>دول كاملة السيادة </a:t>
          </a:r>
        </a:p>
        <a:p>
          <a:pPr rtl="1"/>
          <a:r>
            <a:rPr lang="ar-SA" b="0" dirty="0"/>
            <a:t>دول غير مستقلة </a:t>
          </a:r>
        </a:p>
        <a:p>
          <a:pPr rtl="1"/>
          <a:r>
            <a:rPr lang="ar-SA" b="0" dirty="0"/>
            <a:t>الافراد والشركات </a:t>
          </a:r>
        </a:p>
        <a:p>
          <a:pPr rtl="1"/>
          <a:r>
            <a:rPr lang="ar-SA" b="0" dirty="0"/>
            <a:t>تجمعات غير حكومية</a:t>
          </a:r>
        </a:p>
      </dgm:t>
    </dgm:pt>
    <dgm:pt modelId="{A14F4D4A-ECF7-4F7C-86E2-A2EB58124BB6}" type="parTrans" cxnId="{C48178FA-51AD-4B64-88CD-DA3CA0DF06B3}">
      <dgm:prSet/>
      <dgm:spPr/>
      <dgm:t>
        <a:bodyPr/>
        <a:lstStyle/>
        <a:p>
          <a:endParaRPr lang="en-US"/>
        </a:p>
      </dgm:t>
    </dgm:pt>
    <dgm:pt modelId="{3C8A25A6-7424-4B60-AE06-A64FA7BB4E71}" type="sibTrans" cxnId="{C48178FA-51AD-4B64-88CD-DA3CA0DF06B3}">
      <dgm:prSet/>
      <dgm:spPr/>
      <dgm:t>
        <a:bodyPr/>
        <a:lstStyle/>
        <a:p>
          <a:endParaRPr lang="en-US"/>
        </a:p>
      </dgm:t>
    </dgm:pt>
    <dgm:pt modelId="{D0DA09A7-B395-49BB-B424-607282372929}" type="pres">
      <dgm:prSet presAssocID="{EB9DA19D-CCA4-4F22-929F-6308BE961A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FD8ACE-54B3-40F0-AB15-628A0D7171F9}" type="pres">
      <dgm:prSet presAssocID="{7EB3CF2D-EFE9-43F4-A710-F8823D78EC3A}" presName="hierRoot1" presStyleCnt="0"/>
      <dgm:spPr/>
    </dgm:pt>
    <dgm:pt modelId="{1B74DA24-A449-4754-88BC-A7789BF510D7}" type="pres">
      <dgm:prSet presAssocID="{7EB3CF2D-EFE9-43F4-A710-F8823D78EC3A}" presName="composite" presStyleCnt="0"/>
      <dgm:spPr/>
    </dgm:pt>
    <dgm:pt modelId="{1F16EFF6-D8BF-4DF4-8569-4BEAAF5F4C3D}" type="pres">
      <dgm:prSet presAssocID="{7EB3CF2D-EFE9-43F4-A710-F8823D78EC3A}" presName="background" presStyleLbl="node0" presStyleIdx="0" presStyleCnt="1"/>
      <dgm:spPr/>
    </dgm:pt>
    <dgm:pt modelId="{4DC2A45D-12F4-4D2C-A2FC-4254963F6091}" type="pres">
      <dgm:prSet presAssocID="{7EB3CF2D-EFE9-43F4-A710-F8823D78EC3A}" presName="text" presStyleLbl="fgAcc0" presStyleIdx="0" presStyleCnt="1" custScaleX="192629" custScaleY="55532" custLinFactY="-100000" custLinFactNeighborX="12928" custLinFactNeighborY="-123179">
        <dgm:presLayoutVars>
          <dgm:chPref val="3"/>
        </dgm:presLayoutVars>
      </dgm:prSet>
      <dgm:spPr/>
    </dgm:pt>
    <dgm:pt modelId="{18B9D16B-9CBD-42F9-9423-670B2B5ABFCA}" type="pres">
      <dgm:prSet presAssocID="{7EB3CF2D-EFE9-43F4-A710-F8823D78EC3A}" presName="hierChild2" presStyleCnt="0"/>
      <dgm:spPr/>
    </dgm:pt>
    <dgm:pt modelId="{2627741A-61C9-4489-934D-D44663E1739D}" type="pres">
      <dgm:prSet presAssocID="{F6108C6B-ADD9-4B6D-878A-8287271132F7}" presName="Name10" presStyleLbl="parChTrans1D2" presStyleIdx="0" presStyleCnt="5"/>
      <dgm:spPr/>
    </dgm:pt>
    <dgm:pt modelId="{B02123F6-8D3B-4F97-A9D6-6D81E7843F07}" type="pres">
      <dgm:prSet presAssocID="{4E2BA39C-A8B1-4FF2-9D89-B6E5765BE441}" presName="hierRoot2" presStyleCnt="0"/>
      <dgm:spPr/>
    </dgm:pt>
    <dgm:pt modelId="{8F4D08DC-8F62-4126-9BA1-EFE241AD3FD6}" type="pres">
      <dgm:prSet presAssocID="{4E2BA39C-A8B1-4FF2-9D89-B6E5765BE441}" presName="composite2" presStyleCnt="0"/>
      <dgm:spPr/>
    </dgm:pt>
    <dgm:pt modelId="{D1E1F343-DAC6-48D8-9BDA-EA7760852032}" type="pres">
      <dgm:prSet presAssocID="{4E2BA39C-A8B1-4FF2-9D89-B6E5765BE441}" presName="background2" presStyleLbl="node2" presStyleIdx="0" presStyleCnt="5"/>
      <dgm:spPr/>
    </dgm:pt>
    <dgm:pt modelId="{3F7184A5-49D7-4BC3-8C95-25F1BD5DB639}" type="pres">
      <dgm:prSet presAssocID="{4E2BA39C-A8B1-4FF2-9D89-B6E5765BE441}" presName="text2" presStyleLbl="fgAcc2" presStyleIdx="0" presStyleCnt="5" custScaleY="600391" custLinFactNeighborX="53" custLinFactNeighborY="33745">
        <dgm:presLayoutVars>
          <dgm:chPref val="3"/>
        </dgm:presLayoutVars>
      </dgm:prSet>
      <dgm:spPr/>
    </dgm:pt>
    <dgm:pt modelId="{D74731C1-1F74-4E53-B6B9-59C5D27E1E0A}" type="pres">
      <dgm:prSet presAssocID="{4E2BA39C-A8B1-4FF2-9D89-B6E5765BE441}" presName="hierChild3" presStyleCnt="0"/>
      <dgm:spPr/>
    </dgm:pt>
    <dgm:pt modelId="{76AC40EB-E16C-4C50-B33B-9B0F8C2BB334}" type="pres">
      <dgm:prSet presAssocID="{33AD6385-9585-49ED-85CB-3612F6D81AC0}" presName="Name10" presStyleLbl="parChTrans1D2" presStyleIdx="1" presStyleCnt="5"/>
      <dgm:spPr/>
    </dgm:pt>
    <dgm:pt modelId="{A6E18D4A-5E53-48C1-BBF9-CE0764CAF0E3}" type="pres">
      <dgm:prSet presAssocID="{771E820A-AB14-48BA-A6A9-4CB7849E2622}" presName="hierRoot2" presStyleCnt="0"/>
      <dgm:spPr/>
    </dgm:pt>
    <dgm:pt modelId="{E8A4253E-044B-413C-95B8-69BDB307D0B7}" type="pres">
      <dgm:prSet presAssocID="{771E820A-AB14-48BA-A6A9-4CB7849E2622}" presName="composite2" presStyleCnt="0"/>
      <dgm:spPr/>
    </dgm:pt>
    <dgm:pt modelId="{F4DE9F7A-4AAC-4362-8739-B2A687696462}" type="pres">
      <dgm:prSet presAssocID="{771E820A-AB14-48BA-A6A9-4CB7849E2622}" presName="background2" presStyleLbl="node2" presStyleIdx="1" presStyleCnt="5"/>
      <dgm:spPr/>
    </dgm:pt>
    <dgm:pt modelId="{C84E7AB3-8AC4-4D9F-8EE7-15B362E842C6}" type="pres">
      <dgm:prSet presAssocID="{771E820A-AB14-48BA-A6A9-4CB7849E2622}" presName="text2" presStyleLbl="fgAcc2" presStyleIdx="1" presStyleCnt="5" custScaleY="600391" custLinFactNeighborX="53" custLinFactNeighborY="33745">
        <dgm:presLayoutVars>
          <dgm:chPref val="3"/>
        </dgm:presLayoutVars>
      </dgm:prSet>
      <dgm:spPr/>
    </dgm:pt>
    <dgm:pt modelId="{FB9B0700-0A99-4C07-9A5B-37010C267968}" type="pres">
      <dgm:prSet presAssocID="{771E820A-AB14-48BA-A6A9-4CB7849E2622}" presName="hierChild3" presStyleCnt="0"/>
      <dgm:spPr/>
    </dgm:pt>
    <dgm:pt modelId="{32A200A4-CDC1-4D5C-BA5E-1BDA4BBBB0B1}" type="pres">
      <dgm:prSet presAssocID="{06F776E4-2131-4878-80E4-4ADDC1940AE9}" presName="Name10" presStyleLbl="parChTrans1D2" presStyleIdx="2" presStyleCnt="5"/>
      <dgm:spPr/>
    </dgm:pt>
    <dgm:pt modelId="{EA3DFDC3-E2E0-4F48-AF54-7C391D9B6CF2}" type="pres">
      <dgm:prSet presAssocID="{FD6603F0-2C3F-4D8E-B6FE-1E45DE669BE5}" presName="hierRoot2" presStyleCnt="0"/>
      <dgm:spPr/>
    </dgm:pt>
    <dgm:pt modelId="{D111817F-F72A-45C9-B783-24E9A39689F5}" type="pres">
      <dgm:prSet presAssocID="{FD6603F0-2C3F-4D8E-B6FE-1E45DE669BE5}" presName="composite2" presStyleCnt="0"/>
      <dgm:spPr/>
    </dgm:pt>
    <dgm:pt modelId="{C38F2E1F-9CE1-4C32-92E4-C01D5A634EAB}" type="pres">
      <dgm:prSet presAssocID="{FD6603F0-2C3F-4D8E-B6FE-1E45DE669BE5}" presName="background2" presStyleLbl="node2" presStyleIdx="2" presStyleCnt="5"/>
      <dgm:spPr/>
    </dgm:pt>
    <dgm:pt modelId="{06E087C2-E904-4F25-893F-1BC2B7B56C23}" type="pres">
      <dgm:prSet presAssocID="{FD6603F0-2C3F-4D8E-B6FE-1E45DE669BE5}" presName="text2" presStyleLbl="fgAcc2" presStyleIdx="2" presStyleCnt="5" custScaleY="600391" custLinFactNeighborX="53" custLinFactNeighborY="33745">
        <dgm:presLayoutVars>
          <dgm:chPref val="3"/>
        </dgm:presLayoutVars>
      </dgm:prSet>
      <dgm:spPr/>
    </dgm:pt>
    <dgm:pt modelId="{826FC65B-8AE7-47DE-AD59-564E4C0D9E29}" type="pres">
      <dgm:prSet presAssocID="{FD6603F0-2C3F-4D8E-B6FE-1E45DE669BE5}" presName="hierChild3" presStyleCnt="0"/>
      <dgm:spPr/>
    </dgm:pt>
    <dgm:pt modelId="{A3EF04E2-ABA3-4A1E-913D-B758DEE72D40}" type="pres">
      <dgm:prSet presAssocID="{850B0C87-C092-47FC-ADB4-4E1D1211262F}" presName="Name10" presStyleLbl="parChTrans1D2" presStyleIdx="3" presStyleCnt="5"/>
      <dgm:spPr/>
    </dgm:pt>
    <dgm:pt modelId="{8F423B1A-9605-407A-B044-4E2057FE209E}" type="pres">
      <dgm:prSet presAssocID="{FF28AB48-97BD-40DE-B0D0-E70D06FA31F3}" presName="hierRoot2" presStyleCnt="0"/>
      <dgm:spPr/>
    </dgm:pt>
    <dgm:pt modelId="{56E9BEC2-9D80-4CCC-8987-B56AEEB983BE}" type="pres">
      <dgm:prSet presAssocID="{FF28AB48-97BD-40DE-B0D0-E70D06FA31F3}" presName="composite2" presStyleCnt="0"/>
      <dgm:spPr/>
    </dgm:pt>
    <dgm:pt modelId="{952D3F00-0641-4967-8E90-57A6314E7B50}" type="pres">
      <dgm:prSet presAssocID="{FF28AB48-97BD-40DE-B0D0-E70D06FA31F3}" presName="background2" presStyleLbl="node2" presStyleIdx="3" presStyleCnt="5"/>
      <dgm:spPr/>
    </dgm:pt>
    <dgm:pt modelId="{FACDB708-7618-4FCC-9A61-F638EF733604}" type="pres">
      <dgm:prSet presAssocID="{FF28AB48-97BD-40DE-B0D0-E70D06FA31F3}" presName="text2" presStyleLbl="fgAcc2" presStyleIdx="3" presStyleCnt="5" custScaleY="600391" custLinFactNeighborX="53" custLinFactNeighborY="33745">
        <dgm:presLayoutVars>
          <dgm:chPref val="3"/>
        </dgm:presLayoutVars>
      </dgm:prSet>
      <dgm:spPr/>
    </dgm:pt>
    <dgm:pt modelId="{6EF741C7-C2EE-4A9D-8513-B8241D6B58CE}" type="pres">
      <dgm:prSet presAssocID="{FF28AB48-97BD-40DE-B0D0-E70D06FA31F3}" presName="hierChild3" presStyleCnt="0"/>
      <dgm:spPr/>
    </dgm:pt>
    <dgm:pt modelId="{965C385A-A420-4C34-94B3-9012843B3D8F}" type="pres">
      <dgm:prSet presAssocID="{A14F4D4A-ECF7-4F7C-86E2-A2EB58124BB6}" presName="Name10" presStyleLbl="parChTrans1D2" presStyleIdx="4" presStyleCnt="5"/>
      <dgm:spPr/>
    </dgm:pt>
    <dgm:pt modelId="{D5856514-BC2D-4AE9-9323-BAE3B86BA213}" type="pres">
      <dgm:prSet presAssocID="{09CA78B5-741C-4E45-B943-F6AD8950E7DA}" presName="hierRoot2" presStyleCnt="0"/>
      <dgm:spPr/>
    </dgm:pt>
    <dgm:pt modelId="{FB5AD9B1-2254-4762-84E9-C438BD108546}" type="pres">
      <dgm:prSet presAssocID="{09CA78B5-741C-4E45-B943-F6AD8950E7DA}" presName="composite2" presStyleCnt="0"/>
      <dgm:spPr/>
    </dgm:pt>
    <dgm:pt modelId="{9ABD7600-D5D8-4229-99CB-D916E93A6FC0}" type="pres">
      <dgm:prSet presAssocID="{09CA78B5-741C-4E45-B943-F6AD8950E7DA}" presName="background2" presStyleLbl="node2" presStyleIdx="4" presStyleCnt="5"/>
      <dgm:spPr/>
    </dgm:pt>
    <dgm:pt modelId="{D9FA5ACB-9E1E-48C4-A958-67B1A6A7E211}" type="pres">
      <dgm:prSet presAssocID="{09CA78B5-741C-4E45-B943-F6AD8950E7DA}" presName="text2" presStyleLbl="fgAcc2" presStyleIdx="4" presStyleCnt="5" custScaleY="600391" custLinFactNeighborX="53" custLinFactNeighborY="33745">
        <dgm:presLayoutVars>
          <dgm:chPref val="3"/>
        </dgm:presLayoutVars>
      </dgm:prSet>
      <dgm:spPr/>
    </dgm:pt>
    <dgm:pt modelId="{B32BC702-ECD6-4ED8-BE24-E22D07001E07}" type="pres">
      <dgm:prSet presAssocID="{09CA78B5-741C-4E45-B943-F6AD8950E7DA}" presName="hierChild3" presStyleCnt="0"/>
      <dgm:spPr/>
    </dgm:pt>
  </dgm:ptLst>
  <dgm:cxnLst>
    <dgm:cxn modelId="{4AB6E10D-0F9A-4AC6-AE4E-81F9E2F5DB63}" srcId="{7EB3CF2D-EFE9-43F4-A710-F8823D78EC3A}" destId="{FD6603F0-2C3F-4D8E-B6FE-1E45DE669BE5}" srcOrd="2" destOrd="0" parTransId="{06F776E4-2131-4878-80E4-4ADDC1940AE9}" sibTransId="{95C6DCCB-7FBE-44FD-95A9-67CCA83D2BBA}"/>
    <dgm:cxn modelId="{162F1711-86BA-4629-95A0-2EED7BA655C4}" srcId="{7EB3CF2D-EFE9-43F4-A710-F8823D78EC3A}" destId="{FF28AB48-97BD-40DE-B0D0-E70D06FA31F3}" srcOrd="3" destOrd="0" parTransId="{850B0C87-C092-47FC-ADB4-4E1D1211262F}" sibTransId="{8E535D27-3FAF-429C-AA83-9720B5B9A751}"/>
    <dgm:cxn modelId="{E1553611-7E12-485D-9142-BEA07A11AD70}" type="presOf" srcId="{7EB3CF2D-EFE9-43F4-A710-F8823D78EC3A}" destId="{4DC2A45D-12F4-4D2C-A2FC-4254963F6091}" srcOrd="0" destOrd="0" presId="urn:microsoft.com/office/officeart/2005/8/layout/hierarchy1"/>
    <dgm:cxn modelId="{BBE45036-8C88-42E8-A65D-D825718F6B00}" srcId="{7EB3CF2D-EFE9-43F4-A710-F8823D78EC3A}" destId="{4E2BA39C-A8B1-4FF2-9D89-B6E5765BE441}" srcOrd="0" destOrd="0" parTransId="{F6108C6B-ADD9-4B6D-878A-8287271132F7}" sibTransId="{7C09C0CB-C03C-4C3A-A524-515334A346FD}"/>
    <dgm:cxn modelId="{97E02C60-D4F0-42D1-AFD7-619CA4E269AA}" type="presOf" srcId="{EB9DA19D-CCA4-4F22-929F-6308BE961ACE}" destId="{D0DA09A7-B395-49BB-B424-607282372929}" srcOrd="0" destOrd="0" presId="urn:microsoft.com/office/officeart/2005/8/layout/hierarchy1"/>
    <dgm:cxn modelId="{C6A67360-F4B0-4D6E-94C4-E6AFA674A09F}" srcId="{EB9DA19D-CCA4-4F22-929F-6308BE961ACE}" destId="{7EB3CF2D-EFE9-43F4-A710-F8823D78EC3A}" srcOrd="0" destOrd="0" parTransId="{B4175BEF-7B10-4EF0-AF33-BE88F3701080}" sibTransId="{04A48ED2-0E0B-4E5E-89A5-F9E3D44693B8}"/>
    <dgm:cxn modelId="{713BC169-6B87-4832-BDED-27DBD312E1F9}" type="presOf" srcId="{06F776E4-2131-4878-80E4-4ADDC1940AE9}" destId="{32A200A4-CDC1-4D5C-BA5E-1BDA4BBBB0B1}" srcOrd="0" destOrd="0" presId="urn:microsoft.com/office/officeart/2005/8/layout/hierarchy1"/>
    <dgm:cxn modelId="{E54E194B-AF1F-4145-8591-B3A523956F1E}" type="presOf" srcId="{850B0C87-C092-47FC-ADB4-4E1D1211262F}" destId="{A3EF04E2-ABA3-4A1E-913D-B758DEE72D40}" srcOrd="0" destOrd="0" presId="urn:microsoft.com/office/officeart/2005/8/layout/hierarchy1"/>
    <dgm:cxn modelId="{DD12286B-DA0F-48A2-980D-F0E1FB9CC046}" type="presOf" srcId="{F6108C6B-ADD9-4B6D-878A-8287271132F7}" destId="{2627741A-61C9-4489-934D-D44663E1739D}" srcOrd="0" destOrd="0" presId="urn:microsoft.com/office/officeart/2005/8/layout/hierarchy1"/>
    <dgm:cxn modelId="{4A4FD47F-36F5-420E-85F1-1394B19066EB}" type="presOf" srcId="{FD6603F0-2C3F-4D8E-B6FE-1E45DE669BE5}" destId="{06E087C2-E904-4F25-893F-1BC2B7B56C23}" srcOrd="0" destOrd="0" presId="urn:microsoft.com/office/officeart/2005/8/layout/hierarchy1"/>
    <dgm:cxn modelId="{392BB783-1D42-4F92-A67C-71C996F89F5A}" type="presOf" srcId="{A14F4D4A-ECF7-4F7C-86E2-A2EB58124BB6}" destId="{965C385A-A420-4C34-94B3-9012843B3D8F}" srcOrd="0" destOrd="0" presId="urn:microsoft.com/office/officeart/2005/8/layout/hierarchy1"/>
    <dgm:cxn modelId="{A505808D-D95F-4C8C-BBAC-E386C9862AC6}" type="presOf" srcId="{09CA78B5-741C-4E45-B943-F6AD8950E7DA}" destId="{D9FA5ACB-9E1E-48C4-A958-67B1A6A7E211}" srcOrd="0" destOrd="0" presId="urn:microsoft.com/office/officeart/2005/8/layout/hierarchy1"/>
    <dgm:cxn modelId="{AC0B9A99-7940-41DD-A0E0-C326099D993B}" type="presOf" srcId="{4E2BA39C-A8B1-4FF2-9D89-B6E5765BE441}" destId="{3F7184A5-49D7-4BC3-8C95-25F1BD5DB639}" srcOrd="0" destOrd="0" presId="urn:microsoft.com/office/officeart/2005/8/layout/hierarchy1"/>
    <dgm:cxn modelId="{602B8E9D-CC33-429B-A5FE-121661B4BDD1}" srcId="{7EB3CF2D-EFE9-43F4-A710-F8823D78EC3A}" destId="{771E820A-AB14-48BA-A6A9-4CB7849E2622}" srcOrd="1" destOrd="0" parTransId="{33AD6385-9585-49ED-85CB-3612F6D81AC0}" sibTransId="{749F2A8D-86FE-465D-BD11-27B79FAFA2F1}"/>
    <dgm:cxn modelId="{C27CC3C0-7D0A-457D-98B9-03ABBC95114F}" type="presOf" srcId="{33AD6385-9585-49ED-85CB-3612F6D81AC0}" destId="{76AC40EB-E16C-4C50-B33B-9B0F8C2BB334}" srcOrd="0" destOrd="0" presId="urn:microsoft.com/office/officeart/2005/8/layout/hierarchy1"/>
    <dgm:cxn modelId="{BC839AC3-A87D-47EA-89ED-96B88F725347}" type="presOf" srcId="{FF28AB48-97BD-40DE-B0D0-E70D06FA31F3}" destId="{FACDB708-7618-4FCC-9A61-F638EF733604}" srcOrd="0" destOrd="0" presId="urn:microsoft.com/office/officeart/2005/8/layout/hierarchy1"/>
    <dgm:cxn modelId="{CA0881C8-78AF-484D-BAA4-6616366794E9}" type="presOf" srcId="{771E820A-AB14-48BA-A6A9-4CB7849E2622}" destId="{C84E7AB3-8AC4-4D9F-8EE7-15B362E842C6}" srcOrd="0" destOrd="0" presId="urn:microsoft.com/office/officeart/2005/8/layout/hierarchy1"/>
    <dgm:cxn modelId="{C48178FA-51AD-4B64-88CD-DA3CA0DF06B3}" srcId="{7EB3CF2D-EFE9-43F4-A710-F8823D78EC3A}" destId="{09CA78B5-741C-4E45-B943-F6AD8950E7DA}" srcOrd="4" destOrd="0" parTransId="{A14F4D4A-ECF7-4F7C-86E2-A2EB58124BB6}" sibTransId="{3C8A25A6-7424-4B60-AE06-A64FA7BB4E71}"/>
    <dgm:cxn modelId="{3948D45D-27AD-4C39-A0BC-A844AA276247}" type="presParOf" srcId="{D0DA09A7-B395-49BB-B424-607282372929}" destId="{C5FD8ACE-54B3-40F0-AB15-628A0D7171F9}" srcOrd="0" destOrd="0" presId="urn:microsoft.com/office/officeart/2005/8/layout/hierarchy1"/>
    <dgm:cxn modelId="{6B360393-A2F8-4C8D-ABD3-E07BFC23DA8F}" type="presParOf" srcId="{C5FD8ACE-54B3-40F0-AB15-628A0D7171F9}" destId="{1B74DA24-A449-4754-88BC-A7789BF510D7}" srcOrd="0" destOrd="0" presId="urn:microsoft.com/office/officeart/2005/8/layout/hierarchy1"/>
    <dgm:cxn modelId="{C8C6FEDC-03AC-45F7-AE88-54DF543673DA}" type="presParOf" srcId="{1B74DA24-A449-4754-88BC-A7789BF510D7}" destId="{1F16EFF6-D8BF-4DF4-8569-4BEAAF5F4C3D}" srcOrd="0" destOrd="0" presId="urn:microsoft.com/office/officeart/2005/8/layout/hierarchy1"/>
    <dgm:cxn modelId="{2716B6EF-BCBD-46F3-85F6-E076B1F8CA94}" type="presParOf" srcId="{1B74DA24-A449-4754-88BC-A7789BF510D7}" destId="{4DC2A45D-12F4-4D2C-A2FC-4254963F6091}" srcOrd="1" destOrd="0" presId="urn:microsoft.com/office/officeart/2005/8/layout/hierarchy1"/>
    <dgm:cxn modelId="{123C873A-85A3-4D86-8C65-479148D6E251}" type="presParOf" srcId="{C5FD8ACE-54B3-40F0-AB15-628A0D7171F9}" destId="{18B9D16B-9CBD-42F9-9423-670B2B5ABFCA}" srcOrd="1" destOrd="0" presId="urn:microsoft.com/office/officeart/2005/8/layout/hierarchy1"/>
    <dgm:cxn modelId="{EC75DAC6-8A08-4BA9-A8C5-0F1AC54655F4}" type="presParOf" srcId="{18B9D16B-9CBD-42F9-9423-670B2B5ABFCA}" destId="{2627741A-61C9-4489-934D-D44663E1739D}" srcOrd="0" destOrd="0" presId="urn:microsoft.com/office/officeart/2005/8/layout/hierarchy1"/>
    <dgm:cxn modelId="{58A15024-626A-4CC3-809A-A5B80E67296C}" type="presParOf" srcId="{18B9D16B-9CBD-42F9-9423-670B2B5ABFCA}" destId="{B02123F6-8D3B-4F97-A9D6-6D81E7843F07}" srcOrd="1" destOrd="0" presId="urn:microsoft.com/office/officeart/2005/8/layout/hierarchy1"/>
    <dgm:cxn modelId="{C40B4618-4BE2-4A8D-9BB0-9539C35D3808}" type="presParOf" srcId="{B02123F6-8D3B-4F97-A9D6-6D81E7843F07}" destId="{8F4D08DC-8F62-4126-9BA1-EFE241AD3FD6}" srcOrd="0" destOrd="0" presId="urn:microsoft.com/office/officeart/2005/8/layout/hierarchy1"/>
    <dgm:cxn modelId="{7DA63B5A-9443-4477-8DFC-76806283D1BD}" type="presParOf" srcId="{8F4D08DC-8F62-4126-9BA1-EFE241AD3FD6}" destId="{D1E1F343-DAC6-48D8-9BDA-EA7760852032}" srcOrd="0" destOrd="0" presId="urn:microsoft.com/office/officeart/2005/8/layout/hierarchy1"/>
    <dgm:cxn modelId="{72158908-A051-4D95-9CCF-D83C2BA9C0AD}" type="presParOf" srcId="{8F4D08DC-8F62-4126-9BA1-EFE241AD3FD6}" destId="{3F7184A5-49D7-4BC3-8C95-25F1BD5DB639}" srcOrd="1" destOrd="0" presId="urn:microsoft.com/office/officeart/2005/8/layout/hierarchy1"/>
    <dgm:cxn modelId="{0336B581-07FC-4D30-AF52-CBE4377F561E}" type="presParOf" srcId="{B02123F6-8D3B-4F97-A9D6-6D81E7843F07}" destId="{D74731C1-1F74-4E53-B6B9-59C5D27E1E0A}" srcOrd="1" destOrd="0" presId="urn:microsoft.com/office/officeart/2005/8/layout/hierarchy1"/>
    <dgm:cxn modelId="{AEF09EF5-7CA4-456F-A040-85C609C372D6}" type="presParOf" srcId="{18B9D16B-9CBD-42F9-9423-670B2B5ABFCA}" destId="{76AC40EB-E16C-4C50-B33B-9B0F8C2BB334}" srcOrd="2" destOrd="0" presId="urn:microsoft.com/office/officeart/2005/8/layout/hierarchy1"/>
    <dgm:cxn modelId="{515416CB-79EB-4895-9BC2-788B953F6D47}" type="presParOf" srcId="{18B9D16B-9CBD-42F9-9423-670B2B5ABFCA}" destId="{A6E18D4A-5E53-48C1-BBF9-CE0764CAF0E3}" srcOrd="3" destOrd="0" presId="urn:microsoft.com/office/officeart/2005/8/layout/hierarchy1"/>
    <dgm:cxn modelId="{10F71B96-5E36-4DC2-9B91-F853CF855D4F}" type="presParOf" srcId="{A6E18D4A-5E53-48C1-BBF9-CE0764CAF0E3}" destId="{E8A4253E-044B-413C-95B8-69BDB307D0B7}" srcOrd="0" destOrd="0" presId="urn:microsoft.com/office/officeart/2005/8/layout/hierarchy1"/>
    <dgm:cxn modelId="{E22D0E06-49AD-49EA-B2DC-8B6E246DF664}" type="presParOf" srcId="{E8A4253E-044B-413C-95B8-69BDB307D0B7}" destId="{F4DE9F7A-4AAC-4362-8739-B2A687696462}" srcOrd="0" destOrd="0" presId="urn:microsoft.com/office/officeart/2005/8/layout/hierarchy1"/>
    <dgm:cxn modelId="{540A6F62-E231-4266-A696-A6EB793440F0}" type="presParOf" srcId="{E8A4253E-044B-413C-95B8-69BDB307D0B7}" destId="{C84E7AB3-8AC4-4D9F-8EE7-15B362E842C6}" srcOrd="1" destOrd="0" presId="urn:microsoft.com/office/officeart/2005/8/layout/hierarchy1"/>
    <dgm:cxn modelId="{E09DBC8B-B5A2-4F50-9974-3FACE72F2BC3}" type="presParOf" srcId="{A6E18D4A-5E53-48C1-BBF9-CE0764CAF0E3}" destId="{FB9B0700-0A99-4C07-9A5B-37010C267968}" srcOrd="1" destOrd="0" presId="urn:microsoft.com/office/officeart/2005/8/layout/hierarchy1"/>
    <dgm:cxn modelId="{B94B74AC-779F-4642-AF91-8A6A9BAB00E1}" type="presParOf" srcId="{18B9D16B-9CBD-42F9-9423-670B2B5ABFCA}" destId="{32A200A4-CDC1-4D5C-BA5E-1BDA4BBBB0B1}" srcOrd="4" destOrd="0" presId="urn:microsoft.com/office/officeart/2005/8/layout/hierarchy1"/>
    <dgm:cxn modelId="{9E4DBC85-E498-422B-AE2F-4BD6B6E51BE5}" type="presParOf" srcId="{18B9D16B-9CBD-42F9-9423-670B2B5ABFCA}" destId="{EA3DFDC3-E2E0-4F48-AF54-7C391D9B6CF2}" srcOrd="5" destOrd="0" presId="urn:microsoft.com/office/officeart/2005/8/layout/hierarchy1"/>
    <dgm:cxn modelId="{1A86DFD5-21FB-4A1E-A6BC-27022F4921D0}" type="presParOf" srcId="{EA3DFDC3-E2E0-4F48-AF54-7C391D9B6CF2}" destId="{D111817F-F72A-45C9-B783-24E9A39689F5}" srcOrd="0" destOrd="0" presId="urn:microsoft.com/office/officeart/2005/8/layout/hierarchy1"/>
    <dgm:cxn modelId="{367E11D8-2DEB-4907-86AE-842098295D65}" type="presParOf" srcId="{D111817F-F72A-45C9-B783-24E9A39689F5}" destId="{C38F2E1F-9CE1-4C32-92E4-C01D5A634EAB}" srcOrd="0" destOrd="0" presId="urn:microsoft.com/office/officeart/2005/8/layout/hierarchy1"/>
    <dgm:cxn modelId="{E33B1443-9D5F-41C8-A0CF-E3C28FAB45CE}" type="presParOf" srcId="{D111817F-F72A-45C9-B783-24E9A39689F5}" destId="{06E087C2-E904-4F25-893F-1BC2B7B56C23}" srcOrd="1" destOrd="0" presId="urn:microsoft.com/office/officeart/2005/8/layout/hierarchy1"/>
    <dgm:cxn modelId="{94B97620-DAA3-4D40-A552-A26608072742}" type="presParOf" srcId="{EA3DFDC3-E2E0-4F48-AF54-7C391D9B6CF2}" destId="{826FC65B-8AE7-47DE-AD59-564E4C0D9E29}" srcOrd="1" destOrd="0" presId="urn:microsoft.com/office/officeart/2005/8/layout/hierarchy1"/>
    <dgm:cxn modelId="{AADDC3F9-F683-4ACC-B793-A9564354650D}" type="presParOf" srcId="{18B9D16B-9CBD-42F9-9423-670B2B5ABFCA}" destId="{A3EF04E2-ABA3-4A1E-913D-B758DEE72D40}" srcOrd="6" destOrd="0" presId="urn:microsoft.com/office/officeart/2005/8/layout/hierarchy1"/>
    <dgm:cxn modelId="{517500ED-7ED9-4EE7-9483-50C4B5DAA9E0}" type="presParOf" srcId="{18B9D16B-9CBD-42F9-9423-670B2B5ABFCA}" destId="{8F423B1A-9605-407A-B044-4E2057FE209E}" srcOrd="7" destOrd="0" presId="urn:microsoft.com/office/officeart/2005/8/layout/hierarchy1"/>
    <dgm:cxn modelId="{BDD6E7C3-8BAB-49F5-96EA-9923E4197710}" type="presParOf" srcId="{8F423B1A-9605-407A-B044-4E2057FE209E}" destId="{56E9BEC2-9D80-4CCC-8987-B56AEEB983BE}" srcOrd="0" destOrd="0" presId="urn:microsoft.com/office/officeart/2005/8/layout/hierarchy1"/>
    <dgm:cxn modelId="{2710F1B6-1A3D-42F0-9205-082727CFBB89}" type="presParOf" srcId="{56E9BEC2-9D80-4CCC-8987-B56AEEB983BE}" destId="{952D3F00-0641-4967-8E90-57A6314E7B50}" srcOrd="0" destOrd="0" presId="urn:microsoft.com/office/officeart/2005/8/layout/hierarchy1"/>
    <dgm:cxn modelId="{EF4D93F7-5557-45AC-88DC-7CCC824D166D}" type="presParOf" srcId="{56E9BEC2-9D80-4CCC-8987-B56AEEB983BE}" destId="{FACDB708-7618-4FCC-9A61-F638EF733604}" srcOrd="1" destOrd="0" presId="urn:microsoft.com/office/officeart/2005/8/layout/hierarchy1"/>
    <dgm:cxn modelId="{31885F6F-3601-463C-861D-58D177928C05}" type="presParOf" srcId="{8F423B1A-9605-407A-B044-4E2057FE209E}" destId="{6EF741C7-C2EE-4A9D-8513-B8241D6B58CE}" srcOrd="1" destOrd="0" presId="urn:microsoft.com/office/officeart/2005/8/layout/hierarchy1"/>
    <dgm:cxn modelId="{422DA176-F07D-409B-AD23-AA8F84069EFD}" type="presParOf" srcId="{18B9D16B-9CBD-42F9-9423-670B2B5ABFCA}" destId="{965C385A-A420-4C34-94B3-9012843B3D8F}" srcOrd="8" destOrd="0" presId="urn:microsoft.com/office/officeart/2005/8/layout/hierarchy1"/>
    <dgm:cxn modelId="{A5ABE982-753A-4636-B0FC-36544310161D}" type="presParOf" srcId="{18B9D16B-9CBD-42F9-9423-670B2B5ABFCA}" destId="{D5856514-BC2D-4AE9-9323-BAE3B86BA213}" srcOrd="9" destOrd="0" presId="urn:microsoft.com/office/officeart/2005/8/layout/hierarchy1"/>
    <dgm:cxn modelId="{844E8797-0D92-4186-B28D-DBC9CE5F1455}" type="presParOf" srcId="{D5856514-BC2D-4AE9-9323-BAE3B86BA213}" destId="{FB5AD9B1-2254-4762-84E9-C438BD108546}" srcOrd="0" destOrd="0" presId="urn:microsoft.com/office/officeart/2005/8/layout/hierarchy1"/>
    <dgm:cxn modelId="{F1FBF147-49C0-4F0B-8C0A-5C59879101EB}" type="presParOf" srcId="{FB5AD9B1-2254-4762-84E9-C438BD108546}" destId="{9ABD7600-D5D8-4229-99CB-D916E93A6FC0}" srcOrd="0" destOrd="0" presId="urn:microsoft.com/office/officeart/2005/8/layout/hierarchy1"/>
    <dgm:cxn modelId="{C706661E-16E1-43CC-972B-5AF1D543CE5B}" type="presParOf" srcId="{FB5AD9B1-2254-4762-84E9-C438BD108546}" destId="{D9FA5ACB-9E1E-48C4-A958-67B1A6A7E211}" srcOrd="1" destOrd="0" presId="urn:microsoft.com/office/officeart/2005/8/layout/hierarchy1"/>
    <dgm:cxn modelId="{52859928-1F17-4D19-857A-7EC0398D3A1B}" type="presParOf" srcId="{D5856514-BC2D-4AE9-9323-BAE3B86BA213}" destId="{B32BC702-ECD6-4ED8-BE24-E22D07001E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A60DF5-8D7E-4DDA-9C6C-001296985EC0}" type="doc">
      <dgm:prSet loTypeId="urn:microsoft.com/office/officeart/2005/8/layout/hierarchy6" loCatId="hierarchy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6EDA65-1CC7-4BEA-BFC9-5D6FD3E682D9}">
      <dgm:prSet phldrT="[Text]" custT="1"/>
      <dgm:spPr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</dgm:spPr>
      <dgm:t>
        <a:bodyPr/>
        <a:lstStyle/>
        <a:p>
          <a:r>
            <a:rPr lang="ar-SA" sz="2000" b="1" dirty="0"/>
            <a:t>تنقسم القوانين في الدول</a:t>
          </a:r>
          <a:endParaRPr lang="en-US" sz="2000" b="1" dirty="0"/>
        </a:p>
      </dgm:t>
    </dgm:pt>
    <dgm:pt modelId="{8B585154-A743-40FB-90A3-C3441AEAFBC9}" type="parTrans" cxnId="{5924F0C0-94CD-4A82-B4F8-5CE45D7A398D}">
      <dgm:prSet/>
      <dgm:spPr/>
      <dgm:t>
        <a:bodyPr/>
        <a:lstStyle/>
        <a:p>
          <a:endParaRPr lang="en-US"/>
        </a:p>
      </dgm:t>
    </dgm:pt>
    <dgm:pt modelId="{4E26FE75-DD6B-4C77-8819-1AAA6EFCD05A}" type="sibTrans" cxnId="{5924F0C0-94CD-4A82-B4F8-5CE45D7A398D}">
      <dgm:prSet/>
      <dgm:spPr/>
      <dgm:t>
        <a:bodyPr/>
        <a:lstStyle/>
        <a:p>
          <a:endParaRPr lang="en-US"/>
        </a:p>
      </dgm:t>
    </dgm:pt>
    <dgm:pt modelId="{7045278B-F119-4D0A-BD8D-5EAFB8E01D8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خاصة</a:t>
          </a:r>
          <a:endParaRPr lang="en-US" dirty="0"/>
        </a:p>
      </dgm:t>
    </dgm:pt>
    <dgm:pt modelId="{8B9D5C10-E7F9-4E35-9C7A-80BF9B5A6CC8}" type="parTrans" cxnId="{04C29736-81C7-4F5D-885A-8128FCAB3760}">
      <dgm:prSet/>
      <dgm:spPr/>
      <dgm:t>
        <a:bodyPr/>
        <a:lstStyle/>
        <a:p>
          <a:endParaRPr lang="en-US"/>
        </a:p>
      </dgm:t>
    </dgm:pt>
    <dgm:pt modelId="{40762F74-1CE0-4C48-BCB2-7B6B9E5F0D7F}" type="sibTrans" cxnId="{04C29736-81C7-4F5D-885A-8128FCAB3760}">
      <dgm:prSet/>
      <dgm:spPr/>
      <dgm:t>
        <a:bodyPr/>
        <a:lstStyle/>
        <a:p>
          <a:endParaRPr lang="en-US"/>
        </a:p>
      </dgm:t>
    </dgm:pt>
    <dgm:pt modelId="{5CFDCA8B-7307-43F0-B345-8B690F5CA95E}">
      <dgm:prSet phldrT="[Text]"/>
      <dgm:spPr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</dgm:spPr>
      <dgm:t>
        <a:bodyPr/>
        <a:lstStyle/>
        <a:p>
          <a:r>
            <a:rPr lang="ar-SA"/>
            <a:t>قوانين عامة</a:t>
          </a:r>
          <a:endParaRPr lang="en-US" dirty="0"/>
        </a:p>
      </dgm:t>
    </dgm:pt>
    <dgm:pt modelId="{09A0E0EB-DDE7-42D8-B649-6C3187AD0A68}" type="parTrans" cxnId="{49660C18-516D-4095-9772-CC3636B34784}">
      <dgm:prSet/>
      <dgm:spPr/>
      <dgm:t>
        <a:bodyPr/>
        <a:lstStyle/>
        <a:p>
          <a:endParaRPr lang="en-US"/>
        </a:p>
      </dgm:t>
    </dgm:pt>
    <dgm:pt modelId="{DC2A7643-AF4C-45FA-BEBA-E2730488B169}" type="sibTrans" cxnId="{49660C18-516D-4095-9772-CC3636B34784}">
      <dgm:prSet/>
      <dgm:spPr/>
      <dgm:t>
        <a:bodyPr/>
        <a:lstStyle/>
        <a:p>
          <a:endParaRPr lang="en-US"/>
        </a:p>
      </dgm:t>
    </dgm:pt>
    <dgm:pt modelId="{07BA9BE1-F1EB-4A1F-829D-9CFEB9A78233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قوانين مدنية</a:t>
          </a:r>
          <a:endParaRPr lang="en-US" dirty="0"/>
        </a:p>
      </dgm:t>
    </dgm:pt>
    <dgm:pt modelId="{743AA0D2-CEFB-4D17-A622-B592E2855E2F}" type="parTrans" cxnId="{9A38C889-7318-4F60-8C11-4CACA56484FA}">
      <dgm:prSet/>
      <dgm:spPr/>
      <dgm:t>
        <a:bodyPr/>
        <a:lstStyle/>
        <a:p>
          <a:endParaRPr lang="en-US"/>
        </a:p>
      </dgm:t>
    </dgm:pt>
    <dgm:pt modelId="{3F00FF0D-B165-494B-8728-6EC0A39DDB73}" type="sibTrans" cxnId="{9A38C889-7318-4F60-8C11-4CACA56484FA}">
      <dgm:prSet/>
      <dgm:spPr/>
      <dgm:t>
        <a:bodyPr/>
        <a:lstStyle/>
        <a:p>
          <a:endParaRPr lang="en-US"/>
        </a:p>
      </dgm:t>
    </dgm:pt>
    <dgm:pt modelId="{9C63002C-F81C-4937-983E-8857806CA50D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اصول المحاكمات</a:t>
          </a:r>
          <a:endParaRPr lang="en-US" dirty="0"/>
        </a:p>
      </dgm:t>
    </dgm:pt>
    <dgm:pt modelId="{48DAEB88-2CBC-4B79-A4BC-3633D175DC70}" type="parTrans" cxnId="{9D564C76-F056-49E0-82D8-19D31E6770C0}">
      <dgm:prSet/>
      <dgm:spPr/>
      <dgm:t>
        <a:bodyPr/>
        <a:lstStyle/>
        <a:p>
          <a:endParaRPr lang="en-US"/>
        </a:p>
      </dgm:t>
    </dgm:pt>
    <dgm:pt modelId="{813C3E3C-CFE1-4D03-9660-D81E107EF689}" type="sibTrans" cxnId="{9D564C76-F056-49E0-82D8-19D31E6770C0}">
      <dgm:prSet/>
      <dgm:spPr/>
      <dgm:t>
        <a:bodyPr/>
        <a:lstStyle/>
        <a:p>
          <a:endParaRPr lang="en-US"/>
        </a:p>
      </dgm:t>
    </dgm:pt>
    <dgm:pt modelId="{4130C7D2-DFFE-4E9B-98CD-267BE99A588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العقوبات</a:t>
          </a:r>
          <a:endParaRPr lang="en-US" dirty="0"/>
        </a:p>
      </dgm:t>
    </dgm:pt>
    <dgm:pt modelId="{8E152121-31AC-4D95-86C9-C8E225BC35C6}" type="parTrans" cxnId="{E0CF0108-C458-4795-9327-1E948F829016}">
      <dgm:prSet/>
      <dgm:spPr/>
      <dgm:t>
        <a:bodyPr/>
        <a:lstStyle/>
        <a:p>
          <a:endParaRPr lang="en-US"/>
        </a:p>
      </dgm:t>
    </dgm:pt>
    <dgm:pt modelId="{40D6BD07-364B-4516-B471-E1133410253D}" type="sibTrans" cxnId="{E0CF0108-C458-4795-9327-1E948F829016}">
      <dgm:prSet/>
      <dgm:spPr/>
      <dgm:t>
        <a:bodyPr/>
        <a:lstStyle/>
        <a:p>
          <a:endParaRPr lang="en-US"/>
        </a:p>
      </dgm:t>
    </dgm:pt>
    <dgm:pt modelId="{1A72706E-64E5-4B8C-81C2-8568752D4CE9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قانون خدمة جامعية</a:t>
          </a:r>
          <a:endParaRPr lang="en-US" dirty="0"/>
        </a:p>
      </dgm:t>
    </dgm:pt>
    <dgm:pt modelId="{BB187A59-812F-48EE-B8D1-DD5C060B6A8B}" type="parTrans" cxnId="{5A99D603-7595-4C70-83D5-333492854F2F}">
      <dgm:prSet/>
      <dgm:spPr/>
      <dgm:t>
        <a:bodyPr/>
        <a:lstStyle/>
        <a:p>
          <a:endParaRPr lang="en-US"/>
        </a:p>
      </dgm:t>
    </dgm:pt>
    <dgm:pt modelId="{FCD7262D-59D6-455A-AC96-03C176817139}" type="sibTrans" cxnId="{5A99D603-7595-4C70-83D5-333492854F2F}">
      <dgm:prSet/>
      <dgm:spPr/>
      <dgm:t>
        <a:bodyPr/>
        <a:lstStyle/>
        <a:p>
          <a:endParaRPr lang="en-US"/>
        </a:p>
      </dgm:t>
    </dgm:pt>
    <dgm:pt modelId="{FBAF2C77-16DA-4009-BE11-B834AEB3E876}">
      <dgm:prSet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r>
            <a:rPr lang="ar-SA"/>
            <a:t>عقوبات عسكرية</a:t>
          </a:r>
          <a:endParaRPr lang="en-US" dirty="0"/>
        </a:p>
      </dgm:t>
    </dgm:pt>
    <dgm:pt modelId="{E784F23D-50C9-4EC4-A34C-896A63FF263C}" type="parTrans" cxnId="{D0C8F5D0-1C5A-48F7-9F56-6B9D4D6F0C71}">
      <dgm:prSet/>
      <dgm:spPr/>
      <dgm:t>
        <a:bodyPr/>
        <a:lstStyle/>
        <a:p>
          <a:endParaRPr lang="en-US"/>
        </a:p>
      </dgm:t>
    </dgm:pt>
    <dgm:pt modelId="{A64BC520-8817-4329-9614-B6C235B34DFA}" type="sibTrans" cxnId="{D0C8F5D0-1C5A-48F7-9F56-6B9D4D6F0C71}">
      <dgm:prSet/>
      <dgm:spPr/>
      <dgm:t>
        <a:bodyPr/>
        <a:lstStyle/>
        <a:p>
          <a:endParaRPr lang="en-US"/>
        </a:p>
      </dgm:t>
    </dgm:pt>
    <dgm:pt modelId="{64B5535F-3B08-4219-A3A2-E80823AD6E54}" type="pres">
      <dgm:prSet presAssocID="{21A60DF5-8D7E-4DDA-9C6C-001296985EC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8978AE-B434-4CD1-A871-24801E95EC6A}" type="pres">
      <dgm:prSet presAssocID="{21A60DF5-8D7E-4DDA-9C6C-001296985EC0}" presName="hierFlow" presStyleCnt="0"/>
      <dgm:spPr/>
    </dgm:pt>
    <dgm:pt modelId="{E82011DB-B04A-4D7F-9F2C-084BF7D8722F}" type="pres">
      <dgm:prSet presAssocID="{21A60DF5-8D7E-4DDA-9C6C-001296985EC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744FED6-2CD9-4E12-A860-51FAD3D09534}" type="pres">
      <dgm:prSet presAssocID="{446EDA65-1CC7-4BEA-BFC9-5D6FD3E682D9}" presName="Name14" presStyleCnt="0"/>
      <dgm:spPr/>
    </dgm:pt>
    <dgm:pt modelId="{E3F51476-A9A0-4EC8-873C-15134D3E0A82}" type="pres">
      <dgm:prSet presAssocID="{446EDA65-1CC7-4BEA-BFC9-5D6FD3E682D9}" presName="level1Shape" presStyleLbl="node0" presStyleIdx="0" presStyleCnt="1" custScaleX="278275" custScaleY="82741" custLinFactY="-68891" custLinFactNeighborX="32260" custLinFactNeighborY="-100000">
        <dgm:presLayoutVars>
          <dgm:chPref val="3"/>
        </dgm:presLayoutVars>
      </dgm:prSet>
      <dgm:spPr/>
    </dgm:pt>
    <dgm:pt modelId="{50E2A4C2-5330-4B82-B55F-E83956A68A70}" type="pres">
      <dgm:prSet presAssocID="{446EDA65-1CC7-4BEA-BFC9-5D6FD3E682D9}" presName="hierChild2" presStyleCnt="0"/>
      <dgm:spPr/>
    </dgm:pt>
    <dgm:pt modelId="{465891B4-33D1-49B7-8119-D6DBF79273B7}" type="pres">
      <dgm:prSet presAssocID="{8B9D5C10-E7F9-4E35-9C7A-80BF9B5A6CC8}" presName="Name19" presStyleLbl="parChTrans1D2" presStyleIdx="0" presStyleCnt="2"/>
      <dgm:spPr/>
    </dgm:pt>
    <dgm:pt modelId="{D56F9D5E-88A4-4281-AE68-BD8F91D78469}" type="pres">
      <dgm:prSet presAssocID="{7045278B-F119-4D0A-BD8D-5EAFB8E01D8E}" presName="Name21" presStyleCnt="0"/>
      <dgm:spPr/>
    </dgm:pt>
    <dgm:pt modelId="{45A1E0B5-7AD5-4E00-8B3E-9AE10759E1B1}" type="pres">
      <dgm:prSet presAssocID="{7045278B-F119-4D0A-BD8D-5EAFB8E01D8E}" presName="level2Shape" presStyleLbl="node2" presStyleIdx="0" presStyleCnt="2" custScaleX="183706" custScaleY="51916" custLinFactNeighborX="32235" custLinFactNeighborY="-88255"/>
      <dgm:spPr/>
    </dgm:pt>
    <dgm:pt modelId="{DA122B67-AFFB-4924-A1AB-B3DFD81B661E}" type="pres">
      <dgm:prSet presAssocID="{7045278B-F119-4D0A-BD8D-5EAFB8E01D8E}" presName="hierChild3" presStyleCnt="0"/>
      <dgm:spPr/>
    </dgm:pt>
    <dgm:pt modelId="{85FF7F42-A366-4264-8F1C-6EA8B7836F80}" type="pres">
      <dgm:prSet presAssocID="{BB187A59-812F-48EE-B8D1-DD5C060B6A8B}" presName="Name19" presStyleLbl="parChTrans1D3" presStyleIdx="0" presStyleCnt="5"/>
      <dgm:spPr/>
    </dgm:pt>
    <dgm:pt modelId="{2E4CA9EE-6E57-4D3F-8F4D-14F027BE9607}" type="pres">
      <dgm:prSet presAssocID="{1A72706E-64E5-4B8C-81C2-8568752D4CE9}" presName="Name21" presStyleCnt="0"/>
      <dgm:spPr/>
    </dgm:pt>
    <dgm:pt modelId="{8BDC1358-5B1E-4913-9EEF-C772D092D77E}" type="pres">
      <dgm:prSet presAssocID="{1A72706E-64E5-4B8C-81C2-8568752D4CE9}" presName="level2Shape" presStyleLbl="node3" presStyleIdx="0" presStyleCnt="5" custLinFactY="61840" custLinFactNeighborY="100000"/>
      <dgm:spPr/>
    </dgm:pt>
    <dgm:pt modelId="{AA677409-E9BF-4429-A76D-D8070648A57D}" type="pres">
      <dgm:prSet presAssocID="{1A72706E-64E5-4B8C-81C2-8568752D4CE9}" presName="hierChild3" presStyleCnt="0"/>
      <dgm:spPr/>
    </dgm:pt>
    <dgm:pt modelId="{D6D6F994-1183-4DCF-9878-886053156C20}" type="pres">
      <dgm:prSet presAssocID="{E784F23D-50C9-4EC4-A34C-896A63FF263C}" presName="Name19" presStyleLbl="parChTrans1D3" presStyleIdx="1" presStyleCnt="5"/>
      <dgm:spPr/>
    </dgm:pt>
    <dgm:pt modelId="{8C25A077-2460-4ECD-B410-C20529044F1B}" type="pres">
      <dgm:prSet presAssocID="{FBAF2C77-16DA-4009-BE11-B834AEB3E876}" presName="Name21" presStyleCnt="0"/>
      <dgm:spPr/>
    </dgm:pt>
    <dgm:pt modelId="{2450249A-B18E-4CC7-9781-5422E4E5C9EA}" type="pres">
      <dgm:prSet presAssocID="{FBAF2C77-16DA-4009-BE11-B834AEB3E876}" presName="level2Shape" presStyleLbl="node3" presStyleIdx="1" presStyleCnt="5" custLinFactY="61840" custLinFactNeighborY="100000"/>
      <dgm:spPr/>
    </dgm:pt>
    <dgm:pt modelId="{FA86BD65-0F99-4800-8DF9-506E54201F4C}" type="pres">
      <dgm:prSet presAssocID="{FBAF2C77-16DA-4009-BE11-B834AEB3E876}" presName="hierChild3" presStyleCnt="0"/>
      <dgm:spPr/>
    </dgm:pt>
    <dgm:pt modelId="{64E727E2-8BC8-49F0-A43F-86332EB9A3E0}" type="pres">
      <dgm:prSet presAssocID="{09A0E0EB-DDE7-42D8-B649-6C3187AD0A68}" presName="Name19" presStyleLbl="parChTrans1D2" presStyleIdx="1" presStyleCnt="2"/>
      <dgm:spPr/>
    </dgm:pt>
    <dgm:pt modelId="{FF67E138-C6A4-494A-9F1C-4E855D9B7D57}" type="pres">
      <dgm:prSet presAssocID="{5CFDCA8B-7307-43F0-B345-8B690F5CA95E}" presName="Name21" presStyleCnt="0"/>
      <dgm:spPr/>
    </dgm:pt>
    <dgm:pt modelId="{242A2EF0-F3FD-4CF0-B375-DD353C03F0F9}" type="pres">
      <dgm:prSet presAssocID="{5CFDCA8B-7307-43F0-B345-8B690F5CA95E}" presName="level2Shape" presStyleLbl="node2" presStyleIdx="1" presStyleCnt="2" custScaleX="183706" custScaleY="51916" custLinFactNeighborX="29345" custLinFactNeighborY="-88605"/>
      <dgm:spPr/>
    </dgm:pt>
    <dgm:pt modelId="{831F476E-2F8A-43B0-AD20-7ED06C258188}" type="pres">
      <dgm:prSet presAssocID="{5CFDCA8B-7307-43F0-B345-8B690F5CA95E}" presName="hierChild3" presStyleCnt="0"/>
      <dgm:spPr/>
    </dgm:pt>
    <dgm:pt modelId="{23C6B844-BBB5-4C6A-8430-C09B0281FB22}" type="pres">
      <dgm:prSet presAssocID="{743AA0D2-CEFB-4D17-A622-B592E2855E2F}" presName="Name19" presStyleLbl="parChTrans1D3" presStyleIdx="2" presStyleCnt="5"/>
      <dgm:spPr/>
    </dgm:pt>
    <dgm:pt modelId="{94CAB8E0-13F0-49A3-AEF0-83C10722D0A5}" type="pres">
      <dgm:prSet presAssocID="{07BA9BE1-F1EB-4A1F-829D-9CFEB9A78233}" presName="Name21" presStyleCnt="0"/>
      <dgm:spPr/>
    </dgm:pt>
    <dgm:pt modelId="{E11328E0-6C44-4343-B8CE-DCFA29198B6F}" type="pres">
      <dgm:prSet presAssocID="{07BA9BE1-F1EB-4A1F-829D-9CFEB9A78233}" presName="level2Shape" presStyleLbl="node3" presStyleIdx="2" presStyleCnt="5" custLinFactY="61840" custLinFactNeighborY="100000"/>
      <dgm:spPr/>
    </dgm:pt>
    <dgm:pt modelId="{871CD501-0D5A-4614-9162-A1A999D8B103}" type="pres">
      <dgm:prSet presAssocID="{07BA9BE1-F1EB-4A1F-829D-9CFEB9A78233}" presName="hierChild3" presStyleCnt="0"/>
      <dgm:spPr/>
    </dgm:pt>
    <dgm:pt modelId="{BDEFD286-D3CB-4A6A-8CC0-6B919C38E770}" type="pres">
      <dgm:prSet presAssocID="{48DAEB88-2CBC-4B79-A4BC-3633D175DC70}" presName="Name19" presStyleLbl="parChTrans1D3" presStyleIdx="3" presStyleCnt="5"/>
      <dgm:spPr/>
    </dgm:pt>
    <dgm:pt modelId="{9FC51AC9-09A9-493F-9EC2-BE782E14083A}" type="pres">
      <dgm:prSet presAssocID="{9C63002C-F81C-4937-983E-8857806CA50D}" presName="Name21" presStyleCnt="0"/>
      <dgm:spPr/>
    </dgm:pt>
    <dgm:pt modelId="{F218460D-AF83-4469-89DF-A4C240B8778E}" type="pres">
      <dgm:prSet presAssocID="{9C63002C-F81C-4937-983E-8857806CA50D}" presName="level2Shape" presStyleLbl="node3" presStyleIdx="3" presStyleCnt="5" custLinFactY="61840" custLinFactNeighborX="-208" custLinFactNeighborY="100000"/>
      <dgm:spPr/>
    </dgm:pt>
    <dgm:pt modelId="{A5461D40-36BA-45A5-A364-F14A17604B09}" type="pres">
      <dgm:prSet presAssocID="{9C63002C-F81C-4937-983E-8857806CA50D}" presName="hierChild3" presStyleCnt="0"/>
      <dgm:spPr/>
    </dgm:pt>
    <dgm:pt modelId="{7D1C9F6D-89F2-43D9-8449-6792A5087C5C}" type="pres">
      <dgm:prSet presAssocID="{8E152121-31AC-4D95-86C9-C8E225BC35C6}" presName="Name19" presStyleLbl="parChTrans1D3" presStyleIdx="4" presStyleCnt="5"/>
      <dgm:spPr/>
    </dgm:pt>
    <dgm:pt modelId="{D3BBC870-2735-443D-91B0-2B993ECE431E}" type="pres">
      <dgm:prSet presAssocID="{4130C7D2-DFFE-4E9B-98CD-267BE99A5886}" presName="Name21" presStyleCnt="0"/>
      <dgm:spPr/>
    </dgm:pt>
    <dgm:pt modelId="{796067F6-A916-4B70-8CD4-DD19E908F253}" type="pres">
      <dgm:prSet presAssocID="{4130C7D2-DFFE-4E9B-98CD-267BE99A5886}" presName="level2Shape" presStyleLbl="node3" presStyleIdx="4" presStyleCnt="5" custLinFactY="61840" custLinFactNeighborY="100000"/>
      <dgm:spPr/>
    </dgm:pt>
    <dgm:pt modelId="{9DA4CD79-BBE6-4DC0-8365-21AA52D944AE}" type="pres">
      <dgm:prSet presAssocID="{4130C7D2-DFFE-4E9B-98CD-267BE99A5886}" presName="hierChild3" presStyleCnt="0"/>
      <dgm:spPr/>
    </dgm:pt>
    <dgm:pt modelId="{01B70C9F-3326-4BFA-9297-DD593C66CE9D}" type="pres">
      <dgm:prSet presAssocID="{21A60DF5-8D7E-4DDA-9C6C-001296985EC0}" presName="bgShapesFlow" presStyleCnt="0"/>
      <dgm:spPr/>
    </dgm:pt>
  </dgm:ptLst>
  <dgm:cxnLst>
    <dgm:cxn modelId="{5A99D603-7595-4C70-83D5-333492854F2F}" srcId="{7045278B-F119-4D0A-BD8D-5EAFB8E01D8E}" destId="{1A72706E-64E5-4B8C-81C2-8568752D4CE9}" srcOrd="0" destOrd="0" parTransId="{BB187A59-812F-48EE-B8D1-DD5C060B6A8B}" sibTransId="{FCD7262D-59D6-455A-AC96-03C176817139}"/>
    <dgm:cxn modelId="{E0CF0108-C458-4795-9327-1E948F829016}" srcId="{5CFDCA8B-7307-43F0-B345-8B690F5CA95E}" destId="{4130C7D2-DFFE-4E9B-98CD-267BE99A5886}" srcOrd="2" destOrd="0" parTransId="{8E152121-31AC-4D95-86C9-C8E225BC35C6}" sibTransId="{40D6BD07-364B-4516-B471-E1133410253D}"/>
    <dgm:cxn modelId="{62463909-BD5C-4D5F-92AD-3129C6F10B14}" type="presOf" srcId="{FBAF2C77-16DA-4009-BE11-B834AEB3E876}" destId="{2450249A-B18E-4CC7-9781-5422E4E5C9EA}" srcOrd="0" destOrd="0" presId="urn:microsoft.com/office/officeart/2005/8/layout/hierarchy6"/>
    <dgm:cxn modelId="{49660C18-516D-4095-9772-CC3636B34784}" srcId="{446EDA65-1CC7-4BEA-BFC9-5D6FD3E682D9}" destId="{5CFDCA8B-7307-43F0-B345-8B690F5CA95E}" srcOrd="1" destOrd="0" parTransId="{09A0E0EB-DDE7-42D8-B649-6C3187AD0A68}" sibTransId="{DC2A7643-AF4C-45FA-BEBA-E2730488B169}"/>
    <dgm:cxn modelId="{E726D033-E0DE-4567-8C3D-41CB82F1F815}" type="presOf" srcId="{5CFDCA8B-7307-43F0-B345-8B690F5CA95E}" destId="{242A2EF0-F3FD-4CF0-B375-DD353C03F0F9}" srcOrd="0" destOrd="0" presId="urn:microsoft.com/office/officeart/2005/8/layout/hierarchy6"/>
    <dgm:cxn modelId="{04C29736-81C7-4F5D-885A-8128FCAB3760}" srcId="{446EDA65-1CC7-4BEA-BFC9-5D6FD3E682D9}" destId="{7045278B-F119-4D0A-BD8D-5EAFB8E01D8E}" srcOrd="0" destOrd="0" parTransId="{8B9D5C10-E7F9-4E35-9C7A-80BF9B5A6CC8}" sibTransId="{40762F74-1CE0-4C48-BCB2-7B6B9E5F0D7F}"/>
    <dgm:cxn modelId="{EAAD0D5C-295F-445E-91DB-E58E29D0A13D}" type="presOf" srcId="{21A60DF5-8D7E-4DDA-9C6C-001296985EC0}" destId="{64B5535F-3B08-4219-A3A2-E80823AD6E54}" srcOrd="0" destOrd="0" presId="urn:microsoft.com/office/officeart/2005/8/layout/hierarchy6"/>
    <dgm:cxn modelId="{B46B035F-ACBF-47B9-BB7A-74AAAC1085BF}" type="presOf" srcId="{743AA0D2-CEFB-4D17-A622-B592E2855E2F}" destId="{23C6B844-BBB5-4C6A-8430-C09B0281FB22}" srcOrd="0" destOrd="0" presId="urn:microsoft.com/office/officeart/2005/8/layout/hierarchy6"/>
    <dgm:cxn modelId="{83F42B61-525C-4A93-A395-FDA74A7147A2}" type="presOf" srcId="{9C63002C-F81C-4937-983E-8857806CA50D}" destId="{F218460D-AF83-4469-89DF-A4C240B8778E}" srcOrd="0" destOrd="0" presId="urn:microsoft.com/office/officeart/2005/8/layout/hierarchy6"/>
    <dgm:cxn modelId="{99921663-DE1B-4A9C-9AD2-1BB9D31B1963}" type="presOf" srcId="{446EDA65-1CC7-4BEA-BFC9-5D6FD3E682D9}" destId="{E3F51476-A9A0-4EC8-873C-15134D3E0A82}" srcOrd="0" destOrd="0" presId="urn:microsoft.com/office/officeart/2005/8/layout/hierarchy6"/>
    <dgm:cxn modelId="{3F9D216A-E7E9-47FC-98B0-CEB37AC5CDED}" type="presOf" srcId="{1A72706E-64E5-4B8C-81C2-8568752D4CE9}" destId="{8BDC1358-5B1E-4913-9EEF-C772D092D77E}" srcOrd="0" destOrd="0" presId="urn:microsoft.com/office/officeart/2005/8/layout/hierarchy6"/>
    <dgm:cxn modelId="{9D564C76-F056-49E0-82D8-19D31E6770C0}" srcId="{5CFDCA8B-7307-43F0-B345-8B690F5CA95E}" destId="{9C63002C-F81C-4937-983E-8857806CA50D}" srcOrd="1" destOrd="0" parTransId="{48DAEB88-2CBC-4B79-A4BC-3633D175DC70}" sibTransId="{813C3E3C-CFE1-4D03-9660-D81E107EF689}"/>
    <dgm:cxn modelId="{3EEA2A77-1B78-4E91-B901-458BF23B0A2D}" type="presOf" srcId="{8E152121-31AC-4D95-86C9-C8E225BC35C6}" destId="{7D1C9F6D-89F2-43D9-8449-6792A5087C5C}" srcOrd="0" destOrd="0" presId="urn:microsoft.com/office/officeart/2005/8/layout/hierarchy6"/>
    <dgm:cxn modelId="{C7C8B659-833D-411E-8C15-F0ABB030B1BA}" type="presOf" srcId="{4130C7D2-DFFE-4E9B-98CD-267BE99A5886}" destId="{796067F6-A916-4B70-8CD4-DD19E908F253}" srcOrd="0" destOrd="0" presId="urn:microsoft.com/office/officeart/2005/8/layout/hierarchy6"/>
    <dgm:cxn modelId="{FE2AB65A-CB85-4043-8B88-0225A341AFEF}" type="presOf" srcId="{8B9D5C10-E7F9-4E35-9C7A-80BF9B5A6CC8}" destId="{465891B4-33D1-49B7-8119-D6DBF79273B7}" srcOrd="0" destOrd="0" presId="urn:microsoft.com/office/officeart/2005/8/layout/hierarchy6"/>
    <dgm:cxn modelId="{9A38C889-7318-4F60-8C11-4CACA56484FA}" srcId="{5CFDCA8B-7307-43F0-B345-8B690F5CA95E}" destId="{07BA9BE1-F1EB-4A1F-829D-9CFEB9A78233}" srcOrd="0" destOrd="0" parTransId="{743AA0D2-CEFB-4D17-A622-B592E2855E2F}" sibTransId="{3F00FF0D-B165-494B-8728-6EC0A39DDB73}"/>
    <dgm:cxn modelId="{552D0EBD-88E0-4684-AA3F-9FEFFC72EECD}" type="presOf" srcId="{09A0E0EB-DDE7-42D8-B649-6C3187AD0A68}" destId="{64E727E2-8BC8-49F0-A43F-86332EB9A3E0}" srcOrd="0" destOrd="0" presId="urn:microsoft.com/office/officeart/2005/8/layout/hierarchy6"/>
    <dgm:cxn modelId="{5924F0C0-94CD-4A82-B4F8-5CE45D7A398D}" srcId="{21A60DF5-8D7E-4DDA-9C6C-001296985EC0}" destId="{446EDA65-1CC7-4BEA-BFC9-5D6FD3E682D9}" srcOrd="0" destOrd="0" parTransId="{8B585154-A743-40FB-90A3-C3441AEAFBC9}" sibTransId="{4E26FE75-DD6B-4C77-8819-1AAA6EFCD05A}"/>
    <dgm:cxn modelId="{AC2663CB-8ACA-4ED5-AF3C-CD7038EB1EAE}" type="presOf" srcId="{07BA9BE1-F1EB-4A1F-829D-9CFEB9A78233}" destId="{E11328E0-6C44-4343-B8CE-DCFA29198B6F}" srcOrd="0" destOrd="0" presId="urn:microsoft.com/office/officeart/2005/8/layout/hierarchy6"/>
    <dgm:cxn modelId="{2E569FCE-5546-464B-9F10-5EF3478378AD}" type="presOf" srcId="{7045278B-F119-4D0A-BD8D-5EAFB8E01D8E}" destId="{45A1E0B5-7AD5-4E00-8B3E-9AE10759E1B1}" srcOrd="0" destOrd="0" presId="urn:microsoft.com/office/officeart/2005/8/layout/hierarchy6"/>
    <dgm:cxn modelId="{D0C8F5D0-1C5A-48F7-9F56-6B9D4D6F0C71}" srcId="{7045278B-F119-4D0A-BD8D-5EAFB8E01D8E}" destId="{FBAF2C77-16DA-4009-BE11-B834AEB3E876}" srcOrd="1" destOrd="0" parTransId="{E784F23D-50C9-4EC4-A34C-896A63FF263C}" sibTransId="{A64BC520-8817-4329-9614-B6C235B34DFA}"/>
    <dgm:cxn modelId="{CF65AFEC-4564-4262-A89D-97F1FFBD1D4C}" type="presOf" srcId="{48DAEB88-2CBC-4B79-A4BC-3633D175DC70}" destId="{BDEFD286-D3CB-4A6A-8CC0-6B919C38E770}" srcOrd="0" destOrd="0" presId="urn:microsoft.com/office/officeart/2005/8/layout/hierarchy6"/>
    <dgm:cxn modelId="{299046F2-4AB8-4CE3-8C8F-BB7BD9D2C948}" type="presOf" srcId="{BB187A59-812F-48EE-B8D1-DD5C060B6A8B}" destId="{85FF7F42-A366-4264-8F1C-6EA8B7836F80}" srcOrd="0" destOrd="0" presId="urn:microsoft.com/office/officeart/2005/8/layout/hierarchy6"/>
    <dgm:cxn modelId="{FF9D51F5-2FCC-4085-BA3E-E45FC26CEFAF}" type="presOf" srcId="{E784F23D-50C9-4EC4-A34C-896A63FF263C}" destId="{D6D6F994-1183-4DCF-9878-886053156C20}" srcOrd="0" destOrd="0" presId="urn:microsoft.com/office/officeart/2005/8/layout/hierarchy6"/>
    <dgm:cxn modelId="{192C4B92-C44B-4460-B394-CEC76C36C1A6}" type="presParOf" srcId="{64B5535F-3B08-4219-A3A2-E80823AD6E54}" destId="{758978AE-B434-4CD1-A871-24801E95EC6A}" srcOrd="0" destOrd="0" presId="urn:microsoft.com/office/officeart/2005/8/layout/hierarchy6"/>
    <dgm:cxn modelId="{48E6ACD1-117D-45E9-A3EB-0B44ED59AC8E}" type="presParOf" srcId="{758978AE-B434-4CD1-A871-24801E95EC6A}" destId="{E82011DB-B04A-4D7F-9F2C-084BF7D8722F}" srcOrd="0" destOrd="0" presId="urn:microsoft.com/office/officeart/2005/8/layout/hierarchy6"/>
    <dgm:cxn modelId="{1ED88B28-FDF8-463B-9510-CB68D0FA4748}" type="presParOf" srcId="{E82011DB-B04A-4D7F-9F2C-084BF7D8722F}" destId="{D744FED6-2CD9-4E12-A860-51FAD3D09534}" srcOrd="0" destOrd="0" presId="urn:microsoft.com/office/officeart/2005/8/layout/hierarchy6"/>
    <dgm:cxn modelId="{25EA8149-3F19-4723-A9D2-185DFA8E17DF}" type="presParOf" srcId="{D744FED6-2CD9-4E12-A860-51FAD3D09534}" destId="{E3F51476-A9A0-4EC8-873C-15134D3E0A82}" srcOrd="0" destOrd="0" presId="urn:microsoft.com/office/officeart/2005/8/layout/hierarchy6"/>
    <dgm:cxn modelId="{2D62FE9F-5463-40B2-92EF-BA119AE43BC0}" type="presParOf" srcId="{D744FED6-2CD9-4E12-A860-51FAD3D09534}" destId="{50E2A4C2-5330-4B82-B55F-E83956A68A70}" srcOrd="1" destOrd="0" presId="urn:microsoft.com/office/officeart/2005/8/layout/hierarchy6"/>
    <dgm:cxn modelId="{ED081E97-4B08-4A5E-9F54-DB3A8AFBFED1}" type="presParOf" srcId="{50E2A4C2-5330-4B82-B55F-E83956A68A70}" destId="{465891B4-33D1-49B7-8119-D6DBF79273B7}" srcOrd="0" destOrd="0" presId="urn:microsoft.com/office/officeart/2005/8/layout/hierarchy6"/>
    <dgm:cxn modelId="{08C81D7F-7666-470E-A6D5-F871310F97B5}" type="presParOf" srcId="{50E2A4C2-5330-4B82-B55F-E83956A68A70}" destId="{D56F9D5E-88A4-4281-AE68-BD8F91D78469}" srcOrd="1" destOrd="0" presId="urn:microsoft.com/office/officeart/2005/8/layout/hierarchy6"/>
    <dgm:cxn modelId="{8B1D4431-3F45-4AB9-AB9B-ADB0C12F481E}" type="presParOf" srcId="{D56F9D5E-88A4-4281-AE68-BD8F91D78469}" destId="{45A1E0B5-7AD5-4E00-8B3E-9AE10759E1B1}" srcOrd="0" destOrd="0" presId="urn:microsoft.com/office/officeart/2005/8/layout/hierarchy6"/>
    <dgm:cxn modelId="{0A7BA544-3FFE-4A1E-ADEB-5660CD3C2943}" type="presParOf" srcId="{D56F9D5E-88A4-4281-AE68-BD8F91D78469}" destId="{DA122B67-AFFB-4924-A1AB-B3DFD81B661E}" srcOrd="1" destOrd="0" presId="urn:microsoft.com/office/officeart/2005/8/layout/hierarchy6"/>
    <dgm:cxn modelId="{A0BFC4CE-4A7A-4845-8623-3A195E15AE31}" type="presParOf" srcId="{DA122B67-AFFB-4924-A1AB-B3DFD81B661E}" destId="{85FF7F42-A366-4264-8F1C-6EA8B7836F80}" srcOrd="0" destOrd="0" presId="urn:microsoft.com/office/officeart/2005/8/layout/hierarchy6"/>
    <dgm:cxn modelId="{D04D3328-CD5B-48AC-BC58-26E404B54557}" type="presParOf" srcId="{DA122B67-AFFB-4924-A1AB-B3DFD81B661E}" destId="{2E4CA9EE-6E57-4D3F-8F4D-14F027BE9607}" srcOrd="1" destOrd="0" presId="urn:microsoft.com/office/officeart/2005/8/layout/hierarchy6"/>
    <dgm:cxn modelId="{0E7DBDE1-8152-43D0-BA02-1E4ED3ED9178}" type="presParOf" srcId="{2E4CA9EE-6E57-4D3F-8F4D-14F027BE9607}" destId="{8BDC1358-5B1E-4913-9EEF-C772D092D77E}" srcOrd="0" destOrd="0" presId="urn:microsoft.com/office/officeart/2005/8/layout/hierarchy6"/>
    <dgm:cxn modelId="{02F1E9D4-4166-436D-B3CF-C24679DB6813}" type="presParOf" srcId="{2E4CA9EE-6E57-4D3F-8F4D-14F027BE9607}" destId="{AA677409-E9BF-4429-A76D-D8070648A57D}" srcOrd="1" destOrd="0" presId="urn:microsoft.com/office/officeart/2005/8/layout/hierarchy6"/>
    <dgm:cxn modelId="{F428D2D3-0220-4BB1-A218-7AA18CC7F554}" type="presParOf" srcId="{DA122B67-AFFB-4924-A1AB-B3DFD81B661E}" destId="{D6D6F994-1183-4DCF-9878-886053156C20}" srcOrd="2" destOrd="0" presId="urn:microsoft.com/office/officeart/2005/8/layout/hierarchy6"/>
    <dgm:cxn modelId="{9091482B-7524-4CDD-B898-51171A95B323}" type="presParOf" srcId="{DA122B67-AFFB-4924-A1AB-B3DFD81B661E}" destId="{8C25A077-2460-4ECD-B410-C20529044F1B}" srcOrd="3" destOrd="0" presId="urn:microsoft.com/office/officeart/2005/8/layout/hierarchy6"/>
    <dgm:cxn modelId="{D227C419-C6AD-4544-BD14-C14CD252473D}" type="presParOf" srcId="{8C25A077-2460-4ECD-B410-C20529044F1B}" destId="{2450249A-B18E-4CC7-9781-5422E4E5C9EA}" srcOrd="0" destOrd="0" presId="urn:microsoft.com/office/officeart/2005/8/layout/hierarchy6"/>
    <dgm:cxn modelId="{44BAF9BF-9551-4E54-9D19-1B21AADD638C}" type="presParOf" srcId="{8C25A077-2460-4ECD-B410-C20529044F1B}" destId="{FA86BD65-0F99-4800-8DF9-506E54201F4C}" srcOrd="1" destOrd="0" presId="urn:microsoft.com/office/officeart/2005/8/layout/hierarchy6"/>
    <dgm:cxn modelId="{952D4F5E-3828-4891-8DAC-AB167F305849}" type="presParOf" srcId="{50E2A4C2-5330-4B82-B55F-E83956A68A70}" destId="{64E727E2-8BC8-49F0-A43F-86332EB9A3E0}" srcOrd="2" destOrd="0" presId="urn:microsoft.com/office/officeart/2005/8/layout/hierarchy6"/>
    <dgm:cxn modelId="{B6445138-5D2C-4072-9F9E-658FE335EEC4}" type="presParOf" srcId="{50E2A4C2-5330-4B82-B55F-E83956A68A70}" destId="{FF67E138-C6A4-494A-9F1C-4E855D9B7D57}" srcOrd="3" destOrd="0" presId="urn:microsoft.com/office/officeart/2005/8/layout/hierarchy6"/>
    <dgm:cxn modelId="{AD02F5C0-92B6-4453-81DB-566146EAFBB8}" type="presParOf" srcId="{FF67E138-C6A4-494A-9F1C-4E855D9B7D57}" destId="{242A2EF0-F3FD-4CF0-B375-DD353C03F0F9}" srcOrd="0" destOrd="0" presId="urn:microsoft.com/office/officeart/2005/8/layout/hierarchy6"/>
    <dgm:cxn modelId="{9C8D1610-5CDF-4A71-820F-7C188AA14DED}" type="presParOf" srcId="{FF67E138-C6A4-494A-9F1C-4E855D9B7D57}" destId="{831F476E-2F8A-43B0-AD20-7ED06C258188}" srcOrd="1" destOrd="0" presId="urn:microsoft.com/office/officeart/2005/8/layout/hierarchy6"/>
    <dgm:cxn modelId="{7B09FC42-F712-4098-85CA-FFAD3FF73611}" type="presParOf" srcId="{831F476E-2F8A-43B0-AD20-7ED06C258188}" destId="{23C6B844-BBB5-4C6A-8430-C09B0281FB22}" srcOrd="0" destOrd="0" presId="urn:microsoft.com/office/officeart/2005/8/layout/hierarchy6"/>
    <dgm:cxn modelId="{4FCE219F-57BF-4C07-8208-0B6D6F5674EB}" type="presParOf" srcId="{831F476E-2F8A-43B0-AD20-7ED06C258188}" destId="{94CAB8E0-13F0-49A3-AEF0-83C10722D0A5}" srcOrd="1" destOrd="0" presId="urn:microsoft.com/office/officeart/2005/8/layout/hierarchy6"/>
    <dgm:cxn modelId="{81AB2A3C-2879-4043-BDF2-E67542EF7DAE}" type="presParOf" srcId="{94CAB8E0-13F0-49A3-AEF0-83C10722D0A5}" destId="{E11328E0-6C44-4343-B8CE-DCFA29198B6F}" srcOrd="0" destOrd="0" presId="urn:microsoft.com/office/officeart/2005/8/layout/hierarchy6"/>
    <dgm:cxn modelId="{FFC97269-9F29-4B07-A50F-04F2C339921B}" type="presParOf" srcId="{94CAB8E0-13F0-49A3-AEF0-83C10722D0A5}" destId="{871CD501-0D5A-4614-9162-A1A999D8B103}" srcOrd="1" destOrd="0" presId="urn:microsoft.com/office/officeart/2005/8/layout/hierarchy6"/>
    <dgm:cxn modelId="{7B605C85-F5AA-4CFF-8292-3205A509AFF0}" type="presParOf" srcId="{831F476E-2F8A-43B0-AD20-7ED06C258188}" destId="{BDEFD286-D3CB-4A6A-8CC0-6B919C38E770}" srcOrd="2" destOrd="0" presId="urn:microsoft.com/office/officeart/2005/8/layout/hierarchy6"/>
    <dgm:cxn modelId="{4FDB02BD-9896-4B3F-A03C-ECFAD0E49DF5}" type="presParOf" srcId="{831F476E-2F8A-43B0-AD20-7ED06C258188}" destId="{9FC51AC9-09A9-493F-9EC2-BE782E14083A}" srcOrd="3" destOrd="0" presId="urn:microsoft.com/office/officeart/2005/8/layout/hierarchy6"/>
    <dgm:cxn modelId="{426E60E9-D25B-416C-8CC4-6CC69E8368C2}" type="presParOf" srcId="{9FC51AC9-09A9-493F-9EC2-BE782E14083A}" destId="{F218460D-AF83-4469-89DF-A4C240B8778E}" srcOrd="0" destOrd="0" presId="urn:microsoft.com/office/officeart/2005/8/layout/hierarchy6"/>
    <dgm:cxn modelId="{065841E1-D66A-45EF-A985-0C0DC3ED6C20}" type="presParOf" srcId="{9FC51AC9-09A9-493F-9EC2-BE782E14083A}" destId="{A5461D40-36BA-45A5-A364-F14A17604B09}" srcOrd="1" destOrd="0" presId="urn:microsoft.com/office/officeart/2005/8/layout/hierarchy6"/>
    <dgm:cxn modelId="{DB2553D2-6BC6-4381-8FBF-F7BDC3CB1BF4}" type="presParOf" srcId="{831F476E-2F8A-43B0-AD20-7ED06C258188}" destId="{7D1C9F6D-89F2-43D9-8449-6792A5087C5C}" srcOrd="4" destOrd="0" presId="urn:microsoft.com/office/officeart/2005/8/layout/hierarchy6"/>
    <dgm:cxn modelId="{B5CDFB05-45DD-4F19-9603-CE57BB730222}" type="presParOf" srcId="{831F476E-2F8A-43B0-AD20-7ED06C258188}" destId="{D3BBC870-2735-443D-91B0-2B993ECE431E}" srcOrd="5" destOrd="0" presId="urn:microsoft.com/office/officeart/2005/8/layout/hierarchy6"/>
    <dgm:cxn modelId="{03654DA4-E33C-42B1-989B-130A073D5ABF}" type="presParOf" srcId="{D3BBC870-2735-443D-91B0-2B993ECE431E}" destId="{796067F6-A916-4B70-8CD4-DD19E908F253}" srcOrd="0" destOrd="0" presId="urn:microsoft.com/office/officeart/2005/8/layout/hierarchy6"/>
    <dgm:cxn modelId="{C7C201BB-3F65-4C3A-BE54-E93C20EA7F1F}" type="presParOf" srcId="{D3BBC870-2735-443D-91B0-2B993ECE431E}" destId="{9DA4CD79-BBE6-4DC0-8365-21AA52D944AE}" srcOrd="1" destOrd="0" presId="urn:microsoft.com/office/officeart/2005/8/layout/hierarchy6"/>
    <dgm:cxn modelId="{8A8C27CB-657B-47DA-A674-749F487B93B5}" type="presParOf" srcId="{64B5535F-3B08-4219-A3A2-E80823AD6E54}" destId="{01B70C9F-3326-4BFA-9297-DD593C66CE9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06988C0-A7DE-4210-A1EE-DCBEBE37DEFA}" type="doc">
      <dgm:prSet loTypeId="urn:microsoft.com/office/officeart/2005/8/layout/hList6" loCatId="list" qsTypeId="urn:microsoft.com/office/officeart/2005/8/quickstyle/3d5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0D8D8A45-E86C-497F-B0FA-5239CEE03923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p3d extrusionH="381000" contourW="38100" prstMaterial="matte">
          <a:bevelT w="152400" h="50800" prst="softRound"/>
          <a:contourClr>
            <a:schemeClr val="lt1"/>
          </a:contourClr>
        </a:sp3d>
      </dgm:spPr>
      <dgm:t>
        <a:bodyPr/>
        <a:lstStyle/>
        <a:p>
          <a:r>
            <a:rPr lang="ar-SA" sz="4800" dirty="0">
              <a:solidFill>
                <a:schemeClr val="tx1"/>
              </a:solidFill>
            </a:rPr>
            <a:t>تقليدي</a:t>
          </a:r>
        </a:p>
        <a:p>
          <a:r>
            <a:rPr lang="ar-SA" sz="2400" dirty="0">
              <a:solidFill>
                <a:schemeClr val="tx1"/>
              </a:solidFill>
            </a:rPr>
            <a:t>الدولة هي شخص القانون الدولي</a:t>
          </a:r>
        </a:p>
        <a:p>
          <a:r>
            <a:rPr lang="ar-SA" sz="2400" dirty="0">
              <a:solidFill>
                <a:schemeClr val="tx1"/>
              </a:solidFill>
            </a:rPr>
            <a:t>والقانون الدولي يحكم العلاقة ما بين الدول </a:t>
          </a:r>
        </a:p>
      </dgm:t>
    </dgm:pt>
    <dgm:pt modelId="{4B57D843-B815-4401-897E-868945C81450}" type="parTrans" cxnId="{187B8F70-060E-4E27-9BFF-D7A8CD684170}">
      <dgm:prSet/>
      <dgm:spPr/>
      <dgm:t>
        <a:bodyPr/>
        <a:lstStyle/>
        <a:p>
          <a:endParaRPr lang="en-US"/>
        </a:p>
      </dgm:t>
    </dgm:pt>
    <dgm:pt modelId="{B651F015-BAF3-4845-BEA2-5747FD3821FE}" type="sibTrans" cxnId="{187B8F70-060E-4E27-9BFF-D7A8CD684170}">
      <dgm:prSet/>
      <dgm:spPr/>
      <dgm:t>
        <a:bodyPr/>
        <a:lstStyle/>
        <a:p>
          <a:endParaRPr lang="en-US"/>
        </a:p>
      </dgm:t>
    </dgm:pt>
    <dgm:pt modelId="{0AB4A3D5-7EC0-4FBC-8FFA-B4D13A7D1D60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algn="ctr"/>
          <a:r>
            <a:rPr lang="ar-SA" sz="4000" dirty="0">
              <a:solidFill>
                <a:schemeClr val="tx1"/>
              </a:solidFill>
            </a:rPr>
            <a:t>الوسط</a:t>
          </a:r>
        </a:p>
        <a:p>
          <a:pPr algn="ctr" rtl="1"/>
          <a:r>
            <a:rPr lang="ar-SA" sz="2000" b="1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dirty="0">
            <a:solidFill>
              <a:schemeClr val="tx1"/>
            </a:solidFill>
          </a:endParaRPr>
        </a:p>
        <a:p>
          <a:pPr rtl="1"/>
          <a:endParaRPr lang="en-US" sz="1800" b="1" dirty="0">
            <a:solidFill>
              <a:schemeClr val="tx1"/>
            </a:solidFill>
          </a:endParaRPr>
        </a:p>
      </dgm:t>
    </dgm:pt>
    <dgm:pt modelId="{BBAB9B7F-EEAD-446D-9193-D449C0D44971}" type="parTrans" cxnId="{98E56C58-3AD7-45AF-9B10-CEC4D86374D3}">
      <dgm:prSet/>
      <dgm:spPr/>
      <dgm:t>
        <a:bodyPr/>
        <a:lstStyle/>
        <a:p>
          <a:endParaRPr lang="en-US"/>
        </a:p>
      </dgm:t>
    </dgm:pt>
    <dgm:pt modelId="{9567E435-FE80-462C-BB08-06355AD2D578}" type="sibTrans" cxnId="{98E56C58-3AD7-45AF-9B10-CEC4D86374D3}">
      <dgm:prSet/>
      <dgm:spPr/>
      <dgm:t>
        <a:bodyPr/>
        <a:lstStyle/>
        <a:p>
          <a:endParaRPr lang="en-US"/>
        </a:p>
      </dgm:t>
    </dgm:pt>
    <dgm:pt modelId="{D8C7CC5F-281E-4C42-BD15-2064249750D8}">
      <dgm:prSet phldrT="[Text]" custT="1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  <dgm:t>
        <a:bodyPr/>
        <a:lstStyle/>
        <a:p>
          <a:pPr algn="ctr"/>
          <a:r>
            <a:rPr lang="ar-SA" sz="3600" dirty="0">
              <a:solidFill>
                <a:schemeClr val="tx1"/>
              </a:solidFill>
            </a:rPr>
            <a:t>الانسان</a:t>
          </a:r>
          <a:endParaRPr lang="ar-SA" sz="3600" b="1" dirty="0">
            <a:solidFill>
              <a:schemeClr val="tx1"/>
            </a:solidFill>
          </a:endParaRPr>
        </a:p>
        <a:p>
          <a:pPr algn="ctr" rtl="1"/>
          <a:r>
            <a:rPr lang="ar-SA" sz="1600" b="1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algn="ctr"/>
          <a:r>
            <a:rPr lang="ar-SA" sz="1600" b="1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dirty="0">
            <a:solidFill>
              <a:schemeClr val="tx1"/>
            </a:solidFill>
          </a:endParaRPr>
        </a:p>
      </dgm:t>
    </dgm:pt>
    <dgm:pt modelId="{EA15BF03-5AC8-4A19-B574-8AD23A185CB8}" type="parTrans" cxnId="{356099B5-0FF1-49FA-A3A6-6A5F8CB9AB1A}">
      <dgm:prSet/>
      <dgm:spPr/>
      <dgm:t>
        <a:bodyPr/>
        <a:lstStyle/>
        <a:p>
          <a:endParaRPr lang="en-US"/>
        </a:p>
      </dgm:t>
    </dgm:pt>
    <dgm:pt modelId="{DC172B65-2D2A-43BB-BB37-84322ECA1095}" type="sibTrans" cxnId="{356099B5-0FF1-49FA-A3A6-6A5F8CB9AB1A}">
      <dgm:prSet/>
      <dgm:spPr/>
      <dgm:t>
        <a:bodyPr/>
        <a:lstStyle/>
        <a:p>
          <a:endParaRPr lang="en-US"/>
        </a:p>
      </dgm:t>
    </dgm:pt>
    <dgm:pt modelId="{D97C4131-724A-49B9-A823-417DCC60AF14}" type="pres">
      <dgm:prSet presAssocID="{406988C0-A7DE-4210-A1EE-DCBEBE37DEFA}" presName="Name0" presStyleCnt="0">
        <dgm:presLayoutVars>
          <dgm:dir/>
          <dgm:resizeHandles val="exact"/>
        </dgm:presLayoutVars>
      </dgm:prSet>
      <dgm:spPr/>
    </dgm:pt>
    <dgm:pt modelId="{F3BBBE64-56F6-4B05-9E3C-9942AFA88434}" type="pres">
      <dgm:prSet presAssocID="{0D8D8A45-E86C-497F-B0FA-5239CEE03923}" presName="node" presStyleLbl="node1" presStyleIdx="0" presStyleCnt="3">
        <dgm:presLayoutVars>
          <dgm:bulletEnabled val="1"/>
        </dgm:presLayoutVars>
      </dgm:prSet>
      <dgm:spPr/>
    </dgm:pt>
    <dgm:pt modelId="{57FBE2F4-A56F-4826-A05E-826505BAF8FD}" type="pres">
      <dgm:prSet presAssocID="{B651F015-BAF3-4845-BEA2-5747FD3821FE}" presName="sibTrans" presStyleCnt="0"/>
      <dgm:spPr/>
    </dgm:pt>
    <dgm:pt modelId="{12C0428C-2888-4FE5-8E21-3FEA370A2E9F}" type="pres">
      <dgm:prSet presAssocID="{0AB4A3D5-7EC0-4FBC-8FFA-B4D13A7D1D60}" presName="node" presStyleLbl="node1" presStyleIdx="1" presStyleCnt="3">
        <dgm:presLayoutVars>
          <dgm:bulletEnabled val="1"/>
        </dgm:presLayoutVars>
      </dgm:prSet>
      <dgm:spPr/>
    </dgm:pt>
    <dgm:pt modelId="{1626C1ED-4854-430A-82CE-6113C94D25D5}" type="pres">
      <dgm:prSet presAssocID="{9567E435-FE80-462C-BB08-06355AD2D578}" presName="sibTrans" presStyleCnt="0"/>
      <dgm:spPr/>
    </dgm:pt>
    <dgm:pt modelId="{E20C6F4E-0FF2-48A5-8D68-705EA764FE13}" type="pres">
      <dgm:prSet presAssocID="{D8C7CC5F-281E-4C42-BD15-2064249750D8}" presName="node" presStyleLbl="node1" presStyleIdx="2" presStyleCnt="3">
        <dgm:presLayoutVars>
          <dgm:bulletEnabled val="1"/>
        </dgm:presLayoutVars>
      </dgm:prSet>
      <dgm:spPr/>
    </dgm:pt>
  </dgm:ptLst>
  <dgm:cxnLst>
    <dgm:cxn modelId="{5596550F-B9CB-42F2-8BFF-4EE7063F28F7}" type="presOf" srcId="{D8C7CC5F-281E-4C42-BD15-2064249750D8}" destId="{E20C6F4E-0FF2-48A5-8D68-705EA764FE13}" srcOrd="0" destOrd="0" presId="urn:microsoft.com/office/officeart/2005/8/layout/hList6"/>
    <dgm:cxn modelId="{19617134-9A91-4D06-9734-22CB42A25DFE}" type="presOf" srcId="{0D8D8A45-E86C-497F-B0FA-5239CEE03923}" destId="{F3BBBE64-56F6-4B05-9E3C-9942AFA88434}" srcOrd="0" destOrd="0" presId="urn:microsoft.com/office/officeart/2005/8/layout/hList6"/>
    <dgm:cxn modelId="{187B8F70-060E-4E27-9BFF-D7A8CD684170}" srcId="{406988C0-A7DE-4210-A1EE-DCBEBE37DEFA}" destId="{0D8D8A45-E86C-497F-B0FA-5239CEE03923}" srcOrd="0" destOrd="0" parTransId="{4B57D843-B815-4401-897E-868945C81450}" sibTransId="{B651F015-BAF3-4845-BEA2-5747FD3821FE}"/>
    <dgm:cxn modelId="{4575B772-5EE5-4A49-9468-E09F5AC89D58}" type="presOf" srcId="{406988C0-A7DE-4210-A1EE-DCBEBE37DEFA}" destId="{D97C4131-724A-49B9-A823-417DCC60AF14}" srcOrd="0" destOrd="0" presId="urn:microsoft.com/office/officeart/2005/8/layout/hList6"/>
    <dgm:cxn modelId="{98E56C58-3AD7-45AF-9B10-CEC4D86374D3}" srcId="{406988C0-A7DE-4210-A1EE-DCBEBE37DEFA}" destId="{0AB4A3D5-7EC0-4FBC-8FFA-B4D13A7D1D60}" srcOrd="1" destOrd="0" parTransId="{BBAB9B7F-EEAD-446D-9193-D449C0D44971}" sibTransId="{9567E435-FE80-462C-BB08-06355AD2D578}"/>
    <dgm:cxn modelId="{356099B5-0FF1-49FA-A3A6-6A5F8CB9AB1A}" srcId="{406988C0-A7DE-4210-A1EE-DCBEBE37DEFA}" destId="{D8C7CC5F-281E-4C42-BD15-2064249750D8}" srcOrd="2" destOrd="0" parTransId="{EA15BF03-5AC8-4A19-B574-8AD23A185CB8}" sibTransId="{DC172B65-2D2A-43BB-BB37-84322ECA1095}"/>
    <dgm:cxn modelId="{00783CF8-D7DB-41F3-800C-D1093B062810}" type="presOf" srcId="{0AB4A3D5-7EC0-4FBC-8FFA-B4D13A7D1D60}" destId="{12C0428C-2888-4FE5-8E21-3FEA370A2E9F}" srcOrd="0" destOrd="0" presId="urn:microsoft.com/office/officeart/2005/8/layout/hList6"/>
    <dgm:cxn modelId="{79593948-D76C-4D65-9C48-69F2CA6F768F}" type="presParOf" srcId="{D97C4131-724A-49B9-A823-417DCC60AF14}" destId="{F3BBBE64-56F6-4B05-9E3C-9942AFA88434}" srcOrd="0" destOrd="0" presId="urn:microsoft.com/office/officeart/2005/8/layout/hList6"/>
    <dgm:cxn modelId="{70672513-A60D-4EDB-8228-3B3C35838B8F}" type="presParOf" srcId="{D97C4131-724A-49B9-A823-417DCC60AF14}" destId="{57FBE2F4-A56F-4826-A05E-826505BAF8FD}" srcOrd="1" destOrd="0" presId="urn:microsoft.com/office/officeart/2005/8/layout/hList6"/>
    <dgm:cxn modelId="{34C4CBD5-2C66-4BAD-8F1D-F97D3B4E810C}" type="presParOf" srcId="{D97C4131-724A-49B9-A823-417DCC60AF14}" destId="{12C0428C-2888-4FE5-8E21-3FEA370A2E9F}" srcOrd="2" destOrd="0" presId="urn:microsoft.com/office/officeart/2005/8/layout/hList6"/>
    <dgm:cxn modelId="{460B1B63-E221-4EAB-B1A8-1F04BB03696E}" type="presParOf" srcId="{D97C4131-724A-49B9-A823-417DCC60AF14}" destId="{1626C1ED-4854-430A-82CE-6113C94D25D5}" srcOrd="3" destOrd="0" presId="urn:microsoft.com/office/officeart/2005/8/layout/hList6"/>
    <dgm:cxn modelId="{1333E6D3-6EDF-4C07-93EB-D294312D6FC5}" type="presParOf" srcId="{D97C4131-724A-49B9-A823-417DCC60AF14}" destId="{E20C6F4E-0FF2-48A5-8D68-705EA764FE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2F0AA2A-61E2-42C6-B270-309899000335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9F403F-37D6-4683-BAE8-06FCC155F42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النتائج المترتبة على تمتع المنظمات بالشخصية القانونية </a:t>
          </a:r>
          <a:endParaRPr lang="en-US" dirty="0"/>
        </a:p>
      </dgm:t>
    </dgm:pt>
    <dgm:pt modelId="{AD168B14-560B-4E47-A39F-1709B0F9F60E}" type="parTrans" cxnId="{BA229915-629C-4EDB-99D3-7A6ADE6059AA}">
      <dgm:prSet/>
      <dgm:spPr/>
      <dgm:t>
        <a:bodyPr/>
        <a:lstStyle/>
        <a:p>
          <a:endParaRPr lang="en-US"/>
        </a:p>
      </dgm:t>
    </dgm:pt>
    <dgm:pt modelId="{1CBE63CF-D805-4A46-AD9C-1336216EE130}" type="sibTrans" cxnId="{BA229915-629C-4EDB-99D3-7A6ADE6059AA}">
      <dgm:prSet/>
      <dgm:spPr/>
      <dgm:t>
        <a:bodyPr/>
        <a:lstStyle/>
        <a:p>
          <a:endParaRPr lang="en-US"/>
        </a:p>
      </dgm:t>
    </dgm:pt>
    <dgm:pt modelId="{90D13685-F5C2-4973-B0F4-08B718EDDD9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الواجبات </a:t>
          </a:r>
          <a:endParaRPr lang="en-US" dirty="0"/>
        </a:p>
      </dgm:t>
    </dgm:pt>
    <dgm:pt modelId="{DA7A1F34-3C8C-40EF-B795-E9A245C0D32F}" type="parTrans" cxnId="{48F12B9C-42B0-4740-80CA-FF1FD924A464}">
      <dgm:prSet/>
      <dgm:spPr/>
      <dgm:t>
        <a:bodyPr/>
        <a:lstStyle/>
        <a:p>
          <a:endParaRPr lang="en-US"/>
        </a:p>
      </dgm:t>
    </dgm:pt>
    <dgm:pt modelId="{4C94C35A-9F9D-4091-9A13-C748DD3F9887}" type="sibTrans" cxnId="{48F12B9C-42B0-4740-80CA-FF1FD924A464}">
      <dgm:prSet/>
      <dgm:spPr/>
      <dgm:t>
        <a:bodyPr/>
        <a:lstStyle/>
        <a:p>
          <a:endParaRPr lang="en-US"/>
        </a:p>
      </dgm:t>
    </dgm:pt>
    <dgm:pt modelId="{041FCF09-7AB9-42E0-B751-B2A1DAC7CC2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الحقوق </a:t>
          </a:r>
          <a:endParaRPr lang="en-US" dirty="0"/>
        </a:p>
      </dgm:t>
    </dgm:pt>
    <dgm:pt modelId="{6E64AE71-41DA-4B15-B64E-95AE0C27DFD1}" type="parTrans" cxnId="{3C350F78-9A8A-4477-8E2E-54088F587068}">
      <dgm:prSet/>
      <dgm:spPr/>
      <dgm:t>
        <a:bodyPr/>
        <a:lstStyle/>
        <a:p>
          <a:endParaRPr lang="en-US"/>
        </a:p>
      </dgm:t>
    </dgm:pt>
    <dgm:pt modelId="{54E191AB-E055-4589-954D-CF83F1776B96}" type="sibTrans" cxnId="{3C350F78-9A8A-4477-8E2E-54088F587068}">
      <dgm:prSet/>
      <dgm:spPr/>
      <dgm:t>
        <a:bodyPr/>
        <a:lstStyle/>
        <a:p>
          <a:endParaRPr lang="en-US"/>
        </a:p>
      </dgm:t>
    </dgm:pt>
    <dgm:pt modelId="{F198F34C-DAD8-4A5E-9E61-362E192675EC}" type="pres">
      <dgm:prSet presAssocID="{92F0AA2A-61E2-42C6-B270-3098990003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FB932A-E9B8-4BDA-A582-7B9053F6BD2A}" type="pres">
      <dgm:prSet presAssocID="{109F403F-37D6-4683-BAE8-06FCC155F42F}" presName="hierRoot1" presStyleCnt="0"/>
      <dgm:spPr/>
    </dgm:pt>
    <dgm:pt modelId="{70CC70C6-7251-427A-A275-88385B9CDC37}" type="pres">
      <dgm:prSet presAssocID="{109F403F-37D6-4683-BAE8-06FCC155F42F}" presName="composite" presStyleCnt="0"/>
      <dgm:spPr/>
    </dgm:pt>
    <dgm:pt modelId="{A93AE02F-EDC8-4B8E-BC81-7CBFD773863C}" type="pres">
      <dgm:prSet presAssocID="{109F403F-37D6-4683-BAE8-06FCC155F42F}" presName="background" presStyleLbl="node0" presStyleIdx="0" presStyleCn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778C9627-980F-4138-9554-AC6AD4C156C0}" type="pres">
      <dgm:prSet presAssocID="{109F403F-37D6-4683-BAE8-06FCC155F42F}" presName="text" presStyleLbl="fgAcc0" presStyleIdx="0" presStyleCnt="1" custScaleX="153738" custScaleY="65300">
        <dgm:presLayoutVars>
          <dgm:chPref val="3"/>
        </dgm:presLayoutVars>
      </dgm:prSet>
      <dgm:spPr/>
    </dgm:pt>
    <dgm:pt modelId="{EC59AC5C-4DD4-4C7F-A52E-CF039801E439}" type="pres">
      <dgm:prSet presAssocID="{109F403F-37D6-4683-BAE8-06FCC155F42F}" presName="hierChild2" presStyleCnt="0"/>
      <dgm:spPr/>
    </dgm:pt>
    <dgm:pt modelId="{1F88076B-13A0-4B8F-90CA-E5FDD611F925}" type="pres">
      <dgm:prSet presAssocID="{DA7A1F34-3C8C-40EF-B795-E9A245C0D32F}" presName="Name10" presStyleLbl="parChTrans1D2" presStyleIdx="0" presStyleCnt="2"/>
      <dgm:spPr/>
    </dgm:pt>
    <dgm:pt modelId="{0C618642-47AD-4D83-961C-CC71C935318D}" type="pres">
      <dgm:prSet presAssocID="{90D13685-F5C2-4973-B0F4-08B718EDDD90}" presName="hierRoot2" presStyleCnt="0"/>
      <dgm:spPr/>
    </dgm:pt>
    <dgm:pt modelId="{35C6F59B-2743-47E4-A760-45E46F98E521}" type="pres">
      <dgm:prSet presAssocID="{90D13685-F5C2-4973-B0F4-08B718EDDD90}" presName="composite2" presStyleCnt="0"/>
      <dgm:spPr/>
    </dgm:pt>
    <dgm:pt modelId="{B3A67DE0-CF07-421A-997E-374AC4125A7A}" type="pres">
      <dgm:prSet presAssocID="{90D13685-F5C2-4973-B0F4-08B718EDDD90}" presName="background2" presStyleLbl="node2" presStyleIdx="0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1264CA4-A6D9-4113-8568-AD017ACD21BF}" type="pres">
      <dgm:prSet presAssocID="{90D13685-F5C2-4973-B0F4-08B718EDDD90}" presName="text2" presStyleLbl="fgAcc2" presStyleIdx="0" presStyleCnt="2">
        <dgm:presLayoutVars>
          <dgm:chPref val="3"/>
        </dgm:presLayoutVars>
      </dgm:prSet>
      <dgm:spPr/>
    </dgm:pt>
    <dgm:pt modelId="{523FE2AD-865D-4911-A625-8AEF1B919501}" type="pres">
      <dgm:prSet presAssocID="{90D13685-F5C2-4973-B0F4-08B718EDDD90}" presName="hierChild3" presStyleCnt="0"/>
      <dgm:spPr/>
    </dgm:pt>
    <dgm:pt modelId="{F1A56E22-B561-46B1-BCC4-978EAEF603BE}" type="pres">
      <dgm:prSet presAssocID="{6E64AE71-41DA-4B15-B64E-95AE0C27DFD1}" presName="Name10" presStyleLbl="parChTrans1D2" presStyleIdx="1" presStyleCnt="2"/>
      <dgm:spPr/>
    </dgm:pt>
    <dgm:pt modelId="{8A462D72-1A06-44C3-A355-775A202E9546}" type="pres">
      <dgm:prSet presAssocID="{041FCF09-7AB9-42E0-B751-B2A1DAC7CC26}" presName="hierRoot2" presStyleCnt="0"/>
      <dgm:spPr/>
    </dgm:pt>
    <dgm:pt modelId="{9AE5C2D3-807C-430A-9214-4A6714502E3E}" type="pres">
      <dgm:prSet presAssocID="{041FCF09-7AB9-42E0-B751-B2A1DAC7CC26}" presName="composite2" presStyleCnt="0"/>
      <dgm:spPr/>
    </dgm:pt>
    <dgm:pt modelId="{413D23C1-C757-4A71-9171-468191A0515D}" type="pres">
      <dgm:prSet presAssocID="{041FCF09-7AB9-42E0-B751-B2A1DAC7CC26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3A2B3689-45B0-4B7A-89C0-66330F5104C1}" type="pres">
      <dgm:prSet presAssocID="{041FCF09-7AB9-42E0-B751-B2A1DAC7CC26}" presName="text2" presStyleLbl="fgAcc2" presStyleIdx="1" presStyleCnt="2">
        <dgm:presLayoutVars>
          <dgm:chPref val="3"/>
        </dgm:presLayoutVars>
      </dgm:prSet>
      <dgm:spPr/>
    </dgm:pt>
    <dgm:pt modelId="{92C645B7-B560-4BC2-ABEC-F929F08FD38D}" type="pres">
      <dgm:prSet presAssocID="{041FCF09-7AB9-42E0-B751-B2A1DAC7CC26}" presName="hierChild3" presStyleCnt="0"/>
      <dgm:spPr/>
    </dgm:pt>
  </dgm:ptLst>
  <dgm:cxnLst>
    <dgm:cxn modelId="{BA229915-629C-4EDB-99D3-7A6ADE6059AA}" srcId="{92F0AA2A-61E2-42C6-B270-309899000335}" destId="{109F403F-37D6-4683-BAE8-06FCC155F42F}" srcOrd="0" destOrd="0" parTransId="{AD168B14-560B-4E47-A39F-1709B0F9F60E}" sibTransId="{1CBE63CF-D805-4A46-AD9C-1336216EE130}"/>
    <dgm:cxn modelId="{1BC49A62-B4AD-4E85-8BFE-1BCFC6D30197}" type="presOf" srcId="{DA7A1F34-3C8C-40EF-B795-E9A245C0D32F}" destId="{1F88076B-13A0-4B8F-90CA-E5FDD611F925}" srcOrd="0" destOrd="0" presId="urn:microsoft.com/office/officeart/2005/8/layout/hierarchy1"/>
    <dgm:cxn modelId="{3C350F78-9A8A-4477-8E2E-54088F587068}" srcId="{109F403F-37D6-4683-BAE8-06FCC155F42F}" destId="{041FCF09-7AB9-42E0-B751-B2A1DAC7CC26}" srcOrd="1" destOrd="0" parTransId="{6E64AE71-41DA-4B15-B64E-95AE0C27DFD1}" sibTransId="{54E191AB-E055-4589-954D-CF83F1776B96}"/>
    <dgm:cxn modelId="{26384A82-555A-4278-80B3-67C31897F8EA}" type="presOf" srcId="{6E64AE71-41DA-4B15-B64E-95AE0C27DFD1}" destId="{F1A56E22-B561-46B1-BCC4-978EAEF603BE}" srcOrd="0" destOrd="0" presId="urn:microsoft.com/office/officeart/2005/8/layout/hierarchy1"/>
    <dgm:cxn modelId="{DEF35B96-19AF-4F93-A700-EE4A9E60D2C3}" type="presOf" srcId="{90D13685-F5C2-4973-B0F4-08B718EDDD90}" destId="{F1264CA4-A6D9-4113-8568-AD017ACD21BF}" srcOrd="0" destOrd="0" presId="urn:microsoft.com/office/officeart/2005/8/layout/hierarchy1"/>
    <dgm:cxn modelId="{48F12B9C-42B0-4740-80CA-FF1FD924A464}" srcId="{109F403F-37D6-4683-BAE8-06FCC155F42F}" destId="{90D13685-F5C2-4973-B0F4-08B718EDDD90}" srcOrd="0" destOrd="0" parTransId="{DA7A1F34-3C8C-40EF-B795-E9A245C0D32F}" sibTransId="{4C94C35A-9F9D-4091-9A13-C748DD3F9887}"/>
    <dgm:cxn modelId="{6023619D-C4B7-4649-934F-5DB660850421}" type="presOf" srcId="{92F0AA2A-61E2-42C6-B270-309899000335}" destId="{F198F34C-DAD8-4A5E-9E61-362E192675EC}" srcOrd="0" destOrd="0" presId="urn:microsoft.com/office/officeart/2005/8/layout/hierarchy1"/>
    <dgm:cxn modelId="{CD73A0A6-BE68-4D47-8FED-462A063BE0EF}" type="presOf" srcId="{041FCF09-7AB9-42E0-B751-B2A1DAC7CC26}" destId="{3A2B3689-45B0-4B7A-89C0-66330F5104C1}" srcOrd="0" destOrd="0" presId="urn:microsoft.com/office/officeart/2005/8/layout/hierarchy1"/>
    <dgm:cxn modelId="{480A33E5-BB8C-4C10-A82F-1256FDFA96B2}" type="presOf" srcId="{109F403F-37D6-4683-BAE8-06FCC155F42F}" destId="{778C9627-980F-4138-9554-AC6AD4C156C0}" srcOrd="0" destOrd="0" presId="urn:microsoft.com/office/officeart/2005/8/layout/hierarchy1"/>
    <dgm:cxn modelId="{1D179B2E-46A6-4FF4-AF76-78E0DD4E30E7}" type="presParOf" srcId="{F198F34C-DAD8-4A5E-9E61-362E192675EC}" destId="{3EFB932A-E9B8-4BDA-A582-7B9053F6BD2A}" srcOrd="0" destOrd="0" presId="urn:microsoft.com/office/officeart/2005/8/layout/hierarchy1"/>
    <dgm:cxn modelId="{402B8999-D734-4743-9695-A11DEC9BEE83}" type="presParOf" srcId="{3EFB932A-E9B8-4BDA-A582-7B9053F6BD2A}" destId="{70CC70C6-7251-427A-A275-88385B9CDC37}" srcOrd="0" destOrd="0" presId="urn:microsoft.com/office/officeart/2005/8/layout/hierarchy1"/>
    <dgm:cxn modelId="{DDD26DA7-9583-48B7-B4EF-FDA44AC17065}" type="presParOf" srcId="{70CC70C6-7251-427A-A275-88385B9CDC37}" destId="{A93AE02F-EDC8-4B8E-BC81-7CBFD773863C}" srcOrd="0" destOrd="0" presId="urn:microsoft.com/office/officeart/2005/8/layout/hierarchy1"/>
    <dgm:cxn modelId="{17452C98-DF0C-48CE-B2F5-A69A921EB631}" type="presParOf" srcId="{70CC70C6-7251-427A-A275-88385B9CDC37}" destId="{778C9627-980F-4138-9554-AC6AD4C156C0}" srcOrd="1" destOrd="0" presId="urn:microsoft.com/office/officeart/2005/8/layout/hierarchy1"/>
    <dgm:cxn modelId="{2B74A3D3-A7E1-4561-BE07-D0B924B1B207}" type="presParOf" srcId="{3EFB932A-E9B8-4BDA-A582-7B9053F6BD2A}" destId="{EC59AC5C-4DD4-4C7F-A52E-CF039801E439}" srcOrd="1" destOrd="0" presId="urn:microsoft.com/office/officeart/2005/8/layout/hierarchy1"/>
    <dgm:cxn modelId="{1AAB309B-CD3D-47C5-AF02-ECA08F91453C}" type="presParOf" srcId="{EC59AC5C-4DD4-4C7F-A52E-CF039801E439}" destId="{1F88076B-13A0-4B8F-90CA-E5FDD611F925}" srcOrd="0" destOrd="0" presId="urn:microsoft.com/office/officeart/2005/8/layout/hierarchy1"/>
    <dgm:cxn modelId="{6D93E107-5213-4B43-8E0B-D723E09D96B2}" type="presParOf" srcId="{EC59AC5C-4DD4-4C7F-A52E-CF039801E439}" destId="{0C618642-47AD-4D83-961C-CC71C935318D}" srcOrd="1" destOrd="0" presId="urn:microsoft.com/office/officeart/2005/8/layout/hierarchy1"/>
    <dgm:cxn modelId="{9DFF5302-8BAE-4013-BBBB-97F8BAAC9E7C}" type="presParOf" srcId="{0C618642-47AD-4D83-961C-CC71C935318D}" destId="{35C6F59B-2743-47E4-A760-45E46F98E521}" srcOrd="0" destOrd="0" presId="urn:microsoft.com/office/officeart/2005/8/layout/hierarchy1"/>
    <dgm:cxn modelId="{0A9F5C8A-AD8C-428D-A6E7-EF6B645314C5}" type="presParOf" srcId="{35C6F59B-2743-47E4-A760-45E46F98E521}" destId="{B3A67DE0-CF07-421A-997E-374AC4125A7A}" srcOrd="0" destOrd="0" presId="urn:microsoft.com/office/officeart/2005/8/layout/hierarchy1"/>
    <dgm:cxn modelId="{53AF2A4B-2DE7-4A87-84B2-D036D0A023D3}" type="presParOf" srcId="{35C6F59B-2743-47E4-A760-45E46F98E521}" destId="{F1264CA4-A6D9-4113-8568-AD017ACD21BF}" srcOrd="1" destOrd="0" presId="urn:microsoft.com/office/officeart/2005/8/layout/hierarchy1"/>
    <dgm:cxn modelId="{673EB9E5-FC64-40EE-806B-36B44CADE98A}" type="presParOf" srcId="{0C618642-47AD-4D83-961C-CC71C935318D}" destId="{523FE2AD-865D-4911-A625-8AEF1B919501}" srcOrd="1" destOrd="0" presId="urn:microsoft.com/office/officeart/2005/8/layout/hierarchy1"/>
    <dgm:cxn modelId="{04FBBDFF-B730-4034-8F44-68885608253C}" type="presParOf" srcId="{EC59AC5C-4DD4-4C7F-A52E-CF039801E439}" destId="{F1A56E22-B561-46B1-BCC4-978EAEF603BE}" srcOrd="2" destOrd="0" presId="urn:microsoft.com/office/officeart/2005/8/layout/hierarchy1"/>
    <dgm:cxn modelId="{3E1B8F4B-4DF5-4338-9BB9-2345703902B6}" type="presParOf" srcId="{EC59AC5C-4DD4-4C7F-A52E-CF039801E439}" destId="{8A462D72-1A06-44C3-A355-775A202E9546}" srcOrd="3" destOrd="0" presId="urn:microsoft.com/office/officeart/2005/8/layout/hierarchy1"/>
    <dgm:cxn modelId="{81A5DAAF-071B-41AC-9790-37161A5E54AE}" type="presParOf" srcId="{8A462D72-1A06-44C3-A355-775A202E9546}" destId="{9AE5C2D3-807C-430A-9214-4A6714502E3E}" srcOrd="0" destOrd="0" presId="urn:microsoft.com/office/officeart/2005/8/layout/hierarchy1"/>
    <dgm:cxn modelId="{E51879CC-E821-42B2-9022-A9CD638C7FE4}" type="presParOf" srcId="{9AE5C2D3-807C-430A-9214-4A6714502E3E}" destId="{413D23C1-C757-4A71-9171-468191A0515D}" srcOrd="0" destOrd="0" presId="urn:microsoft.com/office/officeart/2005/8/layout/hierarchy1"/>
    <dgm:cxn modelId="{C9A874E5-C415-41A6-93B4-AA55BF56C018}" type="presParOf" srcId="{9AE5C2D3-807C-430A-9214-4A6714502E3E}" destId="{3A2B3689-45B0-4B7A-89C0-66330F5104C1}" srcOrd="1" destOrd="0" presId="urn:microsoft.com/office/officeart/2005/8/layout/hierarchy1"/>
    <dgm:cxn modelId="{79682EB9-0903-4880-9C6D-91C65FBAB518}" type="presParOf" srcId="{8A462D72-1A06-44C3-A355-775A202E9546}" destId="{92C645B7-B560-4BC2-ABEC-F929F08FD3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4677AAD-673A-4D56-B018-46C5AC869ADE}" type="doc">
      <dgm:prSet loTypeId="urn:microsoft.com/office/officeart/2005/8/layout/hierarchy1" loCatId="hierarchy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1703D136-C34C-4C06-ACFF-7BDE29B7AC19}">
      <dgm:prSet phldrT="[Text]" custT="1"/>
      <dgm:spPr/>
      <dgm:t>
        <a:bodyPr/>
        <a:lstStyle/>
        <a:p>
          <a:r>
            <a:rPr lang="ar-SA" sz="3200" dirty="0"/>
            <a:t>الحقوق</a:t>
          </a:r>
          <a:endParaRPr lang="en-US" sz="3200" dirty="0"/>
        </a:p>
      </dgm:t>
    </dgm:pt>
    <dgm:pt modelId="{19DA2D25-797C-42E7-B235-B4438498A760}" type="parTrans" cxnId="{17B9E25D-F5A8-4F15-9D53-69E89F016218}">
      <dgm:prSet/>
      <dgm:spPr/>
      <dgm:t>
        <a:bodyPr/>
        <a:lstStyle/>
        <a:p>
          <a:endParaRPr lang="en-US"/>
        </a:p>
      </dgm:t>
    </dgm:pt>
    <dgm:pt modelId="{B10849FB-ED9A-433C-9F66-B6501A145726}" type="sibTrans" cxnId="{17B9E25D-F5A8-4F15-9D53-69E89F016218}">
      <dgm:prSet/>
      <dgm:spPr/>
      <dgm:t>
        <a:bodyPr/>
        <a:lstStyle/>
        <a:p>
          <a:endParaRPr lang="en-US"/>
        </a:p>
      </dgm:t>
    </dgm:pt>
    <dgm:pt modelId="{D33051E4-94A2-42A9-9836-A30E872805D6}">
      <dgm:prSet phldrT="[Text]"/>
      <dgm:spPr/>
      <dgm:t>
        <a:bodyPr/>
        <a:lstStyle/>
        <a:p>
          <a:r>
            <a:rPr lang="ar-SA" dirty="0"/>
            <a:t>مجال العلاقة بينها وبين الدول ووفقاً للميثاق</a:t>
          </a:r>
          <a:endParaRPr lang="en-US" dirty="0"/>
        </a:p>
      </dgm:t>
    </dgm:pt>
    <dgm:pt modelId="{F021E841-6B61-463F-B85C-4EF37566F326}" type="parTrans" cxnId="{43701518-1770-4FC0-90C3-00B84C9F2AF4}">
      <dgm:prSet/>
      <dgm:spPr/>
      <dgm:t>
        <a:bodyPr/>
        <a:lstStyle/>
        <a:p>
          <a:endParaRPr lang="en-US"/>
        </a:p>
      </dgm:t>
    </dgm:pt>
    <dgm:pt modelId="{04DE5304-3CEE-49F2-871C-DE0E5EE18182}" type="sibTrans" cxnId="{43701518-1770-4FC0-90C3-00B84C9F2AF4}">
      <dgm:prSet/>
      <dgm:spPr/>
      <dgm:t>
        <a:bodyPr/>
        <a:lstStyle/>
        <a:p>
          <a:endParaRPr lang="en-US"/>
        </a:p>
      </dgm:t>
    </dgm:pt>
    <dgm:pt modelId="{3AA9085E-F8ED-4C6B-8E8A-9F90B3171D09}">
      <dgm:prSet phldrT="[Text]"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8D011828-3875-4D00-9F84-7C65F0069061}" type="parTrans" cxnId="{CC881E15-8A39-430C-BE16-3E1A6EE5DD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A5EDC56-12C4-4785-B18C-D466F65EFCCF}" type="sibTrans" cxnId="{CC881E15-8A39-430C-BE16-3E1A6EE5DD0F}">
      <dgm:prSet/>
      <dgm:spPr/>
      <dgm:t>
        <a:bodyPr/>
        <a:lstStyle/>
        <a:p>
          <a:endParaRPr lang="en-US"/>
        </a:p>
      </dgm:t>
    </dgm:pt>
    <dgm:pt modelId="{549AA9D9-BF31-4A85-892A-044B71856A99}">
      <dgm:prSet phldrT="[Text]"/>
      <dgm:spPr/>
      <dgm:t>
        <a:bodyPr/>
        <a:lstStyle/>
        <a:p>
          <a:r>
            <a:rPr lang="ar-SA" dirty="0"/>
            <a:t>حق التعاقد </a:t>
          </a:r>
          <a:endParaRPr lang="en-US" dirty="0"/>
        </a:p>
      </dgm:t>
    </dgm:pt>
    <dgm:pt modelId="{B004F97E-69B2-472A-BA66-24C32DDF016D}" type="parTrans" cxnId="{9E041705-E57A-4002-A9D5-52A3BD8341B8}">
      <dgm:prSet/>
      <dgm:spPr/>
      <dgm:t>
        <a:bodyPr/>
        <a:lstStyle/>
        <a:p>
          <a:endParaRPr lang="en-US"/>
        </a:p>
      </dgm:t>
    </dgm:pt>
    <dgm:pt modelId="{2B2D17BA-FB02-4437-8064-DA267CDAF924}" type="sibTrans" cxnId="{9E041705-E57A-4002-A9D5-52A3BD8341B8}">
      <dgm:prSet/>
      <dgm:spPr/>
      <dgm:t>
        <a:bodyPr/>
        <a:lstStyle/>
        <a:p>
          <a:endParaRPr lang="en-US"/>
        </a:p>
      </dgm:t>
    </dgm:pt>
    <dgm:pt modelId="{44E22E6E-4DCC-4802-8C22-4C871BB6AA79}">
      <dgm:prSet phldrT="[Text]"/>
      <dgm:spPr/>
      <dgm:t>
        <a:bodyPr/>
        <a:lstStyle/>
        <a:p>
          <a:r>
            <a:rPr lang="ar-SA" dirty="0"/>
            <a:t>مجال العلاقة بينها وبين الاشخاص الدولية الاخرى وفقاً لقواعد القانون الدولي العام</a:t>
          </a:r>
          <a:endParaRPr lang="en-US" dirty="0"/>
        </a:p>
      </dgm:t>
    </dgm:pt>
    <dgm:pt modelId="{67D1C49A-AFC0-40DF-A78A-C98C2BCA672D}" type="parTrans" cxnId="{B23B6549-256E-4B45-B84C-BEEDDFEB062B}">
      <dgm:prSet/>
      <dgm:spPr/>
      <dgm:t>
        <a:bodyPr/>
        <a:lstStyle/>
        <a:p>
          <a:endParaRPr lang="en-US"/>
        </a:p>
      </dgm:t>
    </dgm:pt>
    <dgm:pt modelId="{B52F76C1-2F80-447B-8614-6D4857F351CB}" type="sibTrans" cxnId="{B23B6549-256E-4B45-B84C-BEEDDFEB062B}">
      <dgm:prSet/>
      <dgm:spPr/>
      <dgm:t>
        <a:bodyPr/>
        <a:lstStyle/>
        <a:p>
          <a:endParaRPr lang="en-US"/>
        </a:p>
      </dgm:t>
    </dgm:pt>
    <dgm:pt modelId="{FD18A5C7-A6EF-4105-B594-24DAB6E48250}">
      <dgm:prSet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042138B8-2FC1-4480-BC2B-2E69CF2A542C}" type="parTrans" cxnId="{253BAF8E-DC0C-4836-AA0D-72281CED895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A90213-908B-43B3-843D-F8676DD1F961}" type="sibTrans" cxnId="{253BAF8E-DC0C-4836-AA0D-72281CED895D}">
      <dgm:prSet/>
      <dgm:spPr/>
      <dgm:t>
        <a:bodyPr/>
        <a:lstStyle/>
        <a:p>
          <a:endParaRPr lang="en-US"/>
        </a:p>
      </dgm:t>
    </dgm:pt>
    <dgm:pt modelId="{8DE69383-130A-4447-A562-709DC6B23E73}">
      <dgm:prSet/>
      <dgm:spPr/>
      <dgm:t>
        <a:bodyPr/>
        <a:lstStyle/>
        <a:p>
          <a:r>
            <a:rPr lang="ar-SA" dirty="0"/>
            <a:t>الحماية الدبلوماسية</a:t>
          </a:r>
          <a:endParaRPr lang="en-US" dirty="0"/>
        </a:p>
      </dgm:t>
    </dgm:pt>
    <dgm:pt modelId="{E7A92483-655D-4380-ADA3-2F92E7B6AAE8}" type="parTrans" cxnId="{47FDA7D8-3426-4C71-9C58-E5A15609485D}">
      <dgm:prSet/>
      <dgm:spPr/>
      <dgm:t>
        <a:bodyPr/>
        <a:lstStyle/>
        <a:p>
          <a:endParaRPr lang="en-US"/>
        </a:p>
      </dgm:t>
    </dgm:pt>
    <dgm:pt modelId="{B7DC4269-9A57-4700-BC98-E425EA5D0BAF}" type="sibTrans" cxnId="{47FDA7D8-3426-4C71-9C58-E5A15609485D}">
      <dgm:prSet/>
      <dgm:spPr/>
      <dgm:t>
        <a:bodyPr/>
        <a:lstStyle/>
        <a:p>
          <a:endParaRPr lang="en-US"/>
        </a:p>
      </dgm:t>
    </dgm:pt>
    <dgm:pt modelId="{3B95FDF5-04D1-4AD8-B7C3-C88BDE44D405}">
      <dgm:prSet/>
      <dgm:spPr/>
      <dgm:t>
        <a:bodyPr/>
        <a:lstStyle/>
        <a:p>
          <a:r>
            <a:rPr lang="ar-SA" dirty="0"/>
            <a:t>عقد اتفاقات</a:t>
          </a:r>
          <a:endParaRPr lang="en-US" dirty="0"/>
        </a:p>
      </dgm:t>
    </dgm:pt>
    <dgm:pt modelId="{132CD24B-A43D-4FB5-8A71-41C3BB1CD84C}" type="parTrans" cxnId="{5C24BD38-9B08-468C-84AE-612038F2A7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530667-9978-4EC0-B92C-C7576A44805A}" type="sibTrans" cxnId="{5C24BD38-9B08-468C-84AE-612038F2A75C}">
      <dgm:prSet/>
      <dgm:spPr/>
      <dgm:t>
        <a:bodyPr/>
        <a:lstStyle/>
        <a:p>
          <a:endParaRPr lang="en-US"/>
        </a:p>
      </dgm:t>
    </dgm:pt>
    <dgm:pt modelId="{E1DF38FB-3EE4-4F35-81BB-5DD096DFCD10}">
      <dgm:prSet/>
      <dgm:spPr/>
      <dgm:t>
        <a:bodyPr/>
        <a:lstStyle/>
        <a:p>
          <a:r>
            <a:rPr lang="ar-SA" dirty="0"/>
            <a:t>حق التملك </a:t>
          </a:r>
          <a:endParaRPr lang="en-US" dirty="0"/>
        </a:p>
      </dgm:t>
    </dgm:pt>
    <dgm:pt modelId="{2FF3FD67-2D3E-4972-A223-DAFC09DF3C8B}" type="parTrans" cxnId="{69C94F1F-ECDE-40D1-9166-314086606AC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69A376D-21D4-4FC4-ADA3-E4884D641771}" type="sibTrans" cxnId="{69C94F1F-ECDE-40D1-9166-314086606AC2}">
      <dgm:prSet/>
      <dgm:spPr/>
      <dgm:t>
        <a:bodyPr/>
        <a:lstStyle/>
        <a:p>
          <a:endParaRPr lang="en-US"/>
        </a:p>
      </dgm:t>
    </dgm:pt>
    <dgm:pt modelId="{F2DC694A-15CE-4BD3-B28A-FF663A5D3BE6}" type="pres">
      <dgm:prSet presAssocID="{74677AAD-673A-4D56-B018-46C5AC869A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AF8BD8-3B40-47D4-9787-ABE434E9A6AC}" type="pres">
      <dgm:prSet presAssocID="{1703D136-C34C-4C06-ACFF-7BDE29B7AC19}" presName="hierRoot1" presStyleCnt="0"/>
      <dgm:spPr/>
    </dgm:pt>
    <dgm:pt modelId="{CF48F941-F9E1-455C-BAFF-5DA29D916BD3}" type="pres">
      <dgm:prSet presAssocID="{1703D136-C34C-4C06-ACFF-7BDE29B7AC19}" presName="composite" presStyleCnt="0"/>
      <dgm:spPr/>
    </dgm:pt>
    <dgm:pt modelId="{DC336145-23F9-491D-8FF4-A41734961BDE}" type="pres">
      <dgm:prSet presAssocID="{1703D136-C34C-4C06-ACFF-7BDE29B7AC19}" presName="background" presStyleLbl="node0" presStyleIdx="0" presStyleCnt="1"/>
      <dgm:spPr>
        <a:solidFill>
          <a:schemeClr val="accent1">
            <a:lumMod val="50000"/>
          </a:schemeClr>
        </a:solidFill>
      </dgm:spPr>
    </dgm:pt>
    <dgm:pt modelId="{DFB8940A-DF7C-4CC4-9B58-DA23E8B961E3}" type="pres">
      <dgm:prSet presAssocID="{1703D136-C34C-4C06-ACFF-7BDE29B7AC19}" presName="text" presStyleLbl="fgAcc0" presStyleIdx="0" presStyleCnt="1" custScaleX="229552" custScaleY="70079" custLinFactY="-93377" custLinFactNeighborX="1837" custLinFactNeighborY="-100000">
        <dgm:presLayoutVars>
          <dgm:chPref val="3"/>
        </dgm:presLayoutVars>
      </dgm:prSet>
      <dgm:spPr/>
    </dgm:pt>
    <dgm:pt modelId="{487CBF4A-3AD4-4773-BC3B-3A4AF5EDE160}" type="pres">
      <dgm:prSet presAssocID="{1703D136-C34C-4C06-ACFF-7BDE29B7AC19}" presName="hierChild2" presStyleCnt="0"/>
      <dgm:spPr/>
    </dgm:pt>
    <dgm:pt modelId="{514A7017-B1E9-40E2-B813-F601AD59A6C0}" type="pres">
      <dgm:prSet presAssocID="{F021E841-6B61-463F-B85C-4EF37566F326}" presName="Name10" presStyleLbl="parChTrans1D2" presStyleIdx="0" presStyleCnt="2"/>
      <dgm:spPr/>
    </dgm:pt>
    <dgm:pt modelId="{4855A7BA-769C-41EC-9185-2DF9055EDE55}" type="pres">
      <dgm:prSet presAssocID="{D33051E4-94A2-42A9-9836-A30E872805D6}" presName="hierRoot2" presStyleCnt="0"/>
      <dgm:spPr/>
    </dgm:pt>
    <dgm:pt modelId="{00DE9CBF-4A46-416F-B941-8AC708423CAE}" type="pres">
      <dgm:prSet presAssocID="{D33051E4-94A2-42A9-9836-A30E872805D6}" presName="composite2" presStyleCnt="0"/>
      <dgm:spPr/>
    </dgm:pt>
    <dgm:pt modelId="{501F5299-672B-4212-8AF9-22623433CC52}" type="pres">
      <dgm:prSet presAssocID="{D33051E4-94A2-42A9-9836-A30E872805D6}" presName="background2" presStyleLbl="node2" presStyleIdx="0" presStyleCnt="2"/>
      <dgm:spPr>
        <a:solidFill>
          <a:schemeClr val="accent1"/>
        </a:solidFill>
      </dgm:spPr>
    </dgm:pt>
    <dgm:pt modelId="{0D8D91F1-EAE0-4BFD-AA15-31B7BE0F6713}" type="pres">
      <dgm:prSet presAssocID="{D33051E4-94A2-42A9-9836-A30E872805D6}" presName="text2" presStyleLbl="fgAcc2" presStyleIdx="0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9276B158-E2F3-4A44-ABD4-AD81CFC61A7A}" type="pres">
      <dgm:prSet presAssocID="{D33051E4-94A2-42A9-9836-A30E872805D6}" presName="hierChild3" presStyleCnt="0"/>
      <dgm:spPr/>
    </dgm:pt>
    <dgm:pt modelId="{B0472D65-83FF-4E76-ADF4-5ED03015E8B3}" type="pres">
      <dgm:prSet presAssocID="{8D011828-3875-4D00-9F84-7C65F0069061}" presName="Name17" presStyleLbl="parChTrans1D3" presStyleIdx="0" presStyleCnt="6"/>
      <dgm:spPr/>
    </dgm:pt>
    <dgm:pt modelId="{A616B215-74EE-4F00-96B7-2B9B41688FA1}" type="pres">
      <dgm:prSet presAssocID="{3AA9085E-F8ED-4C6B-8E8A-9F90B3171D09}" presName="hierRoot3" presStyleCnt="0"/>
      <dgm:spPr/>
    </dgm:pt>
    <dgm:pt modelId="{B75AA5D9-9DEC-476C-8DAF-8AAAA779CF1A}" type="pres">
      <dgm:prSet presAssocID="{3AA9085E-F8ED-4C6B-8E8A-9F90B3171D09}" presName="composite3" presStyleCnt="0"/>
      <dgm:spPr/>
    </dgm:pt>
    <dgm:pt modelId="{F38DD07B-4F32-4F0D-BDB6-129E20FA60FB}" type="pres">
      <dgm:prSet presAssocID="{3AA9085E-F8ED-4C6B-8E8A-9F90B3171D09}" presName="background3" presStyleLbl="node3" presStyleIdx="0" presStyleCnt="6"/>
      <dgm:spPr>
        <a:solidFill>
          <a:srgbClr val="FFFF00"/>
        </a:solidFill>
      </dgm:spPr>
    </dgm:pt>
    <dgm:pt modelId="{8BE24F94-112A-43DF-9ED2-66485FF962CE}" type="pres">
      <dgm:prSet presAssocID="{3AA9085E-F8ED-4C6B-8E8A-9F90B3171D09}" presName="text3" presStyleLbl="fgAcc3" presStyleIdx="0" presStyleCnt="6" custLinFactY="1136" custLinFactNeighborX="4680" custLinFactNeighborY="100000">
        <dgm:presLayoutVars>
          <dgm:chPref val="3"/>
        </dgm:presLayoutVars>
      </dgm:prSet>
      <dgm:spPr/>
    </dgm:pt>
    <dgm:pt modelId="{F165DD01-5817-4E01-B79D-E20DC2FF849D}" type="pres">
      <dgm:prSet presAssocID="{3AA9085E-F8ED-4C6B-8E8A-9F90B3171D09}" presName="hierChild4" presStyleCnt="0"/>
      <dgm:spPr/>
    </dgm:pt>
    <dgm:pt modelId="{1FB193FB-B26E-4B38-9C65-F5B598EE3DE9}" type="pres">
      <dgm:prSet presAssocID="{B004F97E-69B2-472A-BA66-24C32DDF016D}" presName="Name17" presStyleLbl="parChTrans1D3" presStyleIdx="1" presStyleCnt="6"/>
      <dgm:spPr/>
    </dgm:pt>
    <dgm:pt modelId="{145FDF4F-428C-4688-B487-F155F41A1E7C}" type="pres">
      <dgm:prSet presAssocID="{549AA9D9-BF31-4A85-892A-044B71856A99}" presName="hierRoot3" presStyleCnt="0"/>
      <dgm:spPr/>
    </dgm:pt>
    <dgm:pt modelId="{332E73BC-F0CC-4ADA-AD67-C8C65960E15E}" type="pres">
      <dgm:prSet presAssocID="{549AA9D9-BF31-4A85-892A-044B71856A99}" presName="composite3" presStyleCnt="0"/>
      <dgm:spPr/>
    </dgm:pt>
    <dgm:pt modelId="{1E9C21F5-9BBA-462E-8FDE-EF07683EBB73}" type="pres">
      <dgm:prSet presAssocID="{549AA9D9-BF31-4A85-892A-044B71856A99}" presName="background3" presStyleLbl="node3" presStyleIdx="1" presStyleCnt="6"/>
      <dgm:spPr>
        <a:solidFill>
          <a:srgbClr val="FFFF00"/>
        </a:solidFill>
      </dgm:spPr>
    </dgm:pt>
    <dgm:pt modelId="{9FA543FB-8CE2-493D-86A4-AB46626CF100}" type="pres">
      <dgm:prSet presAssocID="{549AA9D9-BF31-4A85-892A-044B71856A99}" presName="text3" presStyleLbl="fgAcc3" presStyleIdx="1" presStyleCnt="6" custLinFactY="1136" custLinFactNeighborX="4680" custLinFactNeighborY="100000">
        <dgm:presLayoutVars>
          <dgm:chPref val="3"/>
        </dgm:presLayoutVars>
      </dgm:prSet>
      <dgm:spPr/>
    </dgm:pt>
    <dgm:pt modelId="{810CA087-E84D-4E5F-9670-2EB6D39CF108}" type="pres">
      <dgm:prSet presAssocID="{549AA9D9-BF31-4A85-892A-044B71856A99}" presName="hierChild4" presStyleCnt="0"/>
      <dgm:spPr/>
    </dgm:pt>
    <dgm:pt modelId="{25DF25FE-F0BD-414D-9177-3DEF7E89C723}" type="pres">
      <dgm:prSet presAssocID="{2FF3FD67-2D3E-4972-A223-DAFC09DF3C8B}" presName="Name17" presStyleLbl="parChTrans1D3" presStyleIdx="2" presStyleCnt="6"/>
      <dgm:spPr/>
    </dgm:pt>
    <dgm:pt modelId="{5EEACBD0-27A7-4F2F-9248-1352378A51AB}" type="pres">
      <dgm:prSet presAssocID="{E1DF38FB-3EE4-4F35-81BB-5DD096DFCD10}" presName="hierRoot3" presStyleCnt="0"/>
      <dgm:spPr/>
    </dgm:pt>
    <dgm:pt modelId="{D8ECD43E-8691-4CE4-BF7B-F59AC461DD7D}" type="pres">
      <dgm:prSet presAssocID="{E1DF38FB-3EE4-4F35-81BB-5DD096DFCD10}" presName="composite3" presStyleCnt="0"/>
      <dgm:spPr/>
    </dgm:pt>
    <dgm:pt modelId="{A93C8940-B776-4268-BF53-29A66FA66228}" type="pres">
      <dgm:prSet presAssocID="{E1DF38FB-3EE4-4F35-81BB-5DD096DFCD10}" presName="background3" presStyleLbl="node3" presStyleIdx="2" presStyleCnt="6"/>
      <dgm:spPr>
        <a:solidFill>
          <a:srgbClr val="FFFF00"/>
        </a:solidFill>
      </dgm:spPr>
    </dgm:pt>
    <dgm:pt modelId="{1754ACAB-656C-4135-86A9-0AE3F2A50342}" type="pres">
      <dgm:prSet presAssocID="{E1DF38FB-3EE4-4F35-81BB-5DD096DFCD10}" presName="text3" presStyleLbl="fgAcc3" presStyleIdx="2" presStyleCnt="6" custLinFactY="1136" custLinFactNeighborX="4680" custLinFactNeighborY="100000">
        <dgm:presLayoutVars>
          <dgm:chPref val="3"/>
        </dgm:presLayoutVars>
      </dgm:prSet>
      <dgm:spPr/>
    </dgm:pt>
    <dgm:pt modelId="{056480B8-3F8F-4EDA-A251-9401B7E49641}" type="pres">
      <dgm:prSet presAssocID="{E1DF38FB-3EE4-4F35-81BB-5DD096DFCD10}" presName="hierChild4" presStyleCnt="0"/>
      <dgm:spPr/>
    </dgm:pt>
    <dgm:pt modelId="{EEC56484-EA42-471C-894B-C3A9B279A506}" type="pres">
      <dgm:prSet presAssocID="{67D1C49A-AFC0-40DF-A78A-C98C2BCA672D}" presName="Name10" presStyleLbl="parChTrans1D2" presStyleIdx="1" presStyleCnt="2"/>
      <dgm:spPr/>
    </dgm:pt>
    <dgm:pt modelId="{A4D6C068-5F20-41FB-B091-A43E76F1BE99}" type="pres">
      <dgm:prSet presAssocID="{44E22E6E-4DCC-4802-8C22-4C871BB6AA79}" presName="hierRoot2" presStyleCnt="0"/>
      <dgm:spPr/>
    </dgm:pt>
    <dgm:pt modelId="{DBB0E217-1716-436A-B47C-47BC28EFE539}" type="pres">
      <dgm:prSet presAssocID="{44E22E6E-4DCC-4802-8C22-4C871BB6AA79}" presName="composite2" presStyleCnt="0"/>
      <dgm:spPr/>
    </dgm:pt>
    <dgm:pt modelId="{EAC85C2E-FC17-4464-BF61-2178A98B03DD}" type="pres">
      <dgm:prSet presAssocID="{44E22E6E-4DCC-4802-8C22-4C871BB6AA79}" presName="background2" presStyleLbl="node2" presStyleIdx="1" presStyleCnt="2"/>
      <dgm:spPr>
        <a:solidFill>
          <a:schemeClr val="accent2">
            <a:lumMod val="60000"/>
            <a:lumOff val="40000"/>
          </a:schemeClr>
        </a:solidFill>
      </dgm:spPr>
    </dgm:pt>
    <dgm:pt modelId="{68766FED-A926-401F-B9B3-84A321AEB35E}" type="pres">
      <dgm:prSet presAssocID="{44E22E6E-4DCC-4802-8C22-4C871BB6AA79}" presName="text2" presStyleLbl="fgAcc2" presStyleIdx="1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80DA36D3-7EF3-4216-B85D-6B1D7619F268}" type="pres">
      <dgm:prSet presAssocID="{44E22E6E-4DCC-4802-8C22-4C871BB6AA79}" presName="hierChild3" presStyleCnt="0"/>
      <dgm:spPr/>
    </dgm:pt>
    <dgm:pt modelId="{AC3A560D-B2F1-4B7A-943D-445A687C0173}" type="pres">
      <dgm:prSet presAssocID="{042138B8-2FC1-4480-BC2B-2E69CF2A542C}" presName="Name17" presStyleLbl="parChTrans1D3" presStyleIdx="3" presStyleCnt="6"/>
      <dgm:spPr/>
    </dgm:pt>
    <dgm:pt modelId="{C262B937-E76E-4BF3-BA76-D7F5C3B9A87B}" type="pres">
      <dgm:prSet presAssocID="{FD18A5C7-A6EF-4105-B594-24DAB6E48250}" presName="hierRoot3" presStyleCnt="0"/>
      <dgm:spPr/>
    </dgm:pt>
    <dgm:pt modelId="{B0141E7F-7AD9-4EED-9374-D671B71B3D71}" type="pres">
      <dgm:prSet presAssocID="{FD18A5C7-A6EF-4105-B594-24DAB6E48250}" presName="composite3" presStyleCnt="0"/>
      <dgm:spPr/>
    </dgm:pt>
    <dgm:pt modelId="{3837C868-5A7F-4594-9708-B306BEB429F5}" type="pres">
      <dgm:prSet presAssocID="{FD18A5C7-A6EF-4105-B594-24DAB6E48250}" presName="background3" presStyleLbl="node3" presStyleIdx="3" presStyleCnt="6"/>
      <dgm:spPr>
        <a:solidFill>
          <a:schemeClr val="accent3">
            <a:lumMod val="60000"/>
            <a:lumOff val="40000"/>
          </a:schemeClr>
        </a:solidFill>
      </dgm:spPr>
    </dgm:pt>
    <dgm:pt modelId="{21135E70-7B2F-449E-B7CB-F3B0BEFB22A9}" type="pres">
      <dgm:prSet presAssocID="{FD18A5C7-A6EF-4105-B594-24DAB6E48250}" presName="text3" presStyleLbl="fgAcc3" presStyleIdx="3" presStyleCnt="6" custLinFactY="1136" custLinFactNeighborX="4680" custLinFactNeighborY="100000">
        <dgm:presLayoutVars>
          <dgm:chPref val="3"/>
        </dgm:presLayoutVars>
      </dgm:prSet>
      <dgm:spPr/>
    </dgm:pt>
    <dgm:pt modelId="{F3E0B3F5-048D-4E76-8C5A-405A118E14CB}" type="pres">
      <dgm:prSet presAssocID="{FD18A5C7-A6EF-4105-B594-24DAB6E48250}" presName="hierChild4" presStyleCnt="0"/>
      <dgm:spPr/>
    </dgm:pt>
    <dgm:pt modelId="{77817CB6-92F3-4677-8D66-C8213719D809}" type="pres">
      <dgm:prSet presAssocID="{E7A92483-655D-4380-ADA3-2F92E7B6AAE8}" presName="Name17" presStyleLbl="parChTrans1D3" presStyleIdx="4" presStyleCnt="6"/>
      <dgm:spPr/>
    </dgm:pt>
    <dgm:pt modelId="{756BC38C-8ACE-4DC3-B748-B04C250CB7F6}" type="pres">
      <dgm:prSet presAssocID="{8DE69383-130A-4447-A562-709DC6B23E73}" presName="hierRoot3" presStyleCnt="0"/>
      <dgm:spPr/>
    </dgm:pt>
    <dgm:pt modelId="{8B950D10-B287-40C5-92FC-73558A8CB95D}" type="pres">
      <dgm:prSet presAssocID="{8DE69383-130A-4447-A562-709DC6B23E73}" presName="composite3" presStyleCnt="0"/>
      <dgm:spPr/>
    </dgm:pt>
    <dgm:pt modelId="{D6FEDF59-6E4D-42FA-822A-D23B8A934077}" type="pres">
      <dgm:prSet presAssocID="{8DE69383-130A-4447-A562-709DC6B23E73}" presName="background3" presStyleLbl="node3" presStyleIdx="4" presStyleCnt="6"/>
      <dgm:spPr>
        <a:solidFill>
          <a:schemeClr val="accent3">
            <a:lumMod val="60000"/>
            <a:lumOff val="40000"/>
          </a:schemeClr>
        </a:solidFill>
      </dgm:spPr>
    </dgm:pt>
    <dgm:pt modelId="{788D1353-7CF7-46EA-900C-0B14F429B598}" type="pres">
      <dgm:prSet presAssocID="{8DE69383-130A-4447-A562-709DC6B23E73}" presName="text3" presStyleLbl="fgAcc3" presStyleIdx="4" presStyleCnt="6" custLinFactY="1136" custLinFactNeighborX="4680" custLinFactNeighborY="100000">
        <dgm:presLayoutVars>
          <dgm:chPref val="3"/>
        </dgm:presLayoutVars>
      </dgm:prSet>
      <dgm:spPr/>
    </dgm:pt>
    <dgm:pt modelId="{359EC706-D2DB-4906-928C-E2CD6EB771C1}" type="pres">
      <dgm:prSet presAssocID="{8DE69383-130A-4447-A562-709DC6B23E73}" presName="hierChild4" presStyleCnt="0"/>
      <dgm:spPr/>
    </dgm:pt>
    <dgm:pt modelId="{0AFBBB72-7F34-4A60-9B94-664F6E9D6354}" type="pres">
      <dgm:prSet presAssocID="{132CD24B-A43D-4FB5-8A71-41C3BB1CD84C}" presName="Name17" presStyleLbl="parChTrans1D3" presStyleIdx="5" presStyleCnt="6"/>
      <dgm:spPr/>
    </dgm:pt>
    <dgm:pt modelId="{B2F63E4E-5D6E-48A2-B689-701DA3074E77}" type="pres">
      <dgm:prSet presAssocID="{3B95FDF5-04D1-4AD8-B7C3-C88BDE44D405}" presName="hierRoot3" presStyleCnt="0"/>
      <dgm:spPr/>
    </dgm:pt>
    <dgm:pt modelId="{9D11D0C5-D4EC-490B-841E-9AD9562E75C7}" type="pres">
      <dgm:prSet presAssocID="{3B95FDF5-04D1-4AD8-B7C3-C88BDE44D405}" presName="composite3" presStyleCnt="0"/>
      <dgm:spPr/>
    </dgm:pt>
    <dgm:pt modelId="{D36076C1-71B1-425D-B657-0A7FB37949BE}" type="pres">
      <dgm:prSet presAssocID="{3B95FDF5-04D1-4AD8-B7C3-C88BDE44D405}" presName="background3" presStyleLbl="node3" presStyleIdx="5" presStyleCnt="6"/>
      <dgm:spPr>
        <a:solidFill>
          <a:schemeClr val="accent3">
            <a:lumMod val="60000"/>
            <a:lumOff val="40000"/>
          </a:schemeClr>
        </a:solidFill>
      </dgm:spPr>
    </dgm:pt>
    <dgm:pt modelId="{7C6CDE36-119C-4345-A51B-B78266639477}" type="pres">
      <dgm:prSet presAssocID="{3B95FDF5-04D1-4AD8-B7C3-C88BDE44D405}" presName="text3" presStyleLbl="fgAcc3" presStyleIdx="5" presStyleCnt="6" custLinFactY="1136" custLinFactNeighborX="88" custLinFactNeighborY="100000">
        <dgm:presLayoutVars>
          <dgm:chPref val="3"/>
        </dgm:presLayoutVars>
      </dgm:prSet>
      <dgm:spPr/>
    </dgm:pt>
    <dgm:pt modelId="{93541351-17E3-435D-9B09-D98D6B584C59}" type="pres">
      <dgm:prSet presAssocID="{3B95FDF5-04D1-4AD8-B7C3-C88BDE44D405}" presName="hierChild4" presStyleCnt="0"/>
      <dgm:spPr/>
    </dgm:pt>
  </dgm:ptLst>
  <dgm:cxnLst>
    <dgm:cxn modelId="{8903FC01-6C84-4E47-9856-B849FC6441D3}" type="presOf" srcId="{74677AAD-673A-4D56-B018-46C5AC869ADE}" destId="{F2DC694A-15CE-4BD3-B28A-FF663A5D3BE6}" srcOrd="0" destOrd="0" presId="urn:microsoft.com/office/officeart/2005/8/layout/hierarchy1"/>
    <dgm:cxn modelId="{9E041705-E57A-4002-A9D5-52A3BD8341B8}" srcId="{D33051E4-94A2-42A9-9836-A30E872805D6}" destId="{549AA9D9-BF31-4A85-892A-044B71856A99}" srcOrd="1" destOrd="0" parTransId="{B004F97E-69B2-472A-BA66-24C32DDF016D}" sibTransId="{2B2D17BA-FB02-4437-8064-DA267CDAF924}"/>
    <dgm:cxn modelId="{CC881E15-8A39-430C-BE16-3E1A6EE5DD0F}" srcId="{D33051E4-94A2-42A9-9836-A30E872805D6}" destId="{3AA9085E-F8ED-4C6B-8E8A-9F90B3171D09}" srcOrd="0" destOrd="0" parTransId="{8D011828-3875-4D00-9F84-7C65F0069061}" sibTransId="{0A5EDC56-12C4-4785-B18C-D466F65EFCCF}"/>
    <dgm:cxn modelId="{43701518-1770-4FC0-90C3-00B84C9F2AF4}" srcId="{1703D136-C34C-4C06-ACFF-7BDE29B7AC19}" destId="{D33051E4-94A2-42A9-9836-A30E872805D6}" srcOrd="0" destOrd="0" parTransId="{F021E841-6B61-463F-B85C-4EF37566F326}" sibTransId="{04DE5304-3CEE-49F2-871C-DE0E5EE18182}"/>
    <dgm:cxn modelId="{003F071D-2EF0-4EA0-A800-8729CF0891F3}" type="presOf" srcId="{B004F97E-69B2-472A-BA66-24C32DDF016D}" destId="{1FB193FB-B26E-4B38-9C65-F5B598EE3DE9}" srcOrd="0" destOrd="0" presId="urn:microsoft.com/office/officeart/2005/8/layout/hierarchy1"/>
    <dgm:cxn modelId="{69C94F1F-ECDE-40D1-9166-314086606AC2}" srcId="{D33051E4-94A2-42A9-9836-A30E872805D6}" destId="{E1DF38FB-3EE4-4F35-81BB-5DD096DFCD10}" srcOrd="2" destOrd="0" parTransId="{2FF3FD67-2D3E-4972-A223-DAFC09DF3C8B}" sibTransId="{669A376D-21D4-4FC4-ADA3-E4884D641771}"/>
    <dgm:cxn modelId="{7BB74320-53E5-4E94-AA01-BF330F74CC91}" type="presOf" srcId="{8D011828-3875-4D00-9F84-7C65F0069061}" destId="{B0472D65-83FF-4E76-ADF4-5ED03015E8B3}" srcOrd="0" destOrd="0" presId="urn:microsoft.com/office/officeart/2005/8/layout/hierarchy1"/>
    <dgm:cxn modelId="{74EB652F-0FE7-4E7B-B9A7-8DB6DE1E3C7F}" type="presOf" srcId="{67D1C49A-AFC0-40DF-A78A-C98C2BCA672D}" destId="{EEC56484-EA42-471C-894B-C3A9B279A506}" srcOrd="0" destOrd="0" presId="urn:microsoft.com/office/officeart/2005/8/layout/hierarchy1"/>
    <dgm:cxn modelId="{5C24BD38-9B08-468C-84AE-612038F2A75C}" srcId="{44E22E6E-4DCC-4802-8C22-4C871BB6AA79}" destId="{3B95FDF5-04D1-4AD8-B7C3-C88BDE44D405}" srcOrd="2" destOrd="0" parTransId="{132CD24B-A43D-4FB5-8A71-41C3BB1CD84C}" sibTransId="{1A530667-9978-4EC0-B92C-C7576A44805A}"/>
    <dgm:cxn modelId="{17B9E25D-F5A8-4F15-9D53-69E89F016218}" srcId="{74677AAD-673A-4D56-B018-46C5AC869ADE}" destId="{1703D136-C34C-4C06-ACFF-7BDE29B7AC19}" srcOrd="0" destOrd="0" parTransId="{19DA2D25-797C-42E7-B235-B4438498A760}" sibTransId="{B10849FB-ED9A-433C-9F66-B6501A145726}"/>
    <dgm:cxn modelId="{2410505E-0459-451C-BA36-38D856AEBD68}" type="presOf" srcId="{44E22E6E-4DCC-4802-8C22-4C871BB6AA79}" destId="{68766FED-A926-401F-B9B3-84A321AEB35E}" srcOrd="0" destOrd="0" presId="urn:microsoft.com/office/officeart/2005/8/layout/hierarchy1"/>
    <dgm:cxn modelId="{DD968B5F-3765-4747-9594-18E580CD13D4}" type="presOf" srcId="{D33051E4-94A2-42A9-9836-A30E872805D6}" destId="{0D8D91F1-EAE0-4BFD-AA15-31B7BE0F6713}" srcOrd="0" destOrd="0" presId="urn:microsoft.com/office/officeart/2005/8/layout/hierarchy1"/>
    <dgm:cxn modelId="{9CD18861-8AB5-4A3E-97D6-CF8B2AA71DCF}" type="presOf" srcId="{E7A92483-655D-4380-ADA3-2F92E7B6AAE8}" destId="{77817CB6-92F3-4677-8D66-C8213719D809}" srcOrd="0" destOrd="0" presId="urn:microsoft.com/office/officeart/2005/8/layout/hierarchy1"/>
    <dgm:cxn modelId="{81AD4C68-3C62-4F9E-9C1B-65E7B99BB939}" type="presOf" srcId="{2FF3FD67-2D3E-4972-A223-DAFC09DF3C8B}" destId="{25DF25FE-F0BD-414D-9177-3DEF7E89C723}" srcOrd="0" destOrd="0" presId="urn:microsoft.com/office/officeart/2005/8/layout/hierarchy1"/>
    <dgm:cxn modelId="{B23B6549-256E-4B45-B84C-BEEDDFEB062B}" srcId="{1703D136-C34C-4C06-ACFF-7BDE29B7AC19}" destId="{44E22E6E-4DCC-4802-8C22-4C871BB6AA79}" srcOrd="1" destOrd="0" parTransId="{67D1C49A-AFC0-40DF-A78A-C98C2BCA672D}" sibTransId="{B52F76C1-2F80-447B-8614-6D4857F351CB}"/>
    <dgm:cxn modelId="{7FBAAA54-B8F4-4799-A333-91292B76B7C1}" type="presOf" srcId="{FD18A5C7-A6EF-4105-B594-24DAB6E48250}" destId="{21135E70-7B2F-449E-B7CB-F3B0BEFB22A9}" srcOrd="0" destOrd="0" presId="urn:microsoft.com/office/officeart/2005/8/layout/hierarchy1"/>
    <dgm:cxn modelId="{5973B65A-25D9-43A7-B56A-7F96408439E8}" type="presOf" srcId="{8DE69383-130A-4447-A562-709DC6B23E73}" destId="{788D1353-7CF7-46EA-900C-0B14F429B598}" srcOrd="0" destOrd="0" presId="urn:microsoft.com/office/officeart/2005/8/layout/hierarchy1"/>
    <dgm:cxn modelId="{F7DC9F7F-E2D1-4895-9463-C89317B879A6}" type="presOf" srcId="{F021E841-6B61-463F-B85C-4EF37566F326}" destId="{514A7017-B1E9-40E2-B813-F601AD59A6C0}" srcOrd="0" destOrd="0" presId="urn:microsoft.com/office/officeart/2005/8/layout/hierarchy1"/>
    <dgm:cxn modelId="{0A2DAF89-BCC9-49F6-BE80-AD7C52E54971}" type="presOf" srcId="{3B95FDF5-04D1-4AD8-B7C3-C88BDE44D405}" destId="{7C6CDE36-119C-4345-A51B-B78266639477}" srcOrd="0" destOrd="0" presId="urn:microsoft.com/office/officeart/2005/8/layout/hierarchy1"/>
    <dgm:cxn modelId="{253BAF8E-DC0C-4836-AA0D-72281CED895D}" srcId="{44E22E6E-4DCC-4802-8C22-4C871BB6AA79}" destId="{FD18A5C7-A6EF-4105-B594-24DAB6E48250}" srcOrd="0" destOrd="0" parTransId="{042138B8-2FC1-4480-BC2B-2E69CF2A542C}" sibTransId="{A6A90213-908B-43B3-843D-F8676DD1F961}"/>
    <dgm:cxn modelId="{C49151A0-6468-4721-A795-05CBFDE72A8E}" type="presOf" srcId="{132CD24B-A43D-4FB5-8A71-41C3BB1CD84C}" destId="{0AFBBB72-7F34-4A60-9B94-664F6E9D6354}" srcOrd="0" destOrd="0" presId="urn:microsoft.com/office/officeart/2005/8/layout/hierarchy1"/>
    <dgm:cxn modelId="{3B7FA3AA-33FE-4A07-9040-016EE2B221E8}" type="presOf" srcId="{1703D136-C34C-4C06-ACFF-7BDE29B7AC19}" destId="{DFB8940A-DF7C-4CC4-9B58-DA23E8B961E3}" srcOrd="0" destOrd="0" presId="urn:microsoft.com/office/officeart/2005/8/layout/hierarchy1"/>
    <dgm:cxn modelId="{B8DBF2AE-C236-4F9D-A551-65A55E518BF9}" type="presOf" srcId="{3AA9085E-F8ED-4C6B-8E8A-9F90B3171D09}" destId="{8BE24F94-112A-43DF-9ED2-66485FF962CE}" srcOrd="0" destOrd="0" presId="urn:microsoft.com/office/officeart/2005/8/layout/hierarchy1"/>
    <dgm:cxn modelId="{47FDA7D8-3426-4C71-9C58-E5A15609485D}" srcId="{44E22E6E-4DCC-4802-8C22-4C871BB6AA79}" destId="{8DE69383-130A-4447-A562-709DC6B23E73}" srcOrd="1" destOrd="0" parTransId="{E7A92483-655D-4380-ADA3-2F92E7B6AAE8}" sibTransId="{B7DC4269-9A57-4700-BC98-E425EA5D0BAF}"/>
    <dgm:cxn modelId="{8854BAE5-76C5-46B9-98C8-320DFFF34D88}" type="presOf" srcId="{042138B8-2FC1-4480-BC2B-2E69CF2A542C}" destId="{AC3A560D-B2F1-4B7A-943D-445A687C0173}" srcOrd="0" destOrd="0" presId="urn:microsoft.com/office/officeart/2005/8/layout/hierarchy1"/>
    <dgm:cxn modelId="{A63E54ED-6696-460C-8BEA-B35EB7E28093}" type="presOf" srcId="{E1DF38FB-3EE4-4F35-81BB-5DD096DFCD10}" destId="{1754ACAB-656C-4135-86A9-0AE3F2A50342}" srcOrd="0" destOrd="0" presId="urn:microsoft.com/office/officeart/2005/8/layout/hierarchy1"/>
    <dgm:cxn modelId="{AC00CAF8-7E66-421E-8BBE-D75BD2BAFA3E}" type="presOf" srcId="{549AA9D9-BF31-4A85-892A-044B71856A99}" destId="{9FA543FB-8CE2-493D-86A4-AB46626CF100}" srcOrd="0" destOrd="0" presId="urn:microsoft.com/office/officeart/2005/8/layout/hierarchy1"/>
    <dgm:cxn modelId="{5BA72980-E1C8-4A47-ABBD-FA2F1FF622DF}" type="presParOf" srcId="{F2DC694A-15CE-4BD3-B28A-FF663A5D3BE6}" destId="{F6AF8BD8-3B40-47D4-9787-ABE434E9A6AC}" srcOrd="0" destOrd="0" presId="urn:microsoft.com/office/officeart/2005/8/layout/hierarchy1"/>
    <dgm:cxn modelId="{7DC7E550-833B-43A1-8377-C05BA90A6273}" type="presParOf" srcId="{F6AF8BD8-3B40-47D4-9787-ABE434E9A6AC}" destId="{CF48F941-F9E1-455C-BAFF-5DA29D916BD3}" srcOrd="0" destOrd="0" presId="urn:microsoft.com/office/officeart/2005/8/layout/hierarchy1"/>
    <dgm:cxn modelId="{3EFA0CF5-5723-4850-8B26-87B7FC70DD50}" type="presParOf" srcId="{CF48F941-F9E1-455C-BAFF-5DA29D916BD3}" destId="{DC336145-23F9-491D-8FF4-A41734961BDE}" srcOrd="0" destOrd="0" presId="urn:microsoft.com/office/officeart/2005/8/layout/hierarchy1"/>
    <dgm:cxn modelId="{66C784B2-3474-48BD-8A0F-D92CAC533345}" type="presParOf" srcId="{CF48F941-F9E1-455C-BAFF-5DA29D916BD3}" destId="{DFB8940A-DF7C-4CC4-9B58-DA23E8B961E3}" srcOrd="1" destOrd="0" presId="urn:microsoft.com/office/officeart/2005/8/layout/hierarchy1"/>
    <dgm:cxn modelId="{ED2B378F-45F8-4585-AB1A-8A2FCA97B9ED}" type="presParOf" srcId="{F6AF8BD8-3B40-47D4-9787-ABE434E9A6AC}" destId="{487CBF4A-3AD4-4773-BC3B-3A4AF5EDE160}" srcOrd="1" destOrd="0" presId="urn:microsoft.com/office/officeart/2005/8/layout/hierarchy1"/>
    <dgm:cxn modelId="{F4CA83F5-9BAE-426C-BCF7-264F74FE047D}" type="presParOf" srcId="{487CBF4A-3AD4-4773-BC3B-3A4AF5EDE160}" destId="{514A7017-B1E9-40E2-B813-F601AD59A6C0}" srcOrd="0" destOrd="0" presId="urn:microsoft.com/office/officeart/2005/8/layout/hierarchy1"/>
    <dgm:cxn modelId="{4DABF6A1-D8E7-4F0F-B935-9D861F18A681}" type="presParOf" srcId="{487CBF4A-3AD4-4773-BC3B-3A4AF5EDE160}" destId="{4855A7BA-769C-41EC-9185-2DF9055EDE55}" srcOrd="1" destOrd="0" presId="urn:microsoft.com/office/officeart/2005/8/layout/hierarchy1"/>
    <dgm:cxn modelId="{52AFF974-8D80-4FAB-AB7E-3B671DF9074E}" type="presParOf" srcId="{4855A7BA-769C-41EC-9185-2DF9055EDE55}" destId="{00DE9CBF-4A46-416F-B941-8AC708423CAE}" srcOrd="0" destOrd="0" presId="urn:microsoft.com/office/officeart/2005/8/layout/hierarchy1"/>
    <dgm:cxn modelId="{704D71DB-0B48-43C2-80BA-CD8D7D7E2D64}" type="presParOf" srcId="{00DE9CBF-4A46-416F-B941-8AC708423CAE}" destId="{501F5299-672B-4212-8AF9-22623433CC52}" srcOrd="0" destOrd="0" presId="urn:microsoft.com/office/officeart/2005/8/layout/hierarchy1"/>
    <dgm:cxn modelId="{CD8730C7-5468-475C-B0DF-371AF8C42DB3}" type="presParOf" srcId="{00DE9CBF-4A46-416F-B941-8AC708423CAE}" destId="{0D8D91F1-EAE0-4BFD-AA15-31B7BE0F6713}" srcOrd="1" destOrd="0" presId="urn:microsoft.com/office/officeart/2005/8/layout/hierarchy1"/>
    <dgm:cxn modelId="{B0781665-D87E-4007-98A6-960AD437556A}" type="presParOf" srcId="{4855A7BA-769C-41EC-9185-2DF9055EDE55}" destId="{9276B158-E2F3-4A44-ABD4-AD81CFC61A7A}" srcOrd="1" destOrd="0" presId="urn:microsoft.com/office/officeart/2005/8/layout/hierarchy1"/>
    <dgm:cxn modelId="{4BB26EB9-99CB-41E9-89B4-6F70BB76A7E9}" type="presParOf" srcId="{9276B158-E2F3-4A44-ABD4-AD81CFC61A7A}" destId="{B0472D65-83FF-4E76-ADF4-5ED03015E8B3}" srcOrd="0" destOrd="0" presId="urn:microsoft.com/office/officeart/2005/8/layout/hierarchy1"/>
    <dgm:cxn modelId="{682376DC-7079-4875-AE19-139B55802A81}" type="presParOf" srcId="{9276B158-E2F3-4A44-ABD4-AD81CFC61A7A}" destId="{A616B215-74EE-4F00-96B7-2B9B41688FA1}" srcOrd="1" destOrd="0" presId="urn:microsoft.com/office/officeart/2005/8/layout/hierarchy1"/>
    <dgm:cxn modelId="{3A3E3CE1-0730-4A0B-BAE9-29FF9103A46E}" type="presParOf" srcId="{A616B215-74EE-4F00-96B7-2B9B41688FA1}" destId="{B75AA5D9-9DEC-476C-8DAF-8AAAA779CF1A}" srcOrd="0" destOrd="0" presId="urn:microsoft.com/office/officeart/2005/8/layout/hierarchy1"/>
    <dgm:cxn modelId="{28E15391-03B5-4AFF-9C30-E61FF207C56D}" type="presParOf" srcId="{B75AA5D9-9DEC-476C-8DAF-8AAAA779CF1A}" destId="{F38DD07B-4F32-4F0D-BDB6-129E20FA60FB}" srcOrd="0" destOrd="0" presId="urn:microsoft.com/office/officeart/2005/8/layout/hierarchy1"/>
    <dgm:cxn modelId="{84534BF5-3C76-4D60-A8F2-4F3F8CDAB172}" type="presParOf" srcId="{B75AA5D9-9DEC-476C-8DAF-8AAAA779CF1A}" destId="{8BE24F94-112A-43DF-9ED2-66485FF962CE}" srcOrd="1" destOrd="0" presId="urn:microsoft.com/office/officeart/2005/8/layout/hierarchy1"/>
    <dgm:cxn modelId="{996E981C-2CD4-43C2-B0D8-F27D2D5F0FC6}" type="presParOf" srcId="{A616B215-74EE-4F00-96B7-2B9B41688FA1}" destId="{F165DD01-5817-4E01-B79D-E20DC2FF849D}" srcOrd="1" destOrd="0" presId="urn:microsoft.com/office/officeart/2005/8/layout/hierarchy1"/>
    <dgm:cxn modelId="{86CE1A30-B5DB-414E-862A-E24809F0FF5B}" type="presParOf" srcId="{9276B158-E2F3-4A44-ABD4-AD81CFC61A7A}" destId="{1FB193FB-B26E-4B38-9C65-F5B598EE3DE9}" srcOrd="2" destOrd="0" presId="urn:microsoft.com/office/officeart/2005/8/layout/hierarchy1"/>
    <dgm:cxn modelId="{FA50A4F1-1E02-4799-800B-686C21798BBB}" type="presParOf" srcId="{9276B158-E2F3-4A44-ABD4-AD81CFC61A7A}" destId="{145FDF4F-428C-4688-B487-F155F41A1E7C}" srcOrd="3" destOrd="0" presId="urn:microsoft.com/office/officeart/2005/8/layout/hierarchy1"/>
    <dgm:cxn modelId="{6B82D42D-FBBC-43CD-AA87-6E5653C86C5C}" type="presParOf" srcId="{145FDF4F-428C-4688-B487-F155F41A1E7C}" destId="{332E73BC-F0CC-4ADA-AD67-C8C65960E15E}" srcOrd="0" destOrd="0" presId="urn:microsoft.com/office/officeart/2005/8/layout/hierarchy1"/>
    <dgm:cxn modelId="{C78233DD-C7ED-49D4-BCA5-FC79F7E5663D}" type="presParOf" srcId="{332E73BC-F0CC-4ADA-AD67-C8C65960E15E}" destId="{1E9C21F5-9BBA-462E-8FDE-EF07683EBB73}" srcOrd="0" destOrd="0" presId="urn:microsoft.com/office/officeart/2005/8/layout/hierarchy1"/>
    <dgm:cxn modelId="{D69F2E57-AD7A-45A9-A810-FD4CE419C0EB}" type="presParOf" srcId="{332E73BC-F0CC-4ADA-AD67-C8C65960E15E}" destId="{9FA543FB-8CE2-493D-86A4-AB46626CF100}" srcOrd="1" destOrd="0" presId="urn:microsoft.com/office/officeart/2005/8/layout/hierarchy1"/>
    <dgm:cxn modelId="{AFCD9C83-31B2-4B05-B313-A74C226B448F}" type="presParOf" srcId="{145FDF4F-428C-4688-B487-F155F41A1E7C}" destId="{810CA087-E84D-4E5F-9670-2EB6D39CF108}" srcOrd="1" destOrd="0" presId="urn:microsoft.com/office/officeart/2005/8/layout/hierarchy1"/>
    <dgm:cxn modelId="{E5C75D9E-19E2-4A21-A2CB-54E5904B77B2}" type="presParOf" srcId="{9276B158-E2F3-4A44-ABD4-AD81CFC61A7A}" destId="{25DF25FE-F0BD-414D-9177-3DEF7E89C723}" srcOrd="4" destOrd="0" presId="urn:microsoft.com/office/officeart/2005/8/layout/hierarchy1"/>
    <dgm:cxn modelId="{B3FE16EC-4369-47DD-AE9E-B721AC066123}" type="presParOf" srcId="{9276B158-E2F3-4A44-ABD4-AD81CFC61A7A}" destId="{5EEACBD0-27A7-4F2F-9248-1352378A51AB}" srcOrd="5" destOrd="0" presId="urn:microsoft.com/office/officeart/2005/8/layout/hierarchy1"/>
    <dgm:cxn modelId="{23C0BB00-F6F2-4635-B9B9-763C970B10BA}" type="presParOf" srcId="{5EEACBD0-27A7-4F2F-9248-1352378A51AB}" destId="{D8ECD43E-8691-4CE4-BF7B-F59AC461DD7D}" srcOrd="0" destOrd="0" presId="urn:microsoft.com/office/officeart/2005/8/layout/hierarchy1"/>
    <dgm:cxn modelId="{AE11233F-C64D-4FCD-AA81-73AB74104FA6}" type="presParOf" srcId="{D8ECD43E-8691-4CE4-BF7B-F59AC461DD7D}" destId="{A93C8940-B776-4268-BF53-29A66FA66228}" srcOrd="0" destOrd="0" presId="urn:microsoft.com/office/officeart/2005/8/layout/hierarchy1"/>
    <dgm:cxn modelId="{A8731D5B-77B1-4EC1-9C48-62D4CFB34F75}" type="presParOf" srcId="{D8ECD43E-8691-4CE4-BF7B-F59AC461DD7D}" destId="{1754ACAB-656C-4135-86A9-0AE3F2A50342}" srcOrd="1" destOrd="0" presId="urn:microsoft.com/office/officeart/2005/8/layout/hierarchy1"/>
    <dgm:cxn modelId="{DEC6EC82-8286-4329-A1DA-66494219033D}" type="presParOf" srcId="{5EEACBD0-27A7-4F2F-9248-1352378A51AB}" destId="{056480B8-3F8F-4EDA-A251-9401B7E49641}" srcOrd="1" destOrd="0" presId="urn:microsoft.com/office/officeart/2005/8/layout/hierarchy1"/>
    <dgm:cxn modelId="{8F09DE12-38FA-4C29-ABA7-C51445EF4F03}" type="presParOf" srcId="{487CBF4A-3AD4-4773-BC3B-3A4AF5EDE160}" destId="{EEC56484-EA42-471C-894B-C3A9B279A506}" srcOrd="2" destOrd="0" presId="urn:microsoft.com/office/officeart/2005/8/layout/hierarchy1"/>
    <dgm:cxn modelId="{E05A6A9A-9182-40B3-8334-CE2FA746A3D3}" type="presParOf" srcId="{487CBF4A-3AD4-4773-BC3B-3A4AF5EDE160}" destId="{A4D6C068-5F20-41FB-B091-A43E76F1BE99}" srcOrd="3" destOrd="0" presId="urn:microsoft.com/office/officeart/2005/8/layout/hierarchy1"/>
    <dgm:cxn modelId="{EA4E8065-58E8-4787-90CE-C8FAB89658C0}" type="presParOf" srcId="{A4D6C068-5F20-41FB-B091-A43E76F1BE99}" destId="{DBB0E217-1716-436A-B47C-47BC28EFE539}" srcOrd="0" destOrd="0" presId="urn:microsoft.com/office/officeart/2005/8/layout/hierarchy1"/>
    <dgm:cxn modelId="{FA920745-D6A5-4D5B-9400-26E567AFD5C2}" type="presParOf" srcId="{DBB0E217-1716-436A-B47C-47BC28EFE539}" destId="{EAC85C2E-FC17-4464-BF61-2178A98B03DD}" srcOrd="0" destOrd="0" presId="urn:microsoft.com/office/officeart/2005/8/layout/hierarchy1"/>
    <dgm:cxn modelId="{ACAA4F40-737A-4653-9708-EB12FB25362A}" type="presParOf" srcId="{DBB0E217-1716-436A-B47C-47BC28EFE539}" destId="{68766FED-A926-401F-B9B3-84A321AEB35E}" srcOrd="1" destOrd="0" presId="urn:microsoft.com/office/officeart/2005/8/layout/hierarchy1"/>
    <dgm:cxn modelId="{3BD9457B-AB8C-4D04-A22D-D18470BFDD52}" type="presParOf" srcId="{A4D6C068-5F20-41FB-B091-A43E76F1BE99}" destId="{80DA36D3-7EF3-4216-B85D-6B1D7619F268}" srcOrd="1" destOrd="0" presId="urn:microsoft.com/office/officeart/2005/8/layout/hierarchy1"/>
    <dgm:cxn modelId="{849399E1-E0F6-4390-876B-FD17425FFDC7}" type="presParOf" srcId="{80DA36D3-7EF3-4216-B85D-6B1D7619F268}" destId="{AC3A560D-B2F1-4B7A-943D-445A687C0173}" srcOrd="0" destOrd="0" presId="urn:microsoft.com/office/officeart/2005/8/layout/hierarchy1"/>
    <dgm:cxn modelId="{C811FC31-E678-412C-B262-B5426B5BCB2E}" type="presParOf" srcId="{80DA36D3-7EF3-4216-B85D-6B1D7619F268}" destId="{C262B937-E76E-4BF3-BA76-D7F5C3B9A87B}" srcOrd="1" destOrd="0" presId="urn:microsoft.com/office/officeart/2005/8/layout/hierarchy1"/>
    <dgm:cxn modelId="{C4685D2B-1C98-44F7-A084-574115C5FF9C}" type="presParOf" srcId="{C262B937-E76E-4BF3-BA76-D7F5C3B9A87B}" destId="{B0141E7F-7AD9-4EED-9374-D671B71B3D71}" srcOrd="0" destOrd="0" presId="urn:microsoft.com/office/officeart/2005/8/layout/hierarchy1"/>
    <dgm:cxn modelId="{45A42F6E-3FF1-47FE-A92B-6E918A997DB2}" type="presParOf" srcId="{B0141E7F-7AD9-4EED-9374-D671B71B3D71}" destId="{3837C868-5A7F-4594-9708-B306BEB429F5}" srcOrd="0" destOrd="0" presId="urn:microsoft.com/office/officeart/2005/8/layout/hierarchy1"/>
    <dgm:cxn modelId="{0F4CFCE0-8475-40D4-B8A2-77DF27AC3FF9}" type="presParOf" srcId="{B0141E7F-7AD9-4EED-9374-D671B71B3D71}" destId="{21135E70-7B2F-449E-B7CB-F3B0BEFB22A9}" srcOrd="1" destOrd="0" presId="urn:microsoft.com/office/officeart/2005/8/layout/hierarchy1"/>
    <dgm:cxn modelId="{3CBA5137-DEE5-48D2-BBCE-1E6391F68CBD}" type="presParOf" srcId="{C262B937-E76E-4BF3-BA76-D7F5C3B9A87B}" destId="{F3E0B3F5-048D-4E76-8C5A-405A118E14CB}" srcOrd="1" destOrd="0" presId="urn:microsoft.com/office/officeart/2005/8/layout/hierarchy1"/>
    <dgm:cxn modelId="{DF6E8D0B-A0B9-43FE-9FA7-49E2A9FCD481}" type="presParOf" srcId="{80DA36D3-7EF3-4216-B85D-6B1D7619F268}" destId="{77817CB6-92F3-4677-8D66-C8213719D809}" srcOrd="2" destOrd="0" presId="urn:microsoft.com/office/officeart/2005/8/layout/hierarchy1"/>
    <dgm:cxn modelId="{DFC17A86-2B8B-488B-BDA4-97C5D256C41F}" type="presParOf" srcId="{80DA36D3-7EF3-4216-B85D-6B1D7619F268}" destId="{756BC38C-8ACE-4DC3-B748-B04C250CB7F6}" srcOrd="3" destOrd="0" presId="urn:microsoft.com/office/officeart/2005/8/layout/hierarchy1"/>
    <dgm:cxn modelId="{4E489F84-4C3E-4E65-BE48-060C627FF11D}" type="presParOf" srcId="{756BC38C-8ACE-4DC3-B748-B04C250CB7F6}" destId="{8B950D10-B287-40C5-92FC-73558A8CB95D}" srcOrd="0" destOrd="0" presId="urn:microsoft.com/office/officeart/2005/8/layout/hierarchy1"/>
    <dgm:cxn modelId="{E1D80605-E19B-4776-9185-8FB9717EB3AE}" type="presParOf" srcId="{8B950D10-B287-40C5-92FC-73558A8CB95D}" destId="{D6FEDF59-6E4D-42FA-822A-D23B8A934077}" srcOrd="0" destOrd="0" presId="urn:microsoft.com/office/officeart/2005/8/layout/hierarchy1"/>
    <dgm:cxn modelId="{BA36F4BA-7666-477D-9FCA-846543FF4329}" type="presParOf" srcId="{8B950D10-B287-40C5-92FC-73558A8CB95D}" destId="{788D1353-7CF7-46EA-900C-0B14F429B598}" srcOrd="1" destOrd="0" presId="urn:microsoft.com/office/officeart/2005/8/layout/hierarchy1"/>
    <dgm:cxn modelId="{BE7EAD91-7FA6-4C75-AED8-1A9FF2F90335}" type="presParOf" srcId="{756BC38C-8ACE-4DC3-B748-B04C250CB7F6}" destId="{359EC706-D2DB-4906-928C-E2CD6EB771C1}" srcOrd="1" destOrd="0" presId="urn:microsoft.com/office/officeart/2005/8/layout/hierarchy1"/>
    <dgm:cxn modelId="{0C59BE69-2D08-4C93-BCEF-3F9B6FDECA08}" type="presParOf" srcId="{80DA36D3-7EF3-4216-B85D-6B1D7619F268}" destId="{0AFBBB72-7F34-4A60-9B94-664F6E9D6354}" srcOrd="4" destOrd="0" presId="urn:microsoft.com/office/officeart/2005/8/layout/hierarchy1"/>
    <dgm:cxn modelId="{BF81D6F5-F34F-4077-864C-469FE581CB5C}" type="presParOf" srcId="{80DA36D3-7EF3-4216-B85D-6B1D7619F268}" destId="{B2F63E4E-5D6E-48A2-B689-701DA3074E77}" srcOrd="5" destOrd="0" presId="urn:microsoft.com/office/officeart/2005/8/layout/hierarchy1"/>
    <dgm:cxn modelId="{99A1997F-BF2D-41C6-9B10-808D812356BF}" type="presParOf" srcId="{B2F63E4E-5D6E-48A2-B689-701DA3074E77}" destId="{9D11D0C5-D4EC-490B-841E-9AD9562E75C7}" srcOrd="0" destOrd="0" presId="urn:microsoft.com/office/officeart/2005/8/layout/hierarchy1"/>
    <dgm:cxn modelId="{8365F8E5-9157-404F-B691-11ADA70EAA5B}" type="presParOf" srcId="{9D11D0C5-D4EC-490B-841E-9AD9562E75C7}" destId="{D36076C1-71B1-425D-B657-0A7FB37949BE}" srcOrd="0" destOrd="0" presId="urn:microsoft.com/office/officeart/2005/8/layout/hierarchy1"/>
    <dgm:cxn modelId="{F622A2D7-4DC8-42BA-83A7-832A59AFF643}" type="presParOf" srcId="{9D11D0C5-D4EC-490B-841E-9AD9562E75C7}" destId="{7C6CDE36-119C-4345-A51B-B78266639477}" srcOrd="1" destOrd="0" presId="urn:microsoft.com/office/officeart/2005/8/layout/hierarchy1"/>
    <dgm:cxn modelId="{C704CF62-1AAF-4713-B5C3-8E55A2BA66D7}" type="presParOf" srcId="{B2F63E4E-5D6E-48A2-B689-701DA3074E77}" destId="{93541351-17E3-435D-9B09-D98D6B584C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2DA1E12-84D8-4B92-AC29-657C52B30180}" type="doc">
      <dgm:prSet loTypeId="urn:microsoft.com/office/officeart/2005/8/layout/hierarchy1" loCatId="hierarchy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C2E311-D49B-4AB2-ADF6-BCC4AD7578CB}">
      <dgm:prSet phldrT="[Text]" custT="1"/>
      <dgm:spPr/>
      <dgm:t>
        <a:bodyPr/>
        <a:lstStyle/>
        <a:p>
          <a:r>
            <a:rPr lang="ar-SA" sz="3200" dirty="0"/>
            <a:t>الواجبات</a:t>
          </a:r>
          <a:endParaRPr lang="en-US" sz="3200" dirty="0"/>
        </a:p>
      </dgm:t>
    </dgm:pt>
    <dgm:pt modelId="{8E88B273-4913-4740-AD7A-47C108A45910}" type="parTrans" cxnId="{40801CAF-7567-4CE6-A041-C05F22FB0266}">
      <dgm:prSet/>
      <dgm:spPr/>
      <dgm:t>
        <a:bodyPr/>
        <a:lstStyle/>
        <a:p>
          <a:endParaRPr lang="en-US"/>
        </a:p>
      </dgm:t>
    </dgm:pt>
    <dgm:pt modelId="{D0C53562-8642-4EED-BBEC-A6F35A3A8FE9}" type="sibTrans" cxnId="{40801CAF-7567-4CE6-A041-C05F22FB0266}">
      <dgm:prSet/>
      <dgm:spPr/>
      <dgm:t>
        <a:bodyPr/>
        <a:lstStyle/>
        <a:p>
          <a:endParaRPr lang="en-US"/>
        </a:p>
      </dgm:t>
    </dgm:pt>
    <dgm:pt modelId="{943D9059-8523-47B8-92B0-D4E0579005B1}">
      <dgm:prSet phldrT="[Text]" custT="1"/>
      <dgm:spPr/>
      <dgm:t>
        <a:bodyPr/>
        <a:lstStyle/>
        <a:p>
          <a:r>
            <a:rPr lang="ar-SA" sz="1800" b="1"/>
            <a:t>في نطاق القانون الدولي العام</a:t>
          </a:r>
          <a:endParaRPr lang="en-US" sz="1800" b="1" dirty="0"/>
        </a:p>
      </dgm:t>
    </dgm:pt>
    <dgm:pt modelId="{C40AA044-6C5D-4177-BFEA-2E271CDA44B1}" type="parTrans" cxnId="{C4C0FC4C-2C05-4140-B429-D6192A6E2518}">
      <dgm:prSet/>
      <dgm:spPr/>
      <dgm:t>
        <a:bodyPr/>
        <a:lstStyle/>
        <a:p>
          <a:endParaRPr lang="en-US"/>
        </a:p>
      </dgm:t>
    </dgm:pt>
    <dgm:pt modelId="{E0513ECA-05FB-4713-8B95-3A2F2D3FF3F2}" type="sibTrans" cxnId="{C4C0FC4C-2C05-4140-B429-D6192A6E2518}">
      <dgm:prSet/>
      <dgm:spPr/>
      <dgm:t>
        <a:bodyPr/>
        <a:lstStyle/>
        <a:p>
          <a:endParaRPr lang="en-US"/>
        </a:p>
      </dgm:t>
    </dgm:pt>
    <dgm:pt modelId="{80370784-878D-412E-8872-B2E41868E008}">
      <dgm:prSet phldrT="[Text]"/>
      <dgm:spPr/>
      <dgm:t>
        <a:bodyPr/>
        <a:lstStyle/>
        <a:p>
          <a:r>
            <a:rPr lang="ar-SA" dirty="0"/>
            <a:t>المنظمة تتحمل المسؤولية ومن الممكن ان تشاركها الدول كضامنين</a:t>
          </a:r>
          <a:endParaRPr lang="en-US" dirty="0"/>
        </a:p>
      </dgm:t>
    </dgm:pt>
    <dgm:pt modelId="{EF212B8A-C00C-43B6-9D47-976E2AF9B730}" type="parTrans" cxnId="{1A3C5A0D-DD13-4E9F-9781-F90B2F942926}">
      <dgm:prSet/>
      <dgm:spPr/>
      <dgm:t>
        <a:bodyPr/>
        <a:lstStyle/>
        <a:p>
          <a:endParaRPr lang="en-US"/>
        </a:p>
      </dgm:t>
    </dgm:pt>
    <dgm:pt modelId="{CC1E6201-A5BD-4C0C-B286-D6D8E3709E17}" type="sibTrans" cxnId="{1A3C5A0D-DD13-4E9F-9781-F90B2F942926}">
      <dgm:prSet/>
      <dgm:spPr/>
      <dgm:t>
        <a:bodyPr/>
        <a:lstStyle/>
        <a:p>
          <a:endParaRPr lang="en-US"/>
        </a:p>
      </dgm:t>
    </dgm:pt>
    <dgm:pt modelId="{1F15DBDB-A7FD-42E8-9D90-45DA76A23EF6}">
      <dgm:prSet phldrT="[Text]"/>
      <dgm:spPr/>
      <dgm:t>
        <a:bodyPr/>
        <a:lstStyle/>
        <a:p>
          <a:r>
            <a:rPr lang="ar-SA" dirty="0"/>
            <a:t>للمنظمة وحدها حق التصرف تجاه الدول والمنظمات الاخرى</a:t>
          </a:r>
          <a:endParaRPr lang="en-US" dirty="0"/>
        </a:p>
      </dgm:t>
    </dgm:pt>
    <dgm:pt modelId="{91CFB362-73E0-4BE1-B4BC-CDA31422562B}" type="parTrans" cxnId="{46067B6F-0ED3-4918-9A24-AD0D925699DA}">
      <dgm:prSet/>
      <dgm:spPr/>
      <dgm:t>
        <a:bodyPr/>
        <a:lstStyle/>
        <a:p>
          <a:endParaRPr lang="en-US"/>
        </a:p>
      </dgm:t>
    </dgm:pt>
    <dgm:pt modelId="{4A09A58E-3CC6-48CB-88F9-EB71BE1B3C33}" type="sibTrans" cxnId="{46067B6F-0ED3-4918-9A24-AD0D925699DA}">
      <dgm:prSet/>
      <dgm:spPr/>
      <dgm:t>
        <a:bodyPr/>
        <a:lstStyle/>
        <a:p>
          <a:endParaRPr lang="en-US"/>
        </a:p>
      </dgm:t>
    </dgm:pt>
    <dgm:pt modelId="{73133020-92BF-4621-BCA6-039F804B1F0F}">
      <dgm:prSet phldrT="[Text]" custT="1"/>
      <dgm:spPr/>
      <dgm:t>
        <a:bodyPr/>
        <a:lstStyle/>
        <a:p>
          <a:r>
            <a:rPr lang="ar-SA" sz="1200" b="1" dirty="0"/>
            <a:t>مسؤولية بمقتضى الميثاق حتى لو تعارض مع قواعد القانون الدولي</a:t>
          </a:r>
          <a:endParaRPr lang="en-US" sz="1200" b="1" dirty="0"/>
        </a:p>
      </dgm:t>
    </dgm:pt>
    <dgm:pt modelId="{893DDA66-E5B5-4AD5-818D-AEFD905836B9}" type="parTrans" cxnId="{A2E2AB4A-980A-4AE9-B30C-CD0B8A5FF66B}">
      <dgm:prSet/>
      <dgm:spPr/>
      <dgm:t>
        <a:bodyPr/>
        <a:lstStyle/>
        <a:p>
          <a:endParaRPr lang="en-US"/>
        </a:p>
      </dgm:t>
    </dgm:pt>
    <dgm:pt modelId="{A8D19E15-821B-4277-90F3-BF3135CF7BC5}" type="sibTrans" cxnId="{A2E2AB4A-980A-4AE9-B30C-CD0B8A5FF66B}">
      <dgm:prSet/>
      <dgm:spPr/>
      <dgm:t>
        <a:bodyPr/>
        <a:lstStyle/>
        <a:p>
          <a:endParaRPr lang="en-US"/>
        </a:p>
      </dgm:t>
    </dgm:pt>
    <dgm:pt modelId="{3036D959-38E6-4EB4-BC42-053D1C470CC6}">
      <dgm:prSet custT="1"/>
      <dgm:spPr/>
      <dgm:t>
        <a:bodyPr/>
        <a:lstStyle/>
        <a:p>
          <a:r>
            <a:rPr lang="ar-SA" sz="2000" b="1"/>
            <a:t>مسؤولية وفق القانون الداخلي للدول</a:t>
          </a:r>
          <a:endParaRPr lang="en-US" sz="2000" b="1" dirty="0"/>
        </a:p>
      </dgm:t>
    </dgm:pt>
    <dgm:pt modelId="{A5F2BD2B-DFCE-4592-A9BA-6146BF3EF595}" type="parTrans" cxnId="{66796FCE-5503-4EF1-8EA7-0695E000F6B2}">
      <dgm:prSet/>
      <dgm:spPr/>
      <dgm:t>
        <a:bodyPr/>
        <a:lstStyle/>
        <a:p>
          <a:endParaRPr lang="en-US"/>
        </a:p>
      </dgm:t>
    </dgm:pt>
    <dgm:pt modelId="{F91F08A3-C231-45CC-B3FF-0A27AA0B69C6}" type="sibTrans" cxnId="{66796FCE-5503-4EF1-8EA7-0695E000F6B2}">
      <dgm:prSet/>
      <dgm:spPr/>
      <dgm:t>
        <a:bodyPr/>
        <a:lstStyle/>
        <a:p>
          <a:endParaRPr lang="en-US"/>
        </a:p>
      </dgm:t>
    </dgm:pt>
    <dgm:pt modelId="{26F15783-276A-4724-96A6-E371367DEE28}">
      <dgm:prSet custT="1"/>
      <dgm:spPr/>
      <dgm:t>
        <a:bodyPr/>
        <a:lstStyle/>
        <a:p>
          <a:r>
            <a:rPr lang="ar-SA" sz="2800" dirty="0"/>
            <a:t>الدول تتحمل المسؤولية</a:t>
          </a:r>
          <a:endParaRPr lang="en-US" sz="2800" dirty="0"/>
        </a:p>
      </dgm:t>
    </dgm:pt>
    <dgm:pt modelId="{6B7EAEFE-35AB-408A-9EF2-4CDB66849620}" type="parTrans" cxnId="{09B56CD5-DDBA-49AF-92F0-FF2F6F069FFD}">
      <dgm:prSet/>
      <dgm:spPr/>
      <dgm:t>
        <a:bodyPr/>
        <a:lstStyle/>
        <a:p>
          <a:endParaRPr lang="en-US"/>
        </a:p>
      </dgm:t>
    </dgm:pt>
    <dgm:pt modelId="{679BE59F-F1D6-4478-B701-A331E7B3804C}" type="sibTrans" cxnId="{09B56CD5-DDBA-49AF-92F0-FF2F6F069FFD}">
      <dgm:prSet/>
      <dgm:spPr/>
      <dgm:t>
        <a:bodyPr/>
        <a:lstStyle/>
        <a:p>
          <a:endParaRPr lang="en-US"/>
        </a:p>
      </dgm:t>
    </dgm:pt>
    <dgm:pt modelId="{FA8450B6-5493-42FC-ADEC-18F1832FF3ED}" type="pres">
      <dgm:prSet presAssocID="{42DA1E12-84D8-4B92-AC29-657C52B301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5B0A6D-50F0-4C4A-BB01-0333BD1C1973}" type="pres">
      <dgm:prSet presAssocID="{81C2E311-D49B-4AB2-ADF6-BCC4AD7578CB}" presName="hierRoot1" presStyleCnt="0"/>
      <dgm:spPr/>
    </dgm:pt>
    <dgm:pt modelId="{7139CBE5-7699-4746-B529-1091D3634452}" type="pres">
      <dgm:prSet presAssocID="{81C2E311-D49B-4AB2-ADF6-BCC4AD7578CB}" presName="composite" presStyleCnt="0"/>
      <dgm:spPr/>
    </dgm:pt>
    <dgm:pt modelId="{52BE18F9-59A0-4171-86B4-98630DBBF9B2}" type="pres">
      <dgm:prSet presAssocID="{81C2E311-D49B-4AB2-ADF6-BCC4AD7578CB}" presName="background" presStyleLbl="node0" presStyleIdx="0" presStyleCnt="1"/>
      <dgm:spPr/>
    </dgm:pt>
    <dgm:pt modelId="{9BF0922B-F273-400A-87B0-3234E111C742}" type="pres">
      <dgm:prSet presAssocID="{81C2E311-D49B-4AB2-ADF6-BCC4AD7578CB}" presName="text" presStyleLbl="fgAcc0" presStyleIdx="0" presStyleCnt="1" custScaleX="343018" custScaleY="190670" custLinFactX="-30171" custLinFactY="-111608" custLinFactNeighborX="-100000" custLinFactNeighborY="-200000">
        <dgm:presLayoutVars>
          <dgm:chPref val="3"/>
        </dgm:presLayoutVars>
      </dgm:prSet>
      <dgm:spPr/>
    </dgm:pt>
    <dgm:pt modelId="{32F57FBB-54B3-4413-A1AA-AA85D90E816F}" type="pres">
      <dgm:prSet presAssocID="{81C2E311-D49B-4AB2-ADF6-BCC4AD7578CB}" presName="hierChild2" presStyleCnt="0"/>
      <dgm:spPr/>
    </dgm:pt>
    <dgm:pt modelId="{77581E00-1359-42F1-899C-43C2FA6AF7BB}" type="pres">
      <dgm:prSet presAssocID="{C40AA044-6C5D-4177-BFEA-2E271CDA44B1}" presName="Name10" presStyleLbl="parChTrans1D2" presStyleIdx="0" presStyleCnt="3"/>
      <dgm:spPr/>
    </dgm:pt>
    <dgm:pt modelId="{47CF662F-1997-4105-B8C0-8C9C2410E13C}" type="pres">
      <dgm:prSet presAssocID="{943D9059-8523-47B8-92B0-D4E0579005B1}" presName="hierRoot2" presStyleCnt="0"/>
      <dgm:spPr/>
    </dgm:pt>
    <dgm:pt modelId="{B79E79E6-A512-4E99-AE2C-4F1025E21D8F}" type="pres">
      <dgm:prSet presAssocID="{943D9059-8523-47B8-92B0-D4E0579005B1}" presName="composite2" presStyleCnt="0"/>
      <dgm:spPr/>
    </dgm:pt>
    <dgm:pt modelId="{08B6E955-99DD-464B-AF25-F74EEA03E812}" type="pres">
      <dgm:prSet presAssocID="{943D9059-8523-47B8-92B0-D4E0579005B1}" presName="background2" presStyleLbl="node2" presStyleIdx="0" presStyleCnt="3"/>
      <dgm:spPr/>
    </dgm:pt>
    <dgm:pt modelId="{15A8769F-27B6-4480-AF1A-6A0B3C02A3B8}" type="pres">
      <dgm:prSet presAssocID="{943D9059-8523-47B8-92B0-D4E0579005B1}" presName="text2" presStyleLbl="fgAcc2" presStyleIdx="0" presStyleCnt="3" custScaleX="368484" custScaleY="198887" custLinFactX="-9430" custLinFactY="-55360" custLinFactNeighborX="-100000" custLinFactNeighborY="-100000">
        <dgm:presLayoutVars>
          <dgm:chPref val="3"/>
        </dgm:presLayoutVars>
      </dgm:prSet>
      <dgm:spPr/>
    </dgm:pt>
    <dgm:pt modelId="{89F7438D-16E7-4746-A8F6-9403C8C7061B}" type="pres">
      <dgm:prSet presAssocID="{943D9059-8523-47B8-92B0-D4E0579005B1}" presName="hierChild3" presStyleCnt="0"/>
      <dgm:spPr/>
    </dgm:pt>
    <dgm:pt modelId="{C19E56B9-C18E-4663-8C44-F679BEB8064B}" type="pres">
      <dgm:prSet presAssocID="{EF212B8A-C00C-43B6-9D47-976E2AF9B730}" presName="Name17" presStyleLbl="parChTrans1D3" presStyleIdx="0" presStyleCnt="3"/>
      <dgm:spPr/>
    </dgm:pt>
    <dgm:pt modelId="{46127BC7-2D45-4CC7-A9ED-D1201421B471}" type="pres">
      <dgm:prSet presAssocID="{80370784-878D-412E-8872-B2E41868E008}" presName="hierRoot3" presStyleCnt="0"/>
      <dgm:spPr/>
    </dgm:pt>
    <dgm:pt modelId="{EE6650BD-8E61-4A74-BB4D-B36A8409D42C}" type="pres">
      <dgm:prSet presAssocID="{80370784-878D-412E-8872-B2E41868E008}" presName="composite3" presStyleCnt="0"/>
      <dgm:spPr/>
    </dgm:pt>
    <dgm:pt modelId="{AE7487BA-DCDF-4381-9358-9D561DC1927B}" type="pres">
      <dgm:prSet presAssocID="{80370784-878D-412E-8872-B2E41868E008}" presName="background3" presStyleLbl="node3" presStyleIdx="0" presStyleCnt="3"/>
      <dgm:spPr/>
    </dgm:pt>
    <dgm:pt modelId="{C275171E-FFC8-4AF6-9778-A3635F26E783}" type="pres">
      <dgm:prSet presAssocID="{80370784-878D-412E-8872-B2E41868E008}" presName="text3" presStyleLbl="fgAcc3" presStyleIdx="0" presStyleCnt="3" custScaleX="319185" custScaleY="410982" custLinFactX="27763" custLinFactY="15315" custLinFactNeighborX="100000" custLinFactNeighborY="100000">
        <dgm:presLayoutVars>
          <dgm:chPref val="3"/>
        </dgm:presLayoutVars>
      </dgm:prSet>
      <dgm:spPr/>
    </dgm:pt>
    <dgm:pt modelId="{7B08D2DC-43AC-4D60-91E9-D66D0AE3E6AE}" type="pres">
      <dgm:prSet presAssocID="{80370784-878D-412E-8872-B2E41868E008}" presName="hierChild4" presStyleCnt="0"/>
      <dgm:spPr/>
    </dgm:pt>
    <dgm:pt modelId="{8D0394FD-2254-48C6-8F12-8030612FB59D}" type="pres">
      <dgm:prSet presAssocID="{91CFB362-73E0-4BE1-B4BC-CDA31422562B}" presName="Name17" presStyleLbl="parChTrans1D3" presStyleIdx="1" presStyleCnt="3"/>
      <dgm:spPr/>
    </dgm:pt>
    <dgm:pt modelId="{48061F44-43C9-4F97-B3DE-B611A05BE213}" type="pres">
      <dgm:prSet presAssocID="{1F15DBDB-A7FD-42E8-9D90-45DA76A23EF6}" presName="hierRoot3" presStyleCnt="0"/>
      <dgm:spPr/>
    </dgm:pt>
    <dgm:pt modelId="{E255CA9D-DA92-41CC-A622-8E4ED8C385AD}" type="pres">
      <dgm:prSet presAssocID="{1F15DBDB-A7FD-42E8-9D90-45DA76A23EF6}" presName="composite3" presStyleCnt="0"/>
      <dgm:spPr/>
    </dgm:pt>
    <dgm:pt modelId="{A0A79F7A-6FA5-4627-8469-4DBF228156A0}" type="pres">
      <dgm:prSet presAssocID="{1F15DBDB-A7FD-42E8-9D90-45DA76A23EF6}" presName="background3" presStyleLbl="node3" presStyleIdx="1" presStyleCnt="3"/>
      <dgm:spPr/>
    </dgm:pt>
    <dgm:pt modelId="{E9E06C71-7237-4F41-BD1F-2ED7AA200585}" type="pres">
      <dgm:prSet presAssocID="{1F15DBDB-A7FD-42E8-9D90-45DA76A23EF6}" presName="text3" presStyleLbl="fgAcc3" presStyleIdx="1" presStyleCnt="3" custScaleX="319185" custScaleY="410982" custLinFactX="100000" custLinFactY="15315" custLinFactNeighborX="144659" custLinFactNeighborY="100000">
        <dgm:presLayoutVars>
          <dgm:chPref val="3"/>
        </dgm:presLayoutVars>
      </dgm:prSet>
      <dgm:spPr/>
    </dgm:pt>
    <dgm:pt modelId="{650B5BDE-4F05-4E4F-9D18-316D6F69C1C3}" type="pres">
      <dgm:prSet presAssocID="{1F15DBDB-A7FD-42E8-9D90-45DA76A23EF6}" presName="hierChild4" presStyleCnt="0"/>
      <dgm:spPr/>
    </dgm:pt>
    <dgm:pt modelId="{B28DC612-4645-4B9D-81C5-967B0570D63D}" type="pres">
      <dgm:prSet presAssocID="{6B7EAEFE-35AB-408A-9EF2-4CDB66849620}" presName="Name17" presStyleLbl="parChTrans1D3" presStyleIdx="2" presStyleCnt="3"/>
      <dgm:spPr/>
    </dgm:pt>
    <dgm:pt modelId="{B6BD7CA7-161A-4A50-86E9-D0EF062F9190}" type="pres">
      <dgm:prSet presAssocID="{26F15783-276A-4724-96A6-E371367DEE28}" presName="hierRoot3" presStyleCnt="0"/>
      <dgm:spPr/>
    </dgm:pt>
    <dgm:pt modelId="{C1B9B826-F247-465C-A6C2-10C3AB3D463F}" type="pres">
      <dgm:prSet presAssocID="{26F15783-276A-4724-96A6-E371367DEE28}" presName="composite3" presStyleCnt="0"/>
      <dgm:spPr/>
    </dgm:pt>
    <dgm:pt modelId="{7EE25A5B-E36F-4B6F-AA6E-622DBF200C5F}" type="pres">
      <dgm:prSet presAssocID="{26F15783-276A-4724-96A6-E371367DEE28}" presName="background3" presStyleLbl="node3" presStyleIdx="2" presStyleCnt="3"/>
      <dgm:spPr/>
    </dgm:pt>
    <dgm:pt modelId="{4B9E27FF-7539-433B-9B29-7F5896B69B07}" type="pres">
      <dgm:prSet presAssocID="{26F15783-276A-4724-96A6-E371367DEE28}" presName="text3" presStyleLbl="fgAcc3" presStyleIdx="2" presStyleCnt="3" custScaleX="319185" custScaleY="410982" custLinFactX="154485" custLinFactY="15315" custLinFactNeighborX="200000" custLinFactNeighborY="100000">
        <dgm:presLayoutVars>
          <dgm:chPref val="3"/>
        </dgm:presLayoutVars>
      </dgm:prSet>
      <dgm:spPr/>
    </dgm:pt>
    <dgm:pt modelId="{9AF9DA73-E932-4A6D-9334-221DB67AB3A2}" type="pres">
      <dgm:prSet presAssocID="{26F15783-276A-4724-96A6-E371367DEE28}" presName="hierChild4" presStyleCnt="0"/>
      <dgm:spPr/>
    </dgm:pt>
    <dgm:pt modelId="{AE014C6D-2949-43F3-BA66-4DFE96090716}" type="pres">
      <dgm:prSet presAssocID="{893DDA66-E5B5-4AD5-818D-AEFD905836B9}" presName="Name10" presStyleLbl="parChTrans1D2" presStyleIdx="1" presStyleCnt="3"/>
      <dgm:spPr/>
    </dgm:pt>
    <dgm:pt modelId="{2546BBA0-693F-43FF-9327-7B6374ADC725}" type="pres">
      <dgm:prSet presAssocID="{73133020-92BF-4621-BCA6-039F804B1F0F}" presName="hierRoot2" presStyleCnt="0"/>
      <dgm:spPr/>
    </dgm:pt>
    <dgm:pt modelId="{91CE507D-A834-4B85-9FE3-627F7A071EB4}" type="pres">
      <dgm:prSet presAssocID="{73133020-92BF-4621-BCA6-039F804B1F0F}" presName="composite2" presStyleCnt="0"/>
      <dgm:spPr/>
    </dgm:pt>
    <dgm:pt modelId="{EA6ED603-DF26-4B4D-963B-2F5850A66BC9}" type="pres">
      <dgm:prSet presAssocID="{73133020-92BF-4621-BCA6-039F804B1F0F}" presName="background2" presStyleLbl="node2" presStyleIdx="1" presStyleCnt="3"/>
      <dgm:spPr/>
    </dgm:pt>
    <dgm:pt modelId="{B50D4228-7940-4420-A929-15C34923A0E1}" type="pres">
      <dgm:prSet presAssocID="{73133020-92BF-4621-BCA6-039F804B1F0F}" presName="text2" presStyleLbl="fgAcc2" presStyleIdx="1" presStyleCnt="3" custScaleX="329507" custScaleY="198887" custLinFactY="-55360" custLinFactNeighborX="-59023" custLinFactNeighborY="-100000">
        <dgm:presLayoutVars>
          <dgm:chPref val="3"/>
        </dgm:presLayoutVars>
      </dgm:prSet>
      <dgm:spPr/>
    </dgm:pt>
    <dgm:pt modelId="{2A3AA370-5DA1-45CD-BCC8-8DF3BB98B367}" type="pres">
      <dgm:prSet presAssocID="{73133020-92BF-4621-BCA6-039F804B1F0F}" presName="hierChild3" presStyleCnt="0"/>
      <dgm:spPr/>
    </dgm:pt>
    <dgm:pt modelId="{B7A206B0-2784-487C-9B7A-24AA8664D607}" type="pres">
      <dgm:prSet presAssocID="{A5F2BD2B-DFCE-4592-A9BA-6146BF3EF595}" presName="Name10" presStyleLbl="parChTrans1D2" presStyleIdx="2" presStyleCnt="3"/>
      <dgm:spPr/>
    </dgm:pt>
    <dgm:pt modelId="{73D8BCEC-B041-4334-A961-BF4BCD8B8540}" type="pres">
      <dgm:prSet presAssocID="{3036D959-38E6-4EB4-BC42-053D1C470CC6}" presName="hierRoot2" presStyleCnt="0"/>
      <dgm:spPr/>
    </dgm:pt>
    <dgm:pt modelId="{8D551F85-6BAA-4B4A-8DBB-912BC74FAD29}" type="pres">
      <dgm:prSet presAssocID="{3036D959-38E6-4EB4-BC42-053D1C470CC6}" presName="composite2" presStyleCnt="0"/>
      <dgm:spPr/>
    </dgm:pt>
    <dgm:pt modelId="{D439F103-9181-4447-A05A-5B87066E9823}" type="pres">
      <dgm:prSet presAssocID="{3036D959-38E6-4EB4-BC42-053D1C470CC6}" presName="background2" presStyleLbl="node2" presStyleIdx="2" presStyleCnt="3"/>
      <dgm:spPr/>
    </dgm:pt>
    <dgm:pt modelId="{D317581B-E78B-419D-9638-556AE040BE8D}" type="pres">
      <dgm:prSet presAssocID="{3036D959-38E6-4EB4-BC42-053D1C470CC6}" presName="text2" presStyleLbl="fgAcc2" presStyleIdx="2" presStyleCnt="3" custScaleX="330924" custScaleY="198887" custLinFactY="-55360" custLinFactNeighborX="-14996" custLinFactNeighborY="-100000">
        <dgm:presLayoutVars>
          <dgm:chPref val="3"/>
        </dgm:presLayoutVars>
      </dgm:prSet>
      <dgm:spPr/>
    </dgm:pt>
    <dgm:pt modelId="{20AAFF0B-6056-4163-A3CC-821C73388B08}" type="pres">
      <dgm:prSet presAssocID="{3036D959-38E6-4EB4-BC42-053D1C470CC6}" presName="hierChild3" presStyleCnt="0"/>
      <dgm:spPr/>
    </dgm:pt>
  </dgm:ptLst>
  <dgm:cxnLst>
    <dgm:cxn modelId="{F02D920B-8A3F-4B71-A472-C721C91676F2}" type="presOf" srcId="{C40AA044-6C5D-4177-BFEA-2E271CDA44B1}" destId="{77581E00-1359-42F1-899C-43C2FA6AF7BB}" srcOrd="0" destOrd="0" presId="urn:microsoft.com/office/officeart/2005/8/layout/hierarchy1"/>
    <dgm:cxn modelId="{1A3C5A0D-DD13-4E9F-9781-F90B2F942926}" srcId="{943D9059-8523-47B8-92B0-D4E0579005B1}" destId="{80370784-878D-412E-8872-B2E41868E008}" srcOrd="0" destOrd="0" parTransId="{EF212B8A-C00C-43B6-9D47-976E2AF9B730}" sibTransId="{CC1E6201-A5BD-4C0C-B286-D6D8E3709E17}"/>
    <dgm:cxn modelId="{AE61C12A-5F3A-4B7C-951E-13AA7D71728A}" type="presOf" srcId="{943D9059-8523-47B8-92B0-D4E0579005B1}" destId="{15A8769F-27B6-4480-AF1A-6A0B3C02A3B8}" srcOrd="0" destOrd="0" presId="urn:microsoft.com/office/officeart/2005/8/layout/hierarchy1"/>
    <dgm:cxn modelId="{A2E2AB4A-980A-4AE9-B30C-CD0B8A5FF66B}" srcId="{81C2E311-D49B-4AB2-ADF6-BCC4AD7578CB}" destId="{73133020-92BF-4621-BCA6-039F804B1F0F}" srcOrd="1" destOrd="0" parTransId="{893DDA66-E5B5-4AD5-818D-AEFD905836B9}" sibTransId="{A8D19E15-821B-4277-90F3-BF3135CF7BC5}"/>
    <dgm:cxn modelId="{C4C0FC4C-2C05-4140-B429-D6192A6E2518}" srcId="{81C2E311-D49B-4AB2-ADF6-BCC4AD7578CB}" destId="{943D9059-8523-47B8-92B0-D4E0579005B1}" srcOrd="0" destOrd="0" parTransId="{C40AA044-6C5D-4177-BFEA-2E271CDA44B1}" sibTransId="{E0513ECA-05FB-4713-8B95-3A2F2D3FF3F2}"/>
    <dgm:cxn modelId="{46067B6F-0ED3-4918-9A24-AD0D925699DA}" srcId="{943D9059-8523-47B8-92B0-D4E0579005B1}" destId="{1F15DBDB-A7FD-42E8-9D90-45DA76A23EF6}" srcOrd="1" destOrd="0" parTransId="{91CFB362-73E0-4BE1-B4BC-CDA31422562B}" sibTransId="{4A09A58E-3CC6-48CB-88F9-EB71BE1B3C33}"/>
    <dgm:cxn modelId="{147BA451-31BA-4EDC-8CF2-E51A9D7C5D27}" type="presOf" srcId="{91CFB362-73E0-4BE1-B4BC-CDA31422562B}" destId="{8D0394FD-2254-48C6-8F12-8030612FB59D}" srcOrd="0" destOrd="0" presId="urn:microsoft.com/office/officeart/2005/8/layout/hierarchy1"/>
    <dgm:cxn modelId="{7222FC84-BFC6-4877-AC2A-B11C06C7E398}" type="presOf" srcId="{81C2E311-D49B-4AB2-ADF6-BCC4AD7578CB}" destId="{9BF0922B-F273-400A-87B0-3234E111C742}" srcOrd="0" destOrd="0" presId="urn:microsoft.com/office/officeart/2005/8/layout/hierarchy1"/>
    <dgm:cxn modelId="{0409D097-55E0-452E-A94B-7A9815AF1BA7}" type="presOf" srcId="{6B7EAEFE-35AB-408A-9EF2-4CDB66849620}" destId="{B28DC612-4645-4B9D-81C5-967B0570D63D}" srcOrd="0" destOrd="0" presId="urn:microsoft.com/office/officeart/2005/8/layout/hierarchy1"/>
    <dgm:cxn modelId="{EF434F9A-5222-41A4-B947-6CBFECE2C020}" type="presOf" srcId="{A5F2BD2B-DFCE-4592-A9BA-6146BF3EF595}" destId="{B7A206B0-2784-487C-9B7A-24AA8664D607}" srcOrd="0" destOrd="0" presId="urn:microsoft.com/office/officeart/2005/8/layout/hierarchy1"/>
    <dgm:cxn modelId="{B11C7A9A-155F-4ADE-A472-CD79D6E12EE2}" type="presOf" srcId="{1F15DBDB-A7FD-42E8-9D90-45DA76A23EF6}" destId="{E9E06C71-7237-4F41-BD1F-2ED7AA200585}" srcOrd="0" destOrd="0" presId="urn:microsoft.com/office/officeart/2005/8/layout/hierarchy1"/>
    <dgm:cxn modelId="{CD5C869F-2FAC-4DCD-B76F-8DB2C9150D30}" type="presOf" srcId="{80370784-878D-412E-8872-B2E41868E008}" destId="{C275171E-FFC8-4AF6-9778-A3635F26E783}" srcOrd="0" destOrd="0" presId="urn:microsoft.com/office/officeart/2005/8/layout/hierarchy1"/>
    <dgm:cxn modelId="{40801CAF-7567-4CE6-A041-C05F22FB0266}" srcId="{42DA1E12-84D8-4B92-AC29-657C52B30180}" destId="{81C2E311-D49B-4AB2-ADF6-BCC4AD7578CB}" srcOrd="0" destOrd="0" parTransId="{8E88B273-4913-4740-AD7A-47C108A45910}" sibTransId="{D0C53562-8642-4EED-BBEC-A6F35A3A8FE9}"/>
    <dgm:cxn modelId="{4FFD06B9-B54F-4599-9943-45387FEB6868}" type="presOf" srcId="{893DDA66-E5B5-4AD5-818D-AEFD905836B9}" destId="{AE014C6D-2949-43F3-BA66-4DFE96090716}" srcOrd="0" destOrd="0" presId="urn:microsoft.com/office/officeart/2005/8/layout/hierarchy1"/>
    <dgm:cxn modelId="{FC6490BC-D42A-457E-89C5-F66C00EE6858}" type="presOf" srcId="{73133020-92BF-4621-BCA6-039F804B1F0F}" destId="{B50D4228-7940-4420-A929-15C34923A0E1}" srcOrd="0" destOrd="0" presId="urn:microsoft.com/office/officeart/2005/8/layout/hierarchy1"/>
    <dgm:cxn modelId="{9205CFBE-B1DD-4E14-A8F1-D8D721B24040}" type="presOf" srcId="{EF212B8A-C00C-43B6-9D47-976E2AF9B730}" destId="{C19E56B9-C18E-4663-8C44-F679BEB8064B}" srcOrd="0" destOrd="0" presId="urn:microsoft.com/office/officeart/2005/8/layout/hierarchy1"/>
    <dgm:cxn modelId="{04FE28C9-53F4-4166-93D7-2D01BD82F363}" type="presOf" srcId="{26F15783-276A-4724-96A6-E371367DEE28}" destId="{4B9E27FF-7539-433B-9B29-7F5896B69B07}" srcOrd="0" destOrd="0" presId="urn:microsoft.com/office/officeart/2005/8/layout/hierarchy1"/>
    <dgm:cxn modelId="{66796FCE-5503-4EF1-8EA7-0695E000F6B2}" srcId="{81C2E311-D49B-4AB2-ADF6-BCC4AD7578CB}" destId="{3036D959-38E6-4EB4-BC42-053D1C470CC6}" srcOrd="2" destOrd="0" parTransId="{A5F2BD2B-DFCE-4592-A9BA-6146BF3EF595}" sibTransId="{F91F08A3-C231-45CC-B3FF-0A27AA0B69C6}"/>
    <dgm:cxn modelId="{09B56CD5-DDBA-49AF-92F0-FF2F6F069FFD}" srcId="{943D9059-8523-47B8-92B0-D4E0579005B1}" destId="{26F15783-276A-4724-96A6-E371367DEE28}" srcOrd="2" destOrd="0" parTransId="{6B7EAEFE-35AB-408A-9EF2-4CDB66849620}" sibTransId="{679BE59F-F1D6-4478-B701-A331E7B3804C}"/>
    <dgm:cxn modelId="{EB9131E6-404A-4124-AAA3-70A01773A5D2}" type="presOf" srcId="{3036D959-38E6-4EB4-BC42-053D1C470CC6}" destId="{D317581B-E78B-419D-9638-556AE040BE8D}" srcOrd="0" destOrd="0" presId="urn:microsoft.com/office/officeart/2005/8/layout/hierarchy1"/>
    <dgm:cxn modelId="{FF53E6F1-1593-4E43-99CB-FCDB79B67497}" type="presOf" srcId="{42DA1E12-84D8-4B92-AC29-657C52B30180}" destId="{FA8450B6-5493-42FC-ADEC-18F1832FF3ED}" srcOrd="0" destOrd="0" presId="urn:microsoft.com/office/officeart/2005/8/layout/hierarchy1"/>
    <dgm:cxn modelId="{75687D9C-6E50-4D4B-B2FB-C2C154BC754E}" type="presParOf" srcId="{FA8450B6-5493-42FC-ADEC-18F1832FF3ED}" destId="{105B0A6D-50F0-4C4A-BB01-0333BD1C1973}" srcOrd="0" destOrd="0" presId="urn:microsoft.com/office/officeart/2005/8/layout/hierarchy1"/>
    <dgm:cxn modelId="{B28A2E22-BC97-465A-81F3-F0A25CF7536D}" type="presParOf" srcId="{105B0A6D-50F0-4C4A-BB01-0333BD1C1973}" destId="{7139CBE5-7699-4746-B529-1091D3634452}" srcOrd="0" destOrd="0" presId="urn:microsoft.com/office/officeart/2005/8/layout/hierarchy1"/>
    <dgm:cxn modelId="{4974F5B7-B79D-4BFD-8DA6-E0BABE857992}" type="presParOf" srcId="{7139CBE5-7699-4746-B529-1091D3634452}" destId="{52BE18F9-59A0-4171-86B4-98630DBBF9B2}" srcOrd="0" destOrd="0" presId="urn:microsoft.com/office/officeart/2005/8/layout/hierarchy1"/>
    <dgm:cxn modelId="{A39776F3-BB54-4A07-B7A8-6E07EBBB673D}" type="presParOf" srcId="{7139CBE5-7699-4746-B529-1091D3634452}" destId="{9BF0922B-F273-400A-87B0-3234E111C742}" srcOrd="1" destOrd="0" presId="urn:microsoft.com/office/officeart/2005/8/layout/hierarchy1"/>
    <dgm:cxn modelId="{3C858CC2-B6A5-4CB9-9AF7-59B2685E7A55}" type="presParOf" srcId="{105B0A6D-50F0-4C4A-BB01-0333BD1C1973}" destId="{32F57FBB-54B3-4413-A1AA-AA85D90E816F}" srcOrd="1" destOrd="0" presId="urn:microsoft.com/office/officeart/2005/8/layout/hierarchy1"/>
    <dgm:cxn modelId="{9DA70A2F-98C9-4725-93BE-A045BB6961F8}" type="presParOf" srcId="{32F57FBB-54B3-4413-A1AA-AA85D90E816F}" destId="{77581E00-1359-42F1-899C-43C2FA6AF7BB}" srcOrd="0" destOrd="0" presId="urn:microsoft.com/office/officeart/2005/8/layout/hierarchy1"/>
    <dgm:cxn modelId="{62470254-907B-4EDE-8497-2A32232A0537}" type="presParOf" srcId="{32F57FBB-54B3-4413-A1AA-AA85D90E816F}" destId="{47CF662F-1997-4105-B8C0-8C9C2410E13C}" srcOrd="1" destOrd="0" presId="urn:microsoft.com/office/officeart/2005/8/layout/hierarchy1"/>
    <dgm:cxn modelId="{9110B365-D7CB-4782-B076-21BCFDAF0E83}" type="presParOf" srcId="{47CF662F-1997-4105-B8C0-8C9C2410E13C}" destId="{B79E79E6-A512-4E99-AE2C-4F1025E21D8F}" srcOrd="0" destOrd="0" presId="urn:microsoft.com/office/officeart/2005/8/layout/hierarchy1"/>
    <dgm:cxn modelId="{409A3553-CE35-46CA-BA21-F684089FCC6C}" type="presParOf" srcId="{B79E79E6-A512-4E99-AE2C-4F1025E21D8F}" destId="{08B6E955-99DD-464B-AF25-F74EEA03E812}" srcOrd="0" destOrd="0" presId="urn:microsoft.com/office/officeart/2005/8/layout/hierarchy1"/>
    <dgm:cxn modelId="{2D108B62-CDEB-48E3-8756-0594B25E98C7}" type="presParOf" srcId="{B79E79E6-A512-4E99-AE2C-4F1025E21D8F}" destId="{15A8769F-27B6-4480-AF1A-6A0B3C02A3B8}" srcOrd="1" destOrd="0" presId="urn:microsoft.com/office/officeart/2005/8/layout/hierarchy1"/>
    <dgm:cxn modelId="{C8FA7610-2911-4DBA-853D-29F72DBDFB89}" type="presParOf" srcId="{47CF662F-1997-4105-B8C0-8C9C2410E13C}" destId="{89F7438D-16E7-4746-A8F6-9403C8C7061B}" srcOrd="1" destOrd="0" presId="urn:microsoft.com/office/officeart/2005/8/layout/hierarchy1"/>
    <dgm:cxn modelId="{C24D9114-731A-46BD-ACB7-E5FC3EB7155E}" type="presParOf" srcId="{89F7438D-16E7-4746-A8F6-9403C8C7061B}" destId="{C19E56B9-C18E-4663-8C44-F679BEB8064B}" srcOrd="0" destOrd="0" presId="urn:microsoft.com/office/officeart/2005/8/layout/hierarchy1"/>
    <dgm:cxn modelId="{9812DD7D-1A06-4C02-B4C1-F27E6E1DFA66}" type="presParOf" srcId="{89F7438D-16E7-4746-A8F6-9403C8C7061B}" destId="{46127BC7-2D45-4CC7-A9ED-D1201421B471}" srcOrd="1" destOrd="0" presId="urn:microsoft.com/office/officeart/2005/8/layout/hierarchy1"/>
    <dgm:cxn modelId="{AD519BF8-530F-46D0-90E2-5012F09906AE}" type="presParOf" srcId="{46127BC7-2D45-4CC7-A9ED-D1201421B471}" destId="{EE6650BD-8E61-4A74-BB4D-B36A8409D42C}" srcOrd="0" destOrd="0" presId="urn:microsoft.com/office/officeart/2005/8/layout/hierarchy1"/>
    <dgm:cxn modelId="{650F2E85-DD39-481B-B865-1B65FAE217A4}" type="presParOf" srcId="{EE6650BD-8E61-4A74-BB4D-B36A8409D42C}" destId="{AE7487BA-DCDF-4381-9358-9D561DC1927B}" srcOrd="0" destOrd="0" presId="urn:microsoft.com/office/officeart/2005/8/layout/hierarchy1"/>
    <dgm:cxn modelId="{B5726C62-C717-4E61-B1D9-D610933F64E5}" type="presParOf" srcId="{EE6650BD-8E61-4A74-BB4D-B36A8409D42C}" destId="{C275171E-FFC8-4AF6-9778-A3635F26E783}" srcOrd="1" destOrd="0" presId="urn:microsoft.com/office/officeart/2005/8/layout/hierarchy1"/>
    <dgm:cxn modelId="{1C44D69F-1F5C-4CBE-9A56-F666C8437848}" type="presParOf" srcId="{46127BC7-2D45-4CC7-A9ED-D1201421B471}" destId="{7B08D2DC-43AC-4D60-91E9-D66D0AE3E6AE}" srcOrd="1" destOrd="0" presId="urn:microsoft.com/office/officeart/2005/8/layout/hierarchy1"/>
    <dgm:cxn modelId="{5453AEA6-B166-479C-B5A0-AC336D8FC446}" type="presParOf" srcId="{89F7438D-16E7-4746-A8F6-9403C8C7061B}" destId="{8D0394FD-2254-48C6-8F12-8030612FB59D}" srcOrd="2" destOrd="0" presId="urn:microsoft.com/office/officeart/2005/8/layout/hierarchy1"/>
    <dgm:cxn modelId="{12F05998-D57C-4F33-B3BE-9866AC08AEDF}" type="presParOf" srcId="{89F7438D-16E7-4746-A8F6-9403C8C7061B}" destId="{48061F44-43C9-4F97-B3DE-B611A05BE213}" srcOrd="3" destOrd="0" presId="urn:microsoft.com/office/officeart/2005/8/layout/hierarchy1"/>
    <dgm:cxn modelId="{6D420576-DB95-4670-842C-467A21E05CC3}" type="presParOf" srcId="{48061F44-43C9-4F97-B3DE-B611A05BE213}" destId="{E255CA9D-DA92-41CC-A622-8E4ED8C385AD}" srcOrd="0" destOrd="0" presId="urn:microsoft.com/office/officeart/2005/8/layout/hierarchy1"/>
    <dgm:cxn modelId="{461755AC-D495-4C81-8DB5-798D057F5B7F}" type="presParOf" srcId="{E255CA9D-DA92-41CC-A622-8E4ED8C385AD}" destId="{A0A79F7A-6FA5-4627-8469-4DBF228156A0}" srcOrd="0" destOrd="0" presId="urn:microsoft.com/office/officeart/2005/8/layout/hierarchy1"/>
    <dgm:cxn modelId="{7613BEAE-F4A4-4DEA-BFBF-EDD57ED708D1}" type="presParOf" srcId="{E255CA9D-DA92-41CC-A622-8E4ED8C385AD}" destId="{E9E06C71-7237-4F41-BD1F-2ED7AA200585}" srcOrd="1" destOrd="0" presId="urn:microsoft.com/office/officeart/2005/8/layout/hierarchy1"/>
    <dgm:cxn modelId="{6B400489-32C7-44FB-9A49-F5CADE5A601C}" type="presParOf" srcId="{48061F44-43C9-4F97-B3DE-B611A05BE213}" destId="{650B5BDE-4F05-4E4F-9D18-316D6F69C1C3}" srcOrd="1" destOrd="0" presId="urn:microsoft.com/office/officeart/2005/8/layout/hierarchy1"/>
    <dgm:cxn modelId="{E61A399A-8644-4506-A483-7F4C0D86EDD7}" type="presParOf" srcId="{89F7438D-16E7-4746-A8F6-9403C8C7061B}" destId="{B28DC612-4645-4B9D-81C5-967B0570D63D}" srcOrd="4" destOrd="0" presId="urn:microsoft.com/office/officeart/2005/8/layout/hierarchy1"/>
    <dgm:cxn modelId="{B12D9255-BD1D-437F-9B43-4218053749B5}" type="presParOf" srcId="{89F7438D-16E7-4746-A8F6-9403C8C7061B}" destId="{B6BD7CA7-161A-4A50-86E9-D0EF062F9190}" srcOrd="5" destOrd="0" presId="urn:microsoft.com/office/officeart/2005/8/layout/hierarchy1"/>
    <dgm:cxn modelId="{69233C80-7D7D-4DA8-8A61-12C75C0CCBB0}" type="presParOf" srcId="{B6BD7CA7-161A-4A50-86E9-D0EF062F9190}" destId="{C1B9B826-F247-465C-A6C2-10C3AB3D463F}" srcOrd="0" destOrd="0" presId="urn:microsoft.com/office/officeart/2005/8/layout/hierarchy1"/>
    <dgm:cxn modelId="{058C94C6-6CCA-4470-A784-66D23EA493BC}" type="presParOf" srcId="{C1B9B826-F247-465C-A6C2-10C3AB3D463F}" destId="{7EE25A5B-E36F-4B6F-AA6E-622DBF200C5F}" srcOrd="0" destOrd="0" presId="urn:microsoft.com/office/officeart/2005/8/layout/hierarchy1"/>
    <dgm:cxn modelId="{762165E9-824A-46DD-8521-38D2CA45F77C}" type="presParOf" srcId="{C1B9B826-F247-465C-A6C2-10C3AB3D463F}" destId="{4B9E27FF-7539-433B-9B29-7F5896B69B07}" srcOrd="1" destOrd="0" presId="urn:microsoft.com/office/officeart/2005/8/layout/hierarchy1"/>
    <dgm:cxn modelId="{04BB90A0-41D4-4013-BC4D-056181643CFF}" type="presParOf" srcId="{B6BD7CA7-161A-4A50-86E9-D0EF062F9190}" destId="{9AF9DA73-E932-4A6D-9334-221DB67AB3A2}" srcOrd="1" destOrd="0" presId="urn:microsoft.com/office/officeart/2005/8/layout/hierarchy1"/>
    <dgm:cxn modelId="{014040DE-508A-4030-87BE-0285DD99025C}" type="presParOf" srcId="{32F57FBB-54B3-4413-A1AA-AA85D90E816F}" destId="{AE014C6D-2949-43F3-BA66-4DFE96090716}" srcOrd="2" destOrd="0" presId="urn:microsoft.com/office/officeart/2005/8/layout/hierarchy1"/>
    <dgm:cxn modelId="{40802BDC-4E82-4018-9B9A-CFF3B60B2927}" type="presParOf" srcId="{32F57FBB-54B3-4413-A1AA-AA85D90E816F}" destId="{2546BBA0-693F-43FF-9327-7B6374ADC725}" srcOrd="3" destOrd="0" presId="urn:microsoft.com/office/officeart/2005/8/layout/hierarchy1"/>
    <dgm:cxn modelId="{405F3FAD-8530-4156-8C9C-9A9347CBAB7F}" type="presParOf" srcId="{2546BBA0-693F-43FF-9327-7B6374ADC725}" destId="{91CE507D-A834-4B85-9FE3-627F7A071EB4}" srcOrd="0" destOrd="0" presId="urn:microsoft.com/office/officeart/2005/8/layout/hierarchy1"/>
    <dgm:cxn modelId="{0D834574-2470-43C9-BD32-82003728E087}" type="presParOf" srcId="{91CE507D-A834-4B85-9FE3-627F7A071EB4}" destId="{EA6ED603-DF26-4B4D-963B-2F5850A66BC9}" srcOrd="0" destOrd="0" presId="urn:microsoft.com/office/officeart/2005/8/layout/hierarchy1"/>
    <dgm:cxn modelId="{428ED9D4-5128-41D8-8715-8158AE7E7672}" type="presParOf" srcId="{91CE507D-A834-4B85-9FE3-627F7A071EB4}" destId="{B50D4228-7940-4420-A929-15C34923A0E1}" srcOrd="1" destOrd="0" presId="urn:microsoft.com/office/officeart/2005/8/layout/hierarchy1"/>
    <dgm:cxn modelId="{54900BE6-9EC3-49B1-AC87-B487B1097725}" type="presParOf" srcId="{2546BBA0-693F-43FF-9327-7B6374ADC725}" destId="{2A3AA370-5DA1-45CD-BCC8-8DF3BB98B367}" srcOrd="1" destOrd="0" presId="urn:microsoft.com/office/officeart/2005/8/layout/hierarchy1"/>
    <dgm:cxn modelId="{4F711097-368E-4632-B109-8A6E4BA94B1C}" type="presParOf" srcId="{32F57FBB-54B3-4413-A1AA-AA85D90E816F}" destId="{B7A206B0-2784-487C-9B7A-24AA8664D607}" srcOrd="4" destOrd="0" presId="urn:microsoft.com/office/officeart/2005/8/layout/hierarchy1"/>
    <dgm:cxn modelId="{B9CC6CEB-E31A-47EE-9D1F-F53F0F998717}" type="presParOf" srcId="{32F57FBB-54B3-4413-A1AA-AA85D90E816F}" destId="{73D8BCEC-B041-4334-A961-BF4BCD8B8540}" srcOrd="5" destOrd="0" presId="urn:microsoft.com/office/officeart/2005/8/layout/hierarchy1"/>
    <dgm:cxn modelId="{BD23036C-5565-4F59-9EBD-7167D0836D44}" type="presParOf" srcId="{73D8BCEC-B041-4334-A961-BF4BCD8B8540}" destId="{8D551F85-6BAA-4B4A-8DBB-912BC74FAD29}" srcOrd="0" destOrd="0" presId="urn:microsoft.com/office/officeart/2005/8/layout/hierarchy1"/>
    <dgm:cxn modelId="{68D9E1B7-8923-4D50-BCB4-3EFCF27FA622}" type="presParOf" srcId="{8D551F85-6BAA-4B4A-8DBB-912BC74FAD29}" destId="{D439F103-9181-4447-A05A-5B87066E9823}" srcOrd="0" destOrd="0" presId="urn:microsoft.com/office/officeart/2005/8/layout/hierarchy1"/>
    <dgm:cxn modelId="{5D1BE0BA-A37A-4102-8B2F-8AB70D25302B}" type="presParOf" srcId="{8D551F85-6BAA-4B4A-8DBB-912BC74FAD29}" destId="{D317581B-E78B-419D-9638-556AE040BE8D}" srcOrd="1" destOrd="0" presId="urn:microsoft.com/office/officeart/2005/8/layout/hierarchy1"/>
    <dgm:cxn modelId="{885AB152-22D3-4F15-875F-56A5163930D2}" type="presParOf" srcId="{73D8BCEC-B041-4334-A961-BF4BCD8B8540}" destId="{20AAFF0B-6056-4163-A3CC-821C73388B0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A6B3BD2-7FA8-4265-8C02-B3CCC20D5B14}" type="doc">
      <dgm:prSet loTypeId="urn:microsoft.com/office/officeart/2005/8/layout/arrow6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483F96A7-4C0C-4F1C-9311-EC35FD4789C4}">
      <dgm:prSet phldrT="[Text]"/>
      <dgm:spPr/>
      <dgm:t>
        <a:bodyPr/>
        <a:lstStyle/>
        <a:p>
          <a:pPr rtl="1"/>
          <a:r>
            <a:rPr lang="ar-SA" dirty="0"/>
            <a:t>لا تجيز ان تكون طرف في الدعوى</a:t>
          </a:r>
        </a:p>
      </dgm:t>
    </dgm:pt>
    <dgm:pt modelId="{3EB206A0-B484-4648-A56D-22AE38D649CF}" type="par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19136A82-DC77-4B78-85B0-8FA0E28BDEE3}" type="sibTrans" cxnId="{60B032D7-6890-4D39-996B-47BCFAA8124A}">
      <dgm:prSet/>
      <dgm:spPr/>
      <dgm:t>
        <a:bodyPr/>
        <a:lstStyle/>
        <a:p>
          <a:pPr rtl="1"/>
          <a:endParaRPr lang="ar-SA"/>
        </a:p>
      </dgm:t>
    </dgm:pt>
    <dgm:pt modelId="{D9E2193A-C14C-46F2-8050-B029D7B98E8B}">
      <dgm:prSet phldrT="[Text]"/>
      <dgm:spPr/>
      <dgm:t>
        <a:bodyPr/>
        <a:lstStyle/>
        <a:p>
          <a:pPr rtl="1"/>
          <a:r>
            <a:rPr lang="ar-SA" dirty="0"/>
            <a:t>رأي المحكمة استشاري فقط</a:t>
          </a:r>
        </a:p>
      </dgm:t>
    </dgm:pt>
    <dgm:pt modelId="{3364D6A3-A2D4-4D7E-B8D6-4AD931E5470B}" type="par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87B596D3-8499-44CE-B03D-BC210CC96DA1}" type="sibTrans" cxnId="{BB551A5A-3A7A-47E2-9AD0-3E4FB7ED5D5B}">
      <dgm:prSet/>
      <dgm:spPr/>
      <dgm:t>
        <a:bodyPr/>
        <a:lstStyle/>
        <a:p>
          <a:pPr rtl="1"/>
          <a:endParaRPr lang="ar-SA"/>
        </a:p>
      </dgm:t>
    </dgm:pt>
    <dgm:pt modelId="{CD25CF5C-B9B4-4BF3-8364-10E2C6152419}" type="pres">
      <dgm:prSet presAssocID="{EA6B3BD2-7FA8-4265-8C02-B3CCC20D5B14}" presName="compositeShape" presStyleCnt="0">
        <dgm:presLayoutVars>
          <dgm:chMax val="2"/>
          <dgm:dir/>
          <dgm:resizeHandles val="exact"/>
        </dgm:presLayoutVars>
      </dgm:prSet>
      <dgm:spPr/>
    </dgm:pt>
    <dgm:pt modelId="{3989CC45-2957-426D-B7C1-49EC069997F0}" type="pres">
      <dgm:prSet presAssocID="{EA6B3BD2-7FA8-4265-8C02-B3CCC20D5B14}" presName="ribbon" presStyleLbl="node1" presStyleIdx="0" presStyleCnt="1"/>
      <dgm:spPr/>
    </dgm:pt>
    <dgm:pt modelId="{4788FFD1-71EE-4A04-AA0E-51B223B87008}" type="pres">
      <dgm:prSet presAssocID="{EA6B3BD2-7FA8-4265-8C02-B3CCC20D5B14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C45E5735-7298-46C7-97ED-292B6C39CDEF}" type="pres">
      <dgm:prSet presAssocID="{EA6B3BD2-7FA8-4265-8C02-B3CCC20D5B14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36EAE29-944B-49D1-A4F8-B41E0FBE736A}" type="presOf" srcId="{EA6B3BD2-7FA8-4265-8C02-B3CCC20D5B14}" destId="{CD25CF5C-B9B4-4BF3-8364-10E2C6152419}" srcOrd="0" destOrd="0" presId="urn:microsoft.com/office/officeart/2005/8/layout/arrow6"/>
    <dgm:cxn modelId="{BB551A5A-3A7A-47E2-9AD0-3E4FB7ED5D5B}" srcId="{EA6B3BD2-7FA8-4265-8C02-B3CCC20D5B14}" destId="{D9E2193A-C14C-46F2-8050-B029D7B98E8B}" srcOrd="1" destOrd="0" parTransId="{3364D6A3-A2D4-4D7E-B8D6-4AD931E5470B}" sibTransId="{87B596D3-8499-44CE-B03D-BC210CC96DA1}"/>
    <dgm:cxn modelId="{60B032D7-6890-4D39-996B-47BCFAA8124A}" srcId="{EA6B3BD2-7FA8-4265-8C02-B3CCC20D5B14}" destId="{483F96A7-4C0C-4F1C-9311-EC35FD4789C4}" srcOrd="0" destOrd="0" parTransId="{3EB206A0-B484-4648-A56D-22AE38D649CF}" sibTransId="{19136A82-DC77-4B78-85B0-8FA0E28BDEE3}"/>
    <dgm:cxn modelId="{3F2105DD-E788-4960-80F0-3B57FA47FE5A}" type="presOf" srcId="{D9E2193A-C14C-46F2-8050-B029D7B98E8B}" destId="{C45E5735-7298-46C7-97ED-292B6C39CDEF}" srcOrd="0" destOrd="0" presId="urn:microsoft.com/office/officeart/2005/8/layout/arrow6"/>
    <dgm:cxn modelId="{60C895F5-2CB0-43E5-A005-0E9711780BDC}" type="presOf" srcId="{483F96A7-4C0C-4F1C-9311-EC35FD4789C4}" destId="{4788FFD1-71EE-4A04-AA0E-51B223B87008}" srcOrd="0" destOrd="0" presId="urn:microsoft.com/office/officeart/2005/8/layout/arrow6"/>
    <dgm:cxn modelId="{82C548E8-2532-4D14-AE75-405190D7FAFE}" type="presParOf" srcId="{CD25CF5C-B9B4-4BF3-8364-10E2C6152419}" destId="{3989CC45-2957-426D-B7C1-49EC069997F0}" srcOrd="0" destOrd="0" presId="urn:microsoft.com/office/officeart/2005/8/layout/arrow6"/>
    <dgm:cxn modelId="{A0E07BF2-90DB-421A-99EC-6EEF3B608859}" type="presParOf" srcId="{CD25CF5C-B9B4-4BF3-8364-10E2C6152419}" destId="{4788FFD1-71EE-4A04-AA0E-51B223B87008}" srcOrd="1" destOrd="0" presId="urn:microsoft.com/office/officeart/2005/8/layout/arrow6"/>
    <dgm:cxn modelId="{BD2B6479-22A5-40E7-934C-4C8320AFDB3D}" type="presParOf" srcId="{CD25CF5C-B9B4-4BF3-8364-10E2C6152419}" destId="{C45E5735-7298-46C7-97ED-292B6C39CDE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24E3CB9-1684-410A-BB5A-AE5E5FD8E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87200-9C39-4AC5-9E43-3207237D6A36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dirty="0">
            <a:solidFill>
              <a:schemeClr val="tx1"/>
            </a:solidFill>
          </a:endParaRPr>
        </a:p>
      </dgm:t>
    </dgm:pt>
    <dgm:pt modelId="{A66305D4-7BA9-48DD-B470-F8AE500617AA}" type="parTrans" cxnId="{932F4F7B-CB89-428A-8252-A918204C9D6B}">
      <dgm:prSet/>
      <dgm:spPr/>
      <dgm:t>
        <a:bodyPr/>
        <a:lstStyle/>
        <a:p>
          <a:endParaRPr lang="en-US"/>
        </a:p>
      </dgm:t>
    </dgm:pt>
    <dgm:pt modelId="{DC98D527-204F-4FD0-B58E-1AF96758D554}" type="sibTrans" cxnId="{932F4F7B-CB89-428A-8252-A918204C9D6B}">
      <dgm:prSet/>
      <dgm:spPr/>
      <dgm:t>
        <a:bodyPr/>
        <a:lstStyle/>
        <a:p>
          <a:endParaRPr lang="en-US"/>
        </a:p>
      </dgm:t>
    </dgm:pt>
    <dgm:pt modelId="{2AE42356-5847-4E65-832A-EEAC9D93813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 rtl="1"/>
          <a:r>
            <a:rPr lang="ar-SA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dirty="0">
            <a:solidFill>
              <a:schemeClr val="tx1"/>
            </a:solidFill>
          </a:endParaRPr>
        </a:p>
      </dgm:t>
    </dgm:pt>
    <dgm:pt modelId="{C271F7EF-A426-441A-AA78-938AAFD2217F}" type="parTrans" cxnId="{DB8690E2-633D-41BB-83B8-EB000CE68329}">
      <dgm:prSet/>
      <dgm:spPr/>
      <dgm:t>
        <a:bodyPr/>
        <a:lstStyle/>
        <a:p>
          <a:endParaRPr lang="en-US"/>
        </a:p>
      </dgm:t>
    </dgm:pt>
    <dgm:pt modelId="{0A80B7CE-FCB2-4C54-9443-89AB5AE2DA0F}" type="sibTrans" cxnId="{DB8690E2-633D-41BB-83B8-EB000CE68329}">
      <dgm:prSet/>
      <dgm:spPr/>
      <dgm:t>
        <a:bodyPr/>
        <a:lstStyle/>
        <a:p>
          <a:endParaRPr lang="en-US"/>
        </a:p>
      </dgm:t>
    </dgm:pt>
    <dgm:pt modelId="{8378D924-6F6F-4E4A-861B-30B7FEB67A00}">
      <dgm:prSet phldrT="[Text]"/>
      <dgm:spPr/>
      <dgm:t>
        <a:bodyPr/>
        <a:lstStyle/>
        <a:p>
          <a:endParaRPr lang="en-US" dirty="0"/>
        </a:p>
      </dgm:t>
    </dgm:pt>
    <dgm:pt modelId="{EBFBE795-CB29-4C4C-8D71-F644F0942836}" type="parTrans" cxnId="{4A3743B5-B2B8-4E55-BE19-BBD217771317}">
      <dgm:prSet/>
      <dgm:spPr/>
      <dgm:t>
        <a:bodyPr/>
        <a:lstStyle/>
        <a:p>
          <a:endParaRPr lang="en-US"/>
        </a:p>
      </dgm:t>
    </dgm:pt>
    <dgm:pt modelId="{C63C337C-C5A9-4ED9-B6C3-E970ED26F321}" type="sibTrans" cxnId="{4A3743B5-B2B8-4E55-BE19-BBD217771317}">
      <dgm:prSet/>
      <dgm:spPr/>
      <dgm:t>
        <a:bodyPr/>
        <a:lstStyle/>
        <a:p>
          <a:endParaRPr lang="en-US"/>
        </a:p>
      </dgm:t>
    </dgm:pt>
    <dgm:pt modelId="{96934E55-6499-4467-B674-5777325FDB9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dirty="0">
            <a:solidFill>
              <a:schemeClr val="tx1"/>
            </a:solidFill>
          </a:endParaRPr>
        </a:p>
      </dgm:t>
    </dgm:pt>
    <dgm:pt modelId="{773E5F6D-41AB-4E58-A4F8-0DE167AEF848}" type="parTrans" cxnId="{91B8226B-CE07-4281-B98D-6C0BEB2F1CA2}">
      <dgm:prSet/>
      <dgm:spPr/>
      <dgm:t>
        <a:bodyPr/>
        <a:lstStyle/>
        <a:p>
          <a:endParaRPr lang="en-US"/>
        </a:p>
      </dgm:t>
    </dgm:pt>
    <dgm:pt modelId="{547BD4AF-3CE6-4E0C-AFFD-86DD69B4553F}" type="sibTrans" cxnId="{91B8226B-CE07-4281-B98D-6C0BEB2F1CA2}">
      <dgm:prSet/>
      <dgm:spPr/>
      <dgm:t>
        <a:bodyPr/>
        <a:lstStyle/>
        <a:p>
          <a:endParaRPr lang="en-US"/>
        </a:p>
      </dgm:t>
    </dgm:pt>
    <dgm:pt modelId="{2051FA4D-C6D2-4B9F-A12F-67AB5A9FD444}" type="pres">
      <dgm:prSet presAssocID="{524E3CB9-1684-410A-BB5A-AE5E5FD8EE69}" presName="linear" presStyleCnt="0">
        <dgm:presLayoutVars>
          <dgm:animLvl val="lvl"/>
          <dgm:resizeHandles val="exact"/>
        </dgm:presLayoutVars>
      </dgm:prSet>
      <dgm:spPr/>
    </dgm:pt>
    <dgm:pt modelId="{BCFD4579-6386-4674-B746-95CCF8E15DD4}" type="pres">
      <dgm:prSet presAssocID="{96934E55-6499-4467-B674-5777325FDB92}" presName="parentText" presStyleLbl="node1" presStyleIdx="0" presStyleCnt="3" custLinFactY="-2495" custLinFactNeighborY="-100000">
        <dgm:presLayoutVars>
          <dgm:chMax val="0"/>
          <dgm:bulletEnabled val="1"/>
        </dgm:presLayoutVars>
      </dgm:prSet>
      <dgm:spPr/>
    </dgm:pt>
    <dgm:pt modelId="{A5FA0C83-A2C6-4575-A428-75B7F9D7CFD3}" type="pres">
      <dgm:prSet presAssocID="{547BD4AF-3CE6-4E0C-AFFD-86DD69B4553F}" presName="spacer" presStyleCnt="0"/>
      <dgm:spPr/>
    </dgm:pt>
    <dgm:pt modelId="{1FB91C1D-3839-46B4-9FE5-846F6DAF60DD}" type="pres">
      <dgm:prSet presAssocID="{2D887200-9C39-4AC5-9E43-3207237D6A36}" presName="parentText" presStyleLbl="node1" presStyleIdx="1" presStyleCnt="3" custLinFactNeighborY="73208">
        <dgm:presLayoutVars>
          <dgm:chMax val="0"/>
          <dgm:bulletEnabled val="1"/>
        </dgm:presLayoutVars>
      </dgm:prSet>
      <dgm:spPr/>
    </dgm:pt>
    <dgm:pt modelId="{E158F0BB-AE6D-4533-B744-55D776A518EA}" type="pres">
      <dgm:prSet presAssocID="{DC98D527-204F-4FD0-B58E-1AF96758D554}" presName="spacer" presStyleCnt="0"/>
      <dgm:spPr/>
    </dgm:pt>
    <dgm:pt modelId="{3799B665-BF01-42B6-A70E-1D8E68597514}" type="pres">
      <dgm:prSet presAssocID="{2AE42356-5847-4E65-832A-EEAC9D938132}" presName="parentText" presStyleLbl="node1" presStyleIdx="2" presStyleCnt="3" custLinFactNeighborY="86277">
        <dgm:presLayoutVars>
          <dgm:chMax val="0"/>
          <dgm:bulletEnabled val="1"/>
        </dgm:presLayoutVars>
      </dgm:prSet>
      <dgm:spPr/>
    </dgm:pt>
    <dgm:pt modelId="{2EB53994-9039-4ECC-A7A3-3A1E23B3AD48}" type="pres">
      <dgm:prSet presAssocID="{2AE42356-5847-4E65-832A-EEAC9D9381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1B8226B-CE07-4281-B98D-6C0BEB2F1CA2}" srcId="{524E3CB9-1684-410A-BB5A-AE5E5FD8EE69}" destId="{96934E55-6499-4467-B674-5777325FDB92}" srcOrd="0" destOrd="0" parTransId="{773E5F6D-41AB-4E58-A4F8-0DE167AEF848}" sibTransId="{547BD4AF-3CE6-4E0C-AFFD-86DD69B4553F}"/>
    <dgm:cxn modelId="{94AA367B-43CB-4F35-ADEF-06E78159607E}" type="presOf" srcId="{96934E55-6499-4467-B674-5777325FDB92}" destId="{BCFD4579-6386-4674-B746-95CCF8E15DD4}" srcOrd="0" destOrd="0" presId="urn:microsoft.com/office/officeart/2005/8/layout/vList2"/>
    <dgm:cxn modelId="{932F4F7B-CB89-428A-8252-A918204C9D6B}" srcId="{524E3CB9-1684-410A-BB5A-AE5E5FD8EE69}" destId="{2D887200-9C39-4AC5-9E43-3207237D6A36}" srcOrd="1" destOrd="0" parTransId="{A66305D4-7BA9-48DD-B470-F8AE500617AA}" sibTransId="{DC98D527-204F-4FD0-B58E-1AF96758D554}"/>
    <dgm:cxn modelId="{D4891E97-4AFB-479A-B1EF-0BFE0B98DC48}" type="presOf" srcId="{2AE42356-5847-4E65-832A-EEAC9D938132}" destId="{3799B665-BF01-42B6-A70E-1D8E68597514}" srcOrd="0" destOrd="0" presId="urn:microsoft.com/office/officeart/2005/8/layout/vList2"/>
    <dgm:cxn modelId="{4A3743B5-B2B8-4E55-BE19-BBD217771317}" srcId="{2AE42356-5847-4E65-832A-EEAC9D938132}" destId="{8378D924-6F6F-4E4A-861B-30B7FEB67A00}" srcOrd="0" destOrd="0" parTransId="{EBFBE795-CB29-4C4C-8D71-F644F0942836}" sibTransId="{C63C337C-C5A9-4ED9-B6C3-E970ED26F321}"/>
    <dgm:cxn modelId="{3BD0ACC7-366B-4E9A-A10C-1AB6C42A2590}" type="presOf" srcId="{8378D924-6F6F-4E4A-861B-30B7FEB67A00}" destId="{2EB53994-9039-4ECC-A7A3-3A1E23B3AD48}" srcOrd="0" destOrd="0" presId="urn:microsoft.com/office/officeart/2005/8/layout/vList2"/>
    <dgm:cxn modelId="{DB8690E2-633D-41BB-83B8-EB000CE68329}" srcId="{524E3CB9-1684-410A-BB5A-AE5E5FD8EE69}" destId="{2AE42356-5847-4E65-832A-EEAC9D938132}" srcOrd="2" destOrd="0" parTransId="{C271F7EF-A426-441A-AA78-938AAFD2217F}" sibTransId="{0A80B7CE-FCB2-4C54-9443-89AB5AE2DA0F}"/>
    <dgm:cxn modelId="{3DDF5BE9-E8A6-4D91-A094-C97A6B63574D}" type="presOf" srcId="{524E3CB9-1684-410A-BB5A-AE5E5FD8EE69}" destId="{2051FA4D-C6D2-4B9F-A12F-67AB5A9FD444}" srcOrd="0" destOrd="0" presId="urn:microsoft.com/office/officeart/2005/8/layout/vList2"/>
    <dgm:cxn modelId="{8D3F1CFF-9AB9-4F06-8B8D-EF1531BEBA2C}" type="presOf" srcId="{2D887200-9C39-4AC5-9E43-3207237D6A36}" destId="{1FB91C1D-3839-46B4-9FE5-846F6DAF60DD}" srcOrd="0" destOrd="0" presId="urn:microsoft.com/office/officeart/2005/8/layout/vList2"/>
    <dgm:cxn modelId="{79E2D9C5-CF01-43D9-9B5E-06D1355AFCF3}" type="presParOf" srcId="{2051FA4D-C6D2-4B9F-A12F-67AB5A9FD444}" destId="{BCFD4579-6386-4674-B746-95CCF8E15DD4}" srcOrd="0" destOrd="0" presId="urn:microsoft.com/office/officeart/2005/8/layout/vList2"/>
    <dgm:cxn modelId="{A6DCE7B9-5A20-4CFE-8140-3D3BD6BBA35C}" type="presParOf" srcId="{2051FA4D-C6D2-4B9F-A12F-67AB5A9FD444}" destId="{A5FA0C83-A2C6-4575-A428-75B7F9D7CFD3}" srcOrd="1" destOrd="0" presId="urn:microsoft.com/office/officeart/2005/8/layout/vList2"/>
    <dgm:cxn modelId="{6FFC7892-3350-4C28-B2A6-9B4473BD8BB2}" type="presParOf" srcId="{2051FA4D-C6D2-4B9F-A12F-67AB5A9FD444}" destId="{1FB91C1D-3839-46B4-9FE5-846F6DAF60DD}" srcOrd="2" destOrd="0" presId="urn:microsoft.com/office/officeart/2005/8/layout/vList2"/>
    <dgm:cxn modelId="{AB32BF59-D709-4CCA-A7A4-6B687A8A67A1}" type="presParOf" srcId="{2051FA4D-C6D2-4B9F-A12F-67AB5A9FD444}" destId="{E158F0BB-AE6D-4533-B744-55D776A518EA}" srcOrd="3" destOrd="0" presId="urn:microsoft.com/office/officeart/2005/8/layout/vList2"/>
    <dgm:cxn modelId="{3CDCE830-54A3-4402-93C5-BEA7358261F4}" type="presParOf" srcId="{2051FA4D-C6D2-4B9F-A12F-67AB5A9FD444}" destId="{3799B665-BF01-42B6-A70E-1D8E68597514}" srcOrd="4" destOrd="0" presId="urn:microsoft.com/office/officeart/2005/8/layout/vList2"/>
    <dgm:cxn modelId="{8977BA4E-276E-4A28-AEBD-A4877FBE4D11}" type="presParOf" srcId="{2051FA4D-C6D2-4B9F-A12F-67AB5A9FD444}" destId="{2EB53994-9039-4ECC-A7A3-3A1E23B3AD4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C2E4CB5-4D76-4DE1-9023-14F9013A151F}" type="doc">
      <dgm:prSet loTypeId="urn:microsoft.com/office/officeart/2005/8/layout/hierarchy1" loCatId="hierarchy" qsTypeId="urn:microsoft.com/office/officeart/2005/8/quickstyle/3d5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407AAC75-F029-498C-B3CA-7EF6F0E81D55}">
      <dgm:prSet phldrT="[Text]"/>
      <dgm:spPr/>
      <dgm:t>
        <a:bodyPr/>
        <a:lstStyle/>
        <a:p>
          <a:r>
            <a:rPr lang="ar-SA" dirty="0"/>
            <a:t>مزايا وحصانات المنظمات الدولية </a:t>
          </a:r>
          <a:endParaRPr lang="en-US" dirty="0"/>
        </a:p>
      </dgm:t>
    </dgm:pt>
    <dgm:pt modelId="{A32603AB-8383-4A77-8EE6-FBC62C6CE138}" type="parTrans" cxnId="{B8509A1D-55A9-4E6B-900A-B7F56CBA5AAC}">
      <dgm:prSet/>
      <dgm:spPr/>
      <dgm:t>
        <a:bodyPr/>
        <a:lstStyle/>
        <a:p>
          <a:endParaRPr lang="en-US"/>
        </a:p>
      </dgm:t>
    </dgm:pt>
    <dgm:pt modelId="{F26BA8F1-BC90-48FB-BDE7-C7B18D0FEDD1}" type="sibTrans" cxnId="{B8509A1D-55A9-4E6B-900A-B7F56CBA5AAC}">
      <dgm:prSet/>
      <dgm:spPr/>
      <dgm:t>
        <a:bodyPr/>
        <a:lstStyle/>
        <a:p>
          <a:endParaRPr lang="en-US"/>
        </a:p>
      </dgm:t>
    </dgm:pt>
    <dgm:pt modelId="{60AD667D-0921-4232-9FDD-DC38EC73B158}">
      <dgm:prSet phldrT="[Text]"/>
      <dgm:spPr/>
      <dgm:t>
        <a:bodyPr/>
        <a:lstStyle/>
        <a:p>
          <a:r>
            <a:rPr lang="ar-SA" dirty="0"/>
            <a:t>تمنح</a:t>
          </a:r>
          <a:r>
            <a:rPr lang="ar-SA" baseline="0" dirty="0"/>
            <a:t> تلقائياً دون التوقف على موافقة الدولة المضيفة </a:t>
          </a:r>
          <a:endParaRPr lang="en-US" dirty="0"/>
        </a:p>
      </dgm:t>
    </dgm:pt>
    <dgm:pt modelId="{305DB682-0CE9-4AB0-9E96-3E2DB1098620}" type="parTrans" cxnId="{FC9DAB95-800B-49AC-BA7C-1FD1FD3654FC}">
      <dgm:prSet/>
      <dgm:spPr/>
      <dgm:t>
        <a:bodyPr/>
        <a:lstStyle/>
        <a:p>
          <a:endParaRPr lang="en-US"/>
        </a:p>
      </dgm:t>
    </dgm:pt>
    <dgm:pt modelId="{5FA9508A-8848-4BC4-A1EA-0F71ECFF0D04}" type="sibTrans" cxnId="{FC9DAB95-800B-49AC-BA7C-1FD1FD3654FC}">
      <dgm:prSet/>
      <dgm:spPr/>
      <dgm:t>
        <a:bodyPr/>
        <a:lstStyle/>
        <a:p>
          <a:endParaRPr lang="en-US"/>
        </a:p>
      </dgm:t>
    </dgm:pt>
    <dgm:pt modelId="{E36526C0-5FDB-4E83-BADA-6FDE75FCAE00}">
      <dgm:prSet phldrT="[Text]"/>
      <dgm:spPr/>
      <dgm:t>
        <a:bodyPr/>
        <a:lstStyle/>
        <a:p>
          <a:r>
            <a:rPr lang="ar-SA" dirty="0"/>
            <a:t>لا تأخذ بمبدأ المقابلة بالمثل </a:t>
          </a:r>
          <a:endParaRPr lang="en-US" dirty="0"/>
        </a:p>
      </dgm:t>
    </dgm:pt>
    <dgm:pt modelId="{BCA2B5B0-DFF7-4BE3-914A-54BBF9DA7269}" type="parTrans" cxnId="{A7F20383-3A92-47DD-A4AD-D9B0BA5DD192}">
      <dgm:prSet/>
      <dgm:spPr/>
      <dgm:t>
        <a:bodyPr/>
        <a:lstStyle/>
        <a:p>
          <a:endParaRPr lang="en-US"/>
        </a:p>
      </dgm:t>
    </dgm:pt>
    <dgm:pt modelId="{77298547-8A43-4CDA-80E7-B3A2B5F9E688}" type="sibTrans" cxnId="{A7F20383-3A92-47DD-A4AD-D9B0BA5DD192}">
      <dgm:prSet/>
      <dgm:spPr/>
      <dgm:t>
        <a:bodyPr/>
        <a:lstStyle/>
        <a:p>
          <a:endParaRPr lang="en-US"/>
        </a:p>
      </dgm:t>
    </dgm:pt>
    <dgm:pt modelId="{A10CA6E6-777C-4E82-8805-738FAA449DD0}">
      <dgm:prSet/>
      <dgm:spPr/>
      <dgm:t>
        <a:bodyPr/>
        <a:lstStyle/>
        <a:p>
          <a:r>
            <a:rPr lang="ar-SA" dirty="0"/>
            <a:t>تفوق حصانات الموظفين الدوليين مزايا وحصانات موظفي الدول وبالتالي للموظف حصانة على دولته</a:t>
          </a:r>
          <a:endParaRPr lang="en-US" dirty="0"/>
        </a:p>
      </dgm:t>
    </dgm:pt>
    <dgm:pt modelId="{79CB9726-7A47-4A34-813B-1EACDD4370FC}" type="par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F4BA53B1-9F0E-4C54-A31F-B6247B8124B9}" type="sib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993017ED-E2CE-4A03-8307-58B05E36626F}" type="pres">
      <dgm:prSet presAssocID="{4C2E4CB5-4D76-4DE1-9023-14F9013A1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72E247-4B8F-4469-AB37-20B5817ECBE0}" type="pres">
      <dgm:prSet presAssocID="{407AAC75-F029-498C-B3CA-7EF6F0E81D55}" presName="hierRoot1" presStyleCnt="0"/>
      <dgm:spPr/>
    </dgm:pt>
    <dgm:pt modelId="{2BC23CEE-F0A9-4680-A911-B9AD8EF14C84}" type="pres">
      <dgm:prSet presAssocID="{407AAC75-F029-498C-B3CA-7EF6F0E81D55}" presName="composite" presStyleCnt="0"/>
      <dgm:spPr/>
    </dgm:pt>
    <dgm:pt modelId="{B9F771ED-9A50-46F7-B63C-434DA8CAAE5D}" type="pres">
      <dgm:prSet presAssocID="{407AAC75-F029-498C-B3CA-7EF6F0E81D55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8C678C5-BC42-4E28-AAEC-48800631298A}" type="pres">
      <dgm:prSet presAssocID="{407AAC75-F029-498C-B3CA-7EF6F0E81D55}" presName="text" presStyleLbl="fgAcc0" presStyleIdx="0" presStyleCnt="1" custScaleX="157609" custScaleY="82870" custLinFactNeighborX="2138" custLinFactNeighborY="-59410">
        <dgm:presLayoutVars>
          <dgm:chPref val="3"/>
        </dgm:presLayoutVars>
      </dgm:prSet>
      <dgm:spPr/>
    </dgm:pt>
    <dgm:pt modelId="{E25B9CE8-EBE0-4741-893B-9DE8653026EA}" type="pres">
      <dgm:prSet presAssocID="{407AAC75-F029-498C-B3CA-7EF6F0E81D55}" presName="hierChild2" presStyleCnt="0"/>
      <dgm:spPr/>
    </dgm:pt>
    <dgm:pt modelId="{138F0934-5E79-4DA6-B3F3-E8140794347C}" type="pres">
      <dgm:prSet presAssocID="{305DB682-0CE9-4AB0-9E96-3E2DB1098620}" presName="Name10" presStyleLbl="parChTrans1D2" presStyleIdx="0" presStyleCnt="3"/>
      <dgm:spPr/>
    </dgm:pt>
    <dgm:pt modelId="{40D253D3-F458-43D9-81DC-D434DB0E054B}" type="pres">
      <dgm:prSet presAssocID="{60AD667D-0921-4232-9FDD-DC38EC73B158}" presName="hierRoot2" presStyleCnt="0"/>
      <dgm:spPr/>
    </dgm:pt>
    <dgm:pt modelId="{5B46ACC3-4509-4F66-9DB0-67FAD859F7CC}" type="pres">
      <dgm:prSet presAssocID="{60AD667D-0921-4232-9FDD-DC38EC73B158}" presName="composite2" presStyleCnt="0"/>
      <dgm:spPr/>
    </dgm:pt>
    <dgm:pt modelId="{8BDC5AA6-FBE6-445F-BB6B-FA7F8F7BF6C9}" type="pres">
      <dgm:prSet presAssocID="{60AD667D-0921-4232-9FDD-DC38EC73B158}" presName="background2" presStyleLbl="node2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2957BE-A8A5-402C-AF63-3C6F2E450760}" type="pres">
      <dgm:prSet presAssocID="{60AD667D-0921-4232-9FDD-DC38EC73B158}" presName="text2" presStyleLbl="fgAcc2" presStyleIdx="0" presStyleCnt="3">
        <dgm:presLayoutVars>
          <dgm:chPref val="3"/>
        </dgm:presLayoutVars>
      </dgm:prSet>
      <dgm:spPr/>
    </dgm:pt>
    <dgm:pt modelId="{78E1F252-809D-45F5-BC1F-1B06C24D2C0A}" type="pres">
      <dgm:prSet presAssocID="{60AD667D-0921-4232-9FDD-DC38EC73B158}" presName="hierChild3" presStyleCnt="0"/>
      <dgm:spPr/>
    </dgm:pt>
    <dgm:pt modelId="{5A2429BD-7D3B-4584-B5DC-3141F219F424}" type="pres">
      <dgm:prSet presAssocID="{BCA2B5B0-DFF7-4BE3-914A-54BBF9DA7269}" presName="Name10" presStyleLbl="parChTrans1D2" presStyleIdx="1" presStyleCnt="3"/>
      <dgm:spPr/>
    </dgm:pt>
    <dgm:pt modelId="{9C8498F9-672C-483A-8B6B-F2D0F32A93A1}" type="pres">
      <dgm:prSet presAssocID="{E36526C0-5FDB-4E83-BADA-6FDE75FCAE00}" presName="hierRoot2" presStyleCnt="0"/>
      <dgm:spPr/>
    </dgm:pt>
    <dgm:pt modelId="{B7FA0328-8270-4CFF-BA7A-A4B9615BB858}" type="pres">
      <dgm:prSet presAssocID="{E36526C0-5FDB-4E83-BADA-6FDE75FCAE00}" presName="composite2" presStyleCnt="0"/>
      <dgm:spPr/>
    </dgm:pt>
    <dgm:pt modelId="{DD405E5F-76D1-42E8-BF1D-A67FC80115DB}" type="pres">
      <dgm:prSet presAssocID="{E36526C0-5FDB-4E83-BADA-6FDE75FCAE00}" presName="background2" presStyleLbl="node2" presStyleIdx="1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120D179-5403-45E7-B76C-0EDC1C829D84}" type="pres">
      <dgm:prSet presAssocID="{E36526C0-5FDB-4E83-BADA-6FDE75FCAE00}" presName="text2" presStyleLbl="fgAcc2" presStyleIdx="1" presStyleCnt="3">
        <dgm:presLayoutVars>
          <dgm:chPref val="3"/>
        </dgm:presLayoutVars>
      </dgm:prSet>
      <dgm:spPr/>
    </dgm:pt>
    <dgm:pt modelId="{3FF85379-EE75-4B32-AE11-E203196BDB60}" type="pres">
      <dgm:prSet presAssocID="{E36526C0-5FDB-4E83-BADA-6FDE75FCAE00}" presName="hierChild3" presStyleCnt="0"/>
      <dgm:spPr/>
    </dgm:pt>
    <dgm:pt modelId="{BD86FEFE-CB48-42E2-A442-D39B37F7F615}" type="pres">
      <dgm:prSet presAssocID="{79CB9726-7A47-4A34-813B-1EACDD4370FC}" presName="Name10" presStyleLbl="parChTrans1D2" presStyleIdx="2" presStyleCnt="3"/>
      <dgm:spPr/>
    </dgm:pt>
    <dgm:pt modelId="{2C2A713D-C724-4503-9D99-5E8FAADECE97}" type="pres">
      <dgm:prSet presAssocID="{A10CA6E6-777C-4E82-8805-738FAA449DD0}" presName="hierRoot2" presStyleCnt="0"/>
      <dgm:spPr/>
    </dgm:pt>
    <dgm:pt modelId="{A61E9A22-6E49-453D-BF5B-0D1E2B181D87}" type="pres">
      <dgm:prSet presAssocID="{A10CA6E6-777C-4E82-8805-738FAA449DD0}" presName="composite2" presStyleCnt="0"/>
      <dgm:spPr/>
    </dgm:pt>
    <dgm:pt modelId="{0C6472EC-2F8E-4562-8FA3-216C8EF8FF31}" type="pres">
      <dgm:prSet presAssocID="{A10CA6E6-777C-4E82-8805-738FAA449DD0}" presName="background2" presStyleLbl="node2" presStyleIdx="2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42EA12A-FDB0-487D-8B15-03952DB33878}" type="pres">
      <dgm:prSet presAssocID="{A10CA6E6-777C-4E82-8805-738FAA449DD0}" presName="text2" presStyleLbl="fgAcc2" presStyleIdx="2" presStyleCnt="3">
        <dgm:presLayoutVars>
          <dgm:chPref val="3"/>
        </dgm:presLayoutVars>
      </dgm:prSet>
      <dgm:spPr/>
    </dgm:pt>
    <dgm:pt modelId="{2D2F384B-9950-4893-B113-326C400D7962}" type="pres">
      <dgm:prSet presAssocID="{A10CA6E6-777C-4E82-8805-738FAA449DD0}" presName="hierChild3" presStyleCnt="0"/>
      <dgm:spPr/>
    </dgm:pt>
  </dgm:ptLst>
  <dgm:cxnLst>
    <dgm:cxn modelId="{B8509A1D-55A9-4E6B-900A-B7F56CBA5AAC}" srcId="{4C2E4CB5-4D76-4DE1-9023-14F9013A151F}" destId="{407AAC75-F029-498C-B3CA-7EF6F0E81D55}" srcOrd="0" destOrd="0" parTransId="{A32603AB-8383-4A77-8EE6-FBC62C6CE138}" sibTransId="{F26BA8F1-BC90-48FB-BDE7-C7B18D0FEDD1}"/>
    <dgm:cxn modelId="{37CFEB24-56D6-45DF-8541-FEB130F97EAB}" type="presOf" srcId="{305DB682-0CE9-4AB0-9E96-3E2DB1098620}" destId="{138F0934-5E79-4DA6-B3F3-E8140794347C}" srcOrd="0" destOrd="0" presId="urn:microsoft.com/office/officeart/2005/8/layout/hierarchy1"/>
    <dgm:cxn modelId="{6FACA12C-35B8-4350-9EBC-CCE4D6A49C5B}" type="presOf" srcId="{79CB9726-7A47-4A34-813B-1EACDD4370FC}" destId="{BD86FEFE-CB48-42E2-A442-D39B37F7F615}" srcOrd="0" destOrd="0" presId="urn:microsoft.com/office/officeart/2005/8/layout/hierarchy1"/>
    <dgm:cxn modelId="{AC35F52E-F198-42E8-83A4-7AED85CD05F0}" type="presOf" srcId="{407AAC75-F029-498C-B3CA-7EF6F0E81D55}" destId="{08C678C5-BC42-4E28-AAEC-48800631298A}" srcOrd="0" destOrd="0" presId="urn:microsoft.com/office/officeart/2005/8/layout/hierarchy1"/>
    <dgm:cxn modelId="{6BD78138-1EE6-418C-9193-E65E7B008C32}" type="presOf" srcId="{BCA2B5B0-DFF7-4BE3-914A-54BBF9DA7269}" destId="{5A2429BD-7D3B-4584-B5DC-3141F219F424}" srcOrd="0" destOrd="0" presId="urn:microsoft.com/office/officeart/2005/8/layout/hierarchy1"/>
    <dgm:cxn modelId="{0415FE3E-9529-475C-A62F-4CE8F3396AB8}" srcId="{407AAC75-F029-498C-B3CA-7EF6F0E81D55}" destId="{A10CA6E6-777C-4E82-8805-738FAA449DD0}" srcOrd="2" destOrd="0" parTransId="{79CB9726-7A47-4A34-813B-1EACDD4370FC}" sibTransId="{F4BA53B1-9F0E-4C54-A31F-B6247B8124B9}"/>
    <dgm:cxn modelId="{27323846-F094-409C-BADD-24ABB7CE939E}" type="presOf" srcId="{4C2E4CB5-4D76-4DE1-9023-14F9013A151F}" destId="{993017ED-E2CE-4A03-8307-58B05E36626F}" srcOrd="0" destOrd="0" presId="urn:microsoft.com/office/officeart/2005/8/layout/hierarchy1"/>
    <dgm:cxn modelId="{A7F20383-3A92-47DD-A4AD-D9B0BA5DD192}" srcId="{407AAC75-F029-498C-B3CA-7EF6F0E81D55}" destId="{E36526C0-5FDB-4E83-BADA-6FDE75FCAE00}" srcOrd="1" destOrd="0" parTransId="{BCA2B5B0-DFF7-4BE3-914A-54BBF9DA7269}" sibTransId="{77298547-8A43-4CDA-80E7-B3A2B5F9E688}"/>
    <dgm:cxn modelId="{FC9DAB95-800B-49AC-BA7C-1FD1FD3654FC}" srcId="{407AAC75-F029-498C-B3CA-7EF6F0E81D55}" destId="{60AD667D-0921-4232-9FDD-DC38EC73B158}" srcOrd="0" destOrd="0" parTransId="{305DB682-0CE9-4AB0-9E96-3E2DB1098620}" sibTransId="{5FA9508A-8848-4BC4-A1EA-0F71ECFF0D04}"/>
    <dgm:cxn modelId="{7E16C1CE-FBAA-4042-B63E-5262A17512FF}" type="presOf" srcId="{A10CA6E6-777C-4E82-8805-738FAA449DD0}" destId="{742EA12A-FDB0-487D-8B15-03952DB33878}" srcOrd="0" destOrd="0" presId="urn:microsoft.com/office/officeart/2005/8/layout/hierarchy1"/>
    <dgm:cxn modelId="{4025ACE3-6E26-4830-BF88-34DEB322FA9A}" type="presOf" srcId="{60AD667D-0921-4232-9FDD-DC38EC73B158}" destId="{182957BE-A8A5-402C-AF63-3C6F2E450760}" srcOrd="0" destOrd="0" presId="urn:microsoft.com/office/officeart/2005/8/layout/hierarchy1"/>
    <dgm:cxn modelId="{B1B45BE7-5F29-49B5-8289-BA842F521E9A}" type="presOf" srcId="{E36526C0-5FDB-4E83-BADA-6FDE75FCAE00}" destId="{5120D179-5403-45E7-B76C-0EDC1C829D84}" srcOrd="0" destOrd="0" presId="urn:microsoft.com/office/officeart/2005/8/layout/hierarchy1"/>
    <dgm:cxn modelId="{32818E5E-8C97-458C-A2DA-5A4A4D7E55B4}" type="presParOf" srcId="{993017ED-E2CE-4A03-8307-58B05E36626F}" destId="{5B72E247-4B8F-4469-AB37-20B5817ECBE0}" srcOrd="0" destOrd="0" presId="urn:microsoft.com/office/officeart/2005/8/layout/hierarchy1"/>
    <dgm:cxn modelId="{3B978CB6-8917-4B30-B828-DB15A6FE36E5}" type="presParOf" srcId="{5B72E247-4B8F-4469-AB37-20B5817ECBE0}" destId="{2BC23CEE-F0A9-4680-A911-B9AD8EF14C84}" srcOrd="0" destOrd="0" presId="urn:microsoft.com/office/officeart/2005/8/layout/hierarchy1"/>
    <dgm:cxn modelId="{0DC162C9-0546-4FED-AD4A-86F9D7830091}" type="presParOf" srcId="{2BC23CEE-F0A9-4680-A911-B9AD8EF14C84}" destId="{B9F771ED-9A50-46F7-B63C-434DA8CAAE5D}" srcOrd="0" destOrd="0" presId="urn:microsoft.com/office/officeart/2005/8/layout/hierarchy1"/>
    <dgm:cxn modelId="{AEC13761-0CE5-441C-9A3F-05A99D9765F7}" type="presParOf" srcId="{2BC23CEE-F0A9-4680-A911-B9AD8EF14C84}" destId="{08C678C5-BC42-4E28-AAEC-48800631298A}" srcOrd="1" destOrd="0" presId="urn:microsoft.com/office/officeart/2005/8/layout/hierarchy1"/>
    <dgm:cxn modelId="{8109AFCE-8E7F-4FF2-8043-23EDB3BF04C1}" type="presParOf" srcId="{5B72E247-4B8F-4469-AB37-20B5817ECBE0}" destId="{E25B9CE8-EBE0-4741-893B-9DE8653026EA}" srcOrd="1" destOrd="0" presId="urn:microsoft.com/office/officeart/2005/8/layout/hierarchy1"/>
    <dgm:cxn modelId="{E8B2FA8A-9529-48A4-9860-33443DF1BA27}" type="presParOf" srcId="{E25B9CE8-EBE0-4741-893B-9DE8653026EA}" destId="{138F0934-5E79-4DA6-B3F3-E8140794347C}" srcOrd="0" destOrd="0" presId="urn:microsoft.com/office/officeart/2005/8/layout/hierarchy1"/>
    <dgm:cxn modelId="{BB26FD85-E3B0-443E-8A75-25AD9625996F}" type="presParOf" srcId="{E25B9CE8-EBE0-4741-893B-9DE8653026EA}" destId="{40D253D3-F458-43D9-81DC-D434DB0E054B}" srcOrd="1" destOrd="0" presId="urn:microsoft.com/office/officeart/2005/8/layout/hierarchy1"/>
    <dgm:cxn modelId="{50306DD5-4DE9-48EC-8019-AFE1161CE22E}" type="presParOf" srcId="{40D253D3-F458-43D9-81DC-D434DB0E054B}" destId="{5B46ACC3-4509-4F66-9DB0-67FAD859F7CC}" srcOrd="0" destOrd="0" presId="urn:microsoft.com/office/officeart/2005/8/layout/hierarchy1"/>
    <dgm:cxn modelId="{1EB11CD8-9AF1-416C-9021-7A341D2CA5DC}" type="presParOf" srcId="{5B46ACC3-4509-4F66-9DB0-67FAD859F7CC}" destId="{8BDC5AA6-FBE6-445F-BB6B-FA7F8F7BF6C9}" srcOrd="0" destOrd="0" presId="urn:microsoft.com/office/officeart/2005/8/layout/hierarchy1"/>
    <dgm:cxn modelId="{8D5CCE00-6A45-4378-87A0-8ED1D6E731EA}" type="presParOf" srcId="{5B46ACC3-4509-4F66-9DB0-67FAD859F7CC}" destId="{182957BE-A8A5-402C-AF63-3C6F2E450760}" srcOrd="1" destOrd="0" presId="urn:microsoft.com/office/officeart/2005/8/layout/hierarchy1"/>
    <dgm:cxn modelId="{67C11D64-BD9E-4C26-BD3E-3C12C108B4B4}" type="presParOf" srcId="{40D253D3-F458-43D9-81DC-D434DB0E054B}" destId="{78E1F252-809D-45F5-BC1F-1B06C24D2C0A}" srcOrd="1" destOrd="0" presId="urn:microsoft.com/office/officeart/2005/8/layout/hierarchy1"/>
    <dgm:cxn modelId="{452E0E87-0077-4D19-9894-988CD91A7117}" type="presParOf" srcId="{E25B9CE8-EBE0-4741-893B-9DE8653026EA}" destId="{5A2429BD-7D3B-4584-B5DC-3141F219F424}" srcOrd="2" destOrd="0" presId="urn:microsoft.com/office/officeart/2005/8/layout/hierarchy1"/>
    <dgm:cxn modelId="{8E4C237C-AF78-4599-B8D6-74E48BFBF7A7}" type="presParOf" srcId="{E25B9CE8-EBE0-4741-893B-9DE8653026EA}" destId="{9C8498F9-672C-483A-8B6B-F2D0F32A93A1}" srcOrd="3" destOrd="0" presId="urn:microsoft.com/office/officeart/2005/8/layout/hierarchy1"/>
    <dgm:cxn modelId="{580ABFDB-5BD6-41E1-A9AA-8057B8D674D8}" type="presParOf" srcId="{9C8498F9-672C-483A-8B6B-F2D0F32A93A1}" destId="{B7FA0328-8270-4CFF-BA7A-A4B9615BB858}" srcOrd="0" destOrd="0" presId="urn:microsoft.com/office/officeart/2005/8/layout/hierarchy1"/>
    <dgm:cxn modelId="{9C4E7DBD-1FAE-4EAE-8C29-A1CAA8DC1D4D}" type="presParOf" srcId="{B7FA0328-8270-4CFF-BA7A-A4B9615BB858}" destId="{DD405E5F-76D1-42E8-BF1D-A67FC80115DB}" srcOrd="0" destOrd="0" presId="urn:microsoft.com/office/officeart/2005/8/layout/hierarchy1"/>
    <dgm:cxn modelId="{317A1287-C4D0-41D8-B9F8-5008AD886BB7}" type="presParOf" srcId="{B7FA0328-8270-4CFF-BA7A-A4B9615BB858}" destId="{5120D179-5403-45E7-B76C-0EDC1C829D84}" srcOrd="1" destOrd="0" presId="urn:microsoft.com/office/officeart/2005/8/layout/hierarchy1"/>
    <dgm:cxn modelId="{68FC6625-5456-473D-AADB-D64750AC6069}" type="presParOf" srcId="{9C8498F9-672C-483A-8B6B-F2D0F32A93A1}" destId="{3FF85379-EE75-4B32-AE11-E203196BDB60}" srcOrd="1" destOrd="0" presId="urn:microsoft.com/office/officeart/2005/8/layout/hierarchy1"/>
    <dgm:cxn modelId="{61BB9CA1-8DEC-41BC-B365-6C56DEA997B4}" type="presParOf" srcId="{E25B9CE8-EBE0-4741-893B-9DE8653026EA}" destId="{BD86FEFE-CB48-42E2-A442-D39B37F7F615}" srcOrd="4" destOrd="0" presId="urn:microsoft.com/office/officeart/2005/8/layout/hierarchy1"/>
    <dgm:cxn modelId="{611944CC-93AE-4F60-A540-3915F58D5000}" type="presParOf" srcId="{E25B9CE8-EBE0-4741-893B-9DE8653026EA}" destId="{2C2A713D-C724-4503-9D99-5E8FAADECE97}" srcOrd="5" destOrd="0" presId="urn:microsoft.com/office/officeart/2005/8/layout/hierarchy1"/>
    <dgm:cxn modelId="{0EC8C6C0-1ED9-46F0-AF8A-874DB518A1BC}" type="presParOf" srcId="{2C2A713D-C724-4503-9D99-5E8FAADECE97}" destId="{A61E9A22-6E49-453D-BF5B-0D1E2B181D87}" srcOrd="0" destOrd="0" presId="urn:microsoft.com/office/officeart/2005/8/layout/hierarchy1"/>
    <dgm:cxn modelId="{68D33AC3-4177-4D32-8767-EBAABFA0D21F}" type="presParOf" srcId="{A61E9A22-6E49-453D-BF5B-0D1E2B181D87}" destId="{0C6472EC-2F8E-4562-8FA3-216C8EF8FF31}" srcOrd="0" destOrd="0" presId="urn:microsoft.com/office/officeart/2005/8/layout/hierarchy1"/>
    <dgm:cxn modelId="{6C351068-B8E8-4DA7-BE45-DB06AC4310E9}" type="presParOf" srcId="{A61E9A22-6E49-453D-BF5B-0D1E2B181D87}" destId="{742EA12A-FDB0-487D-8B15-03952DB33878}" srcOrd="1" destOrd="0" presId="urn:microsoft.com/office/officeart/2005/8/layout/hierarchy1"/>
    <dgm:cxn modelId="{F2611EC5-5960-4969-8A15-5F1649325938}" type="presParOf" srcId="{2C2A713D-C724-4503-9D99-5E8FAADECE97}" destId="{2D2F384B-9950-4893-B113-326C400D7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2F127-3FBE-4D46-836B-0CFD1926978C}" type="doc">
      <dgm:prSet loTypeId="urn:microsoft.com/office/officeart/2005/8/layout/process1" loCatId="process" qsTypeId="urn:microsoft.com/office/officeart/2009/2/quickstyle/3d8" qsCatId="3D" csTypeId="urn:microsoft.com/office/officeart/2005/8/colors/colorful1" csCatId="colorful" phldr="1"/>
      <dgm:spPr/>
    </dgm:pt>
    <dgm:pt modelId="{EAB628E7-2384-4076-9E8F-8DB516ABD9FF}">
      <dgm:prSet phldrT="[Text]"/>
      <dgm:spPr/>
      <dgm:t>
        <a:bodyPr/>
        <a:lstStyle/>
        <a:p>
          <a:r>
            <a:rPr lang="ar-SA" dirty="0"/>
            <a:t>حروب </a:t>
          </a:r>
          <a:endParaRPr lang="en-US" dirty="0"/>
        </a:p>
      </dgm:t>
    </dgm:pt>
    <dgm:pt modelId="{5027D8C6-8B65-4AFC-9DFB-E1B1F0161759}" type="parTrans" cxnId="{9E7F43B6-A59C-4AEA-ADF9-E53AD8103EB5}">
      <dgm:prSet/>
      <dgm:spPr/>
      <dgm:t>
        <a:bodyPr/>
        <a:lstStyle/>
        <a:p>
          <a:endParaRPr lang="en-US"/>
        </a:p>
      </dgm:t>
    </dgm:pt>
    <dgm:pt modelId="{5567EDAF-F1F5-4379-B1E8-6AFBAAC0104F}" type="sibTrans" cxnId="{9E7F43B6-A59C-4AEA-ADF9-E53AD8103EB5}">
      <dgm:prSet/>
      <dgm:spPr/>
      <dgm:t>
        <a:bodyPr/>
        <a:lstStyle/>
        <a:p>
          <a:endParaRPr lang="en-US"/>
        </a:p>
      </dgm:t>
    </dgm:pt>
    <dgm:pt modelId="{7F587A7E-F3E4-4B4D-865A-A2155F031988}">
      <dgm:prSet phldrT="[Text]"/>
      <dgm:spPr/>
      <dgm:t>
        <a:bodyPr/>
        <a:lstStyle/>
        <a:p>
          <a:r>
            <a:rPr lang="ar-SA" dirty="0"/>
            <a:t>معاهدات </a:t>
          </a:r>
          <a:endParaRPr lang="en-US" dirty="0"/>
        </a:p>
      </dgm:t>
    </dgm:pt>
    <dgm:pt modelId="{6083ECC9-7570-449C-906D-77CF19835B00}" type="parTrans" cxnId="{872C7F27-68CC-44AC-8926-91FE70B06629}">
      <dgm:prSet/>
      <dgm:spPr/>
      <dgm:t>
        <a:bodyPr/>
        <a:lstStyle/>
        <a:p>
          <a:endParaRPr lang="en-US"/>
        </a:p>
      </dgm:t>
    </dgm:pt>
    <dgm:pt modelId="{EB679DF5-4D75-4277-80CF-0892A22EA9FB}" type="sibTrans" cxnId="{872C7F27-68CC-44AC-8926-91FE70B06629}">
      <dgm:prSet/>
      <dgm:spPr/>
      <dgm:t>
        <a:bodyPr/>
        <a:lstStyle/>
        <a:p>
          <a:endParaRPr lang="en-US"/>
        </a:p>
      </dgm:t>
    </dgm:pt>
    <dgm:pt modelId="{1D1EDD72-1C58-486F-AA1A-54FDF2BF8E5F}">
      <dgm:prSet phldrT="[Text]"/>
      <dgm:spPr/>
      <dgm:t>
        <a:bodyPr/>
        <a:lstStyle/>
        <a:p>
          <a:r>
            <a:rPr lang="ar-SA" dirty="0"/>
            <a:t>منظمات </a:t>
          </a:r>
          <a:endParaRPr lang="en-US" dirty="0"/>
        </a:p>
      </dgm:t>
    </dgm:pt>
    <dgm:pt modelId="{45D14350-FDFA-4D3B-9794-1E44C0C18862}" type="parTrans" cxnId="{186CF98E-13DC-48F0-829B-A757FCBF8DA1}">
      <dgm:prSet/>
      <dgm:spPr/>
      <dgm:t>
        <a:bodyPr/>
        <a:lstStyle/>
        <a:p>
          <a:endParaRPr lang="en-US"/>
        </a:p>
      </dgm:t>
    </dgm:pt>
    <dgm:pt modelId="{8FABE121-501F-48B1-8276-2A6E9D58E33A}" type="sibTrans" cxnId="{186CF98E-13DC-48F0-829B-A757FCBF8DA1}">
      <dgm:prSet/>
      <dgm:spPr/>
      <dgm:t>
        <a:bodyPr/>
        <a:lstStyle/>
        <a:p>
          <a:endParaRPr lang="en-US"/>
        </a:p>
      </dgm:t>
    </dgm:pt>
    <dgm:pt modelId="{C74C0B7D-826B-4B4F-AF38-DBBAC34C8E9E}" type="pres">
      <dgm:prSet presAssocID="{AAD2F127-3FBE-4D46-836B-0CFD1926978C}" presName="Name0" presStyleCnt="0">
        <dgm:presLayoutVars>
          <dgm:dir/>
          <dgm:resizeHandles val="exact"/>
        </dgm:presLayoutVars>
      </dgm:prSet>
      <dgm:spPr/>
    </dgm:pt>
    <dgm:pt modelId="{22AB6CF7-F49E-44D2-8ACE-1527B4DDA84F}" type="pres">
      <dgm:prSet presAssocID="{EAB628E7-2384-4076-9E8F-8DB516ABD9FF}" presName="node" presStyleLbl="node1" presStyleIdx="0" presStyleCnt="3">
        <dgm:presLayoutVars>
          <dgm:bulletEnabled val="1"/>
        </dgm:presLayoutVars>
      </dgm:prSet>
      <dgm:spPr/>
    </dgm:pt>
    <dgm:pt modelId="{4195E9D6-4EFC-48ED-AEF0-448A64568F49}" type="pres">
      <dgm:prSet presAssocID="{5567EDAF-F1F5-4379-B1E8-6AFBAAC0104F}" presName="sibTrans" presStyleLbl="sibTrans2D1" presStyleIdx="0" presStyleCnt="2"/>
      <dgm:spPr/>
    </dgm:pt>
    <dgm:pt modelId="{FB22DEED-7C76-4C1B-89C9-11E96B97D654}" type="pres">
      <dgm:prSet presAssocID="{5567EDAF-F1F5-4379-B1E8-6AFBAAC0104F}" presName="connectorText" presStyleLbl="sibTrans2D1" presStyleIdx="0" presStyleCnt="2"/>
      <dgm:spPr/>
    </dgm:pt>
    <dgm:pt modelId="{5E3D362B-3A74-46B0-80AA-B8E244DFECD2}" type="pres">
      <dgm:prSet presAssocID="{7F587A7E-F3E4-4B4D-865A-A2155F031988}" presName="node" presStyleLbl="node1" presStyleIdx="1" presStyleCnt="3">
        <dgm:presLayoutVars>
          <dgm:bulletEnabled val="1"/>
        </dgm:presLayoutVars>
      </dgm:prSet>
      <dgm:spPr/>
    </dgm:pt>
    <dgm:pt modelId="{48D1F846-8449-4F57-8CB0-6A3AB6A07934}" type="pres">
      <dgm:prSet presAssocID="{EB679DF5-4D75-4277-80CF-0892A22EA9FB}" presName="sibTrans" presStyleLbl="sibTrans2D1" presStyleIdx="1" presStyleCnt="2"/>
      <dgm:spPr/>
    </dgm:pt>
    <dgm:pt modelId="{0FE9A617-E698-4680-A631-DD3EE4B557F7}" type="pres">
      <dgm:prSet presAssocID="{EB679DF5-4D75-4277-80CF-0892A22EA9FB}" presName="connectorText" presStyleLbl="sibTrans2D1" presStyleIdx="1" presStyleCnt="2"/>
      <dgm:spPr/>
    </dgm:pt>
    <dgm:pt modelId="{C16FDB20-9E00-461F-88FA-334478C64871}" type="pres">
      <dgm:prSet presAssocID="{1D1EDD72-1C58-486F-AA1A-54FDF2BF8E5F}" presName="node" presStyleLbl="node1" presStyleIdx="2" presStyleCnt="3">
        <dgm:presLayoutVars>
          <dgm:bulletEnabled val="1"/>
        </dgm:presLayoutVars>
      </dgm:prSet>
      <dgm:spPr/>
    </dgm:pt>
  </dgm:ptLst>
  <dgm:cxnLst>
    <dgm:cxn modelId="{CA23CD08-6815-4A87-B277-539DAB129FB1}" type="presOf" srcId="{AAD2F127-3FBE-4D46-836B-0CFD1926978C}" destId="{C74C0B7D-826B-4B4F-AF38-DBBAC34C8E9E}" srcOrd="0" destOrd="0" presId="urn:microsoft.com/office/officeart/2005/8/layout/process1"/>
    <dgm:cxn modelId="{42C5FD0F-8264-46BD-BB86-68D6CB79CF27}" type="presOf" srcId="{5567EDAF-F1F5-4379-B1E8-6AFBAAC0104F}" destId="{FB22DEED-7C76-4C1B-89C9-11E96B97D654}" srcOrd="1" destOrd="0" presId="urn:microsoft.com/office/officeart/2005/8/layout/process1"/>
    <dgm:cxn modelId="{872C7F27-68CC-44AC-8926-91FE70B06629}" srcId="{AAD2F127-3FBE-4D46-836B-0CFD1926978C}" destId="{7F587A7E-F3E4-4B4D-865A-A2155F031988}" srcOrd="1" destOrd="0" parTransId="{6083ECC9-7570-449C-906D-77CF19835B00}" sibTransId="{EB679DF5-4D75-4277-80CF-0892A22EA9FB}"/>
    <dgm:cxn modelId="{1CAC543E-2356-41E1-B64D-3BE61707C291}" type="presOf" srcId="{7F587A7E-F3E4-4B4D-865A-A2155F031988}" destId="{5E3D362B-3A74-46B0-80AA-B8E244DFECD2}" srcOrd="0" destOrd="0" presId="urn:microsoft.com/office/officeart/2005/8/layout/process1"/>
    <dgm:cxn modelId="{6256BD84-0F2C-45B5-BDAF-4201EE3A40BC}" type="presOf" srcId="{EAB628E7-2384-4076-9E8F-8DB516ABD9FF}" destId="{22AB6CF7-F49E-44D2-8ACE-1527B4DDA84F}" srcOrd="0" destOrd="0" presId="urn:microsoft.com/office/officeart/2005/8/layout/process1"/>
    <dgm:cxn modelId="{D6DD0587-3A85-466F-9D73-81EA65B2F064}" type="presOf" srcId="{5567EDAF-F1F5-4379-B1E8-6AFBAAC0104F}" destId="{4195E9D6-4EFC-48ED-AEF0-448A64568F49}" srcOrd="0" destOrd="0" presId="urn:microsoft.com/office/officeart/2005/8/layout/process1"/>
    <dgm:cxn modelId="{D052F68B-C92D-4572-9C17-2391D1224715}" type="presOf" srcId="{1D1EDD72-1C58-486F-AA1A-54FDF2BF8E5F}" destId="{C16FDB20-9E00-461F-88FA-334478C64871}" srcOrd="0" destOrd="0" presId="urn:microsoft.com/office/officeart/2005/8/layout/process1"/>
    <dgm:cxn modelId="{186CF98E-13DC-48F0-829B-A757FCBF8DA1}" srcId="{AAD2F127-3FBE-4D46-836B-0CFD1926978C}" destId="{1D1EDD72-1C58-486F-AA1A-54FDF2BF8E5F}" srcOrd="2" destOrd="0" parTransId="{45D14350-FDFA-4D3B-9794-1E44C0C18862}" sibTransId="{8FABE121-501F-48B1-8276-2A6E9D58E33A}"/>
    <dgm:cxn modelId="{9E7F43B6-A59C-4AEA-ADF9-E53AD8103EB5}" srcId="{AAD2F127-3FBE-4D46-836B-0CFD1926978C}" destId="{EAB628E7-2384-4076-9E8F-8DB516ABD9FF}" srcOrd="0" destOrd="0" parTransId="{5027D8C6-8B65-4AFC-9DFB-E1B1F0161759}" sibTransId="{5567EDAF-F1F5-4379-B1E8-6AFBAAC0104F}"/>
    <dgm:cxn modelId="{15329FE7-695A-4D3E-BC88-FBAA89BDEC60}" type="presOf" srcId="{EB679DF5-4D75-4277-80CF-0892A22EA9FB}" destId="{0FE9A617-E698-4680-A631-DD3EE4B557F7}" srcOrd="1" destOrd="0" presId="urn:microsoft.com/office/officeart/2005/8/layout/process1"/>
    <dgm:cxn modelId="{E13C9BF2-C3F0-4DDD-9156-4F331CB3CE0B}" type="presOf" srcId="{EB679DF5-4D75-4277-80CF-0892A22EA9FB}" destId="{48D1F846-8449-4F57-8CB0-6A3AB6A07934}" srcOrd="0" destOrd="0" presId="urn:microsoft.com/office/officeart/2005/8/layout/process1"/>
    <dgm:cxn modelId="{25855ADF-6840-44CC-80C8-F7A48C57B835}" type="presParOf" srcId="{C74C0B7D-826B-4B4F-AF38-DBBAC34C8E9E}" destId="{22AB6CF7-F49E-44D2-8ACE-1527B4DDA84F}" srcOrd="0" destOrd="0" presId="urn:microsoft.com/office/officeart/2005/8/layout/process1"/>
    <dgm:cxn modelId="{5A8F059B-F3F3-4E74-83F4-B4B9BBE451BA}" type="presParOf" srcId="{C74C0B7D-826B-4B4F-AF38-DBBAC34C8E9E}" destId="{4195E9D6-4EFC-48ED-AEF0-448A64568F49}" srcOrd="1" destOrd="0" presId="urn:microsoft.com/office/officeart/2005/8/layout/process1"/>
    <dgm:cxn modelId="{E8062911-712C-4BCA-AE59-9E5CE9874C4E}" type="presParOf" srcId="{4195E9D6-4EFC-48ED-AEF0-448A64568F49}" destId="{FB22DEED-7C76-4C1B-89C9-11E96B97D654}" srcOrd="0" destOrd="0" presId="urn:microsoft.com/office/officeart/2005/8/layout/process1"/>
    <dgm:cxn modelId="{238B9DB6-8C8B-4202-8A6C-66E9CE00A0BE}" type="presParOf" srcId="{C74C0B7D-826B-4B4F-AF38-DBBAC34C8E9E}" destId="{5E3D362B-3A74-46B0-80AA-B8E244DFECD2}" srcOrd="2" destOrd="0" presId="urn:microsoft.com/office/officeart/2005/8/layout/process1"/>
    <dgm:cxn modelId="{DACAD1FE-1E1E-44AD-AC2A-4180E21812FE}" type="presParOf" srcId="{C74C0B7D-826B-4B4F-AF38-DBBAC34C8E9E}" destId="{48D1F846-8449-4F57-8CB0-6A3AB6A07934}" srcOrd="3" destOrd="0" presId="urn:microsoft.com/office/officeart/2005/8/layout/process1"/>
    <dgm:cxn modelId="{BA28E6BD-ADB6-4EEA-B66F-705257A0C2AC}" type="presParOf" srcId="{48D1F846-8449-4F57-8CB0-6A3AB6A07934}" destId="{0FE9A617-E698-4680-A631-DD3EE4B557F7}" srcOrd="0" destOrd="0" presId="urn:microsoft.com/office/officeart/2005/8/layout/process1"/>
    <dgm:cxn modelId="{D1F3C73C-51E2-4132-9A35-878262A86CC2}" type="presParOf" srcId="{C74C0B7D-826B-4B4F-AF38-DBBAC34C8E9E}" destId="{C16FDB20-9E00-461F-88FA-334478C6487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21419D0-AC64-4F33-858B-67EBA9DA93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45D48-8621-4D89-9236-0A7FCC9C9E03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dirty="0">
            <a:solidFill>
              <a:schemeClr val="tx1"/>
            </a:solidFill>
          </a:endParaRPr>
        </a:p>
      </dgm:t>
    </dgm:pt>
    <dgm:pt modelId="{E278C8F4-7822-4109-B7EB-52BB70BE0B4F}" type="sibTrans" cxnId="{87110B0A-F204-4D9D-B930-7C3847D436EA}">
      <dgm:prSet/>
      <dgm:spPr/>
      <dgm:t>
        <a:bodyPr/>
        <a:lstStyle/>
        <a:p>
          <a:endParaRPr lang="en-US"/>
        </a:p>
      </dgm:t>
    </dgm:pt>
    <dgm:pt modelId="{9589FB5E-AFC1-4CFC-ADA6-FD27388812F8}" type="parTrans" cxnId="{87110B0A-F204-4D9D-B930-7C3847D436EA}">
      <dgm:prSet/>
      <dgm:spPr/>
      <dgm:t>
        <a:bodyPr/>
        <a:lstStyle/>
        <a:p>
          <a:endParaRPr lang="en-US"/>
        </a:p>
      </dgm:t>
    </dgm:pt>
    <dgm:pt modelId="{ADFF267A-324F-4A04-B8AD-3E282D630DC0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لتباشر مهامها بأستقلال</a:t>
          </a:r>
          <a:endParaRPr lang="en-US" dirty="0">
            <a:solidFill>
              <a:schemeClr val="tx1"/>
            </a:solidFill>
          </a:endParaRPr>
        </a:p>
      </dgm:t>
    </dgm:pt>
    <dgm:pt modelId="{EB91E02C-E159-43B3-8238-CAA88F0DD881}" type="sibTrans" cxnId="{6A2E44A5-10B2-4877-B6EB-699E988068FA}">
      <dgm:prSet/>
      <dgm:spPr/>
      <dgm:t>
        <a:bodyPr/>
        <a:lstStyle/>
        <a:p>
          <a:endParaRPr lang="en-US"/>
        </a:p>
      </dgm:t>
    </dgm:pt>
    <dgm:pt modelId="{B0AB3CA8-6D42-4AE7-9524-BC79F55BD7E9}" type="parTrans" cxnId="{6A2E44A5-10B2-4877-B6EB-699E988068FA}">
      <dgm:prSet/>
      <dgm:spPr/>
      <dgm:t>
        <a:bodyPr/>
        <a:lstStyle/>
        <a:p>
          <a:endParaRPr lang="en-US"/>
        </a:p>
      </dgm:t>
    </dgm:pt>
    <dgm:pt modelId="{177746C3-7347-48AD-8651-85F3BF239468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dirty="0">
            <a:solidFill>
              <a:schemeClr val="tx1"/>
            </a:solidFill>
          </a:endParaRPr>
        </a:p>
      </dgm:t>
    </dgm:pt>
    <dgm:pt modelId="{5FA727E5-27B9-44B2-A6EF-470FEA0CA9EF}" type="sibTrans" cxnId="{BD7DE97D-BB32-4281-B4E5-AD81DC868D88}">
      <dgm:prSet/>
      <dgm:spPr/>
      <dgm:t>
        <a:bodyPr/>
        <a:lstStyle/>
        <a:p>
          <a:endParaRPr lang="en-US"/>
        </a:p>
      </dgm:t>
    </dgm:pt>
    <dgm:pt modelId="{B7769311-3D83-4966-AB30-37B3938ED02A}" type="parTrans" cxnId="{BD7DE97D-BB32-4281-B4E5-AD81DC868D88}">
      <dgm:prSet/>
      <dgm:spPr/>
      <dgm:t>
        <a:bodyPr/>
        <a:lstStyle/>
        <a:p>
          <a:endParaRPr lang="en-US"/>
        </a:p>
      </dgm:t>
    </dgm:pt>
    <dgm:pt modelId="{09A6A21C-24E9-4488-889F-3771D2AE60E6}" type="pres">
      <dgm:prSet presAssocID="{221419D0-AC64-4F33-858B-67EBA9DA9311}" presName="linear" presStyleCnt="0">
        <dgm:presLayoutVars>
          <dgm:animLvl val="lvl"/>
          <dgm:resizeHandles val="exact"/>
        </dgm:presLayoutVars>
      </dgm:prSet>
      <dgm:spPr/>
    </dgm:pt>
    <dgm:pt modelId="{4309373A-EB29-45C5-8A69-DB91AA78593B}" type="pres">
      <dgm:prSet presAssocID="{177746C3-7347-48AD-8651-85F3BF239468}" presName="parentText" presStyleLbl="node1" presStyleIdx="0" presStyleCnt="3" custLinFactY="-16959" custLinFactNeighborY="-100000">
        <dgm:presLayoutVars>
          <dgm:chMax val="0"/>
          <dgm:bulletEnabled val="1"/>
        </dgm:presLayoutVars>
      </dgm:prSet>
      <dgm:spPr/>
    </dgm:pt>
    <dgm:pt modelId="{0384D248-4164-4C31-BAEB-59890E43C002}" type="pres">
      <dgm:prSet presAssocID="{5FA727E5-27B9-44B2-A6EF-470FEA0CA9EF}" presName="spacer" presStyleCnt="0"/>
      <dgm:spPr/>
    </dgm:pt>
    <dgm:pt modelId="{8DF56D94-BF95-4AD4-A22E-EC14F85707D0}" type="pres">
      <dgm:prSet presAssocID="{ADFF267A-324F-4A04-B8AD-3E282D630DC0}" presName="parentText" presStyleLbl="node1" presStyleIdx="1" presStyleCnt="3" custLinFactNeighborY="-31231">
        <dgm:presLayoutVars>
          <dgm:chMax val="0"/>
          <dgm:bulletEnabled val="1"/>
        </dgm:presLayoutVars>
      </dgm:prSet>
      <dgm:spPr/>
    </dgm:pt>
    <dgm:pt modelId="{29AC0E41-4D31-44D3-982B-AEA91E7DFA57}" type="pres">
      <dgm:prSet presAssocID="{EB91E02C-E159-43B3-8238-CAA88F0DD881}" presName="spacer" presStyleCnt="0"/>
      <dgm:spPr/>
    </dgm:pt>
    <dgm:pt modelId="{C8FC9030-A4F3-4C15-AEE1-AE61CD501FB6}" type="pres">
      <dgm:prSet presAssocID="{B6C45D48-8621-4D89-9236-0A7FCC9C9E03}" presName="parentText" presStyleLbl="node1" presStyleIdx="2" presStyleCnt="3" custLinFactNeighborY="-61604">
        <dgm:presLayoutVars>
          <dgm:chMax val="0"/>
          <dgm:bulletEnabled val="1"/>
        </dgm:presLayoutVars>
      </dgm:prSet>
      <dgm:spPr/>
    </dgm:pt>
  </dgm:ptLst>
  <dgm:cxnLst>
    <dgm:cxn modelId="{87110B0A-F204-4D9D-B930-7C3847D436EA}" srcId="{221419D0-AC64-4F33-858B-67EBA9DA9311}" destId="{B6C45D48-8621-4D89-9236-0A7FCC9C9E03}" srcOrd="2" destOrd="0" parTransId="{9589FB5E-AFC1-4CFC-ADA6-FD27388812F8}" sibTransId="{E278C8F4-7822-4109-B7EB-52BB70BE0B4F}"/>
    <dgm:cxn modelId="{8E441E49-72C0-4482-82D5-57B899FF7130}" type="presOf" srcId="{221419D0-AC64-4F33-858B-67EBA9DA9311}" destId="{09A6A21C-24E9-4488-889F-3771D2AE60E6}" srcOrd="0" destOrd="0" presId="urn:microsoft.com/office/officeart/2005/8/layout/vList2"/>
    <dgm:cxn modelId="{BD7DE97D-BB32-4281-B4E5-AD81DC868D88}" srcId="{221419D0-AC64-4F33-858B-67EBA9DA9311}" destId="{177746C3-7347-48AD-8651-85F3BF239468}" srcOrd="0" destOrd="0" parTransId="{B7769311-3D83-4966-AB30-37B3938ED02A}" sibTransId="{5FA727E5-27B9-44B2-A6EF-470FEA0CA9EF}"/>
    <dgm:cxn modelId="{6A2E44A5-10B2-4877-B6EB-699E988068FA}" srcId="{221419D0-AC64-4F33-858B-67EBA9DA9311}" destId="{ADFF267A-324F-4A04-B8AD-3E282D630DC0}" srcOrd="1" destOrd="0" parTransId="{B0AB3CA8-6D42-4AE7-9524-BC79F55BD7E9}" sibTransId="{EB91E02C-E159-43B3-8238-CAA88F0DD881}"/>
    <dgm:cxn modelId="{5A7E7BAF-2281-4156-B848-A6B1542EF5A7}" type="presOf" srcId="{B6C45D48-8621-4D89-9236-0A7FCC9C9E03}" destId="{C8FC9030-A4F3-4C15-AEE1-AE61CD501FB6}" srcOrd="0" destOrd="0" presId="urn:microsoft.com/office/officeart/2005/8/layout/vList2"/>
    <dgm:cxn modelId="{1D1CA1B4-6987-4CBB-89AE-E91C0F64F679}" type="presOf" srcId="{177746C3-7347-48AD-8651-85F3BF239468}" destId="{4309373A-EB29-45C5-8A69-DB91AA78593B}" srcOrd="0" destOrd="0" presId="urn:microsoft.com/office/officeart/2005/8/layout/vList2"/>
    <dgm:cxn modelId="{1BE373EF-EBDD-4E8B-807D-82C5B52B9DA1}" type="presOf" srcId="{ADFF267A-324F-4A04-B8AD-3E282D630DC0}" destId="{8DF56D94-BF95-4AD4-A22E-EC14F85707D0}" srcOrd="0" destOrd="0" presId="urn:microsoft.com/office/officeart/2005/8/layout/vList2"/>
    <dgm:cxn modelId="{797BF499-477C-4F0C-A369-517B41580513}" type="presParOf" srcId="{09A6A21C-24E9-4488-889F-3771D2AE60E6}" destId="{4309373A-EB29-45C5-8A69-DB91AA78593B}" srcOrd="0" destOrd="0" presId="urn:microsoft.com/office/officeart/2005/8/layout/vList2"/>
    <dgm:cxn modelId="{E04569C6-C613-437C-B324-160412B8C340}" type="presParOf" srcId="{09A6A21C-24E9-4488-889F-3771D2AE60E6}" destId="{0384D248-4164-4C31-BAEB-59890E43C002}" srcOrd="1" destOrd="0" presId="urn:microsoft.com/office/officeart/2005/8/layout/vList2"/>
    <dgm:cxn modelId="{F6C4F740-5993-4864-8B0A-86F0B11A75CA}" type="presParOf" srcId="{09A6A21C-24E9-4488-889F-3771D2AE60E6}" destId="{8DF56D94-BF95-4AD4-A22E-EC14F85707D0}" srcOrd="2" destOrd="0" presId="urn:microsoft.com/office/officeart/2005/8/layout/vList2"/>
    <dgm:cxn modelId="{4FA13F07-E134-461F-8E2F-3F2C5FFF6017}" type="presParOf" srcId="{09A6A21C-24E9-4488-889F-3771D2AE60E6}" destId="{29AC0E41-4D31-44D3-982B-AEA91E7DFA57}" srcOrd="3" destOrd="0" presId="urn:microsoft.com/office/officeart/2005/8/layout/vList2"/>
    <dgm:cxn modelId="{9401DD45-FCD6-4438-B776-8F9D6EF33442}" type="presParOf" srcId="{09A6A21C-24E9-4488-889F-3771D2AE60E6}" destId="{C8FC9030-A4F3-4C15-AEE1-AE61CD501F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2378A88-FA9C-452B-9D8F-E1FC0B33CED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59628-1461-4C38-84E8-4B3940AF2A36}">
      <dgm:prSet phldrT="[Text]" custT="1"/>
      <dgm:spPr/>
      <dgm:t>
        <a:bodyPr/>
        <a:lstStyle/>
        <a:p>
          <a:r>
            <a:rPr lang="ar-SA" sz="3200" dirty="0"/>
            <a:t>مصدر المزايا </a:t>
          </a:r>
          <a:endParaRPr lang="en-US" sz="3200" dirty="0"/>
        </a:p>
      </dgm:t>
    </dgm:pt>
    <dgm:pt modelId="{3F0DB1F8-96B6-4199-A460-20AA63E423C0}" type="parTrans" cxnId="{40A7A892-61AD-4E90-95D3-AC1B0A43CCBF}">
      <dgm:prSet/>
      <dgm:spPr/>
      <dgm:t>
        <a:bodyPr/>
        <a:lstStyle/>
        <a:p>
          <a:endParaRPr lang="en-US"/>
        </a:p>
      </dgm:t>
    </dgm:pt>
    <dgm:pt modelId="{BF5A7BDC-F6E8-439F-9496-B5F3AAECCF2F}" type="sibTrans" cxnId="{40A7A892-61AD-4E90-95D3-AC1B0A43CCBF}">
      <dgm:prSet/>
      <dgm:spPr/>
      <dgm:t>
        <a:bodyPr/>
        <a:lstStyle/>
        <a:p>
          <a:endParaRPr lang="en-US"/>
        </a:p>
      </dgm:t>
    </dgm:pt>
    <dgm:pt modelId="{1ADBA1AE-2D70-4299-9594-D3DC242DA4B9}">
      <dgm:prSet phldrT="[Text]" custT="1"/>
      <dgm:spPr/>
      <dgm:t>
        <a:bodyPr/>
        <a:lstStyle/>
        <a:p>
          <a:r>
            <a:rPr lang="ar-SA" sz="3600" dirty="0"/>
            <a:t>عرفي</a:t>
          </a:r>
          <a:endParaRPr lang="en-US" sz="3600" dirty="0"/>
        </a:p>
      </dgm:t>
    </dgm:pt>
    <dgm:pt modelId="{942A0059-3AD5-405B-B3B8-9F74D891B3CD}" type="parTrans" cxnId="{CF59335C-9980-490F-B9B2-40D792E8560A}">
      <dgm:prSet/>
      <dgm:spPr/>
      <dgm:t>
        <a:bodyPr/>
        <a:lstStyle/>
        <a:p>
          <a:endParaRPr lang="en-US"/>
        </a:p>
      </dgm:t>
    </dgm:pt>
    <dgm:pt modelId="{4CBD1846-1A7C-487E-B746-629431EBA5CC}" type="sibTrans" cxnId="{CF59335C-9980-490F-B9B2-40D792E8560A}">
      <dgm:prSet/>
      <dgm:spPr/>
      <dgm:t>
        <a:bodyPr/>
        <a:lstStyle/>
        <a:p>
          <a:endParaRPr lang="en-US"/>
        </a:p>
      </dgm:t>
    </dgm:pt>
    <dgm:pt modelId="{9F26FF91-81D4-4DDB-9564-10636A678020}">
      <dgm:prSet phldrT="[Text]" custT="1"/>
      <dgm:spPr/>
      <dgm:t>
        <a:bodyPr/>
        <a:lstStyle/>
        <a:p>
          <a:r>
            <a:rPr lang="ar-SA" sz="3200" dirty="0"/>
            <a:t>اتفاقي</a:t>
          </a:r>
          <a:endParaRPr lang="en-US" sz="3200" dirty="0"/>
        </a:p>
      </dgm:t>
    </dgm:pt>
    <dgm:pt modelId="{2F4BBF15-E21A-47A9-81F2-38702A8F8DCE}" type="parTrans" cxnId="{2D825E26-85D3-46AF-ACDA-15CC1B7625F5}">
      <dgm:prSet/>
      <dgm:spPr/>
      <dgm:t>
        <a:bodyPr/>
        <a:lstStyle/>
        <a:p>
          <a:endParaRPr lang="en-US"/>
        </a:p>
      </dgm:t>
    </dgm:pt>
    <dgm:pt modelId="{A9777405-C05B-4E47-86F0-9D82FCAB4990}" type="sibTrans" cxnId="{2D825E26-85D3-46AF-ACDA-15CC1B7625F5}">
      <dgm:prSet/>
      <dgm:spPr/>
      <dgm:t>
        <a:bodyPr/>
        <a:lstStyle/>
        <a:p>
          <a:endParaRPr lang="en-US"/>
        </a:p>
      </dgm:t>
    </dgm:pt>
    <dgm:pt modelId="{44DD0D40-E44D-474F-BEF6-74792690534E}">
      <dgm:prSet custT="1"/>
      <dgm:spPr/>
      <dgm:t>
        <a:bodyPr/>
        <a:lstStyle/>
        <a:p>
          <a:r>
            <a:rPr lang="ar-SA" sz="2800" dirty="0"/>
            <a:t>اتفاقية المقر</a:t>
          </a:r>
          <a:endParaRPr lang="en-US" sz="2800" dirty="0"/>
        </a:p>
      </dgm:t>
    </dgm:pt>
    <dgm:pt modelId="{D2041615-7CB5-47A1-A3E4-086167BFF1C9}" type="parTrans" cxnId="{B6065C7C-0234-4802-88AF-E8D139AF1359}">
      <dgm:prSet/>
      <dgm:spPr/>
      <dgm:t>
        <a:bodyPr/>
        <a:lstStyle/>
        <a:p>
          <a:endParaRPr lang="en-US"/>
        </a:p>
      </dgm:t>
    </dgm:pt>
    <dgm:pt modelId="{C48132D9-E580-48C5-BB5E-C850BD0AB131}" type="sibTrans" cxnId="{B6065C7C-0234-4802-88AF-E8D139AF1359}">
      <dgm:prSet/>
      <dgm:spPr/>
      <dgm:t>
        <a:bodyPr/>
        <a:lstStyle/>
        <a:p>
          <a:endParaRPr lang="en-US"/>
        </a:p>
      </dgm:t>
    </dgm:pt>
    <dgm:pt modelId="{33EB9EA3-EB29-4798-8114-7D7018566C34}">
      <dgm:prSet custT="1"/>
      <dgm:spPr/>
      <dgm:t>
        <a:bodyPr/>
        <a:lstStyle/>
        <a:p>
          <a:r>
            <a:rPr lang="ar-SA" sz="2000" dirty="0"/>
            <a:t>قوانين داخلية للدول</a:t>
          </a:r>
          <a:endParaRPr lang="en-US" sz="2000" dirty="0"/>
        </a:p>
      </dgm:t>
    </dgm:pt>
    <dgm:pt modelId="{333C8233-B064-48AF-B91E-7035FA1DEF5E}" type="parTrans" cxnId="{42566E32-AC0F-4ACC-BF43-BD2901D25AE0}">
      <dgm:prSet/>
      <dgm:spPr/>
      <dgm:t>
        <a:bodyPr/>
        <a:lstStyle/>
        <a:p>
          <a:endParaRPr lang="en-US"/>
        </a:p>
      </dgm:t>
    </dgm:pt>
    <dgm:pt modelId="{4EF4F813-4A08-4264-A9DC-178E6678DA99}" type="sibTrans" cxnId="{42566E32-AC0F-4ACC-BF43-BD2901D25AE0}">
      <dgm:prSet/>
      <dgm:spPr/>
      <dgm:t>
        <a:bodyPr/>
        <a:lstStyle/>
        <a:p>
          <a:endParaRPr lang="en-US"/>
        </a:p>
      </dgm:t>
    </dgm:pt>
    <dgm:pt modelId="{B11696E4-8E2B-4196-BEFF-4A400FF31962}">
      <dgm:prSet custT="1"/>
      <dgm:spPr/>
      <dgm:t>
        <a:bodyPr/>
        <a:lstStyle/>
        <a:p>
          <a:r>
            <a:rPr lang="ar-SA" sz="2800" dirty="0"/>
            <a:t>اتفاقيات عامة</a:t>
          </a:r>
          <a:endParaRPr lang="en-US" sz="2800" dirty="0"/>
        </a:p>
      </dgm:t>
    </dgm:pt>
    <dgm:pt modelId="{926AA123-8F4B-4AB7-B5EA-9564C59E0180}" type="parTrans" cxnId="{F23B8ED3-F4C5-49EE-9395-C7F85FA6D1A4}">
      <dgm:prSet/>
      <dgm:spPr/>
      <dgm:t>
        <a:bodyPr/>
        <a:lstStyle/>
        <a:p>
          <a:endParaRPr lang="en-US"/>
        </a:p>
      </dgm:t>
    </dgm:pt>
    <dgm:pt modelId="{19E2F6E3-6D91-4101-926B-29CFA477912B}" type="sibTrans" cxnId="{F23B8ED3-F4C5-49EE-9395-C7F85FA6D1A4}">
      <dgm:prSet/>
      <dgm:spPr/>
      <dgm:t>
        <a:bodyPr/>
        <a:lstStyle/>
        <a:p>
          <a:endParaRPr lang="en-US"/>
        </a:p>
      </dgm:t>
    </dgm:pt>
    <dgm:pt modelId="{5131688D-593A-4201-A4F9-ED4399956EFB}">
      <dgm:prSet custT="1"/>
      <dgm:spPr/>
      <dgm:t>
        <a:bodyPr/>
        <a:lstStyle/>
        <a:p>
          <a:r>
            <a:rPr lang="ar-SA" sz="2800" dirty="0"/>
            <a:t>الميثاق</a:t>
          </a:r>
          <a:endParaRPr lang="en-US" sz="2800" dirty="0"/>
        </a:p>
      </dgm:t>
    </dgm:pt>
    <dgm:pt modelId="{5474B3B3-DEDB-4E03-920E-850B5AC62A02}" type="parTrans" cxnId="{6B37750F-1377-4DC6-A267-D34983BC0774}">
      <dgm:prSet/>
      <dgm:spPr/>
      <dgm:t>
        <a:bodyPr/>
        <a:lstStyle/>
        <a:p>
          <a:endParaRPr lang="en-US"/>
        </a:p>
      </dgm:t>
    </dgm:pt>
    <dgm:pt modelId="{9D869D4E-3A6E-40CC-BF61-17F7F89CA40E}" type="sibTrans" cxnId="{6B37750F-1377-4DC6-A267-D34983BC0774}">
      <dgm:prSet/>
      <dgm:spPr/>
      <dgm:t>
        <a:bodyPr/>
        <a:lstStyle/>
        <a:p>
          <a:endParaRPr lang="en-US"/>
        </a:p>
      </dgm:t>
    </dgm:pt>
    <dgm:pt modelId="{7938AC67-8E10-4C11-8F6F-17A3DCFCC367}">
      <dgm:prSet custT="1"/>
      <dgm:spPr/>
      <dgm:t>
        <a:bodyPr/>
        <a:lstStyle/>
        <a:p>
          <a:r>
            <a:rPr lang="ar-SA" sz="2000" dirty="0"/>
            <a:t>هناك من يؤيد وجود عرف بمزايا الحصانات</a:t>
          </a:r>
          <a:endParaRPr lang="en-US" sz="2000" dirty="0"/>
        </a:p>
      </dgm:t>
    </dgm:pt>
    <dgm:pt modelId="{788AC40B-4EF8-4CD1-AFA7-AFE16AB804B8}" type="parTrans" cxnId="{FBF28ABF-6E93-455A-834D-7F70F5169E43}">
      <dgm:prSet/>
      <dgm:spPr/>
      <dgm:t>
        <a:bodyPr/>
        <a:lstStyle/>
        <a:p>
          <a:endParaRPr lang="en-US"/>
        </a:p>
      </dgm:t>
    </dgm:pt>
    <dgm:pt modelId="{FF1BF497-0827-4B35-A36A-2A5171FE6130}" type="sibTrans" cxnId="{FBF28ABF-6E93-455A-834D-7F70F5169E43}">
      <dgm:prSet/>
      <dgm:spPr/>
      <dgm:t>
        <a:bodyPr/>
        <a:lstStyle/>
        <a:p>
          <a:endParaRPr lang="en-US"/>
        </a:p>
      </dgm:t>
    </dgm:pt>
    <dgm:pt modelId="{FD54182D-6C50-4B63-B7CE-95F99EA95CAF}">
      <dgm:prSet custT="1"/>
      <dgm:spPr/>
      <dgm:t>
        <a:bodyPr/>
        <a:lstStyle/>
        <a:p>
          <a:r>
            <a:rPr lang="ar-SA" sz="2000" dirty="0"/>
            <a:t>انكار العرف لانها حديثة النشأة</a:t>
          </a:r>
          <a:endParaRPr lang="en-US" sz="2000" dirty="0"/>
        </a:p>
      </dgm:t>
    </dgm:pt>
    <dgm:pt modelId="{1F6B3E33-CFE2-49C0-BCEC-2DCA2BF02335}" type="parTrans" cxnId="{CB8DE6B2-6DFD-476C-A272-C397AD6FF615}">
      <dgm:prSet/>
      <dgm:spPr/>
      <dgm:t>
        <a:bodyPr/>
        <a:lstStyle/>
        <a:p>
          <a:endParaRPr lang="en-US"/>
        </a:p>
      </dgm:t>
    </dgm:pt>
    <dgm:pt modelId="{1B155C28-43AC-4837-BCA6-B5AD1C2BF631}" type="sibTrans" cxnId="{CB8DE6B2-6DFD-476C-A272-C397AD6FF615}">
      <dgm:prSet/>
      <dgm:spPr/>
      <dgm:t>
        <a:bodyPr/>
        <a:lstStyle/>
        <a:p>
          <a:endParaRPr lang="en-US"/>
        </a:p>
      </dgm:t>
    </dgm:pt>
    <dgm:pt modelId="{ACBEF307-24BA-40A4-B3F2-DE3FCD62DBCC}" type="pres">
      <dgm:prSet presAssocID="{22378A88-FA9C-452B-9D8F-E1FC0B33CE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6BC39E-020B-4F6D-8082-16930457ACFE}" type="pres">
      <dgm:prSet presAssocID="{96459628-1461-4C38-84E8-4B3940AF2A36}" presName="hierRoot1" presStyleCnt="0"/>
      <dgm:spPr/>
    </dgm:pt>
    <dgm:pt modelId="{D011A67D-A976-4CDD-9BB1-004FF7AD6543}" type="pres">
      <dgm:prSet presAssocID="{96459628-1461-4C38-84E8-4B3940AF2A36}" presName="composite" presStyleCnt="0"/>
      <dgm:spPr/>
    </dgm:pt>
    <dgm:pt modelId="{6C0C151A-DDDB-44CC-B11C-4D31B6BD604A}" type="pres">
      <dgm:prSet presAssocID="{96459628-1461-4C38-84E8-4B3940AF2A36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8DB3401-9B27-45BE-B015-9E379676FDA1}" type="pres">
      <dgm:prSet presAssocID="{96459628-1461-4C38-84E8-4B3940AF2A36}" presName="text" presStyleLbl="fgAcc0" presStyleIdx="0" presStyleCnt="1" custScaleX="298660" custScaleY="99087" custLinFactY="-100000" custLinFactNeighborX="51376" custLinFactNeighborY="-190170">
        <dgm:presLayoutVars>
          <dgm:chPref val="3"/>
        </dgm:presLayoutVars>
      </dgm:prSet>
      <dgm:spPr/>
    </dgm:pt>
    <dgm:pt modelId="{DACE7216-A9DA-4D2F-BF14-D0E9CFFA9238}" type="pres">
      <dgm:prSet presAssocID="{96459628-1461-4C38-84E8-4B3940AF2A36}" presName="hierChild2" presStyleCnt="0"/>
      <dgm:spPr/>
    </dgm:pt>
    <dgm:pt modelId="{50F00337-493A-4DBB-B7C2-BC9F75A71C4C}" type="pres">
      <dgm:prSet presAssocID="{942A0059-3AD5-405B-B3B8-9F74D891B3CD}" presName="Name10" presStyleLbl="parChTrans1D2" presStyleIdx="0" presStyleCnt="2"/>
      <dgm:spPr/>
    </dgm:pt>
    <dgm:pt modelId="{3F8E1675-B258-470B-99E5-6323DB3A7D03}" type="pres">
      <dgm:prSet presAssocID="{1ADBA1AE-2D70-4299-9594-D3DC242DA4B9}" presName="hierRoot2" presStyleCnt="0"/>
      <dgm:spPr/>
    </dgm:pt>
    <dgm:pt modelId="{D2A94D6A-1D5B-42A2-B4F6-26DFF37E89EE}" type="pres">
      <dgm:prSet presAssocID="{1ADBA1AE-2D70-4299-9594-D3DC242DA4B9}" presName="composite2" presStyleCnt="0"/>
      <dgm:spPr/>
    </dgm:pt>
    <dgm:pt modelId="{53E5EE8E-71DB-4DA3-9317-87020EADF296}" type="pres">
      <dgm:prSet presAssocID="{1ADBA1AE-2D70-4299-9594-D3DC242DA4B9}" presName="background2" presStyleLbl="node2" presStyleIdx="0" presStyleCnt="2"/>
      <dgm:spPr/>
    </dgm:pt>
    <dgm:pt modelId="{EEA3649C-5660-4404-BA9E-362E0A71314E}" type="pres">
      <dgm:prSet presAssocID="{1ADBA1AE-2D70-4299-9594-D3DC242DA4B9}" presName="text2" presStyleLbl="fgAcc2" presStyleIdx="0" presStyleCnt="2" custScaleX="176714" custLinFactY="-100000" custLinFactNeighborX="-90850" custLinFactNeighborY="-165923">
        <dgm:presLayoutVars>
          <dgm:chPref val="3"/>
        </dgm:presLayoutVars>
      </dgm:prSet>
      <dgm:spPr/>
    </dgm:pt>
    <dgm:pt modelId="{CFF48572-FCC4-4F41-9FB8-8B8374744553}" type="pres">
      <dgm:prSet presAssocID="{1ADBA1AE-2D70-4299-9594-D3DC242DA4B9}" presName="hierChild3" presStyleCnt="0"/>
      <dgm:spPr/>
    </dgm:pt>
    <dgm:pt modelId="{257B0366-F7E1-46BE-86A2-38734A8BBA61}" type="pres">
      <dgm:prSet presAssocID="{788AC40B-4EF8-4CD1-AFA7-AFE16AB804B8}" presName="Name17" presStyleLbl="parChTrans1D3" presStyleIdx="0" presStyleCnt="6"/>
      <dgm:spPr/>
    </dgm:pt>
    <dgm:pt modelId="{CC6932AC-2774-4BD7-8703-42C1E7265229}" type="pres">
      <dgm:prSet presAssocID="{7938AC67-8E10-4C11-8F6F-17A3DCFCC367}" presName="hierRoot3" presStyleCnt="0"/>
      <dgm:spPr/>
    </dgm:pt>
    <dgm:pt modelId="{DBFA09E2-B3DB-4CF4-B3E6-5540030CAC9A}" type="pres">
      <dgm:prSet presAssocID="{7938AC67-8E10-4C11-8F6F-17A3DCFCC367}" presName="composite3" presStyleCnt="0"/>
      <dgm:spPr/>
    </dgm:pt>
    <dgm:pt modelId="{F8EFE0B5-1500-420B-9721-ABF68F0AFF82}" type="pres">
      <dgm:prSet presAssocID="{7938AC67-8E10-4C11-8F6F-17A3DCFCC367}" presName="background3" presStyleLbl="node3" presStyleIdx="0" presStyleCnt="6"/>
      <dgm:spPr/>
    </dgm:pt>
    <dgm:pt modelId="{A931ADD2-0071-4097-962B-5999865E4AF2}" type="pres">
      <dgm:prSet presAssocID="{7938AC67-8E10-4C11-8F6F-17A3DCFCC367}" presName="text3" presStyleLbl="fgAcc3" presStyleIdx="0" presStyleCnt="6" custScaleX="180353" custScaleY="223239" custLinFactY="43676" custLinFactNeighborX="22295" custLinFactNeighborY="100000">
        <dgm:presLayoutVars>
          <dgm:chPref val="3"/>
        </dgm:presLayoutVars>
      </dgm:prSet>
      <dgm:spPr/>
    </dgm:pt>
    <dgm:pt modelId="{CE31DDA3-F396-452E-98D2-A48176E3D629}" type="pres">
      <dgm:prSet presAssocID="{7938AC67-8E10-4C11-8F6F-17A3DCFCC367}" presName="hierChild4" presStyleCnt="0"/>
      <dgm:spPr/>
    </dgm:pt>
    <dgm:pt modelId="{04EEB03A-9727-4BBE-BEC7-29A20BAAE7CD}" type="pres">
      <dgm:prSet presAssocID="{1F6B3E33-CFE2-49C0-BCEC-2DCA2BF02335}" presName="Name17" presStyleLbl="parChTrans1D3" presStyleIdx="1" presStyleCnt="6"/>
      <dgm:spPr/>
    </dgm:pt>
    <dgm:pt modelId="{5355C1CA-70AC-4488-95DB-88AFE83CC6BE}" type="pres">
      <dgm:prSet presAssocID="{FD54182D-6C50-4B63-B7CE-95F99EA95CAF}" presName="hierRoot3" presStyleCnt="0"/>
      <dgm:spPr/>
    </dgm:pt>
    <dgm:pt modelId="{5B6C24F2-66C7-4EDF-8C03-E13F693403C4}" type="pres">
      <dgm:prSet presAssocID="{FD54182D-6C50-4B63-B7CE-95F99EA95CAF}" presName="composite3" presStyleCnt="0"/>
      <dgm:spPr/>
    </dgm:pt>
    <dgm:pt modelId="{8E00751D-23DC-47E8-B75B-401B62B8C97B}" type="pres">
      <dgm:prSet presAssocID="{FD54182D-6C50-4B63-B7CE-95F99EA95CAF}" presName="background3" presStyleLbl="node3" presStyleIdx="1" presStyleCnt="6"/>
      <dgm:spPr/>
    </dgm:pt>
    <dgm:pt modelId="{76300F3C-44B4-4BB0-8861-1B8370728905}" type="pres">
      <dgm:prSet presAssocID="{FD54182D-6C50-4B63-B7CE-95F99EA95CAF}" presName="text3" presStyleLbl="fgAcc3" presStyleIdx="1" presStyleCnt="6" custScaleX="163930" custScaleY="223239" custLinFactY="43676" custLinFactNeighborX="60652" custLinFactNeighborY="100000">
        <dgm:presLayoutVars>
          <dgm:chPref val="3"/>
        </dgm:presLayoutVars>
      </dgm:prSet>
      <dgm:spPr/>
    </dgm:pt>
    <dgm:pt modelId="{9342ACBC-19AC-4739-BF10-25CF398446A9}" type="pres">
      <dgm:prSet presAssocID="{FD54182D-6C50-4B63-B7CE-95F99EA95CAF}" presName="hierChild4" presStyleCnt="0"/>
      <dgm:spPr/>
    </dgm:pt>
    <dgm:pt modelId="{48BE797D-349B-4182-87C0-40CB03FDF584}" type="pres">
      <dgm:prSet presAssocID="{2F4BBF15-E21A-47A9-81F2-38702A8F8DCE}" presName="Name10" presStyleLbl="parChTrans1D2" presStyleIdx="1" presStyleCnt="2"/>
      <dgm:spPr/>
    </dgm:pt>
    <dgm:pt modelId="{F611E9F6-1763-4F06-A131-D49CD206576D}" type="pres">
      <dgm:prSet presAssocID="{9F26FF91-81D4-4DDB-9564-10636A678020}" presName="hierRoot2" presStyleCnt="0"/>
      <dgm:spPr/>
    </dgm:pt>
    <dgm:pt modelId="{9978B890-5FC9-4CBC-A661-F344DA82858E}" type="pres">
      <dgm:prSet presAssocID="{9F26FF91-81D4-4DDB-9564-10636A678020}" presName="composite2" presStyleCnt="0"/>
      <dgm:spPr/>
    </dgm:pt>
    <dgm:pt modelId="{8A35E04D-3E6F-45D8-85B3-D60AC087FBC3}" type="pres">
      <dgm:prSet presAssocID="{9F26FF91-81D4-4DDB-9564-10636A678020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B6EB65E2-1741-402B-839C-609AA1828E7E}" type="pres">
      <dgm:prSet presAssocID="{9F26FF91-81D4-4DDB-9564-10636A678020}" presName="text2" presStyleLbl="fgAcc2" presStyleIdx="1" presStyleCnt="2" custScaleX="176714" custLinFactX="29991" custLinFactY="-100000" custLinFactNeighborX="100000" custLinFactNeighborY="-165923">
        <dgm:presLayoutVars>
          <dgm:chPref val="3"/>
        </dgm:presLayoutVars>
      </dgm:prSet>
      <dgm:spPr/>
    </dgm:pt>
    <dgm:pt modelId="{E68991D7-E533-4529-A924-17B49B084833}" type="pres">
      <dgm:prSet presAssocID="{9F26FF91-81D4-4DDB-9564-10636A678020}" presName="hierChild3" presStyleCnt="0"/>
      <dgm:spPr/>
    </dgm:pt>
    <dgm:pt modelId="{D13EDC3D-F773-4383-8493-CBE99D8C556D}" type="pres">
      <dgm:prSet presAssocID="{D2041615-7CB5-47A1-A3E4-086167BFF1C9}" presName="Name17" presStyleLbl="parChTrans1D3" presStyleIdx="2" presStyleCnt="6"/>
      <dgm:spPr/>
    </dgm:pt>
    <dgm:pt modelId="{366B0073-4C86-4A0D-8517-972D96400794}" type="pres">
      <dgm:prSet presAssocID="{44DD0D40-E44D-474F-BEF6-74792690534E}" presName="hierRoot3" presStyleCnt="0"/>
      <dgm:spPr/>
    </dgm:pt>
    <dgm:pt modelId="{33D633E8-ABA9-46B3-8BD2-64B5359FEB7E}" type="pres">
      <dgm:prSet presAssocID="{44DD0D40-E44D-474F-BEF6-74792690534E}" presName="composite3" presStyleCnt="0"/>
      <dgm:spPr/>
    </dgm:pt>
    <dgm:pt modelId="{73A47B9B-DCF2-4114-864F-F3A17D779F6F}" type="pres">
      <dgm:prSet presAssocID="{44DD0D40-E44D-474F-BEF6-74792690534E}" presName="background3" presStyleLbl="node3" presStyleIdx="2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F9ABBDB-D9A2-40D1-966E-BF243DC7F56B}" type="pres">
      <dgm:prSet presAssocID="{44DD0D40-E44D-474F-BEF6-74792690534E}" presName="text3" presStyleLbl="fgAcc3" presStyleIdx="2" presStyleCnt="6" custScaleX="147848" custScaleY="165643" custLinFactX="-100000" custLinFactY="-70101" custLinFactNeighborX="-108238" custLinFactNeighborY="-100000">
        <dgm:presLayoutVars>
          <dgm:chPref val="3"/>
        </dgm:presLayoutVars>
      </dgm:prSet>
      <dgm:spPr/>
    </dgm:pt>
    <dgm:pt modelId="{DBB8AF31-1A3B-44C6-8FB9-EA8392343A73}" type="pres">
      <dgm:prSet presAssocID="{44DD0D40-E44D-474F-BEF6-74792690534E}" presName="hierChild4" presStyleCnt="0"/>
      <dgm:spPr/>
    </dgm:pt>
    <dgm:pt modelId="{D9CAB27C-A067-43DD-806F-2B17D0DDBD4B}" type="pres">
      <dgm:prSet presAssocID="{333C8233-B064-48AF-B91E-7035FA1DEF5E}" presName="Name17" presStyleLbl="parChTrans1D3" presStyleIdx="3" presStyleCnt="6"/>
      <dgm:spPr/>
    </dgm:pt>
    <dgm:pt modelId="{0656BAF9-9F3F-492D-876E-7D5453C97D12}" type="pres">
      <dgm:prSet presAssocID="{33EB9EA3-EB29-4798-8114-7D7018566C34}" presName="hierRoot3" presStyleCnt="0"/>
      <dgm:spPr/>
    </dgm:pt>
    <dgm:pt modelId="{27C216D8-6560-42F0-8F1E-944F5BA54ADA}" type="pres">
      <dgm:prSet presAssocID="{33EB9EA3-EB29-4798-8114-7D7018566C34}" presName="composite3" presStyleCnt="0"/>
      <dgm:spPr/>
    </dgm:pt>
    <dgm:pt modelId="{741DEC9B-ACFD-445D-95E7-39C438F82EC6}" type="pres">
      <dgm:prSet presAssocID="{33EB9EA3-EB29-4798-8114-7D7018566C34}" presName="background3" presStyleLbl="node3" presStyleIdx="3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241E0B48-B6EC-405F-8D26-6BC755B86540}" type="pres">
      <dgm:prSet presAssocID="{33EB9EA3-EB29-4798-8114-7D7018566C34}" presName="text3" presStyleLbl="fgAcc3" presStyleIdx="3" presStyleCnt="6" custScaleX="147848" custScaleY="165643" custLinFactX="-38673" custLinFactY="-70101" custLinFactNeighborX="-100000" custLinFactNeighborY="-100000">
        <dgm:presLayoutVars>
          <dgm:chPref val="3"/>
        </dgm:presLayoutVars>
      </dgm:prSet>
      <dgm:spPr/>
    </dgm:pt>
    <dgm:pt modelId="{F98DE85B-9A52-4539-8492-CC1096A0091C}" type="pres">
      <dgm:prSet presAssocID="{33EB9EA3-EB29-4798-8114-7D7018566C34}" presName="hierChild4" presStyleCnt="0"/>
      <dgm:spPr/>
    </dgm:pt>
    <dgm:pt modelId="{808BBC12-A116-4BCB-AB25-4312D0077CA1}" type="pres">
      <dgm:prSet presAssocID="{926AA123-8F4B-4AB7-B5EA-9564C59E0180}" presName="Name17" presStyleLbl="parChTrans1D3" presStyleIdx="4" presStyleCnt="6"/>
      <dgm:spPr/>
    </dgm:pt>
    <dgm:pt modelId="{0203130A-42B8-455D-917C-2018C2E107D3}" type="pres">
      <dgm:prSet presAssocID="{B11696E4-8E2B-4196-BEFF-4A400FF31962}" presName="hierRoot3" presStyleCnt="0"/>
      <dgm:spPr/>
    </dgm:pt>
    <dgm:pt modelId="{F2D90D29-54DF-4F7C-943E-A2503088D967}" type="pres">
      <dgm:prSet presAssocID="{B11696E4-8E2B-4196-BEFF-4A400FF31962}" presName="composite3" presStyleCnt="0"/>
      <dgm:spPr/>
    </dgm:pt>
    <dgm:pt modelId="{46ECB8D6-ADB2-403A-917A-052687D3C127}" type="pres">
      <dgm:prSet presAssocID="{B11696E4-8E2B-4196-BEFF-4A400FF31962}" presName="background3" presStyleLbl="node3" presStyleIdx="4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107545C4-3FAE-489E-87F6-DE75A390ED9B}" type="pres">
      <dgm:prSet presAssocID="{B11696E4-8E2B-4196-BEFF-4A400FF31962}" presName="text3" presStyleLbl="fgAcc3" presStyleIdx="4" presStyleCnt="6" custScaleX="147848" custScaleY="165643" custLinFactY="-70101" custLinFactNeighborX="-76779" custLinFactNeighborY="-100000">
        <dgm:presLayoutVars>
          <dgm:chPref val="3"/>
        </dgm:presLayoutVars>
      </dgm:prSet>
      <dgm:spPr/>
    </dgm:pt>
    <dgm:pt modelId="{339E16BA-4AC4-443A-BB40-21C8C1B7B279}" type="pres">
      <dgm:prSet presAssocID="{B11696E4-8E2B-4196-BEFF-4A400FF31962}" presName="hierChild4" presStyleCnt="0"/>
      <dgm:spPr/>
    </dgm:pt>
    <dgm:pt modelId="{0ECACF37-1B8B-4920-976E-DC774B07E239}" type="pres">
      <dgm:prSet presAssocID="{5474B3B3-DEDB-4E03-920E-850B5AC62A02}" presName="Name17" presStyleLbl="parChTrans1D3" presStyleIdx="5" presStyleCnt="6"/>
      <dgm:spPr/>
    </dgm:pt>
    <dgm:pt modelId="{9D5D9089-9E31-425D-89A3-FB12CCAE0421}" type="pres">
      <dgm:prSet presAssocID="{5131688D-593A-4201-A4F9-ED4399956EFB}" presName="hierRoot3" presStyleCnt="0"/>
      <dgm:spPr/>
    </dgm:pt>
    <dgm:pt modelId="{D6E33644-F5DF-4DD7-BB2F-F9BFE51F7921}" type="pres">
      <dgm:prSet presAssocID="{5131688D-593A-4201-A4F9-ED4399956EFB}" presName="composite3" presStyleCnt="0"/>
      <dgm:spPr/>
    </dgm:pt>
    <dgm:pt modelId="{FF65B3A4-E03D-4843-BC62-11E81158EB90}" type="pres">
      <dgm:prSet presAssocID="{5131688D-593A-4201-A4F9-ED4399956EFB}" presName="background3" presStyleLbl="node3" presStyleIdx="5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817E4886-014C-4D43-923D-A34DD58F9A13}" type="pres">
      <dgm:prSet presAssocID="{5131688D-593A-4201-A4F9-ED4399956EFB}" presName="text3" presStyleLbl="fgAcc3" presStyleIdx="5" presStyleCnt="6" custScaleX="147848" custScaleY="165643" custLinFactY="-70101" custLinFactNeighborX="-6305" custLinFactNeighborY="-100000">
        <dgm:presLayoutVars>
          <dgm:chPref val="3"/>
        </dgm:presLayoutVars>
      </dgm:prSet>
      <dgm:spPr/>
    </dgm:pt>
    <dgm:pt modelId="{714F0F67-4757-412A-BE09-B80753105B94}" type="pres">
      <dgm:prSet presAssocID="{5131688D-593A-4201-A4F9-ED4399956EFB}" presName="hierChild4" presStyleCnt="0"/>
      <dgm:spPr/>
    </dgm:pt>
  </dgm:ptLst>
  <dgm:cxnLst>
    <dgm:cxn modelId="{6B37750F-1377-4DC6-A267-D34983BC0774}" srcId="{9F26FF91-81D4-4DDB-9564-10636A678020}" destId="{5131688D-593A-4201-A4F9-ED4399956EFB}" srcOrd="3" destOrd="0" parTransId="{5474B3B3-DEDB-4E03-920E-850B5AC62A02}" sibTransId="{9D869D4E-3A6E-40CC-BF61-17F7F89CA40E}"/>
    <dgm:cxn modelId="{56C34716-6DF3-4626-97ED-66A4234C0282}" type="presOf" srcId="{926AA123-8F4B-4AB7-B5EA-9564C59E0180}" destId="{808BBC12-A116-4BCB-AB25-4312D0077CA1}" srcOrd="0" destOrd="0" presId="urn:microsoft.com/office/officeart/2005/8/layout/hierarchy1"/>
    <dgm:cxn modelId="{58AA221B-9039-4675-A24D-ACFD5AF92C3B}" type="presOf" srcId="{7938AC67-8E10-4C11-8F6F-17A3DCFCC367}" destId="{A931ADD2-0071-4097-962B-5999865E4AF2}" srcOrd="0" destOrd="0" presId="urn:microsoft.com/office/officeart/2005/8/layout/hierarchy1"/>
    <dgm:cxn modelId="{2D825E26-85D3-46AF-ACDA-15CC1B7625F5}" srcId="{96459628-1461-4C38-84E8-4B3940AF2A36}" destId="{9F26FF91-81D4-4DDB-9564-10636A678020}" srcOrd="1" destOrd="0" parTransId="{2F4BBF15-E21A-47A9-81F2-38702A8F8DCE}" sibTransId="{A9777405-C05B-4E47-86F0-9D82FCAB4990}"/>
    <dgm:cxn modelId="{B2F86231-3D94-4BDD-8152-0F6D19B921A1}" type="presOf" srcId="{942A0059-3AD5-405B-B3B8-9F74D891B3CD}" destId="{50F00337-493A-4DBB-B7C2-BC9F75A71C4C}" srcOrd="0" destOrd="0" presId="urn:microsoft.com/office/officeart/2005/8/layout/hierarchy1"/>
    <dgm:cxn modelId="{42566E32-AC0F-4ACC-BF43-BD2901D25AE0}" srcId="{9F26FF91-81D4-4DDB-9564-10636A678020}" destId="{33EB9EA3-EB29-4798-8114-7D7018566C34}" srcOrd="1" destOrd="0" parTransId="{333C8233-B064-48AF-B91E-7035FA1DEF5E}" sibTransId="{4EF4F813-4A08-4264-A9DC-178E6678DA99}"/>
    <dgm:cxn modelId="{9D8B2833-675D-4CF6-9158-BA5CF64522DF}" type="presOf" srcId="{1ADBA1AE-2D70-4299-9594-D3DC242DA4B9}" destId="{EEA3649C-5660-4404-BA9E-362E0A71314E}" srcOrd="0" destOrd="0" presId="urn:microsoft.com/office/officeart/2005/8/layout/hierarchy1"/>
    <dgm:cxn modelId="{B54BE334-BD86-4C5C-A12A-ECE713E43162}" type="presOf" srcId="{5131688D-593A-4201-A4F9-ED4399956EFB}" destId="{817E4886-014C-4D43-923D-A34DD58F9A13}" srcOrd="0" destOrd="0" presId="urn:microsoft.com/office/officeart/2005/8/layout/hierarchy1"/>
    <dgm:cxn modelId="{7E78A536-763F-48B6-A6A0-88A7F2784202}" type="presOf" srcId="{44DD0D40-E44D-474F-BEF6-74792690534E}" destId="{FF9ABBDB-D9A2-40D1-966E-BF243DC7F56B}" srcOrd="0" destOrd="0" presId="urn:microsoft.com/office/officeart/2005/8/layout/hierarchy1"/>
    <dgm:cxn modelId="{A3FAFD38-08BC-478E-B357-75B36DBC8757}" type="presOf" srcId="{B11696E4-8E2B-4196-BEFF-4A400FF31962}" destId="{107545C4-3FAE-489E-87F6-DE75A390ED9B}" srcOrd="0" destOrd="0" presId="urn:microsoft.com/office/officeart/2005/8/layout/hierarchy1"/>
    <dgm:cxn modelId="{CF59335C-9980-490F-B9B2-40D792E8560A}" srcId="{96459628-1461-4C38-84E8-4B3940AF2A36}" destId="{1ADBA1AE-2D70-4299-9594-D3DC242DA4B9}" srcOrd="0" destOrd="0" parTransId="{942A0059-3AD5-405B-B3B8-9F74D891B3CD}" sibTransId="{4CBD1846-1A7C-487E-B746-629431EBA5CC}"/>
    <dgm:cxn modelId="{0D841045-2DFA-4B00-9ADA-B5207CE69B20}" type="presOf" srcId="{1F6B3E33-CFE2-49C0-BCEC-2DCA2BF02335}" destId="{04EEB03A-9727-4BBE-BEC7-29A20BAAE7CD}" srcOrd="0" destOrd="0" presId="urn:microsoft.com/office/officeart/2005/8/layout/hierarchy1"/>
    <dgm:cxn modelId="{F6580549-7777-4694-B3C0-FF3B6AC4AA69}" type="presOf" srcId="{96459628-1461-4C38-84E8-4B3940AF2A36}" destId="{D8DB3401-9B27-45BE-B015-9E379676FDA1}" srcOrd="0" destOrd="0" presId="urn:microsoft.com/office/officeart/2005/8/layout/hierarchy1"/>
    <dgm:cxn modelId="{DFC95076-D576-438B-AD94-63CEF1DD905A}" type="presOf" srcId="{788AC40B-4EF8-4CD1-AFA7-AFE16AB804B8}" destId="{257B0366-F7E1-46BE-86A2-38734A8BBA61}" srcOrd="0" destOrd="0" presId="urn:microsoft.com/office/officeart/2005/8/layout/hierarchy1"/>
    <dgm:cxn modelId="{35221E57-71FD-4907-A811-244C33D97A3E}" type="presOf" srcId="{D2041615-7CB5-47A1-A3E4-086167BFF1C9}" destId="{D13EDC3D-F773-4383-8493-CBE99D8C556D}" srcOrd="0" destOrd="0" presId="urn:microsoft.com/office/officeart/2005/8/layout/hierarchy1"/>
    <dgm:cxn modelId="{7D1A3D58-5817-4336-8A3F-66FCBB4F5258}" type="presOf" srcId="{2F4BBF15-E21A-47A9-81F2-38702A8F8DCE}" destId="{48BE797D-349B-4182-87C0-40CB03FDF584}" srcOrd="0" destOrd="0" presId="urn:microsoft.com/office/officeart/2005/8/layout/hierarchy1"/>
    <dgm:cxn modelId="{B6065C7C-0234-4802-88AF-E8D139AF1359}" srcId="{9F26FF91-81D4-4DDB-9564-10636A678020}" destId="{44DD0D40-E44D-474F-BEF6-74792690534E}" srcOrd="0" destOrd="0" parTransId="{D2041615-7CB5-47A1-A3E4-086167BFF1C9}" sibTransId="{C48132D9-E580-48C5-BB5E-C850BD0AB131}"/>
    <dgm:cxn modelId="{40A7A892-61AD-4E90-95D3-AC1B0A43CCBF}" srcId="{22378A88-FA9C-452B-9D8F-E1FC0B33CED9}" destId="{96459628-1461-4C38-84E8-4B3940AF2A36}" srcOrd="0" destOrd="0" parTransId="{3F0DB1F8-96B6-4199-A460-20AA63E423C0}" sibTransId="{BF5A7BDC-F6E8-439F-9496-B5F3AAECCF2F}"/>
    <dgm:cxn modelId="{FC847D9D-A568-4D04-BA45-51D1C56332DB}" type="presOf" srcId="{5474B3B3-DEDB-4E03-920E-850B5AC62A02}" destId="{0ECACF37-1B8B-4920-976E-DC774B07E239}" srcOrd="0" destOrd="0" presId="urn:microsoft.com/office/officeart/2005/8/layout/hierarchy1"/>
    <dgm:cxn modelId="{CB8DE6B2-6DFD-476C-A272-C397AD6FF615}" srcId="{1ADBA1AE-2D70-4299-9594-D3DC242DA4B9}" destId="{FD54182D-6C50-4B63-B7CE-95F99EA95CAF}" srcOrd="1" destOrd="0" parTransId="{1F6B3E33-CFE2-49C0-BCEC-2DCA2BF02335}" sibTransId="{1B155C28-43AC-4837-BCA6-B5AD1C2BF631}"/>
    <dgm:cxn modelId="{A2F77BBA-2FE0-410A-A79E-83B4DCEE623D}" type="presOf" srcId="{33EB9EA3-EB29-4798-8114-7D7018566C34}" destId="{241E0B48-B6EC-405F-8D26-6BC755B86540}" srcOrd="0" destOrd="0" presId="urn:microsoft.com/office/officeart/2005/8/layout/hierarchy1"/>
    <dgm:cxn modelId="{FBF28ABF-6E93-455A-834D-7F70F5169E43}" srcId="{1ADBA1AE-2D70-4299-9594-D3DC242DA4B9}" destId="{7938AC67-8E10-4C11-8F6F-17A3DCFCC367}" srcOrd="0" destOrd="0" parTransId="{788AC40B-4EF8-4CD1-AFA7-AFE16AB804B8}" sibTransId="{FF1BF497-0827-4B35-A36A-2A5171FE6130}"/>
    <dgm:cxn modelId="{575331C2-8C0C-4394-803A-D26781EAA1F3}" type="presOf" srcId="{FD54182D-6C50-4B63-B7CE-95F99EA95CAF}" destId="{76300F3C-44B4-4BB0-8861-1B8370728905}" srcOrd="0" destOrd="0" presId="urn:microsoft.com/office/officeart/2005/8/layout/hierarchy1"/>
    <dgm:cxn modelId="{46EFDBC9-76C6-4D55-A15B-FFA044F3D3DA}" type="presOf" srcId="{9F26FF91-81D4-4DDB-9564-10636A678020}" destId="{B6EB65E2-1741-402B-839C-609AA1828E7E}" srcOrd="0" destOrd="0" presId="urn:microsoft.com/office/officeart/2005/8/layout/hierarchy1"/>
    <dgm:cxn modelId="{F23B8ED3-F4C5-49EE-9395-C7F85FA6D1A4}" srcId="{9F26FF91-81D4-4DDB-9564-10636A678020}" destId="{B11696E4-8E2B-4196-BEFF-4A400FF31962}" srcOrd="2" destOrd="0" parTransId="{926AA123-8F4B-4AB7-B5EA-9564C59E0180}" sibTransId="{19E2F6E3-6D91-4101-926B-29CFA477912B}"/>
    <dgm:cxn modelId="{EBD7F6DE-272C-4E3E-A544-1CD9F001C866}" type="presOf" srcId="{333C8233-B064-48AF-B91E-7035FA1DEF5E}" destId="{D9CAB27C-A067-43DD-806F-2B17D0DDBD4B}" srcOrd="0" destOrd="0" presId="urn:microsoft.com/office/officeart/2005/8/layout/hierarchy1"/>
    <dgm:cxn modelId="{75FCA7F6-9125-4BE9-B6A1-C1770491CA48}" type="presOf" srcId="{22378A88-FA9C-452B-9D8F-E1FC0B33CED9}" destId="{ACBEF307-24BA-40A4-B3F2-DE3FCD62DBCC}" srcOrd="0" destOrd="0" presId="urn:microsoft.com/office/officeart/2005/8/layout/hierarchy1"/>
    <dgm:cxn modelId="{157ACE2F-B897-4CC3-B18D-AE659E1001F9}" type="presParOf" srcId="{ACBEF307-24BA-40A4-B3F2-DE3FCD62DBCC}" destId="{256BC39E-020B-4F6D-8082-16930457ACFE}" srcOrd="0" destOrd="0" presId="urn:microsoft.com/office/officeart/2005/8/layout/hierarchy1"/>
    <dgm:cxn modelId="{E8612335-0D90-48AB-AC0E-DC5B35DC22E3}" type="presParOf" srcId="{256BC39E-020B-4F6D-8082-16930457ACFE}" destId="{D011A67D-A976-4CDD-9BB1-004FF7AD6543}" srcOrd="0" destOrd="0" presId="urn:microsoft.com/office/officeart/2005/8/layout/hierarchy1"/>
    <dgm:cxn modelId="{2CB22870-C42A-40C6-A5E4-ADB8FA926B0C}" type="presParOf" srcId="{D011A67D-A976-4CDD-9BB1-004FF7AD6543}" destId="{6C0C151A-DDDB-44CC-B11C-4D31B6BD604A}" srcOrd="0" destOrd="0" presId="urn:microsoft.com/office/officeart/2005/8/layout/hierarchy1"/>
    <dgm:cxn modelId="{ABD51418-ECD0-40CF-AD7B-2562CB975ABA}" type="presParOf" srcId="{D011A67D-A976-4CDD-9BB1-004FF7AD6543}" destId="{D8DB3401-9B27-45BE-B015-9E379676FDA1}" srcOrd="1" destOrd="0" presId="urn:microsoft.com/office/officeart/2005/8/layout/hierarchy1"/>
    <dgm:cxn modelId="{DDD58575-7B0C-4654-ACA0-C791A856EAC4}" type="presParOf" srcId="{256BC39E-020B-4F6D-8082-16930457ACFE}" destId="{DACE7216-A9DA-4D2F-BF14-D0E9CFFA9238}" srcOrd="1" destOrd="0" presId="urn:microsoft.com/office/officeart/2005/8/layout/hierarchy1"/>
    <dgm:cxn modelId="{3E00B4A9-BBF8-4139-8624-E1F4A707D26B}" type="presParOf" srcId="{DACE7216-A9DA-4D2F-BF14-D0E9CFFA9238}" destId="{50F00337-493A-4DBB-B7C2-BC9F75A71C4C}" srcOrd="0" destOrd="0" presId="urn:microsoft.com/office/officeart/2005/8/layout/hierarchy1"/>
    <dgm:cxn modelId="{E8021D87-271B-43F3-B47D-36BFE393A959}" type="presParOf" srcId="{DACE7216-A9DA-4D2F-BF14-D0E9CFFA9238}" destId="{3F8E1675-B258-470B-99E5-6323DB3A7D03}" srcOrd="1" destOrd="0" presId="urn:microsoft.com/office/officeart/2005/8/layout/hierarchy1"/>
    <dgm:cxn modelId="{AC0B0760-855B-4C1C-BBBF-B675E887C0F9}" type="presParOf" srcId="{3F8E1675-B258-470B-99E5-6323DB3A7D03}" destId="{D2A94D6A-1D5B-42A2-B4F6-26DFF37E89EE}" srcOrd="0" destOrd="0" presId="urn:microsoft.com/office/officeart/2005/8/layout/hierarchy1"/>
    <dgm:cxn modelId="{8CCDBC70-E2FE-41B4-AB3A-CACEAF691CB9}" type="presParOf" srcId="{D2A94D6A-1D5B-42A2-B4F6-26DFF37E89EE}" destId="{53E5EE8E-71DB-4DA3-9317-87020EADF296}" srcOrd="0" destOrd="0" presId="urn:microsoft.com/office/officeart/2005/8/layout/hierarchy1"/>
    <dgm:cxn modelId="{077A8868-DB45-4D8E-8F6B-9E0443E1208C}" type="presParOf" srcId="{D2A94D6A-1D5B-42A2-B4F6-26DFF37E89EE}" destId="{EEA3649C-5660-4404-BA9E-362E0A71314E}" srcOrd="1" destOrd="0" presId="urn:microsoft.com/office/officeart/2005/8/layout/hierarchy1"/>
    <dgm:cxn modelId="{CEE4CDAF-D5EA-4530-AAB5-0D452767ACCC}" type="presParOf" srcId="{3F8E1675-B258-470B-99E5-6323DB3A7D03}" destId="{CFF48572-FCC4-4F41-9FB8-8B8374744553}" srcOrd="1" destOrd="0" presId="urn:microsoft.com/office/officeart/2005/8/layout/hierarchy1"/>
    <dgm:cxn modelId="{D90B1163-95CE-4ED8-8522-BBD0547264F0}" type="presParOf" srcId="{CFF48572-FCC4-4F41-9FB8-8B8374744553}" destId="{257B0366-F7E1-46BE-86A2-38734A8BBA61}" srcOrd="0" destOrd="0" presId="urn:microsoft.com/office/officeart/2005/8/layout/hierarchy1"/>
    <dgm:cxn modelId="{5AE4BCE8-DCD5-474D-9B6B-39948D3C5372}" type="presParOf" srcId="{CFF48572-FCC4-4F41-9FB8-8B8374744553}" destId="{CC6932AC-2774-4BD7-8703-42C1E7265229}" srcOrd="1" destOrd="0" presId="urn:microsoft.com/office/officeart/2005/8/layout/hierarchy1"/>
    <dgm:cxn modelId="{FC6495B0-574D-4982-B6B9-4730BA157323}" type="presParOf" srcId="{CC6932AC-2774-4BD7-8703-42C1E7265229}" destId="{DBFA09E2-B3DB-4CF4-B3E6-5540030CAC9A}" srcOrd="0" destOrd="0" presId="urn:microsoft.com/office/officeart/2005/8/layout/hierarchy1"/>
    <dgm:cxn modelId="{886E7BAF-9BB2-43C8-BF3A-4FBD110E67BC}" type="presParOf" srcId="{DBFA09E2-B3DB-4CF4-B3E6-5540030CAC9A}" destId="{F8EFE0B5-1500-420B-9721-ABF68F0AFF82}" srcOrd="0" destOrd="0" presId="urn:microsoft.com/office/officeart/2005/8/layout/hierarchy1"/>
    <dgm:cxn modelId="{03B5040B-6B6E-4CE8-BA83-4C174A72F92B}" type="presParOf" srcId="{DBFA09E2-B3DB-4CF4-B3E6-5540030CAC9A}" destId="{A931ADD2-0071-4097-962B-5999865E4AF2}" srcOrd="1" destOrd="0" presId="urn:microsoft.com/office/officeart/2005/8/layout/hierarchy1"/>
    <dgm:cxn modelId="{01CA1D6A-C09E-4000-813C-4C4E9A354160}" type="presParOf" srcId="{CC6932AC-2774-4BD7-8703-42C1E7265229}" destId="{CE31DDA3-F396-452E-98D2-A48176E3D629}" srcOrd="1" destOrd="0" presId="urn:microsoft.com/office/officeart/2005/8/layout/hierarchy1"/>
    <dgm:cxn modelId="{25FA305F-2556-4B11-9A09-71916A3C7752}" type="presParOf" srcId="{CFF48572-FCC4-4F41-9FB8-8B8374744553}" destId="{04EEB03A-9727-4BBE-BEC7-29A20BAAE7CD}" srcOrd="2" destOrd="0" presId="urn:microsoft.com/office/officeart/2005/8/layout/hierarchy1"/>
    <dgm:cxn modelId="{69E4746F-7F53-4754-97BC-DAE0D9550146}" type="presParOf" srcId="{CFF48572-FCC4-4F41-9FB8-8B8374744553}" destId="{5355C1CA-70AC-4488-95DB-88AFE83CC6BE}" srcOrd="3" destOrd="0" presId="urn:microsoft.com/office/officeart/2005/8/layout/hierarchy1"/>
    <dgm:cxn modelId="{DA9ABF62-4AFC-4C9C-905A-7DAC4A8E6ECD}" type="presParOf" srcId="{5355C1CA-70AC-4488-95DB-88AFE83CC6BE}" destId="{5B6C24F2-66C7-4EDF-8C03-E13F693403C4}" srcOrd="0" destOrd="0" presId="urn:microsoft.com/office/officeart/2005/8/layout/hierarchy1"/>
    <dgm:cxn modelId="{2C1DC7BD-C6B5-4B6A-AA6E-BC1931A1BD7A}" type="presParOf" srcId="{5B6C24F2-66C7-4EDF-8C03-E13F693403C4}" destId="{8E00751D-23DC-47E8-B75B-401B62B8C97B}" srcOrd="0" destOrd="0" presId="urn:microsoft.com/office/officeart/2005/8/layout/hierarchy1"/>
    <dgm:cxn modelId="{6343BC73-5502-4793-94AF-EAFFADAEC660}" type="presParOf" srcId="{5B6C24F2-66C7-4EDF-8C03-E13F693403C4}" destId="{76300F3C-44B4-4BB0-8861-1B8370728905}" srcOrd="1" destOrd="0" presId="urn:microsoft.com/office/officeart/2005/8/layout/hierarchy1"/>
    <dgm:cxn modelId="{D72062F6-109B-47F1-820A-991B425EB839}" type="presParOf" srcId="{5355C1CA-70AC-4488-95DB-88AFE83CC6BE}" destId="{9342ACBC-19AC-4739-BF10-25CF398446A9}" srcOrd="1" destOrd="0" presId="urn:microsoft.com/office/officeart/2005/8/layout/hierarchy1"/>
    <dgm:cxn modelId="{372575E6-D124-4A7C-A75B-F96469F82823}" type="presParOf" srcId="{DACE7216-A9DA-4D2F-BF14-D0E9CFFA9238}" destId="{48BE797D-349B-4182-87C0-40CB03FDF584}" srcOrd="2" destOrd="0" presId="urn:microsoft.com/office/officeart/2005/8/layout/hierarchy1"/>
    <dgm:cxn modelId="{C47EA7D7-DBEB-4267-82EC-155F7C659BF4}" type="presParOf" srcId="{DACE7216-A9DA-4D2F-BF14-D0E9CFFA9238}" destId="{F611E9F6-1763-4F06-A131-D49CD206576D}" srcOrd="3" destOrd="0" presId="urn:microsoft.com/office/officeart/2005/8/layout/hierarchy1"/>
    <dgm:cxn modelId="{BAAFE262-6371-4FAB-94A1-FB606C6E9E28}" type="presParOf" srcId="{F611E9F6-1763-4F06-A131-D49CD206576D}" destId="{9978B890-5FC9-4CBC-A661-F344DA82858E}" srcOrd="0" destOrd="0" presId="urn:microsoft.com/office/officeart/2005/8/layout/hierarchy1"/>
    <dgm:cxn modelId="{F5C04B53-D0F4-4A44-A667-5112839EAD7C}" type="presParOf" srcId="{9978B890-5FC9-4CBC-A661-F344DA82858E}" destId="{8A35E04D-3E6F-45D8-85B3-D60AC087FBC3}" srcOrd="0" destOrd="0" presId="urn:microsoft.com/office/officeart/2005/8/layout/hierarchy1"/>
    <dgm:cxn modelId="{958C07C0-7927-40A1-8D1E-423C6F6779AD}" type="presParOf" srcId="{9978B890-5FC9-4CBC-A661-F344DA82858E}" destId="{B6EB65E2-1741-402B-839C-609AA1828E7E}" srcOrd="1" destOrd="0" presId="urn:microsoft.com/office/officeart/2005/8/layout/hierarchy1"/>
    <dgm:cxn modelId="{E65888A9-2A23-49E4-800D-F91C5ECED839}" type="presParOf" srcId="{F611E9F6-1763-4F06-A131-D49CD206576D}" destId="{E68991D7-E533-4529-A924-17B49B084833}" srcOrd="1" destOrd="0" presId="urn:microsoft.com/office/officeart/2005/8/layout/hierarchy1"/>
    <dgm:cxn modelId="{FF5DFC89-4BEE-4C6E-B69D-C0B5BBB3BF0A}" type="presParOf" srcId="{E68991D7-E533-4529-A924-17B49B084833}" destId="{D13EDC3D-F773-4383-8493-CBE99D8C556D}" srcOrd="0" destOrd="0" presId="urn:microsoft.com/office/officeart/2005/8/layout/hierarchy1"/>
    <dgm:cxn modelId="{5D7461F8-0778-4CF7-A853-02D0BAFC1075}" type="presParOf" srcId="{E68991D7-E533-4529-A924-17B49B084833}" destId="{366B0073-4C86-4A0D-8517-972D96400794}" srcOrd="1" destOrd="0" presId="urn:microsoft.com/office/officeart/2005/8/layout/hierarchy1"/>
    <dgm:cxn modelId="{2066DE24-131C-448A-8E6C-C099C00C8EA0}" type="presParOf" srcId="{366B0073-4C86-4A0D-8517-972D96400794}" destId="{33D633E8-ABA9-46B3-8BD2-64B5359FEB7E}" srcOrd="0" destOrd="0" presId="urn:microsoft.com/office/officeart/2005/8/layout/hierarchy1"/>
    <dgm:cxn modelId="{406DAE5E-925E-405A-A42E-6B75C8C7D8A6}" type="presParOf" srcId="{33D633E8-ABA9-46B3-8BD2-64B5359FEB7E}" destId="{73A47B9B-DCF2-4114-864F-F3A17D779F6F}" srcOrd="0" destOrd="0" presId="urn:microsoft.com/office/officeart/2005/8/layout/hierarchy1"/>
    <dgm:cxn modelId="{1574AC4F-0CD1-4386-A447-6E04B41A3E84}" type="presParOf" srcId="{33D633E8-ABA9-46B3-8BD2-64B5359FEB7E}" destId="{FF9ABBDB-D9A2-40D1-966E-BF243DC7F56B}" srcOrd="1" destOrd="0" presId="urn:microsoft.com/office/officeart/2005/8/layout/hierarchy1"/>
    <dgm:cxn modelId="{ECFA3595-1E42-4223-93CF-C632F1169FE8}" type="presParOf" srcId="{366B0073-4C86-4A0D-8517-972D96400794}" destId="{DBB8AF31-1A3B-44C6-8FB9-EA8392343A73}" srcOrd="1" destOrd="0" presId="urn:microsoft.com/office/officeart/2005/8/layout/hierarchy1"/>
    <dgm:cxn modelId="{2B986AE3-D582-4A91-9648-1D630E0BA295}" type="presParOf" srcId="{E68991D7-E533-4529-A924-17B49B084833}" destId="{D9CAB27C-A067-43DD-806F-2B17D0DDBD4B}" srcOrd="2" destOrd="0" presId="urn:microsoft.com/office/officeart/2005/8/layout/hierarchy1"/>
    <dgm:cxn modelId="{6A278A0E-68F9-4CFB-8278-C848009CB04A}" type="presParOf" srcId="{E68991D7-E533-4529-A924-17B49B084833}" destId="{0656BAF9-9F3F-492D-876E-7D5453C97D12}" srcOrd="3" destOrd="0" presId="urn:microsoft.com/office/officeart/2005/8/layout/hierarchy1"/>
    <dgm:cxn modelId="{46319112-95F5-4C57-8A1C-B5965DDA5A44}" type="presParOf" srcId="{0656BAF9-9F3F-492D-876E-7D5453C97D12}" destId="{27C216D8-6560-42F0-8F1E-944F5BA54ADA}" srcOrd="0" destOrd="0" presId="urn:microsoft.com/office/officeart/2005/8/layout/hierarchy1"/>
    <dgm:cxn modelId="{316F3EA5-F269-4C85-BFCF-4634DFB4B081}" type="presParOf" srcId="{27C216D8-6560-42F0-8F1E-944F5BA54ADA}" destId="{741DEC9B-ACFD-445D-95E7-39C438F82EC6}" srcOrd="0" destOrd="0" presId="urn:microsoft.com/office/officeart/2005/8/layout/hierarchy1"/>
    <dgm:cxn modelId="{5B8E5B2A-4505-43E7-B954-D3FCDB6B85CC}" type="presParOf" srcId="{27C216D8-6560-42F0-8F1E-944F5BA54ADA}" destId="{241E0B48-B6EC-405F-8D26-6BC755B86540}" srcOrd="1" destOrd="0" presId="urn:microsoft.com/office/officeart/2005/8/layout/hierarchy1"/>
    <dgm:cxn modelId="{A17FA9B0-2DC1-4167-8E15-9E5151413EE1}" type="presParOf" srcId="{0656BAF9-9F3F-492D-876E-7D5453C97D12}" destId="{F98DE85B-9A52-4539-8492-CC1096A0091C}" srcOrd="1" destOrd="0" presId="urn:microsoft.com/office/officeart/2005/8/layout/hierarchy1"/>
    <dgm:cxn modelId="{3D91013A-1A36-445D-893A-A5411B32E37B}" type="presParOf" srcId="{E68991D7-E533-4529-A924-17B49B084833}" destId="{808BBC12-A116-4BCB-AB25-4312D0077CA1}" srcOrd="4" destOrd="0" presId="urn:microsoft.com/office/officeart/2005/8/layout/hierarchy1"/>
    <dgm:cxn modelId="{A44C5426-D75D-409C-8F0D-2F211666B38D}" type="presParOf" srcId="{E68991D7-E533-4529-A924-17B49B084833}" destId="{0203130A-42B8-455D-917C-2018C2E107D3}" srcOrd="5" destOrd="0" presId="urn:microsoft.com/office/officeart/2005/8/layout/hierarchy1"/>
    <dgm:cxn modelId="{A3A73A15-706E-4758-BAE5-37FC54D24048}" type="presParOf" srcId="{0203130A-42B8-455D-917C-2018C2E107D3}" destId="{F2D90D29-54DF-4F7C-943E-A2503088D967}" srcOrd="0" destOrd="0" presId="urn:microsoft.com/office/officeart/2005/8/layout/hierarchy1"/>
    <dgm:cxn modelId="{FDD18F49-B18B-4F9C-BF29-9256C32EB3EA}" type="presParOf" srcId="{F2D90D29-54DF-4F7C-943E-A2503088D967}" destId="{46ECB8D6-ADB2-403A-917A-052687D3C127}" srcOrd="0" destOrd="0" presId="urn:microsoft.com/office/officeart/2005/8/layout/hierarchy1"/>
    <dgm:cxn modelId="{4CFA0914-0959-4285-B1F0-4C8EAC634FE1}" type="presParOf" srcId="{F2D90D29-54DF-4F7C-943E-A2503088D967}" destId="{107545C4-3FAE-489E-87F6-DE75A390ED9B}" srcOrd="1" destOrd="0" presId="urn:microsoft.com/office/officeart/2005/8/layout/hierarchy1"/>
    <dgm:cxn modelId="{367C3A64-68DC-4B45-A23F-CFFD2581EABC}" type="presParOf" srcId="{0203130A-42B8-455D-917C-2018C2E107D3}" destId="{339E16BA-4AC4-443A-BB40-21C8C1B7B279}" srcOrd="1" destOrd="0" presId="urn:microsoft.com/office/officeart/2005/8/layout/hierarchy1"/>
    <dgm:cxn modelId="{EB4C91F8-EDB9-4CBF-9F6E-4D8A7CF88DFC}" type="presParOf" srcId="{E68991D7-E533-4529-A924-17B49B084833}" destId="{0ECACF37-1B8B-4920-976E-DC774B07E239}" srcOrd="6" destOrd="0" presId="urn:microsoft.com/office/officeart/2005/8/layout/hierarchy1"/>
    <dgm:cxn modelId="{49BB7C8A-4902-4597-8ED5-9C20B16F79FF}" type="presParOf" srcId="{E68991D7-E533-4529-A924-17B49B084833}" destId="{9D5D9089-9E31-425D-89A3-FB12CCAE0421}" srcOrd="7" destOrd="0" presId="urn:microsoft.com/office/officeart/2005/8/layout/hierarchy1"/>
    <dgm:cxn modelId="{14C9E2E8-10ED-4353-B98C-BFDB27036BF2}" type="presParOf" srcId="{9D5D9089-9E31-425D-89A3-FB12CCAE0421}" destId="{D6E33644-F5DF-4DD7-BB2F-F9BFE51F7921}" srcOrd="0" destOrd="0" presId="urn:microsoft.com/office/officeart/2005/8/layout/hierarchy1"/>
    <dgm:cxn modelId="{B859F669-3E6A-465F-8A83-804CBE5C7A8B}" type="presParOf" srcId="{D6E33644-F5DF-4DD7-BB2F-F9BFE51F7921}" destId="{FF65B3A4-E03D-4843-BC62-11E81158EB90}" srcOrd="0" destOrd="0" presId="urn:microsoft.com/office/officeart/2005/8/layout/hierarchy1"/>
    <dgm:cxn modelId="{BEE92B76-5936-4F83-840F-EDEFC4376876}" type="presParOf" srcId="{D6E33644-F5DF-4DD7-BB2F-F9BFE51F7921}" destId="{817E4886-014C-4D43-923D-A34DD58F9A13}" srcOrd="1" destOrd="0" presId="urn:microsoft.com/office/officeart/2005/8/layout/hierarchy1"/>
    <dgm:cxn modelId="{F0BBB77B-6B75-47DF-A052-A50AFA4775C6}" type="presParOf" srcId="{9D5D9089-9E31-425D-89A3-FB12CCAE0421}" destId="{714F0F67-4757-412A-BE09-B80753105B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CF1F944-3414-49BF-AA78-B1B15AC5D851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1689D-B908-408F-84CD-9BB4C6D9F102}">
      <dgm:prSet phldrT="[Text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ar-SA" sz="2400" dirty="0"/>
            <a:t>ابرز المزايا والحصانات</a:t>
          </a:r>
          <a:endParaRPr lang="en-US" sz="2400" dirty="0"/>
        </a:p>
      </dgm:t>
    </dgm:pt>
    <dgm:pt modelId="{5952E153-64E2-4335-93EE-5390737700C5}" type="parTrans" cxnId="{CF38A5ED-E3F7-499F-AC5C-ACB525C3595B}">
      <dgm:prSet/>
      <dgm:spPr/>
      <dgm:t>
        <a:bodyPr/>
        <a:lstStyle/>
        <a:p>
          <a:endParaRPr lang="en-US"/>
        </a:p>
      </dgm:t>
    </dgm:pt>
    <dgm:pt modelId="{B0DE6ED4-C040-4C11-9929-CE060090B887}" type="sibTrans" cxnId="{CF38A5ED-E3F7-499F-AC5C-ACB525C3595B}">
      <dgm:prSet/>
      <dgm:spPr/>
      <dgm:t>
        <a:bodyPr/>
        <a:lstStyle/>
        <a:p>
          <a:endParaRPr lang="en-US"/>
        </a:p>
      </dgm:t>
    </dgm:pt>
    <dgm:pt modelId="{1425F50C-9E07-4385-827A-46ECFAEAD5AE}">
      <dgm:prSet phldrT="[Text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ar-SA" dirty="0"/>
            <a:t>حصانة دبلوماسية للموظفين</a:t>
          </a:r>
          <a:endParaRPr lang="en-US" dirty="0"/>
        </a:p>
      </dgm:t>
    </dgm:pt>
    <dgm:pt modelId="{C5377D98-8C20-48DE-8DCA-E75D09250013}" type="parTrans" cxnId="{42BE0A76-94D3-433F-A7B8-D73D067A345D}">
      <dgm:prSet/>
      <dgm:spPr/>
      <dgm:t>
        <a:bodyPr/>
        <a:lstStyle/>
        <a:p>
          <a:endParaRPr lang="en-US"/>
        </a:p>
      </dgm:t>
    </dgm:pt>
    <dgm:pt modelId="{956D1CF8-6455-4883-9C18-398D83832F57}" type="sibTrans" cxnId="{42BE0A76-94D3-433F-A7B8-D73D067A345D}">
      <dgm:prSet/>
      <dgm:spPr/>
      <dgm:t>
        <a:bodyPr/>
        <a:lstStyle/>
        <a:p>
          <a:endParaRPr lang="en-US"/>
        </a:p>
      </dgm:t>
    </dgm:pt>
    <dgm:pt modelId="{A8CD8C87-A5D5-496F-985B-4A8EAD96E0B9}">
      <dgm:prSet phldrT="[Tex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البريد دبلوماسي</a:t>
          </a:r>
          <a:endParaRPr lang="en-US" dirty="0"/>
        </a:p>
      </dgm:t>
    </dgm:pt>
    <dgm:pt modelId="{A3E72CBF-E33C-40B3-9977-1411F2FF0D56}" type="parTrans" cxnId="{864CCC44-CD9D-4A51-8CF7-A5F3BD8C9105}">
      <dgm:prSet/>
      <dgm:spPr/>
      <dgm:t>
        <a:bodyPr/>
        <a:lstStyle/>
        <a:p>
          <a:endParaRPr lang="en-US"/>
        </a:p>
      </dgm:t>
    </dgm:pt>
    <dgm:pt modelId="{F9BDEBD4-907F-4FDB-A60D-2D5DDDB13B6A}" type="sibTrans" cxnId="{864CCC44-CD9D-4A51-8CF7-A5F3BD8C9105}">
      <dgm:prSet/>
      <dgm:spPr/>
      <dgm:t>
        <a:bodyPr/>
        <a:lstStyle/>
        <a:p>
          <a:endParaRPr lang="en-US"/>
        </a:p>
      </dgm:t>
    </dgm:pt>
    <dgm:pt modelId="{BCD3086D-9DD0-4F31-BF60-CA8EF03EB046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لا تخضع للضرائب والكمارك</a:t>
          </a:r>
          <a:endParaRPr lang="en-US" dirty="0"/>
        </a:p>
      </dgm:t>
    </dgm:pt>
    <dgm:pt modelId="{8F9F7048-6CD0-4384-85F2-5D500501CC8A}" type="parTrans" cxnId="{871D413F-2049-422A-A3A8-0BBC216FB0ED}">
      <dgm:prSet/>
      <dgm:spPr/>
      <dgm:t>
        <a:bodyPr/>
        <a:lstStyle/>
        <a:p>
          <a:endParaRPr lang="en-US"/>
        </a:p>
      </dgm:t>
    </dgm:pt>
    <dgm:pt modelId="{538D7CE5-EFBE-49AE-90BC-712873EA770C}" type="sibTrans" cxnId="{871D413F-2049-422A-A3A8-0BBC216FB0ED}">
      <dgm:prSet/>
      <dgm:spPr/>
      <dgm:t>
        <a:bodyPr/>
        <a:lstStyle/>
        <a:p>
          <a:endParaRPr lang="en-US"/>
        </a:p>
      </dgm:t>
    </dgm:pt>
    <dgm:pt modelId="{1A106300-CC80-4314-86CB-79CC387E55D8}">
      <dgm:prSet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SA" dirty="0"/>
            <a:t>الحصانة القضائية</a:t>
          </a:r>
          <a:endParaRPr lang="en-US" dirty="0"/>
        </a:p>
      </dgm:t>
    </dgm:pt>
    <dgm:pt modelId="{5ABBC709-894E-4D74-9849-7FD6BC165177}" type="parTrans" cxnId="{A0AA1003-3D77-4D82-9079-0AEE5CC8DFE7}">
      <dgm:prSet/>
      <dgm:spPr/>
      <dgm:t>
        <a:bodyPr/>
        <a:lstStyle/>
        <a:p>
          <a:endParaRPr lang="en-US"/>
        </a:p>
      </dgm:t>
    </dgm:pt>
    <dgm:pt modelId="{38C77BCD-A0BA-4721-9238-C8642C1CB57A}" type="sibTrans" cxnId="{A0AA1003-3D77-4D82-9079-0AEE5CC8DFE7}">
      <dgm:prSet/>
      <dgm:spPr/>
      <dgm:t>
        <a:bodyPr/>
        <a:lstStyle/>
        <a:p>
          <a:endParaRPr lang="en-US"/>
        </a:p>
      </dgm:t>
    </dgm:pt>
    <dgm:pt modelId="{AC0CE2C8-A476-4BC6-9FFE-DE47B02C5546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ar-SA" dirty="0"/>
            <a:t>المحاضر والجلسات </a:t>
          </a:r>
          <a:endParaRPr lang="en-US" dirty="0"/>
        </a:p>
      </dgm:t>
    </dgm:pt>
    <dgm:pt modelId="{4866F8E5-D0A4-46F2-9629-A0DE8CBF3B15}" type="parTrans" cxnId="{2A25F512-B67D-4BA5-BA00-4D275C036FBE}">
      <dgm:prSet/>
      <dgm:spPr/>
      <dgm:t>
        <a:bodyPr/>
        <a:lstStyle/>
        <a:p>
          <a:endParaRPr lang="en-US"/>
        </a:p>
      </dgm:t>
    </dgm:pt>
    <dgm:pt modelId="{10CB1111-228E-4EEB-90E3-ABF22B36E172}" type="sibTrans" cxnId="{2A25F512-B67D-4BA5-BA00-4D275C036FBE}">
      <dgm:prSet/>
      <dgm:spPr/>
      <dgm:t>
        <a:bodyPr/>
        <a:lstStyle/>
        <a:p>
          <a:endParaRPr lang="en-US"/>
        </a:p>
      </dgm:t>
    </dgm:pt>
    <dgm:pt modelId="{10BC42E2-35C9-4E47-A752-7FCD793991D0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ar-SA" dirty="0"/>
            <a:t>حرمة الابنية والملحقات</a:t>
          </a:r>
          <a:endParaRPr lang="en-US" dirty="0"/>
        </a:p>
      </dgm:t>
    </dgm:pt>
    <dgm:pt modelId="{EFB953CB-772B-4D3C-A81E-4BDBF6A9B781}" type="parTrans" cxnId="{BA2BF066-942A-4B39-ACC2-6B41B02795E9}">
      <dgm:prSet/>
      <dgm:spPr/>
      <dgm:t>
        <a:bodyPr/>
        <a:lstStyle/>
        <a:p>
          <a:endParaRPr lang="en-US"/>
        </a:p>
      </dgm:t>
    </dgm:pt>
    <dgm:pt modelId="{A90133C9-E06E-43FD-B3B3-57EBFD7A4E46}" type="sibTrans" cxnId="{BA2BF066-942A-4B39-ACC2-6B41B02795E9}">
      <dgm:prSet/>
      <dgm:spPr/>
      <dgm:t>
        <a:bodyPr/>
        <a:lstStyle/>
        <a:p>
          <a:endParaRPr lang="en-US"/>
        </a:p>
      </dgm:t>
    </dgm:pt>
    <dgm:pt modelId="{7B84637E-82A8-41B6-AE1E-53ACB31CD0BC}" type="pres">
      <dgm:prSet presAssocID="{BCF1F944-3414-49BF-AA78-B1B15AC5D8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E869E2-00D2-4FC1-B91F-3F4E6080C662}" type="pres">
      <dgm:prSet presAssocID="{2991689D-B908-408F-84CD-9BB4C6D9F102}" presName="hierRoot1" presStyleCnt="0"/>
      <dgm:spPr/>
    </dgm:pt>
    <dgm:pt modelId="{5F8EB799-1C3B-478C-9E95-E30712882745}" type="pres">
      <dgm:prSet presAssocID="{2991689D-B908-408F-84CD-9BB4C6D9F102}" presName="composite" presStyleCnt="0"/>
      <dgm:spPr/>
    </dgm:pt>
    <dgm:pt modelId="{3B7AB1F7-30A6-45A8-8605-441D4FAA1B77}" type="pres">
      <dgm:prSet presAssocID="{2991689D-B908-408F-84CD-9BB4C6D9F102}" presName="background" presStyleLbl="node0" presStyleIdx="0" presStyleCnt="1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ECD0594-1BFA-43CB-B51C-180949C9A05E}" type="pres">
      <dgm:prSet presAssocID="{2991689D-B908-408F-84CD-9BB4C6D9F102}" presName="text" presStyleLbl="fgAcc0" presStyleIdx="0" presStyleCnt="1" custScaleX="252083" custLinFactNeighborX="6423" custLinFactNeighborY="-75431">
        <dgm:presLayoutVars>
          <dgm:chPref val="3"/>
        </dgm:presLayoutVars>
      </dgm:prSet>
      <dgm:spPr/>
    </dgm:pt>
    <dgm:pt modelId="{7515A249-9916-496B-B00B-070F2FBE7869}" type="pres">
      <dgm:prSet presAssocID="{2991689D-B908-408F-84CD-9BB4C6D9F102}" presName="hierChild2" presStyleCnt="0"/>
      <dgm:spPr/>
    </dgm:pt>
    <dgm:pt modelId="{34214371-E03B-4127-81F2-003203BC8C3F}" type="pres">
      <dgm:prSet presAssocID="{C5377D98-8C20-48DE-8DCA-E75D09250013}" presName="Name10" presStyleLbl="parChTrans1D2" presStyleIdx="0" presStyleCnt="6"/>
      <dgm:spPr/>
    </dgm:pt>
    <dgm:pt modelId="{A7F945BB-813C-4850-BB8E-7ECAB7FD6CB0}" type="pres">
      <dgm:prSet presAssocID="{1425F50C-9E07-4385-827A-46ECFAEAD5AE}" presName="hierRoot2" presStyleCnt="0"/>
      <dgm:spPr/>
    </dgm:pt>
    <dgm:pt modelId="{DAAAC300-FE82-4368-B8D9-9867B8C951ED}" type="pres">
      <dgm:prSet presAssocID="{1425F50C-9E07-4385-827A-46ECFAEAD5AE}" presName="composite2" presStyleCnt="0"/>
      <dgm:spPr/>
    </dgm:pt>
    <dgm:pt modelId="{ABD265B4-0636-41B4-8E9E-FB7C09E28FA8}" type="pres">
      <dgm:prSet presAssocID="{1425F50C-9E07-4385-827A-46ECFAEAD5AE}" presName="background2" presStyleLbl="node2" presStyleIdx="0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53C5D541-84BA-4292-826A-C69B52E35751}" type="pres">
      <dgm:prSet presAssocID="{1425F50C-9E07-4385-827A-46ECFAEAD5AE}" presName="text2" presStyleLbl="fgAcc2" presStyleIdx="0" presStyleCnt="6" custScaleY="478798" custLinFactNeighborY="68374">
        <dgm:presLayoutVars>
          <dgm:chPref val="3"/>
        </dgm:presLayoutVars>
      </dgm:prSet>
      <dgm:spPr/>
    </dgm:pt>
    <dgm:pt modelId="{6245C811-0618-4566-99EE-68CB6D00E928}" type="pres">
      <dgm:prSet presAssocID="{1425F50C-9E07-4385-827A-46ECFAEAD5AE}" presName="hierChild3" presStyleCnt="0"/>
      <dgm:spPr/>
    </dgm:pt>
    <dgm:pt modelId="{F555158E-F78C-4E04-9E89-C8710157BD26}" type="pres">
      <dgm:prSet presAssocID="{A3E72CBF-E33C-40B3-9977-1411F2FF0D56}" presName="Name10" presStyleLbl="parChTrans1D2" presStyleIdx="1" presStyleCnt="6"/>
      <dgm:spPr/>
    </dgm:pt>
    <dgm:pt modelId="{05E67E98-98AB-45A5-B3FD-2D24FE85F157}" type="pres">
      <dgm:prSet presAssocID="{A8CD8C87-A5D5-496F-985B-4A8EAD96E0B9}" presName="hierRoot2" presStyleCnt="0"/>
      <dgm:spPr/>
    </dgm:pt>
    <dgm:pt modelId="{74C3F7F9-7E3F-4362-B0CF-0F84BE386555}" type="pres">
      <dgm:prSet presAssocID="{A8CD8C87-A5D5-496F-985B-4A8EAD96E0B9}" presName="composite2" presStyleCnt="0"/>
      <dgm:spPr/>
    </dgm:pt>
    <dgm:pt modelId="{E8431A95-3E77-4EDB-B2F1-230085679C5B}" type="pres">
      <dgm:prSet presAssocID="{A8CD8C87-A5D5-496F-985B-4A8EAD96E0B9}" presName="background2" presStyleLbl="node2" presStyleIdx="1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38941669-4DB4-4C49-B88E-21AFE6B64F18}" type="pres">
      <dgm:prSet presAssocID="{A8CD8C87-A5D5-496F-985B-4A8EAD96E0B9}" presName="text2" presStyleLbl="fgAcc2" presStyleIdx="1" presStyleCnt="6" custScaleY="478798" custLinFactNeighborY="68374">
        <dgm:presLayoutVars>
          <dgm:chPref val="3"/>
        </dgm:presLayoutVars>
      </dgm:prSet>
      <dgm:spPr/>
    </dgm:pt>
    <dgm:pt modelId="{736F5F75-ACBE-429D-A4F1-A9D9312C929A}" type="pres">
      <dgm:prSet presAssocID="{A8CD8C87-A5D5-496F-985B-4A8EAD96E0B9}" presName="hierChild3" presStyleCnt="0"/>
      <dgm:spPr/>
    </dgm:pt>
    <dgm:pt modelId="{71689A2A-F969-40B7-B163-9952F6F53858}" type="pres">
      <dgm:prSet presAssocID="{8F9F7048-6CD0-4384-85F2-5D500501CC8A}" presName="Name10" presStyleLbl="parChTrans1D2" presStyleIdx="2" presStyleCnt="6"/>
      <dgm:spPr/>
    </dgm:pt>
    <dgm:pt modelId="{9EE00EAF-B15C-4D61-95C9-1E04FC094563}" type="pres">
      <dgm:prSet presAssocID="{BCD3086D-9DD0-4F31-BF60-CA8EF03EB046}" presName="hierRoot2" presStyleCnt="0"/>
      <dgm:spPr/>
    </dgm:pt>
    <dgm:pt modelId="{1B28D9EA-38DF-4EC2-8945-37DAB57E31DE}" type="pres">
      <dgm:prSet presAssocID="{BCD3086D-9DD0-4F31-BF60-CA8EF03EB046}" presName="composite2" presStyleCnt="0"/>
      <dgm:spPr/>
    </dgm:pt>
    <dgm:pt modelId="{BDAA240F-5DEC-41CF-A1AB-47BA1783CB90}" type="pres">
      <dgm:prSet presAssocID="{BCD3086D-9DD0-4F31-BF60-CA8EF03EB046}" presName="background2" presStyleLbl="node2" presStyleIdx="2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80913DD1-8D68-4D79-9AF7-63207010A226}" type="pres">
      <dgm:prSet presAssocID="{BCD3086D-9DD0-4F31-BF60-CA8EF03EB046}" presName="text2" presStyleLbl="fgAcc2" presStyleIdx="2" presStyleCnt="6" custScaleY="478798" custLinFactNeighborY="68374">
        <dgm:presLayoutVars>
          <dgm:chPref val="3"/>
        </dgm:presLayoutVars>
      </dgm:prSet>
      <dgm:spPr/>
    </dgm:pt>
    <dgm:pt modelId="{D5DD1A5F-FDC1-4FAE-A8CE-9280453497EA}" type="pres">
      <dgm:prSet presAssocID="{BCD3086D-9DD0-4F31-BF60-CA8EF03EB046}" presName="hierChild3" presStyleCnt="0"/>
      <dgm:spPr/>
    </dgm:pt>
    <dgm:pt modelId="{C920D4C6-01EF-4F4F-BA36-10B61F61B615}" type="pres">
      <dgm:prSet presAssocID="{5ABBC709-894E-4D74-9849-7FD6BC165177}" presName="Name10" presStyleLbl="parChTrans1D2" presStyleIdx="3" presStyleCnt="6"/>
      <dgm:spPr/>
    </dgm:pt>
    <dgm:pt modelId="{0EA16966-ECE4-4334-87BA-D77BF83EC6BC}" type="pres">
      <dgm:prSet presAssocID="{1A106300-CC80-4314-86CB-79CC387E55D8}" presName="hierRoot2" presStyleCnt="0"/>
      <dgm:spPr/>
    </dgm:pt>
    <dgm:pt modelId="{44DA4C42-35A2-43C3-842B-3B200A42587F}" type="pres">
      <dgm:prSet presAssocID="{1A106300-CC80-4314-86CB-79CC387E55D8}" presName="composite2" presStyleCnt="0"/>
      <dgm:spPr/>
    </dgm:pt>
    <dgm:pt modelId="{00BE56BB-22E8-4EB8-9619-190E7EA05FFF}" type="pres">
      <dgm:prSet presAssocID="{1A106300-CC80-4314-86CB-79CC387E55D8}" presName="background2" presStyleLbl="node2" presStyleIdx="3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48C16F22-204A-4D6E-8B2E-BE3DDDCE9DF6}" type="pres">
      <dgm:prSet presAssocID="{1A106300-CC80-4314-86CB-79CC387E55D8}" presName="text2" presStyleLbl="fgAcc2" presStyleIdx="3" presStyleCnt="6" custScaleY="478798" custLinFactNeighborY="68374">
        <dgm:presLayoutVars>
          <dgm:chPref val="3"/>
        </dgm:presLayoutVars>
      </dgm:prSet>
      <dgm:spPr/>
    </dgm:pt>
    <dgm:pt modelId="{ED55885F-E5CA-4486-AEF6-C57D30047F6F}" type="pres">
      <dgm:prSet presAssocID="{1A106300-CC80-4314-86CB-79CC387E55D8}" presName="hierChild3" presStyleCnt="0"/>
      <dgm:spPr/>
    </dgm:pt>
    <dgm:pt modelId="{CEE3BF5A-D318-473D-8BCB-8DB7F7609993}" type="pres">
      <dgm:prSet presAssocID="{4866F8E5-D0A4-46F2-9629-A0DE8CBF3B15}" presName="Name10" presStyleLbl="parChTrans1D2" presStyleIdx="4" presStyleCnt="6"/>
      <dgm:spPr/>
    </dgm:pt>
    <dgm:pt modelId="{11CF7029-DC9F-413A-AB3D-74371CE5BEFA}" type="pres">
      <dgm:prSet presAssocID="{AC0CE2C8-A476-4BC6-9FFE-DE47B02C5546}" presName="hierRoot2" presStyleCnt="0"/>
      <dgm:spPr/>
    </dgm:pt>
    <dgm:pt modelId="{2549FA93-A530-421C-8568-833A7F54593C}" type="pres">
      <dgm:prSet presAssocID="{AC0CE2C8-A476-4BC6-9FFE-DE47B02C5546}" presName="composite2" presStyleCnt="0"/>
      <dgm:spPr/>
    </dgm:pt>
    <dgm:pt modelId="{C4763881-D0D5-4793-9ABF-F99AB410D39E}" type="pres">
      <dgm:prSet presAssocID="{AC0CE2C8-A476-4BC6-9FFE-DE47B02C5546}" presName="background2" presStyleLbl="node2" presStyleIdx="4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2B637A0-FA4E-4346-8113-830A55547E49}" type="pres">
      <dgm:prSet presAssocID="{AC0CE2C8-A476-4BC6-9FFE-DE47B02C5546}" presName="text2" presStyleLbl="fgAcc2" presStyleIdx="4" presStyleCnt="6" custScaleY="478798" custLinFactNeighborY="68374">
        <dgm:presLayoutVars>
          <dgm:chPref val="3"/>
        </dgm:presLayoutVars>
      </dgm:prSet>
      <dgm:spPr/>
    </dgm:pt>
    <dgm:pt modelId="{3879AA5B-8B71-4AAE-9B1A-FBEA5DA9538C}" type="pres">
      <dgm:prSet presAssocID="{AC0CE2C8-A476-4BC6-9FFE-DE47B02C5546}" presName="hierChild3" presStyleCnt="0"/>
      <dgm:spPr/>
    </dgm:pt>
    <dgm:pt modelId="{0FE1BDFB-FFE4-4AA5-A61A-B2C73E0E3D77}" type="pres">
      <dgm:prSet presAssocID="{EFB953CB-772B-4D3C-A81E-4BDBF6A9B781}" presName="Name10" presStyleLbl="parChTrans1D2" presStyleIdx="5" presStyleCnt="6"/>
      <dgm:spPr/>
    </dgm:pt>
    <dgm:pt modelId="{53BD262C-8288-43CD-865C-956FE0AC03B9}" type="pres">
      <dgm:prSet presAssocID="{10BC42E2-35C9-4E47-A752-7FCD793991D0}" presName="hierRoot2" presStyleCnt="0"/>
      <dgm:spPr/>
    </dgm:pt>
    <dgm:pt modelId="{774E78CF-09BF-4881-9790-E0EDB11F504A}" type="pres">
      <dgm:prSet presAssocID="{10BC42E2-35C9-4E47-A752-7FCD793991D0}" presName="composite2" presStyleCnt="0"/>
      <dgm:spPr/>
    </dgm:pt>
    <dgm:pt modelId="{10A5B387-999F-4144-88DC-A30073670F75}" type="pres">
      <dgm:prSet presAssocID="{10BC42E2-35C9-4E47-A752-7FCD793991D0}" presName="background2" presStyleLbl="node2" presStyleIdx="5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D01A794D-BE3A-46AA-A465-C72A2405AA88}" type="pres">
      <dgm:prSet presAssocID="{10BC42E2-35C9-4E47-A752-7FCD793991D0}" presName="text2" presStyleLbl="fgAcc2" presStyleIdx="5" presStyleCnt="6" custScaleY="478798" custLinFactNeighborY="68374">
        <dgm:presLayoutVars>
          <dgm:chPref val="3"/>
        </dgm:presLayoutVars>
      </dgm:prSet>
      <dgm:spPr/>
    </dgm:pt>
    <dgm:pt modelId="{8D47BD46-DF3F-4FD9-A9D3-8F6B47606980}" type="pres">
      <dgm:prSet presAssocID="{10BC42E2-35C9-4E47-A752-7FCD793991D0}" presName="hierChild3" presStyleCnt="0"/>
      <dgm:spPr/>
    </dgm:pt>
  </dgm:ptLst>
  <dgm:cxnLst>
    <dgm:cxn modelId="{AB736C00-02DF-4188-98B2-B1908DF9D008}" type="presOf" srcId="{C5377D98-8C20-48DE-8DCA-E75D09250013}" destId="{34214371-E03B-4127-81F2-003203BC8C3F}" srcOrd="0" destOrd="0" presId="urn:microsoft.com/office/officeart/2005/8/layout/hierarchy1"/>
    <dgm:cxn modelId="{A0AA1003-3D77-4D82-9079-0AEE5CC8DFE7}" srcId="{2991689D-B908-408F-84CD-9BB4C6D9F102}" destId="{1A106300-CC80-4314-86CB-79CC387E55D8}" srcOrd="3" destOrd="0" parTransId="{5ABBC709-894E-4D74-9849-7FD6BC165177}" sibTransId="{38C77BCD-A0BA-4721-9238-C8642C1CB57A}"/>
    <dgm:cxn modelId="{8ED71510-60C1-4A39-9128-100AE872A424}" type="presOf" srcId="{1A106300-CC80-4314-86CB-79CC387E55D8}" destId="{48C16F22-204A-4D6E-8B2E-BE3DDDCE9DF6}" srcOrd="0" destOrd="0" presId="urn:microsoft.com/office/officeart/2005/8/layout/hierarchy1"/>
    <dgm:cxn modelId="{2A25F512-B67D-4BA5-BA00-4D275C036FBE}" srcId="{2991689D-B908-408F-84CD-9BB4C6D9F102}" destId="{AC0CE2C8-A476-4BC6-9FFE-DE47B02C5546}" srcOrd="4" destOrd="0" parTransId="{4866F8E5-D0A4-46F2-9629-A0DE8CBF3B15}" sibTransId="{10CB1111-228E-4EEB-90E3-ABF22B36E172}"/>
    <dgm:cxn modelId="{DFE92916-DE21-4897-94D0-E532908C0865}" type="presOf" srcId="{BCD3086D-9DD0-4F31-BF60-CA8EF03EB046}" destId="{80913DD1-8D68-4D79-9AF7-63207010A226}" srcOrd="0" destOrd="0" presId="urn:microsoft.com/office/officeart/2005/8/layout/hierarchy1"/>
    <dgm:cxn modelId="{3D01941A-8689-41B2-B13C-F8ED21570353}" type="presOf" srcId="{1425F50C-9E07-4385-827A-46ECFAEAD5AE}" destId="{53C5D541-84BA-4292-826A-C69B52E35751}" srcOrd="0" destOrd="0" presId="urn:microsoft.com/office/officeart/2005/8/layout/hierarchy1"/>
    <dgm:cxn modelId="{E131F01D-1E9F-4F7A-8044-C06CE639936A}" type="presOf" srcId="{4866F8E5-D0A4-46F2-9629-A0DE8CBF3B15}" destId="{CEE3BF5A-D318-473D-8BCB-8DB7F7609993}" srcOrd="0" destOrd="0" presId="urn:microsoft.com/office/officeart/2005/8/layout/hierarchy1"/>
    <dgm:cxn modelId="{871D413F-2049-422A-A3A8-0BBC216FB0ED}" srcId="{2991689D-B908-408F-84CD-9BB4C6D9F102}" destId="{BCD3086D-9DD0-4F31-BF60-CA8EF03EB046}" srcOrd="2" destOrd="0" parTransId="{8F9F7048-6CD0-4384-85F2-5D500501CC8A}" sibTransId="{538D7CE5-EFBE-49AE-90BC-712873EA770C}"/>
    <dgm:cxn modelId="{864CCC44-CD9D-4A51-8CF7-A5F3BD8C9105}" srcId="{2991689D-B908-408F-84CD-9BB4C6D9F102}" destId="{A8CD8C87-A5D5-496F-985B-4A8EAD96E0B9}" srcOrd="1" destOrd="0" parTransId="{A3E72CBF-E33C-40B3-9977-1411F2FF0D56}" sibTransId="{F9BDEBD4-907F-4FDB-A60D-2D5DDDB13B6A}"/>
    <dgm:cxn modelId="{BA2BF066-942A-4B39-ACC2-6B41B02795E9}" srcId="{2991689D-B908-408F-84CD-9BB4C6D9F102}" destId="{10BC42E2-35C9-4E47-A752-7FCD793991D0}" srcOrd="5" destOrd="0" parTransId="{EFB953CB-772B-4D3C-A81E-4BDBF6A9B781}" sibTransId="{A90133C9-E06E-43FD-B3B3-57EBFD7A4E46}"/>
    <dgm:cxn modelId="{42BE0A76-94D3-433F-A7B8-D73D067A345D}" srcId="{2991689D-B908-408F-84CD-9BB4C6D9F102}" destId="{1425F50C-9E07-4385-827A-46ECFAEAD5AE}" srcOrd="0" destOrd="0" parTransId="{C5377D98-8C20-48DE-8DCA-E75D09250013}" sibTransId="{956D1CF8-6455-4883-9C18-398D83832F57}"/>
    <dgm:cxn modelId="{C306337C-3F75-463C-B8F4-FA49AC59816B}" type="presOf" srcId="{AC0CE2C8-A476-4BC6-9FFE-DE47B02C5546}" destId="{12B637A0-FA4E-4346-8113-830A55547E49}" srcOrd="0" destOrd="0" presId="urn:microsoft.com/office/officeart/2005/8/layout/hierarchy1"/>
    <dgm:cxn modelId="{359A7589-7D85-4920-A5B0-3A9BC55E21E9}" type="presOf" srcId="{A8CD8C87-A5D5-496F-985B-4A8EAD96E0B9}" destId="{38941669-4DB4-4C49-B88E-21AFE6B64F18}" srcOrd="0" destOrd="0" presId="urn:microsoft.com/office/officeart/2005/8/layout/hierarchy1"/>
    <dgm:cxn modelId="{0C9BC4A9-326A-409C-9283-6B4444E32027}" type="presOf" srcId="{A3E72CBF-E33C-40B3-9977-1411F2FF0D56}" destId="{F555158E-F78C-4E04-9E89-C8710157BD26}" srcOrd="0" destOrd="0" presId="urn:microsoft.com/office/officeart/2005/8/layout/hierarchy1"/>
    <dgm:cxn modelId="{88FBC0DD-A6AC-4D73-BB58-12467A4AF1B0}" type="presOf" srcId="{8F9F7048-6CD0-4384-85F2-5D500501CC8A}" destId="{71689A2A-F969-40B7-B163-9952F6F53858}" srcOrd="0" destOrd="0" presId="urn:microsoft.com/office/officeart/2005/8/layout/hierarchy1"/>
    <dgm:cxn modelId="{3A86A8EC-0967-4080-B72C-3579FD9FCEBA}" type="presOf" srcId="{EFB953CB-772B-4D3C-A81E-4BDBF6A9B781}" destId="{0FE1BDFB-FFE4-4AA5-A61A-B2C73E0E3D77}" srcOrd="0" destOrd="0" presId="urn:microsoft.com/office/officeart/2005/8/layout/hierarchy1"/>
    <dgm:cxn modelId="{CF38A5ED-E3F7-499F-AC5C-ACB525C3595B}" srcId="{BCF1F944-3414-49BF-AA78-B1B15AC5D851}" destId="{2991689D-B908-408F-84CD-9BB4C6D9F102}" srcOrd="0" destOrd="0" parTransId="{5952E153-64E2-4335-93EE-5390737700C5}" sibTransId="{B0DE6ED4-C040-4C11-9929-CE060090B887}"/>
    <dgm:cxn modelId="{7F78CFEF-DDDF-4F40-94A5-D4BBF84D2766}" type="presOf" srcId="{10BC42E2-35C9-4E47-A752-7FCD793991D0}" destId="{D01A794D-BE3A-46AA-A465-C72A2405AA88}" srcOrd="0" destOrd="0" presId="urn:microsoft.com/office/officeart/2005/8/layout/hierarchy1"/>
    <dgm:cxn modelId="{8346F9F3-5DBD-4A03-B151-7F8523A16759}" type="presOf" srcId="{BCF1F944-3414-49BF-AA78-B1B15AC5D851}" destId="{7B84637E-82A8-41B6-AE1E-53ACB31CD0BC}" srcOrd="0" destOrd="0" presId="urn:microsoft.com/office/officeart/2005/8/layout/hierarchy1"/>
    <dgm:cxn modelId="{CE9738F9-3DEE-4C0F-A075-C695566E70E0}" type="presOf" srcId="{5ABBC709-894E-4D74-9849-7FD6BC165177}" destId="{C920D4C6-01EF-4F4F-BA36-10B61F61B615}" srcOrd="0" destOrd="0" presId="urn:microsoft.com/office/officeart/2005/8/layout/hierarchy1"/>
    <dgm:cxn modelId="{100C27FD-C323-4E02-9D00-E134153A8557}" type="presOf" srcId="{2991689D-B908-408F-84CD-9BB4C6D9F102}" destId="{1ECD0594-1BFA-43CB-B51C-180949C9A05E}" srcOrd="0" destOrd="0" presId="urn:microsoft.com/office/officeart/2005/8/layout/hierarchy1"/>
    <dgm:cxn modelId="{7A0CDDBD-F3A4-4131-8CAC-ABA40FB7651C}" type="presParOf" srcId="{7B84637E-82A8-41B6-AE1E-53ACB31CD0BC}" destId="{3BE869E2-00D2-4FC1-B91F-3F4E6080C662}" srcOrd="0" destOrd="0" presId="urn:microsoft.com/office/officeart/2005/8/layout/hierarchy1"/>
    <dgm:cxn modelId="{5F8965E9-D42D-45AB-BECB-AFEEA7D94FDC}" type="presParOf" srcId="{3BE869E2-00D2-4FC1-B91F-3F4E6080C662}" destId="{5F8EB799-1C3B-478C-9E95-E30712882745}" srcOrd="0" destOrd="0" presId="urn:microsoft.com/office/officeart/2005/8/layout/hierarchy1"/>
    <dgm:cxn modelId="{746FFCB9-6712-458C-BAA1-0B5EFBF50457}" type="presParOf" srcId="{5F8EB799-1C3B-478C-9E95-E30712882745}" destId="{3B7AB1F7-30A6-45A8-8605-441D4FAA1B77}" srcOrd="0" destOrd="0" presId="urn:microsoft.com/office/officeart/2005/8/layout/hierarchy1"/>
    <dgm:cxn modelId="{14556E4B-3959-4331-8887-F7F90DA521C4}" type="presParOf" srcId="{5F8EB799-1C3B-478C-9E95-E30712882745}" destId="{1ECD0594-1BFA-43CB-B51C-180949C9A05E}" srcOrd="1" destOrd="0" presId="urn:microsoft.com/office/officeart/2005/8/layout/hierarchy1"/>
    <dgm:cxn modelId="{11E66B9D-A631-478F-8885-733965DFC4D0}" type="presParOf" srcId="{3BE869E2-00D2-4FC1-B91F-3F4E6080C662}" destId="{7515A249-9916-496B-B00B-070F2FBE7869}" srcOrd="1" destOrd="0" presId="urn:microsoft.com/office/officeart/2005/8/layout/hierarchy1"/>
    <dgm:cxn modelId="{1F0FD566-2E88-443E-8FB9-03951D30F021}" type="presParOf" srcId="{7515A249-9916-496B-B00B-070F2FBE7869}" destId="{34214371-E03B-4127-81F2-003203BC8C3F}" srcOrd="0" destOrd="0" presId="urn:microsoft.com/office/officeart/2005/8/layout/hierarchy1"/>
    <dgm:cxn modelId="{46BD6D67-4065-4662-9019-D6D16BD1F80C}" type="presParOf" srcId="{7515A249-9916-496B-B00B-070F2FBE7869}" destId="{A7F945BB-813C-4850-BB8E-7ECAB7FD6CB0}" srcOrd="1" destOrd="0" presId="urn:microsoft.com/office/officeart/2005/8/layout/hierarchy1"/>
    <dgm:cxn modelId="{1ABB0D4D-5F12-426B-A894-796E631B5501}" type="presParOf" srcId="{A7F945BB-813C-4850-BB8E-7ECAB7FD6CB0}" destId="{DAAAC300-FE82-4368-B8D9-9867B8C951ED}" srcOrd="0" destOrd="0" presId="urn:microsoft.com/office/officeart/2005/8/layout/hierarchy1"/>
    <dgm:cxn modelId="{EE2B97BE-58B4-4C8B-90AF-09793DD40C9E}" type="presParOf" srcId="{DAAAC300-FE82-4368-B8D9-9867B8C951ED}" destId="{ABD265B4-0636-41B4-8E9E-FB7C09E28FA8}" srcOrd="0" destOrd="0" presId="urn:microsoft.com/office/officeart/2005/8/layout/hierarchy1"/>
    <dgm:cxn modelId="{7EC0AE09-F254-4A9F-A2BB-F4C364025C5D}" type="presParOf" srcId="{DAAAC300-FE82-4368-B8D9-9867B8C951ED}" destId="{53C5D541-84BA-4292-826A-C69B52E35751}" srcOrd="1" destOrd="0" presId="urn:microsoft.com/office/officeart/2005/8/layout/hierarchy1"/>
    <dgm:cxn modelId="{62A082A1-F712-4F15-AA7A-B99F438616D4}" type="presParOf" srcId="{A7F945BB-813C-4850-BB8E-7ECAB7FD6CB0}" destId="{6245C811-0618-4566-99EE-68CB6D00E928}" srcOrd="1" destOrd="0" presId="urn:microsoft.com/office/officeart/2005/8/layout/hierarchy1"/>
    <dgm:cxn modelId="{6CC763CF-E086-4BFF-84C2-F5D40F5D8915}" type="presParOf" srcId="{7515A249-9916-496B-B00B-070F2FBE7869}" destId="{F555158E-F78C-4E04-9E89-C8710157BD26}" srcOrd="2" destOrd="0" presId="urn:microsoft.com/office/officeart/2005/8/layout/hierarchy1"/>
    <dgm:cxn modelId="{E25D2077-E09D-4482-A3C9-21FCB981C06A}" type="presParOf" srcId="{7515A249-9916-496B-B00B-070F2FBE7869}" destId="{05E67E98-98AB-45A5-B3FD-2D24FE85F157}" srcOrd="3" destOrd="0" presId="urn:microsoft.com/office/officeart/2005/8/layout/hierarchy1"/>
    <dgm:cxn modelId="{8200FEB2-D817-493E-ABBB-631E8D8A6B77}" type="presParOf" srcId="{05E67E98-98AB-45A5-B3FD-2D24FE85F157}" destId="{74C3F7F9-7E3F-4362-B0CF-0F84BE386555}" srcOrd="0" destOrd="0" presId="urn:microsoft.com/office/officeart/2005/8/layout/hierarchy1"/>
    <dgm:cxn modelId="{9B7652C4-7BCD-45F4-902A-8E41A08A20B3}" type="presParOf" srcId="{74C3F7F9-7E3F-4362-B0CF-0F84BE386555}" destId="{E8431A95-3E77-4EDB-B2F1-230085679C5B}" srcOrd="0" destOrd="0" presId="urn:microsoft.com/office/officeart/2005/8/layout/hierarchy1"/>
    <dgm:cxn modelId="{D78D310A-2942-410E-9246-02E66E280490}" type="presParOf" srcId="{74C3F7F9-7E3F-4362-B0CF-0F84BE386555}" destId="{38941669-4DB4-4C49-B88E-21AFE6B64F18}" srcOrd="1" destOrd="0" presId="urn:microsoft.com/office/officeart/2005/8/layout/hierarchy1"/>
    <dgm:cxn modelId="{B9328804-BDC7-4912-9D6A-CF698607AD82}" type="presParOf" srcId="{05E67E98-98AB-45A5-B3FD-2D24FE85F157}" destId="{736F5F75-ACBE-429D-A4F1-A9D9312C929A}" srcOrd="1" destOrd="0" presId="urn:microsoft.com/office/officeart/2005/8/layout/hierarchy1"/>
    <dgm:cxn modelId="{218B2CBE-4035-41A1-9D85-9CECB954C655}" type="presParOf" srcId="{7515A249-9916-496B-B00B-070F2FBE7869}" destId="{71689A2A-F969-40B7-B163-9952F6F53858}" srcOrd="4" destOrd="0" presId="urn:microsoft.com/office/officeart/2005/8/layout/hierarchy1"/>
    <dgm:cxn modelId="{99BD5D09-A8B2-45A9-866A-7DE4A8D36EE7}" type="presParOf" srcId="{7515A249-9916-496B-B00B-070F2FBE7869}" destId="{9EE00EAF-B15C-4D61-95C9-1E04FC094563}" srcOrd="5" destOrd="0" presId="urn:microsoft.com/office/officeart/2005/8/layout/hierarchy1"/>
    <dgm:cxn modelId="{DA5C2A65-DF8A-415B-9DB1-B0BDC75E6A44}" type="presParOf" srcId="{9EE00EAF-B15C-4D61-95C9-1E04FC094563}" destId="{1B28D9EA-38DF-4EC2-8945-37DAB57E31DE}" srcOrd="0" destOrd="0" presId="urn:microsoft.com/office/officeart/2005/8/layout/hierarchy1"/>
    <dgm:cxn modelId="{7A52E6E7-4440-45FF-AA15-1B4E20AF53BE}" type="presParOf" srcId="{1B28D9EA-38DF-4EC2-8945-37DAB57E31DE}" destId="{BDAA240F-5DEC-41CF-A1AB-47BA1783CB90}" srcOrd="0" destOrd="0" presId="urn:microsoft.com/office/officeart/2005/8/layout/hierarchy1"/>
    <dgm:cxn modelId="{97AAFFEB-EE5A-499C-BC57-A1FFEB1040E7}" type="presParOf" srcId="{1B28D9EA-38DF-4EC2-8945-37DAB57E31DE}" destId="{80913DD1-8D68-4D79-9AF7-63207010A226}" srcOrd="1" destOrd="0" presId="urn:microsoft.com/office/officeart/2005/8/layout/hierarchy1"/>
    <dgm:cxn modelId="{9B24D871-4754-4E6B-BD24-BAAE33FC50E3}" type="presParOf" srcId="{9EE00EAF-B15C-4D61-95C9-1E04FC094563}" destId="{D5DD1A5F-FDC1-4FAE-A8CE-9280453497EA}" srcOrd="1" destOrd="0" presId="urn:microsoft.com/office/officeart/2005/8/layout/hierarchy1"/>
    <dgm:cxn modelId="{F7BA190E-408C-42EB-BBA9-6F57E5326238}" type="presParOf" srcId="{7515A249-9916-496B-B00B-070F2FBE7869}" destId="{C920D4C6-01EF-4F4F-BA36-10B61F61B615}" srcOrd="6" destOrd="0" presId="urn:microsoft.com/office/officeart/2005/8/layout/hierarchy1"/>
    <dgm:cxn modelId="{020732D9-4661-46D4-9290-4846EC212C7D}" type="presParOf" srcId="{7515A249-9916-496B-B00B-070F2FBE7869}" destId="{0EA16966-ECE4-4334-87BA-D77BF83EC6BC}" srcOrd="7" destOrd="0" presId="urn:microsoft.com/office/officeart/2005/8/layout/hierarchy1"/>
    <dgm:cxn modelId="{4C17E9C9-5523-427B-A9B2-D78B8104D893}" type="presParOf" srcId="{0EA16966-ECE4-4334-87BA-D77BF83EC6BC}" destId="{44DA4C42-35A2-43C3-842B-3B200A42587F}" srcOrd="0" destOrd="0" presId="urn:microsoft.com/office/officeart/2005/8/layout/hierarchy1"/>
    <dgm:cxn modelId="{D36A3578-C636-42D4-83B6-983FF4799949}" type="presParOf" srcId="{44DA4C42-35A2-43C3-842B-3B200A42587F}" destId="{00BE56BB-22E8-4EB8-9619-190E7EA05FFF}" srcOrd="0" destOrd="0" presId="urn:microsoft.com/office/officeart/2005/8/layout/hierarchy1"/>
    <dgm:cxn modelId="{99AB8031-1090-4A96-B111-5493832F6C05}" type="presParOf" srcId="{44DA4C42-35A2-43C3-842B-3B200A42587F}" destId="{48C16F22-204A-4D6E-8B2E-BE3DDDCE9DF6}" srcOrd="1" destOrd="0" presId="urn:microsoft.com/office/officeart/2005/8/layout/hierarchy1"/>
    <dgm:cxn modelId="{B4348C86-D997-4697-8F97-162ED56E1519}" type="presParOf" srcId="{0EA16966-ECE4-4334-87BA-D77BF83EC6BC}" destId="{ED55885F-E5CA-4486-AEF6-C57D30047F6F}" srcOrd="1" destOrd="0" presId="urn:microsoft.com/office/officeart/2005/8/layout/hierarchy1"/>
    <dgm:cxn modelId="{EB3079C2-6BB4-463A-ACD0-BD321C668909}" type="presParOf" srcId="{7515A249-9916-496B-B00B-070F2FBE7869}" destId="{CEE3BF5A-D318-473D-8BCB-8DB7F7609993}" srcOrd="8" destOrd="0" presId="urn:microsoft.com/office/officeart/2005/8/layout/hierarchy1"/>
    <dgm:cxn modelId="{9FC275D1-48A3-4BAF-8B16-5B28FDCF70F2}" type="presParOf" srcId="{7515A249-9916-496B-B00B-070F2FBE7869}" destId="{11CF7029-DC9F-413A-AB3D-74371CE5BEFA}" srcOrd="9" destOrd="0" presId="urn:microsoft.com/office/officeart/2005/8/layout/hierarchy1"/>
    <dgm:cxn modelId="{EA9868A9-C28A-4935-9ECA-08A07E52FC5A}" type="presParOf" srcId="{11CF7029-DC9F-413A-AB3D-74371CE5BEFA}" destId="{2549FA93-A530-421C-8568-833A7F54593C}" srcOrd="0" destOrd="0" presId="urn:microsoft.com/office/officeart/2005/8/layout/hierarchy1"/>
    <dgm:cxn modelId="{CD710ECF-EF67-482D-997A-C434ECAEC4E5}" type="presParOf" srcId="{2549FA93-A530-421C-8568-833A7F54593C}" destId="{C4763881-D0D5-4793-9ABF-F99AB410D39E}" srcOrd="0" destOrd="0" presId="urn:microsoft.com/office/officeart/2005/8/layout/hierarchy1"/>
    <dgm:cxn modelId="{EF1725BB-4404-4703-99FF-F4635CC73B1E}" type="presParOf" srcId="{2549FA93-A530-421C-8568-833A7F54593C}" destId="{12B637A0-FA4E-4346-8113-830A55547E49}" srcOrd="1" destOrd="0" presId="urn:microsoft.com/office/officeart/2005/8/layout/hierarchy1"/>
    <dgm:cxn modelId="{B8436D8B-2246-4003-AEE3-EE893B9DB810}" type="presParOf" srcId="{11CF7029-DC9F-413A-AB3D-74371CE5BEFA}" destId="{3879AA5B-8B71-4AAE-9B1A-FBEA5DA9538C}" srcOrd="1" destOrd="0" presId="urn:microsoft.com/office/officeart/2005/8/layout/hierarchy1"/>
    <dgm:cxn modelId="{A42AEC57-A7F7-44F0-A4AE-BDFCB1E3FC29}" type="presParOf" srcId="{7515A249-9916-496B-B00B-070F2FBE7869}" destId="{0FE1BDFB-FFE4-4AA5-A61A-B2C73E0E3D77}" srcOrd="10" destOrd="0" presId="urn:microsoft.com/office/officeart/2005/8/layout/hierarchy1"/>
    <dgm:cxn modelId="{9A53A7D7-ECE5-48A3-B22B-132C01C129F1}" type="presParOf" srcId="{7515A249-9916-496B-B00B-070F2FBE7869}" destId="{53BD262C-8288-43CD-865C-956FE0AC03B9}" srcOrd="11" destOrd="0" presId="urn:microsoft.com/office/officeart/2005/8/layout/hierarchy1"/>
    <dgm:cxn modelId="{12AAFC6A-BACC-460C-9D3D-04ABB19749CC}" type="presParOf" srcId="{53BD262C-8288-43CD-865C-956FE0AC03B9}" destId="{774E78CF-09BF-4881-9790-E0EDB11F504A}" srcOrd="0" destOrd="0" presId="urn:microsoft.com/office/officeart/2005/8/layout/hierarchy1"/>
    <dgm:cxn modelId="{53841B9D-6793-4CB0-91ED-0D8227A56CA3}" type="presParOf" srcId="{774E78CF-09BF-4881-9790-E0EDB11F504A}" destId="{10A5B387-999F-4144-88DC-A30073670F75}" srcOrd="0" destOrd="0" presId="urn:microsoft.com/office/officeart/2005/8/layout/hierarchy1"/>
    <dgm:cxn modelId="{12D09551-CA15-4BE9-BD5F-78B79E9E2D76}" type="presParOf" srcId="{774E78CF-09BF-4881-9790-E0EDB11F504A}" destId="{D01A794D-BE3A-46AA-A465-C72A2405AA88}" srcOrd="1" destOrd="0" presId="urn:microsoft.com/office/officeart/2005/8/layout/hierarchy1"/>
    <dgm:cxn modelId="{E42387FF-D3C4-4F14-8F7A-E590CC4838E5}" type="presParOf" srcId="{53BD262C-8288-43CD-865C-956FE0AC03B9}" destId="{8D47BD46-DF3F-4FD9-A9D3-8F6B4760698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3EA7A-6A8F-43C9-BCF4-7A75944CC82E}" type="doc">
      <dgm:prSet loTypeId="urn:microsoft.com/office/officeart/2005/8/layout/hierarchy2" loCatId="hierarchy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06ACA81-6B60-4ECE-A056-BBBD944C069E}">
      <dgm:prSet phldrT="[Text]"/>
      <dgm:spPr/>
      <dgm:t>
        <a:bodyPr/>
        <a:lstStyle/>
        <a:p>
          <a:r>
            <a:rPr lang="ar-SA" dirty="0"/>
            <a:t>جوانب المنظمة </a:t>
          </a:r>
          <a:endParaRPr lang="en-US" dirty="0"/>
        </a:p>
      </dgm:t>
    </dgm:pt>
    <dgm:pt modelId="{6AE3F405-5B6A-4D20-BA79-64ADE21F8DD7}" type="parTrans" cxnId="{F08746AE-5321-4668-A834-E013DEC29BD3}">
      <dgm:prSet/>
      <dgm:spPr/>
      <dgm:t>
        <a:bodyPr/>
        <a:lstStyle/>
        <a:p>
          <a:endParaRPr lang="en-US"/>
        </a:p>
      </dgm:t>
    </dgm:pt>
    <dgm:pt modelId="{EEA7ECBA-9516-42CA-999C-766D484E6813}" type="sibTrans" cxnId="{F08746AE-5321-4668-A834-E013DEC29BD3}">
      <dgm:prSet/>
      <dgm:spPr/>
      <dgm:t>
        <a:bodyPr/>
        <a:lstStyle/>
        <a:p>
          <a:endParaRPr lang="en-US"/>
        </a:p>
      </dgm:t>
    </dgm:pt>
    <dgm:pt modelId="{CFA76308-5860-4E09-BE7E-2310AE0A2806}">
      <dgm:prSet phldrT="[Text]"/>
      <dgm:spPr/>
      <dgm:t>
        <a:bodyPr/>
        <a:lstStyle/>
        <a:p>
          <a:r>
            <a:rPr lang="ar-SA" dirty="0"/>
            <a:t>جانب شكلي </a:t>
          </a:r>
          <a:endParaRPr lang="en-US" dirty="0"/>
        </a:p>
      </dgm:t>
    </dgm:pt>
    <dgm:pt modelId="{58FBBBCA-0F86-48C0-90B6-8CD569AAB6DC}" type="parTrans" cxnId="{138695BF-1B91-4962-BF23-52CEF0AF3A2E}">
      <dgm:prSet/>
      <dgm:spPr/>
      <dgm:t>
        <a:bodyPr/>
        <a:lstStyle/>
        <a:p>
          <a:endParaRPr lang="en-US"/>
        </a:p>
      </dgm:t>
    </dgm:pt>
    <dgm:pt modelId="{9B9AE140-232B-4210-9910-9F4514C19629}" type="sibTrans" cxnId="{138695BF-1B91-4962-BF23-52CEF0AF3A2E}">
      <dgm:prSet/>
      <dgm:spPr/>
      <dgm:t>
        <a:bodyPr/>
        <a:lstStyle/>
        <a:p>
          <a:endParaRPr lang="en-US"/>
        </a:p>
      </dgm:t>
    </dgm:pt>
    <dgm:pt modelId="{B9DBD6D9-3393-48F2-B145-614662F82157}">
      <dgm:prSet phldrT="[Text]"/>
      <dgm:spPr/>
      <dgm:t>
        <a:bodyPr/>
        <a:lstStyle/>
        <a:p>
          <a:r>
            <a:rPr lang="ar-SA" dirty="0"/>
            <a:t>شخصية قانونية </a:t>
          </a:r>
          <a:endParaRPr lang="en-US" dirty="0"/>
        </a:p>
      </dgm:t>
    </dgm:pt>
    <dgm:pt modelId="{D5F412B4-9ABE-4F96-8077-155055DFF23D}" type="parTrans" cxnId="{926D1685-0B24-46B8-B04C-F59C86D976CE}">
      <dgm:prSet/>
      <dgm:spPr/>
      <dgm:t>
        <a:bodyPr/>
        <a:lstStyle/>
        <a:p>
          <a:endParaRPr lang="en-US"/>
        </a:p>
      </dgm:t>
    </dgm:pt>
    <dgm:pt modelId="{8C4021F2-758C-436B-BFEB-8D1812ED89DC}" type="sibTrans" cxnId="{926D1685-0B24-46B8-B04C-F59C86D976CE}">
      <dgm:prSet/>
      <dgm:spPr/>
      <dgm:t>
        <a:bodyPr/>
        <a:lstStyle/>
        <a:p>
          <a:endParaRPr lang="en-US"/>
        </a:p>
      </dgm:t>
    </dgm:pt>
    <dgm:pt modelId="{375660E2-DF9D-49C9-95C4-6A9802411E0F}">
      <dgm:prSet phldrT="[Text]"/>
      <dgm:spPr/>
      <dgm:t>
        <a:bodyPr/>
        <a:lstStyle/>
        <a:p>
          <a:r>
            <a:rPr lang="ar-SA" dirty="0"/>
            <a:t>اتفاق الدول </a:t>
          </a:r>
          <a:endParaRPr lang="en-US" dirty="0"/>
        </a:p>
      </dgm:t>
    </dgm:pt>
    <dgm:pt modelId="{3546F013-2E5C-432C-8968-7E33CC37711F}" type="parTrans" cxnId="{940F80AB-D40B-4679-808A-48C8558CDDB9}">
      <dgm:prSet/>
      <dgm:spPr/>
      <dgm:t>
        <a:bodyPr/>
        <a:lstStyle/>
        <a:p>
          <a:endParaRPr lang="en-US"/>
        </a:p>
      </dgm:t>
    </dgm:pt>
    <dgm:pt modelId="{21DF27E6-9492-4061-9276-84649FA4B318}" type="sibTrans" cxnId="{940F80AB-D40B-4679-808A-48C8558CDDB9}">
      <dgm:prSet/>
      <dgm:spPr/>
      <dgm:t>
        <a:bodyPr/>
        <a:lstStyle/>
        <a:p>
          <a:endParaRPr lang="en-US"/>
        </a:p>
      </dgm:t>
    </dgm:pt>
    <dgm:pt modelId="{51342080-7E9C-4A1D-9D5B-B8A53A87BA0A}">
      <dgm:prSet phldrT="[Text]"/>
      <dgm:spPr/>
      <dgm:t>
        <a:bodyPr/>
        <a:lstStyle/>
        <a:p>
          <a:r>
            <a:rPr lang="ar-SA" dirty="0"/>
            <a:t>جانب وظيفي </a:t>
          </a:r>
          <a:endParaRPr lang="en-US" dirty="0"/>
        </a:p>
      </dgm:t>
    </dgm:pt>
    <dgm:pt modelId="{C83A1AD1-6EFF-4A3C-A6D6-42A8F17546C7}" type="parTrans" cxnId="{C64CB462-8FBB-45B2-8404-EC27179B3D8F}">
      <dgm:prSet/>
      <dgm:spPr/>
      <dgm:t>
        <a:bodyPr/>
        <a:lstStyle/>
        <a:p>
          <a:endParaRPr lang="en-US"/>
        </a:p>
      </dgm:t>
    </dgm:pt>
    <dgm:pt modelId="{70C56A71-B2E5-4FB2-BBB6-7F157343AB13}" type="sibTrans" cxnId="{C64CB462-8FBB-45B2-8404-EC27179B3D8F}">
      <dgm:prSet/>
      <dgm:spPr/>
      <dgm:t>
        <a:bodyPr/>
        <a:lstStyle/>
        <a:p>
          <a:endParaRPr lang="en-US"/>
        </a:p>
      </dgm:t>
    </dgm:pt>
    <dgm:pt modelId="{428CCF1D-494F-4767-A5C6-BB4F57395C81}">
      <dgm:prSet phldrT="[Text]"/>
      <dgm:spPr/>
      <dgm:t>
        <a:bodyPr/>
        <a:lstStyle/>
        <a:p>
          <a:r>
            <a:rPr lang="ar-SA" dirty="0"/>
            <a:t>اهداف المنظمة </a:t>
          </a:r>
          <a:endParaRPr lang="en-US" dirty="0"/>
        </a:p>
      </dgm:t>
    </dgm:pt>
    <dgm:pt modelId="{4F53A8E4-0C51-48C9-9A37-21B743C3ED3A}" type="parTrans" cxnId="{A42F03EF-67DB-44EC-A7AB-870C72BA5894}">
      <dgm:prSet/>
      <dgm:spPr/>
      <dgm:t>
        <a:bodyPr/>
        <a:lstStyle/>
        <a:p>
          <a:endParaRPr lang="en-US"/>
        </a:p>
      </dgm:t>
    </dgm:pt>
    <dgm:pt modelId="{900221FF-E6E7-46A3-AD1E-61E95CA7A956}" type="sibTrans" cxnId="{A42F03EF-67DB-44EC-A7AB-870C72BA5894}">
      <dgm:prSet/>
      <dgm:spPr/>
      <dgm:t>
        <a:bodyPr/>
        <a:lstStyle/>
        <a:p>
          <a:endParaRPr lang="en-US"/>
        </a:p>
      </dgm:t>
    </dgm:pt>
    <dgm:pt modelId="{A70BBFD9-2544-4086-A8CC-90966CF4A06A}" type="pres">
      <dgm:prSet presAssocID="{4B03EA7A-6A8F-43C9-BCF4-7A75944CC8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ABBF79-E41C-4693-9A28-DD50FA25A8E0}" type="pres">
      <dgm:prSet presAssocID="{906ACA81-6B60-4ECE-A056-BBBD944C069E}" presName="root1" presStyleCnt="0"/>
      <dgm:spPr/>
    </dgm:pt>
    <dgm:pt modelId="{7B57044D-BE8C-4543-A6C5-719005BEA17A}" type="pres">
      <dgm:prSet presAssocID="{906ACA81-6B60-4ECE-A056-BBBD944C069E}" presName="LevelOneTextNode" presStyleLbl="node0" presStyleIdx="0" presStyleCnt="1">
        <dgm:presLayoutVars>
          <dgm:chPref val="3"/>
        </dgm:presLayoutVars>
      </dgm:prSet>
      <dgm:spPr/>
    </dgm:pt>
    <dgm:pt modelId="{C8E13987-AEE8-4726-A79E-D553882A28E9}" type="pres">
      <dgm:prSet presAssocID="{906ACA81-6B60-4ECE-A056-BBBD944C069E}" presName="level2hierChild" presStyleCnt="0"/>
      <dgm:spPr/>
    </dgm:pt>
    <dgm:pt modelId="{111062BC-DBAB-48A2-8427-31BC24A5FDC6}" type="pres">
      <dgm:prSet presAssocID="{58FBBBCA-0F86-48C0-90B6-8CD569AAB6DC}" presName="conn2-1" presStyleLbl="parChTrans1D2" presStyleIdx="0" presStyleCnt="2"/>
      <dgm:spPr/>
    </dgm:pt>
    <dgm:pt modelId="{D340884C-546C-435C-A95E-FD98AF0EE3E7}" type="pres">
      <dgm:prSet presAssocID="{58FBBBCA-0F86-48C0-90B6-8CD569AAB6DC}" presName="connTx" presStyleLbl="parChTrans1D2" presStyleIdx="0" presStyleCnt="2"/>
      <dgm:spPr/>
    </dgm:pt>
    <dgm:pt modelId="{9CB77B5E-2B64-49BC-A6FD-35292396B114}" type="pres">
      <dgm:prSet presAssocID="{CFA76308-5860-4E09-BE7E-2310AE0A2806}" presName="root2" presStyleCnt="0"/>
      <dgm:spPr/>
    </dgm:pt>
    <dgm:pt modelId="{0933B55C-0C1C-4262-91F2-B521E2187499}" type="pres">
      <dgm:prSet presAssocID="{CFA76308-5860-4E09-BE7E-2310AE0A2806}" presName="LevelTwoTextNode" presStyleLbl="node2" presStyleIdx="0" presStyleCnt="2">
        <dgm:presLayoutVars>
          <dgm:chPref val="3"/>
        </dgm:presLayoutVars>
      </dgm:prSet>
      <dgm:spPr/>
    </dgm:pt>
    <dgm:pt modelId="{7555F809-8BD4-441D-AC3F-91274CA35369}" type="pres">
      <dgm:prSet presAssocID="{CFA76308-5860-4E09-BE7E-2310AE0A2806}" presName="level3hierChild" presStyleCnt="0"/>
      <dgm:spPr/>
    </dgm:pt>
    <dgm:pt modelId="{B65F87AC-8A83-4EE8-8AB6-ACF75B93A2B4}" type="pres">
      <dgm:prSet presAssocID="{D5F412B4-9ABE-4F96-8077-155055DFF23D}" presName="conn2-1" presStyleLbl="parChTrans1D3" presStyleIdx="0" presStyleCnt="3"/>
      <dgm:spPr/>
    </dgm:pt>
    <dgm:pt modelId="{B2CAE153-EF76-4CA5-A5B7-1BF8EA6FE8B0}" type="pres">
      <dgm:prSet presAssocID="{D5F412B4-9ABE-4F96-8077-155055DFF23D}" presName="connTx" presStyleLbl="parChTrans1D3" presStyleIdx="0" presStyleCnt="3"/>
      <dgm:spPr/>
    </dgm:pt>
    <dgm:pt modelId="{3366E674-8D5F-44E4-B488-447DAF3A0860}" type="pres">
      <dgm:prSet presAssocID="{B9DBD6D9-3393-48F2-B145-614662F82157}" presName="root2" presStyleCnt="0"/>
      <dgm:spPr/>
    </dgm:pt>
    <dgm:pt modelId="{6FD673E3-83AC-402C-A371-0A23708E2282}" type="pres">
      <dgm:prSet presAssocID="{B9DBD6D9-3393-48F2-B145-614662F82157}" presName="LevelTwoTextNode" presStyleLbl="node3" presStyleIdx="0" presStyleCnt="3">
        <dgm:presLayoutVars>
          <dgm:chPref val="3"/>
        </dgm:presLayoutVars>
      </dgm:prSet>
      <dgm:spPr/>
    </dgm:pt>
    <dgm:pt modelId="{16F44E87-7CE5-4846-9B16-075B3DFBC6A8}" type="pres">
      <dgm:prSet presAssocID="{B9DBD6D9-3393-48F2-B145-614662F82157}" presName="level3hierChild" presStyleCnt="0"/>
      <dgm:spPr/>
    </dgm:pt>
    <dgm:pt modelId="{17E9239E-D22C-43DF-A33C-CA2F5871F3EF}" type="pres">
      <dgm:prSet presAssocID="{3546F013-2E5C-432C-8968-7E33CC37711F}" presName="conn2-1" presStyleLbl="parChTrans1D3" presStyleIdx="1" presStyleCnt="3"/>
      <dgm:spPr/>
    </dgm:pt>
    <dgm:pt modelId="{5D31919F-3DDE-4614-871B-989DF41547A0}" type="pres">
      <dgm:prSet presAssocID="{3546F013-2E5C-432C-8968-7E33CC37711F}" presName="connTx" presStyleLbl="parChTrans1D3" presStyleIdx="1" presStyleCnt="3"/>
      <dgm:spPr/>
    </dgm:pt>
    <dgm:pt modelId="{322654EC-BFC3-47F0-A3F4-7BD959D5E5A9}" type="pres">
      <dgm:prSet presAssocID="{375660E2-DF9D-49C9-95C4-6A9802411E0F}" presName="root2" presStyleCnt="0"/>
      <dgm:spPr/>
    </dgm:pt>
    <dgm:pt modelId="{F144F750-D6C4-4C5D-9892-6BACFF5206C3}" type="pres">
      <dgm:prSet presAssocID="{375660E2-DF9D-49C9-95C4-6A9802411E0F}" presName="LevelTwoTextNode" presStyleLbl="node3" presStyleIdx="1" presStyleCnt="3">
        <dgm:presLayoutVars>
          <dgm:chPref val="3"/>
        </dgm:presLayoutVars>
      </dgm:prSet>
      <dgm:spPr/>
    </dgm:pt>
    <dgm:pt modelId="{F08437E2-85C3-4B0C-AE3A-28375B0F3B5D}" type="pres">
      <dgm:prSet presAssocID="{375660E2-DF9D-49C9-95C4-6A9802411E0F}" presName="level3hierChild" presStyleCnt="0"/>
      <dgm:spPr/>
    </dgm:pt>
    <dgm:pt modelId="{3B8CCC7B-A8EC-40B9-B7CE-8590A1B2F958}" type="pres">
      <dgm:prSet presAssocID="{C83A1AD1-6EFF-4A3C-A6D6-42A8F17546C7}" presName="conn2-1" presStyleLbl="parChTrans1D2" presStyleIdx="1" presStyleCnt="2"/>
      <dgm:spPr/>
    </dgm:pt>
    <dgm:pt modelId="{B62809A7-F264-4349-9CFB-DCD714CBB5DC}" type="pres">
      <dgm:prSet presAssocID="{C83A1AD1-6EFF-4A3C-A6D6-42A8F17546C7}" presName="connTx" presStyleLbl="parChTrans1D2" presStyleIdx="1" presStyleCnt="2"/>
      <dgm:spPr/>
    </dgm:pt>
    <dgm:pt modelId="{89526C80-079F-4BDD-B27B-820927814880}" type="pres">
      <dgm:prSet presAssocID="{51342080-7E9C-4A1D-9D5B-B8A53A87BA0A}" presName="root2" presStyleCnt="0"/>
      <dgm:spPr/>
    </dgm:pt>
    <dgm:pt modelId="{57F4D571-BA73-48BC-A0DC-AAF1E34B3B23}" type="pres">
      <dgm:prSet presAssocID="{51342080-7E9C-4A1D-9D5B-B8A53A87BA0A}" presName="LevelTwoTextNode" presStyleLbl="node2" presStyleIdx="1" presStyleCnt="2">
        <dgm:presLayoutVars>
          <dgm:chPref val="3"/>
        </dgm:presLayoutVars>
      </dgm:prSet>
      <dgm:spPr/>
    </dgm:pt>
    <dgm:pt modelId="{C378BAE1-CD02-45F3-A968-752B612B9828}" type="pres">
      <dgm:prSet presAssocID="{51342080-7E9C-4A1D-9D5B-B8A53A87BA0A}" presName="level3hierChild" presStyleCnt="0"/>
      <dgm:spPr/>
    </dgm:pt>
    <dgm:pt modelId="{70D9FA68-1565-4978-A124-1774581C28E6}" type="pres">
      <dgm:prSet presAssocID="{4F53A8E4-0C51-48C9-9A37-21B743C3ED3A}" presName="conn2-1" presStyleLbl="parChTrans1D3" presStyleIdx="2" presStyleCnt="3"/>
      <dgm:spPr/>
    </dgm:pt>
    <dgm:pt modelId="{A4CE8635-984E-47F3-97AA-9A94EB71551C}" type="pres">
      <dgm:prSet presAssocID="{4F53A8E4-0C51-48C9-9A37-21B743C3ED3A}" presName="connTx" presStyleLbl="parChTrans1D3" presStyleIdx="2" presStyleCnt="3"/>
      <dgm:spPr/>
    </dgm:pt>
    <dgm:pt modelId="{411B8E55-D182-4553-AFB6-A7B6FE3CE283}" type="pres">
      <dgm:prSet presAssocID="{428CCF1D-494F-4767-A5C6-BB4F57395C81}" presName="root2" presStyleCnt="0"/>
      <dgm:spPr/>
    </dgm:pt>
    <dgm:pt modelId="{26A0331A-EE9A-45CF-A4B5-86565D743248}" type="pres">
      <dgm:prSet presAssocID="{428CCF1D-494F-4767-A5C6-BB4F57395C81}" presName="LevelTwoTextNode" presStyleLbl="node3" presStyleIdx="2" presStyleCnt="3">
        <dgm:presLayoutVars>
          <dgm:chPref val="3"/>
        </dgm:presLayoutVars>
      </dgm:prSet>
      <dgm:spPr/>
    </dgm:pt>
    <dgm:pt modelId="{073A923C-36E8-4F5E-AC2D-9CD0AD3D6973}" type="pres">
      <dgm:prSet presAssocID="{428CCF1D-494F-4767-A5C6-BB4F57395C81}" presName="level3hierChild" presStyleCnt="0"/>
      <dgm:spPr/>
    </dgm:pt>
  </dgm:ptLst>
  <dgm:cxnLst>
    <dgm:cxn modelId="{B8DB2006-FFA0-42B0-8EC2-A47AB7D7323C}" type="presOf" srcId="{D5F412B4-9ABE-4F96-8077-155055DFF23D}" destId="{B65F87AC-8A83-4EE8-8AB6-ACF75B93A2B4}" srcOrd="0" destOrd="0" presId="urn:microsoft.com/office/officeart/2005/8/layout/hierarchy2"/>
    <dgm:cxn modelId="{FEBED007-DA56-43A5-859C-4ED7E7503D42}" type="presOf" srcId="{CFA76308-5860-4E09-BE7E-2310AE0A2806}" destId="{0933B55C-0C1C-4262-91F2-B521E2187499}" srcOrd="0" destOrd="0" presId="urn:microsoft.com/office/officeart/2005/8/layout/hierarchy2"/>
    <dgm:cxn modelId="{F5832E0C-B030-4965-9F66-891A6E5EEC5D}" type="presOf" srcId="{B9DBD6D9-3393-48F2-B145-614662F82157}" destId="{6FD673E3-83AC-402C-A371-0A23708E2282}" srcOrd="0" destOrd="0" presId="urn:microsoft.com/office/officeart/2005/8/layout/hierarchy2"/>
    <dgm:cxn modelId="{8C02160E-D120-48E6-A986-218B0B19EE4E}" type="presOf" srcId="{C83A1AD1-6EFF-4A3C-A6D6-42A8F17546C7}" destId="{B62809A7-F264-4349-9CFB-DCD714CBB5DC}" srcOrd="1" destOrd="0" presId="urn:microsoft.com/office/officeart/2005/8/layout/hierarchy2"/>
    <dgm:cxn modelId="{DA605D0E-A248-4F60-B68F-C9D208E19124}" type="presOf" srcId="{D5F412B4-9ABE-4F96-8077-155055DFF23D}" destId="{B2CAE153-EF76-4CA5-A5B7-1BF8EA6FE8B0}" srcOrd="1" destOrd="0" presId="urn:microsoft.com/office/officeart/2005/8/layout/hierarchy2"/>
    <dgm:cxn modelId="{FA616D1D-7BF6-43A5-941E-6CD64E49C687}" type="presOf" srcId="{58FBBBCA-0F86-48C0-90B6-8CD569AAB6DC}" destId="{111062BC-DBAB-48A2-8427-31BC24A5FDC6}" srcOrd="0" destOrd="0" presId="urn:microsoft.com/office/officeart/2005/8/layout/hierarchy2"/>
    <dgm:cxn modelId="{70E4211E-98F5-4022-9132-CCFC96032E8D}" type="presOf" srcId="{51342080-7E9C-4A1D-9D5B-B8A53A87BA0A}" destId="{57F4D571-BA73-48BC-A0DC-AAF1E34B3B23}" srcOrd="0" destOrd="0" presId="urn:microsoft.com/office/officeart/2005/8/layout/hierarchy2"/>
    <dgm:cxn modelId="{DD120630-F45C-4B20-BD3E-01CC71D3A5AF}" type="presOf" srcId="{428CCF1D-494F-4767-A5C6-BB4F57395C81}" destId="{26A0331A-EE9A-45CF-A4B5-86565D743248}" srcOrd="0" destOrd="0" presId="urn:microsoft.com/office/officeart/2005/8/layout/hierarchy2"/>
    <dgm:cxn modelId="{C64CB462-8FBB-45B2-8404-EC27179B3D8F}" srcId="{906ACA81-6B60-4ECE-A056-BBBD944C069E}" destId="{51342080-7E9C-4A1D-9D5B-B8A53A87BA0A}" srcOrd="1" destOrd="0" parTransId="{C83A1AD1-6EFF-4A3C-A6D6-42A8F17546C7}" sibTransId="{70C56A71-B2E5-4FB2-BBB6-7F157343AB13}"/>
    <dgm:cxn modelId="{57FEC962-7747-4682-B5ED-2EB37D14562A}" type="presOf" srcId="{C83A1AD1-6EFF-4A3C-A6D6-42A8F17546C7}" destId="{3B8CCC7B-A8EC-40B9-B7CE-8590A1B2F958}" srcOrd="0" destOrd="0" presId="urn:microsoft.com/office/officeart/2005/8/layout/hierarchy2"/>
    <dgm:cxn modelId="{FA822E6E-B722-42BF-AB21-EF018C2704EC}" type="presOf" srcId="{4F53A8E4-0C51-48C9-9A37-21B743C3ED3A}" destId="{A4CE8635-984E-47F3-97AA-9A94EB71551C}" srcOrd="1" destOrd="0" presId="urn:microsoft.com/office/officeart/2005/8/layout/hierarchy2"/>
    <dgm:cxn modelId="{CC5D0576-B713-4526-ABAC-56CFF1A15B51}" type="presOf" srcId="{375660E2-DF9D-49C9-95C4-6A9802411E0F}" destId="{F144F750-D6C4-4C5D-9892-6BACFF5206C3}" srcOrd="0" destOrd="0" presId="urn:microsoft.com/office/officeart/2005/8/layout/hierarchy2"/>
    <dgm:cxn modelId="{926D1685-0B24-46B8-B04C-F59C86D976CE}" srcId="{CFA76308-5860-4E09-BE7E-2310AE0A2806}" destId="{B9DBD6D9-3393-48F2-B145-614662F82157}" srcOrd="0" destOrd="0" parTransId="{D5F412B4-9ABE-4F96-8077-155055DFF23D}" sibTransId="{8C4021F2-758C-436B-BFEB-8D1812ED89DC}"/>
    <dgm:cxn modelId="{E320168E-1B56-4018-8AD0-4FC640FBECBD}" type="presOf" srcId="{4B03EA7A-6A8F-43C9-BCF4-7A75944CC82E}" destId="{A70BBFD9-2544-4086-A8CC-90966CF4A06A}" srcOrd="0" destOrd="0" presId="urn:microsoft.com/office/officeart/2005/8/layout/hierarchy2"/>
    <dgm:cxn modelId="{2426209E-BFDF-4D30-BED1-84EBB314AF83}" type="presOf" srcId="{3546F013-2E5C-432C-8968-7E33CC37711F}" destId="{17E9239E-D22C-43DF-A33C-CA2F5871F3EF}" srcOrd="0" destOrd="0" presId="urn:microsoft.com/office/officeart/2005/8/layout/hierarchy2"/>
    <dgm:cxn modelId="{B84036A5-C8F3-46A3-9783-71B0D9A00F55}" type="presOf" srcId="{4F53A8E4-0C51-48C9-9A37-21B743C3ED3A}" destId="{70D9FA68-1565-4978-A124-1774581C28E6}" srcOrd="0" destOrd="0" presId="urn:microsoft.com/office/officeart/2005/8/layout/hierarchy2"/>
    <dgm:cxn modelId="{940F80AB-D40B-4679-808A-48C8558CDDB9}" srcId="{CFA76308-5860-4E09-BE7E-2310AE0A2806}" destId="{375660E2-DF9D-49C9-95C4-6A9802411E0F}" srcOrd="1" destOrd="0" parTransId="{3546F013-2E5C-432C-8968-7E33CC37711F}" sibTransId="{21DF27E6-9492-4061-9276-84649FA4B318}"/>
    <dgm:cxn modelId="{F08746AE-5321-4668-A834-E013DEC29BD3}" srcId="{4B03EA7A-6A8F-43C9-BCF4-7A75944CC82E}" destId="{906ACA81-6B60-4ECE-A056-BBBD944C069E}" srcOrd="0" destOrd="0" parTransId="{6AE3F405-5B6A-4D20-BA79-64ADE21F8DD7}" sibTransId="{EEA7ECBA-9516-42CA-999C-766D484E6813}"/>
    <dgm:cxn modelId="{C0544ABA-0D4C-4FA6-A66C-24A90F1DC9A8}" type="presOf" srcId="{906ACA81-6B60-4ECE-A056-BBBD944C069E}" destId="{7B57044D-BE8C-4543-A6C5-719005BEA17A}" srcOrd="0" destOrd="0" presId="urn:microsoft.com/office/officeart/2005/8/layout/hierarchy2"/>
    <dgm:cxn modelId="{138695BF-1B91-4962-BF23-52CEF0AF3A2E}" srcId="{906ACA81-6B60-4ECE-A056-BBBD944C069E}" destId="{CFA76308-5860-4E09-BE7E-2310AE0A2806}" srcOrd="0" destOrd="0" parTransId="{58FBBBCA-0F86-48C0-90B6-8CD569AAB6DC}" sibTransId="{9B9AE140-232B-4210-9910-9F4514C19629}"/>
    <dgm:cxn modelId="{1A9177E9-FD3C-4AF3-B48C-E733121742BC}" type="presOf" srcId="{58FBBBCA-0F86-48C0-90B6-8CD569AAB6DC}" destId="{D340884C-546C-435C-A95E-FD98AF0EE3E7}" srcOrd="1" destOrd="0" presId="urn:microsoft.com/office/officeart/2005/8/layout/hierarchy2"/>
    <dgm:cxn modelId="{A42F03EF-67DB-44EC-A7AB-870C72BA5894}" srcId="{51342080-7E9C-4A1D-9D5B-B8A53A87BA0A}" destId="{428CCF1D-494F-4767-A5C6-BB4F57395C81}" srcOrd="0" destOrd="0" parTransId="{4F53A8E4-0C51-48C9-9A37-21B743C3ED3A}" sibTransId="{900221FF-E6E7-46A3-AD1E-61E95CA7A956}"/>
    <dgm:cxn modelId="{61F597EF-CD53-48F5-8A62-F4C9C5B7A98D}" type="presOf" srcId="{3546F013-2E5C-432C-8968-7E33CC37711F}" destId="{5D31919F-3DDE-4614-871B-989DF41547A0}" srcOrd="1" destOrd="0" presId="urn:microsoft.com/office/officeart/2005/8/layout/hierarchy2"/>
    <dgm:cxn modelId="{044E6BE2-704A-45D5-B55A-A7B80888D0A3}" type="presParOf" srcId="{A70BBFD9-2544-4086-A8CC-90966CF4A06A}" destId="{D8ABBF79-E41C-4693-9A28-DD50FA25A8E0}" srcOrd="0" destOrd="0" presId="urn:microsoft.com/office/officeart/2005/8/layout/hierarchy2"/>
    <dgm:cxn modelId="{23757B74-0694-4747-907A-92D57E5F37A8}" type="presParOf" srcId="{D8ABBF79-E41C-4693-9A28-DD50FA25A8E0}" destId="{7B57044D-BE8C-4543-A6C5-719005BEA17A}" srcOrd="0" destOrd="0" presId="urn:microsoft.com/office/officeart/2005/8/layout/hierarchy2"/>
    <dgm:cxn modelId="{EEC5C53E-8A67-440D-9D5E-A94C2AE95B7F}" type="presParOf" srcId="{D8ABBF79-E41C-4693-9A28-DD50FA25A8E0}" destId="{C8E13987-AEE8-4726-A79E-D553882A28E9}" srcOrd="1" destOrd="0" presId="urn:microsoft.com/office/officeart/2005/8/layout/hierarchy2"/>
    <dgm:cxn modelId="{3698D595-984B-4517-9A58-7B6B7BBB67A3}" type="presParOf" srcId="{C8E13987-AEE8-4726-A79E-D553882A28E9}" destId="{111062BC-DBAB-48A2-8427-31BC24A5FDC6}" srcOrd="0" destOrd="0" presId="urn:microsoft.com/office/officeart/2005/8/layout/hierarchy2"/>
    <dgm:cxn modelId="{B675C4B8-0AF8-46C0-82E4-EC39EE5D6A0B}" type="presParOf" srcId="{111062BC-DBAB-48A2-8427-31BC24A5FDC6}" destId="{D340884C-546C-435C-A95E-FD98AF0EE3E7}" srcOrd="0" destOrd="0" presId="urn:microsoft.com/office/officeart/2005/8/layout/hierarchy2"/>
    <dgm:cxn modelId="{6A3211F9-448F-400F-B004-16D74035A2C0}" type="presParOf" srcId="{C8E13987-AEE8-4726-A79E-D553882A28E9}" destId="{9CB77B5E-2B64-49BC-A6FD-35292396B114}" srcOrd="1" destOrd="0" presId="urn:microsoft.com/office/officeart/2005/8/layout/hierarchy2"/>
    <dgm:cxn modelId="{A272C5B3-4355-411A-B319-EF1B2666C7F8}" type="presParOf" srcId="{9CB77B5E-2B64-49BC-A6FD-35292396B114}" destId="{0933B55C-0C1C-4262-91F2-B521E2187499}" srcOrd="0" destOrd="0" presId="urn:microsoft.com/office/officeart/2005/8/layout/hierarchy2"/>
    <dgm:cxn modelId="{3919FFBC-BB5F-4F4B-B559-6C82397BAF3D}" type="presParOf" srcId="{9CB77B5E-2B64-49BC-A6FD-35292396B114}" destId="{7555F809-8BD4-441D-AC3F-91274CA35369}" srcOrd="1" destOrd="0" presId="urn:microsoft.com/office/officeart/2005/8/layout/hierarchy2"/>
    <dgm:cxn modelId="{1878E640-0761-4315-AF70-BAFCFA4359E4}" type="presParOf" srcId="{7555F809-8BD4-441D-AC3F-91274CA35369}" destId="{B65F87AC-8A83-4EE8-8AB6-ACF75B93A2B4}" srcOrd="0" destOrd="0" presId="urn:microsoft.com/office/officeart/2005/8/layout/hierarchy2"/>
    <dgm:cxn modelId="{3AF84A43-6AB9-47A8-B0F4-C677F71DEF4B}" type="presParOf" srcId="{B65F87AC-8A83-4EE8-8AB6-ACF75B93A2B4}" destId="{B2CAE153-EF76-4CA5-A5B7-1BF8EA6FE8B0}" srcOrd="0" destOrd="0" presId="urn:microsoft.com/office/officeart/2005/8/layout/hierarchy2"/>
    <dgm:cxn modelId="{2AE1AF02-5572-4E0B-AB3C-8A6F62F2DD6A}" type="presParOf" srcId="{7555F809-8BD4-441D-AC3F-91274CA35369}" destId="{3366E674-8D5F-44E4-B488-447DAF3A0860}" srcOrd="1" destOrd="0" presId="urn:microsoft.com/office/officeart/2005/8/layout/hierarchy2"/>
    <dgm:cxn modelId="{0A68E71A-12A3-4D61-94B8-BA0EA973D1A0}" type="presParOf" srcId="{3366E674-8D5F-44E4-B488-447DAF3A0860}" destId="{6FD673E3-83AC-402C-A371-0A23708E2282}" srcOrd="0" destOrd="0" presId="urn:microsoft.com/office/officeart/2005/8/layout/hierarchy2"/>
    <dgm:cxn modelId="{B0A3B989-96A5-4E8F-A94F-2D22F100AF75}" type="presParOf" srcId="{3366E674-8D5F-44E4-B488-447DAF3A0860}" destId="{16F44E87-7CE5-4846-9B16-075B3DFBC6A8}" srcOrd="1" destOrd="0" presId="urn:microsoft.com/office/officeart/2005/8/layout/hierarchy2"/>
    <dgm:cxn modelId="{E1A23BE1-5B59-4134-8AF7-11F2848BF248}" type="presParOf" srcId="{7555F809-8BD4-441D-AC3F-91274CA35369}" destId="{17E9239E-D22C-43DF-A33C-CA2F5871F3EF}" srcOrd="2" destOrd="0" presId="urn:microsoft.com/office/officeart/2005/8/layout/hierarchy2"/>
    <dgm:cxn modelId="{D00C3136-891F-45B0-8A82-12FC76803B47}" type="presParOf" srcId="{17E9239E-D22C-43DF-A33C-CA2F5871F3EF}" destId="{5D31919F-3DDE-4614-871B-989DF41547A0}" srcOrd="0" destOrd="0" presId="urn:microsoft.com/office/officeart/2005/8/layout/hierarchy2"/>
    <dgm:cxn modelId="{C1C85ED2-FF59-4809-BBCE-A0A416515975}" type="presParOf" srcId="{7555F809-8BD4-441D-AC3F-91274CA35369}" destId="{322654EC-BFC3-47F0-A3F4-7BD959D5E5A9}" srcOrd="3" destOrd="0" presId="urn:microsoft.com/office/officeart/2005/8/layout/hierarchy2"/>
    <dgm:cxn modelId="{57273FF7-17E6-4DDD-8722-AD854E04A522}" type="presParOf" srcId="{322654EC-BFC3-47F0-A3F4-7BD959D5E5A9}" destId="{F144F750-D6C4-4C5D-9892-6BACFF5206C3}" srcOrd="0" destOrd="0" presId="urn:microsoft.com/office/officeart/2005/8/layout/hierarchy2"/>
    <dgm:cxn modelId="{DECABEF5-72DE-473C-8920-8DBBB62EC27F}" type="presParOf" srcId="{322654EC-BFC3-47F0-A3F4-7BD959D5E5A9}" destId="{F08437E2-85C3-4B0C-AE3A-28375B0F3B5D}" srcOrd="1" destOrd="0" presId="urn:microsoft.com/office/officeart/2005/8/layout/hierarchy2"/>
    <dgm:cxn modelId="{F64E3C04-3720-410F-B518-86F943AA912C}" type="presParOf" srcId="{C8E13987-AEE8-4726-A79E-D553882A28E9}" destId="{3B8CCC7B-A8EC-40B9-B7CE-8590A1B2F958}" srcOrd="2" destOrd="0" presId="urn:microsoft.com/office/officeart/2005/8/layout/hierarchy2"/>
    <dgm:cxn modelId="{809C1F2B-3ECF-4867-ABFC-14D58B9512E4}" type="presParOf" srcId="{3B8CCC7B-A8EC-40B9-B7CE-8590A1B2F958}" destId="{B62809A7-F264-4349-9CFB-DCD714CBB5DC}" srcOrd="0" destOrd="0" presId="urn:microsoft.com/office/officeart/2005/8/layout/hierarchy2"/>
    <dgm:cxn modelId="{65FA596F-6B96-4BF7-BD1A-72888B84F1C6}" type="presParOf" srcId="{C8E13987-AEE8-4726-A79E-D553882A28E9}" destId="{89526C80-079F-4BDD-B27B-820927814880}" srcOrd="3" destOrd="0" presId="urn:microsoft.com/office/officeart/2005/8/layout/hierarchy2"/>
    <dgm:cxn modelId="{BCC34006-E454-49EB-BF25-0DE9ECFE705A}" type="presParOf" srcId="{89526C80-079F-4BDD-B27B-820927814880}" destId="{57F4D571-BA73-48BC-A0DC-AAF1E34B3B23}" srcOrd="0" destOrd="0" presId="urn:microsoft.com/office/officeart/2005/8/layout/hierarchy2"/>
    <dgm:cxn modelId="{EC9A79EE-25AE-451C-9FE1-2E3441947E3D}" type="presParOf" srcId="{89526C80-079F-4BDD-B27B-820927814880}" destId="{C378BAE1-CD02-45F3-A968-752B612B9828}" srcOrd="1" destOrd="0" presId="urn:microsoft.com/office/officeart/2005/8/layout/hierarchy2"/>
    <dgm:cxn modelId="{4E9D92D6-ED0B-4DC0-A1FD-B65E17FEF242}" type="presParOf" srcId="{C378BAE1-CD02-45F3-A968-752B612B9828}" destId="{70D9FA68-1565-4978-A124-1774581C28E6}" srcOrd="0" destOrd="0" presId="urn:microsoft.com/office/officeart/2005/8/layout/hierarchy2"/>
    <dgm:cxn modelId="{F60CFE5A-464B-4259-A2C9-BB9EC992F78B}" type="presParOf" srcId="{70D9FA68-1565-4978-A124-1774581C28E6}" destId="{A4CE8635-984E-47F3-97AA-9A94EB71551C}" srcOrd="0" destOrd="0" presId="urn:microsoft.com/office/officeart/2005/8/layout/hierarchy2"/>
    <dgm:cxn modelId="{5889CF43-1C6F-4D74-8C74-F7B67B7BD66E}" type="presParOf" srcId="{C378BAE1-CD02-45F3-A968-752B612B9828}" destId="{411B8E55-D182-4553-AFB6-A7B6FE3CE283}" srcOrd="1" destOrd="0" presId="urn:microsoft.com/office/officeart/2005/8/layout/hierarchy2"/>
    <dgm:cxn modelId="{1ACCD43E-0B31-4282-B131-C671A4F2153E}" type="presParOf" srcId="{411B8E55-D182-4553-AFB6-A7B6FE3CE283}" destId="{26A0331A-EE9A-45CF-A4B5-86565D743248}" srcOrd="0" destOrd="0" presId="urn:microsoft.com/office/officeart/2005/8/layout/hierarchy2"/>
    <dgm:cxn modelId="{88AB71BA-C089-4A90-B944-1C2EAE6EA2EB}" type="presParOf" srcId="{411B8E55-D182-4553-AFB6-A7B6FE3CE283}" destId="{073A923C-36E8-4F5E-AC2D-9CD0AD3D69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C68A61-B240-46E4-ADAB-57793F473AB6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34D8E6-6D93-4F78-B754-EDA93560F8BC}">
      <dgm:prSet phldrT="[Text]"/>
      <dgm:spPr/>
      <dgm:t>
        <a:bodyPr/>
        <a:lstStyle/>
        <a:p>
          <a:r>
            <a:rPr lang="ar-SA" dirty="0"/>
            <a:t>علاقتها مع الدول</a:t>
          </a:r>
          <a:endParaRPr lang="en-US" dirty="0"/>
        </a:p>
      </dgm:t>
    </dgm:pt>
    <dgm:pt modelId="{1F2D29AD-AF54-4B20-B465-17639B496395}" type="parTrans" cxnId="{67BE673B-E269-4448-992E-56E3EBAE5DA0}">
      <dgm:prSet/>
      <dgm:spPr/>
      <dgm:t>
        <a:bodyPr/>
        <a:lstStyle/>
        <a:p>
          <a:endParaRPr lang="en-US"/>
        </a:p>
      </dgm:t>
    </dgm:pt>
    <dgm:pt modelId="{7B04166C-6FF1-4262-A926-CABDF943D522}" type="sibTrans" cxnId="{67BE673B-E269-4448-992E-56E3EBAE5DA0}">
      <dgm:prSet/>
      <dgm:spPr/>
      <dgm:t>
        <a:bodyPr/>
        <a:lstStyle/>
        <a:p>
          <a:endParaRPr lang="en-US"/>
        </a:p>
      </dgm:t>
    </dgm:pt>
    <dgm:pt modelId="{EC52ED36-9B41-4600-AE93-72EEEEE83630}">
      <dgm:prSet phldrT="[Text]"/>
      <dgm:spPr/>
      <dgm:t>
        <a:bodyPr/>
        <a:lstStyle/>
        <a:p>
          <a:r>
            <a:rPr lang="ar-SA" dirty="0"/>
            <a:t>اداة تنفيذ متحررة من الدول</a:t>
          </a:r>
          <a:endParaRPr lang="en-US" dirty="0"/>
        </a:p>
      </dgm:t>
    </dgm:pt>
    <dgm:pt modelId="{7397DB8C-0331-4D2F-8235-B5E78CC7D411}" type="parTrans" cxnId="{2ABD159C-1071-4F86-B5B8-3B90B56F68E9}">
      <dgm:prSet/>
      <dgm:spPr/>
      <dgm:t>
        <a:bodyPr/>
        <a:lstStyle/>
        <a:p>
          <a:endParaRPr lang="en-US"/>
        </a:p>
      </dgm:t>
    </dgm:pt>
    <dgm:pt modelId="{7954EA07-A4EE-4582-ACF9-23BA7596D3D8}" type="sibTrans" cxnId="{2ABD159C-1071-4F86-B5B8-3B90B56F68E9}">
      <dgm:prSet/>
      <dgm:spPr/>
      <dgm:t>
        <a:bodyPr/>
        <a:lstStyle/>
        <a:p>
          <a:endParaRPr lang="en-US"/>
        </a:p>
      </dgm:t>
    </dgm:pt>
    <dgm:pt modelId="{37E38F42-D4AE-4716-8818-D865834DC6E0}">
      <dgm:prSet phldrT="[Text]"/>
      <dgm:spPr/>
      <dgm:t>
        <a:bodyPr/>
        <a:lstStyle/>
        <a:p>
          <a:r>
            <a:rPr lang="ar-SA" dirty="0"/>
            <a:t>الوسائل </a:t>
          </a:r>
          <a:endParaRPr lang="en-US" dirty="0"/>
        </a:p>
      </dgm:t>
    </dgm:pt>
    <dgm:pt modelId="{F6132142-C111-45A1-978B-62E46B3F10BD}" type="parTrans" cxnId="{08A8F0D9-19DA-4182-BC9C-16B0D1B3B649}">
      <dgm:prSet/>
      <dgm:spPr/>
      <dgm:t>
        <a:bodyPr/>
        <a:lstStyle/>
        <a:p>
          <a:endParaRPr lang="en-US"/>
        </a:p>
      </dgm:t>
    </dgm:pt>
    <dgm:pt modelId="{D4C018FC-B735-43E8-9A95-1F3FD6DA9073}" type="sibTrans" cxnId="{08A8F0D9-19DA-4182-BC9C-16B0D1B3B649}">
      <dgm:prSet/>
      <dgm:spPr/>
      <dgm:t>
        <a:bodyPr/>
        <a:lstStyle/>
        <a:p>
          <a:endParaRPr lang="en-US"/>
        </a:p>
      </dgm:t>
    </dgm:pt>
    <dgm:pt modelId="{EAD102C6-AB71-482B-994A-03CA3A518664}">
      <dgm:prSet phldrT="[Text]"/>
      <dgm:spPr/>
      <dgm:t>
        <a:bodyPr/>
        <a:lstStyle/>
        <a:p>
          <a:r>
            <a:rPr lang="ar-SA" dirty="0"/>
            <a:t>لها وسائل خاصة تضمن استمرار عملها يقررها الدستور </a:t>
          </a:r>
          <a:endParaRPr lang="en-US" dirty="0"/>
        </a:p>
      </dgm:t>
    </dgm:pt>
    <dgm:pt modelId="{3B2B0F0A-7AB6-4169-A41C-FC1E2C285146}" type="parTrans" cxnId="{AA38FE1E-2BA0-4327-A59D-5DF994793F1B}">
      <dgm:prSet/>
      <dgm:spPr/>
      <dgm:t>
        <a:bodyPr/>
        <a:lstStyle/>
        <a:p>
          <a:endParaRPr lang="en-US"/>
        </a:p>
      </dgm:t>
    </dgm:pt>
    <dgm:pt modelId="{6397BEC9-398B-4701-8A32-116F1F454832}" type="sibTrans" cxnId="{AA38FE1E-2BA0-4327-A59D-5DF994793F1B}">
      <dgm:prSet/>
      <dgm:spPr/>
      <dgm:t>
        <a:bodyPr/>
        <a:lstStyle/>
        <a:p>
          <a:endParaRPr lang="en-US"/>
        </a:p>
      </dgm:t>
    </dgm:pt>
    <dgm:pt modelId="{58CD80B1-F34A-47EB-A387-A1709DC12191}">
      <dgm:prSet phldrT="[Text]"/>
      <dgm:spPr/>
      <dgm:t>
        <a:bodyPr/>
        <a:lstStyle/>
        <a:p>
          <a:r>
            <a:rPr lang="ar-SA" dirty="0"/>
            <a:t>العاملين</a:t>
          </a:r>
          <a:endParaRPr lang="en-US" dirty="0"/>
        </a:p>
      </dgm:t>
    </dgm:pt>
    <dgm:pt modelId="{161D16E9-862D-43DA-8057-CF3D2FC6D97A}" type="parTrans" cxnId="{657EB4A5-9554-4A01-AC6C-9A8A3DD9DE8A}">
      <dgm:prSet/>
      <dgm:spPr/>
      <dgm:t>
        <a:bodyPr/>
        <a:lstStyle/>
        <a:p>
          <a:endParaRPr lang="en-US"/>
        </a:p>
      </dgm:t>
    </dgm:pt>
    <dgm:pt modelId="{CE6B7B7C-48B0-464A-A6BE-982AE1522E48}" type="sibTrans" cxnId="{657EB4A5-9554-4A01-AC6C-9A8A3DD9DE8A}">
      <dgm:prSet/>
      <dgm:spPr/>
      <dgm:t>
        <a:bodyPr/>
        <a:lstStyle/>
        <a:p>
          <a:endParaRPr lang="en-US"/>
        </a:p>
      </dgm:t>
    </dgm:pt>
    <dgm:pt modelId="{3F28325D-F378-446A-A95B-9A6A93CA33A3}">
      <dgm:prSet phldrT="[Text]"/>
      <dgm:spPr/>
      <dgm:t>
        <a:bodyPr/>
        <a:lstStyle/>
        <a:p>
          <a:r>
            <a:rPr lang="ar-SA" dirty="0"/>
            <a:t>لهم استقلال ذاتي ولا تعزلهم الدول </a:t>
          </a:r>
          <a:endParaRPr lang="en-US" dirty="0"/>
        </a:p>
      </dgm:t>
    </dgm:pt>
    <dgm:pt modelId="{0FE8AAB1-3844-45C2-ACDE-3FB54FCA70EE}" type="parTrans" cxnId="{D31496A1-02F7-4E8C-81F9-20465C8D0B3C}">
      <dgm:prSet/>
      <dgm:spPr/>
      <dgm:t>
        <a:bodyPr/>
        <a:lstStyle/>
        <a:p>
          <a:endParaRPr lang="en-US"/>
        </a:p>
      </dgm:t>
    </dgm:pt>
    <dgm:pt modelId="{A80E798F-9FE7-4D3D-8692-AE7A729B38EC}" type="sibTrans" cxnId="{D31496A1-02F7-4E8C-81F9-20465C8D0B3C}">
      <dgm:prSet/>
      <dgm:spPr/>
      <dgm:t>
        <a:bodyPr/>
        <a:lstStyle/>
        <a:p>
          <a:endParaRPr lang="en-US"/>
        </a:p>
      </dgm:t>
    </dgm:pt>
    <dgm:pt modelId="{981460B6-F735-475F-8294-3CA439DB40FE}">
      <dgm:prSet/>
      <dgm:spPr/>
      <dgm:t>
        <a:bodyPr/>
        <a:lstStyle/>
        <a:p>
          <a:r>
            <a:rPr lang="ar-SA" dirty="0"/>
            <a:t>الموارد المالية</a:t>
          </a:r>
          <a:endParaRPr lang="en-US" dirty="0"/>
        </a:p>
      </dgm:t>
    </dgm:pt>
    <dgm:pt modelId="{82BE1D77-78AE-42BD-BC68-2739069AE319}" type="parTrans" cxnId="{DC6ED4DC-2E2D-49ED-BAF6-82D3B3FEF0CE}">
      <dgm:prSet/>
      <dgm:spPr/>
      <dgm:t>
        <a:bodyPr/>
        <a:lstStyle/>
        <a:p>
          <a:endParaRPr lang="en-US"/>
        </a:p>
      </dgm:t>
    </dgm:pt>
    <dgm:pt modelId="{ECCFC451-16C7-4CD3-8664-1665D2D7DA0D}" type="sibTrans" cxnId="{DC6ED4DC-2E2D-49ED-BAF6-82D3B3FEF0CE}">
      <dgm:prSet/>
      <dgm:spPr/>
      <dgm:t>
        <a:bodyPr/>
        <a:lstStyle/>
        <a:p>
          <a:endParaRPr lang="en-US"/>
        </a:p>
      </dgm:t>
    </dgm:pt>
    <dgm:pt modelId="{AFC00508-8545-460D-8019-7EDDE96BFE56}">
      <dgm:prSet/>
      <dgm:spPr/>
      <dgm:t>
        <a:bodyPr/>
        <a:lstStyle/>
        <a:p>
          <a:r>
            <a:rPr lang="ar-SA" dirty="0"/>
            <a:t>قانون دولة المقر</a:t>
          </a:r>
          <a:endParaRPr lang="en-US" dirty="0"/>
        </a:p>
      </dgm:t>
    </dgm:pt>
    <dgm:pt modelId="{E5829521-B0E5-4AC6-9D1F-5978347F9BAE}" type="parTrans" cxnId="{4B69C358-09C9-44CD-A0DF-51C13B4B17FB}">
      <dgm:prSet/>
      <dgm:spPr/>
      <dgm:t>
        <a:bodyPr/>
        <a:lstStyle/>
        <a:p>
          <a:endParaRPr lang="en-US"/>
        </a:p>
      </dgm:t>
    </dgm:pt>
    <dgm:pt modelId="{F8871795-DA97-4852-9064-1E549785027C}" type="sibTrans" cxnId="{4B69C358-09C9-44CD-A0DF-51C13B4B17FB}">
      <dgm:prSet/>
      <dgm:spPr/>
      <dgm:t>
        <a:bodyPr/>
        <a:lstStyle/>
        <a:p>
          <a:endParaRPr lang="en-US"/>
        </a:p>
      </dgm:t>
    </dgm:pt>
    <dgm:pt modelId="{45960D27-6FEB-4FB0-8A93-FBFB869B090B}">
      <dgm:prSet/>
      <dgm:spPr/>
      <dgm:t>
        <a:bodyPr/>
        <a:lstStyle/>
        <a:p>
          <a:r>
            <a:rPr lang="ar-SA" dirty="0"/>
            <a:t>موارد مالية مستقلة ولهم ذمة مالية خاصة </a:t>
          </a:r>
          <a:endParaRPr lang="en-US" dirty="0"/>
        </a:p>
      </dgm:t>
    </dgm:pt>
    <dgm:pt modelId="{316B934E-5CBD-4091-A9F7-0CFF28690D1B}" type="parTrans" cxnId="{31A0A419-6D15-404D-BD53-DC30E5CCD093}">
      <dgm:prSet/>
      <dgm:spPr/>
      <dgm:t>
        <a:bodyPr/>
        <a:lstStyle/>
        <a:p>
          <a:endParaRPr lang="en-US"/>
        </a:p>
      </dgm:t>
    </dgm:pt>
    <dgm:pt modelId="{C728E772-40AA-4360-B6B9-62B79FF5E232}" type="sibTrans" cxnId="{31A0A419-6D15-404D-BD53-DC30E5CCD093}">
      <dgm:prSet/>
      <dgm:spPr/>
      <dgm:t>
        <a:bodyPr/>
        <a:lstStyle/>
        <a:p>
          <a:endParaRPr lang="en-US"/>
        </a:p>
      </dgm:t>
    </dgm:pt>
    <dgm:pt modelId="{3580BA1C-999A-47D0-A50D-A8DEF5B59D59}">
      <dgm:prSet/>
      <dgm:spPr/>
      <dgm:t>
        <a:bodyPr/>
        <a:lstStyle/>
        <a:p>
          <a:r>
            <a:rPr lang="ar-SA" dirty="0"/>
            <a:t>تخضع لقانون دولة المقر عكس المنظمات الدولية </a:t>
          </a:r>
          <a:endParaRPr lang="en-US" dirty="0"/>
        </a:p>
      </dgm:t>
    </dgm:pt>
    <dgm:pt modelId="{768285DA-8708-4AD0-875A-9A3459589A4B}" type="parTrans" cxnId="{DE3FDF77-6D5B-4236-A451-ABE86B1AE2D7}">
      <dgm:prSet/>
      <dgm:spPr/>
      <dgm:t>
        <a:bodyPr/>
        <a:lstStyle/>
        <a:p>
          <a:endParaRPr lang="en-US"/>
        </a:p>
      </dgm:t>
    </dgm:pt>
    <dgm:pt modelId="{67BDC739-4815-4376-8875-8B2B8A4D0301}" type="sibTrans" cxnId="{DE3FDF77-6D5B-4236-A451-ABE86B1AE2D7}">
      <dgm:prSet/>
      <dgm:spPr/>
      <dgm:t>
        <a:bodyPr/>
        <a:lstStyle/>
        <a:p>
          <a:endParaRPr lang="en-US"/>
        </a:p>
      </dgm:t>
    </dgm:pt>
    <dgm:pt modelId="{12764C25-A4CF-49E6-A29A-4678F2680E61}" type="pres">
      <dgm:prSet presAssocID="{07C68A61-B240-46E4-ADAB-57793F473AB6}" presName="linearFlow" presStyleCnt="0">
        <dgm:presLayoutVars>
          <dgm:dir/>
          <dgm:animLvl val="lvl"/>
          <dgm:resizeHandles val="exact"/>
        </dgm:presLayoutVars>
      </dgm:prSet>
      <dgm:spPr/>
    </dgm:pt>
    <dgm:pt modelId="{C1A7D925-A018-4878-ABE3-2A353EE50A6A}" type="pres">
      <dgm:prSet presAssocID="{2334D8E6-6D93-4F78-B754-EDA93560F8BC}" presName="composite" presStyleCnt="0"/>
      <dgm:spPr/>
    </dgm:pt>
    <dgm:pt modelId="{2C485E2C-CE84-48E5-9423-E5D4C25048BB}" type="pres">
      <dgm:prSet presAssocID="{2334D8E6-6D93-4F78-B754-EDA93560F8B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0D52D85D-D9CB-4291-871F-86E3018A4DF1}" type="pres">
      <dgm:prSet presAssocID="{2334D8E6-6D93-4F78-B754-EDA93560F8BC}" presName="descendantText" presStyleLbl="alignAcc1" presStyleIdx="0" presStyleCnt="5">
        <dgm:presLayoutVars>
          <dgm:bulletEnabled val="1"/>
        </dgm:presLayoutVars>
      </dgm:prSet>
      <dgm:spPr/>
    </dgm:pt>
    <dgm:pt modelId="{CDC0105A-DB74-497D-993C-BEAF5963B589}" type="pres">
      <dgm:prSet presAssocID="{7B04166C-6FF1-4262-A926-CABDF943D522}" presName="sp" presStyleCnt="0"/>
      <dgm:spPr/>
    </dgm:pt>
    <dgm:pt modelId="{C57C9073-3863-49B6-933A-AF4B95EFD340}" type="pres">
      <dgm:prSet presAssocID="{37E38F42-D4AE-4716-8818-D865834DC6E0}" presName="composite" presStyleCnt="0"/>
      <dgm:spPr/>
    </dgm:pt>
    <dgm:pt modelId="{017E5A9A-35EA-45E9-A971-364C0B38D529}" type="pres">
      <dgm:prSet presAssocID="{37E38F42-D4AE-4716-8818-D865834DC6E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8C6EECA8-FDEE-4944-BD88-237D8E09FB3B}" type="pres">
      <dgm:prSet presAssocID="{37E38F42-D4AE-4716-8818-D865834DC6E0}" presName="descendantText" presStyleLbl="alignAcc1" presStyleIdx="1" presStyleCnt="5">
        <dgm:presLayoutVars>
          <dgm:bulletEnabled val="1"/>
        </dgm:presLayoutVars>
      </dgm:prSet>
      <dgm:spPr/>
    </dgm:pt>
    <dgm:pt modelId="{3BAE9C0B-740F-4D08-8073-4DD77A18DC46}" type="pres">
      <dgm:prSet presAssocID="{D4C018FC-B735-43E8-9A95-1F3FD6DA9073}" presName="sp" presStyleCnt="0"/>
      <dgm:spPr/>
    </dgm:pt>
    <dgm:pt modelId="{B9B3F51A-8B9C-49A0-BA04-D5434C7354BB}" type="pres">
      <dgm:prSet presAssocID="{58CD80B1-F34A-47EB-A387-A1709DC12191}" presName="composite" presStyleCnt="0"/>
      <dgm:spPr/>
    </dgm:pt>
    <dgm:pt modelId="{48DDCBFF-EAE0-4F74-BCA8-DEC56FFE144B}" type="pres">
      <dgm:prSet presAssocID="{58CD80B1-F34A-47EB-A387-A1709DC12191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27F87F3-3811-4DE2-A956-83139D37BEF2}" type="pres">
      <dgm:prSet presAssocID="{58CD80B1-F34A-47EB-A387-A1709DC12191}" presName="descendantText" presStyleLbl="alignAcc1" presStyleIdx="2" presStyleCnt="5">
        <dgm:presLayoutVars>
          <dgm:bulletEnabled val="1"/>
        </dgm:presLayoutVars>
      </dgm:prSet>
      <dgm:spPr/>
    </dgm:pt>
    <dgm:pt modelId="{71969BC4-B95E-48F0-888A-6FF94000482A}" type="pres">
      <dgm:prSet presAssocID="{CE6B7B7C-48B0-464A-A6BE-982AE1522E48}" presName="sp" presStyleCnt="0"/>
      <dgm:spPr/>
    </dgm:pt>
    <dgm:pt modelId="{17BC8BE6-38A7-4AED-BA19-A504CA6062EC}" type="pres">
      <dgm:prSet presAssocID="{981460B6-F735-475F-8294-3CA439DB40FE}" presName="composite" presStyleCnt="0"/>
      <dgm:spPr/>
    </dgm:pt>
    <dgm:pt modelId="{C38D1B31-1B7A-446E-B2F9-332DC9DCB4AD}" type="pres">
      <dgm:prSet presAssocID="{981460B6-F735-475F-8294-3CA439DB40F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B3FA2F7F-3F14-4E3E-8B46-77B138360B9F}" type="pres">
      <dgm:prSet presAssocID="{981460B6-F735-475F-8294-3CA439DB40FE}" presName="descendantText" presStyleLbl="alignAcc1" presStyleIdx="3" presStyleCnt="5">
        <dgm:presLayoutVars>
          <dgm:bulletEnabled val="1"/>
        </dgm:presLayoutVars>
      </dgm:prSet>
      <dgm:spPr/>
    </dgm:pt>
    <dgm:pt modelId="{C20A4BAA-59F2-4BCD-95C3-9B1B4C737A41}" type="pres">
      <dgm:prSet presAssocID="{ECCFC451-16C7-4CD3-8664-1665D2D7DA0D}" presName="sp" presStyleCnt="0"/>
      <dgm:spPr/>
    </dgm:pt>
    <dgm:pt modelId="{6CE5DF1A-AFD4-4C3F-B44A-710FBA08A8ED}" type="pres">
      <dgm:prSet presAssocID="{AFC00508-8545-460D-8019-7EDDE96BFE56}" presName="composite" presStyleCnt="0"/>
      <dgm:spPr/>
    </dgm:pt>
    <dgm:pt modelId="{22B763EC-16EC-4409-8DD9-AD55EE672620}" type="pres">
      <dgm:prSet presAssocID="{AFC00508-8545-460D-8019-7EDDE96BFE56}" presName="parentText" presStyleLbl="alignNode1" presStyleIdx="4" presStyleCnt="5" custLinFactNeighborX="1658" custLinFactNeighborY="3481">
        <dgm:presLayoutVars>
          <dgm:chMax val="1"/>
          <dgm:bulletEnabled val="1"/>
        </dgm:presLayoutVars>
      </dgm:prSet>
      <dgm:spPr/>
    </dgm:pt>
    <dgm:pt modelId="{A88A0F42-37A8-448B-85DE-070E821B6865}" type="pres">
      <dgm:prSet presAssocID="{AFC00508-8545-460D-8019-7EDDE96BFE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31A0A419-6D15-404D-BD53-DC30E5CCD093}" srcId="{981460B6-F735-475F-8294-3CA439DB40FE}" destId="{45960D27-6FEB-4FB0-8A93-FBFB869B090B}" srcOrd="0" destOrd="0" parTransId="{316B934E-5CBD-4091-A9F7-0CFF28690D1B}" sibTransId="{C728E772-40AA-4360-B6B9-62B79FF5E232}"/>
    <dgm:cxn modelId="{5366C51A-C7A7-45AD-95F1-324A07D1EFC4}" type="presOf" srcId="{58CD80B1-F34A-47EB-A387-A1709DC12191}" destId="{48DDCBFF-EAE0-4F74-BCA8-DEC56FFE144B}" srcOrd="0" destOrd="0" presId="urn:microsoft.com/office/officeart/2005/8/layout/chevron2"/>
    <dgm:cxn modelId="{AA38FE1E-2BA0-4327-A59D-5DF994793F1B}" srcId="{37E38F42-D4AE-4716-8818-D865834DC6E0}" destId="{EAD102C6-AB71-482B-994A-03CA3A518664}" srcOrd="0" destOrd="0" parTransId="{3B2B0F0A-7AB6-4169-A41C-FC1E2C285146}" sibTransId="{6397BEC9-398B-4701-8A32-116F1F454832}"/>
    <dgm:cxn modelId="{10869527-CD08-484F-B8C5-EA909B9BDF66}" type="presOf" srcId="{3F28325D-F378-446A-A95B-9A6A93CA33A3}" destId="{F27F87F3-3811-4DE2-A956-83139D37BEF2}" srcOrd="0" destOrd="0" presId="urn:microsoft.com/office/officeart/2005/8/layout/chevron2"/>
    <dgm:cxn modelId="{67BE673B-E269-4448-992E-56E3EBAE5DA0}" srcId="{07C68A61-B240-46E4-ADAB-57793F473AB6}" destId="{2334D8E6-6D93-4F78-B754-EDA93560F8BC}" srcOrd="0" destOrd="0" parTransId="{1F2D29AD-AF54-4B20-B465-17639B496395}" sibTransId="{7B04166C-6FF1-4262-A926-CABDF943D522}"/>
    <dgm:cxn modelId="{6F69CB42-0BEF-4B79-BF2A-BC5FD629A6DC}" type="presOf" srcId="{981460B6-F735-475F-8294-3CA439DB40FE}" destId="{C38D1B31-1B7A-446E-B2F9-332DC9DCB4AD}" srcOrd="0" destOrd="0" presId="urn:microsoft.com/office/officeart/2005/8/layout/chevron2"/>
    <dgm:cxn modelId="{79F5E64C-2B58-4C90-AF27-9370E25E07A2}" type="presOf" srcId="{EAD102C6-AB71-482B-994A-03CA3A518664}" destId="{8C6EECA8-FDEE-4944-BD88-237D8E09FB3B}" srcOrd="0" destOrd="0" presId="urn:microsoft.com/office/officeart/2005/8/layout/chevron2"/>
    <dgm:cxn modelId="{408AED55-BDF3-4E7C-8B4A-7F96295CF02F}" type="presOf" srcId="{07C68A61-B240-46E4-ADAB-57793F473AB6}" destId="{12764C25-A4CF-49E6-A29A-4678F2680E61}" srcOrd="0" destOrd="0" presId="urn:microsoft.com/office/officeart/2005/8/layout/chevron2"/>
    <dgm:cxn modelId="{DE3FDF77-6D5B-4236-A451-ABE86B1AE2D7}" srcId="{AFC00508-8545-460D-8019-7EDDE96BFE56}" destId="{3580BA1C-999A-47D0-A50D-A8DEF5B59D59}" srcOrd="0" destOrd="0" parTransId="{768285DA-8708-4AD0-875A-9A3459589A4B}" sibTransId="{67BDC739-4815-4376-8875-8B2B8A4D0301}"/>
    <dgm:cxn modelId="{4B69C358-09C9-44CD-A0DF-51C13B4B17FB}" srcId="{07C68A61-B240-46E4-ADAB-57793F473AB6}" destId="{AFC00508-8545-460D-8019-7EDDE96BFE56}" srcOrd="4" destOrd="0" parTransId="{E5829521-B0E5-4AC6-9D1F-5978347F9BAE}" sibTransId="{F8871795-DA97-4852-9064-1E549785027C}"/>
    <dgm:cxn modelId="{2ABD159C-1071-4F86-B5B8-3B90B56F68E9}" srcId="{2334D8E6-6D93-4F78-B754-EDA93560F8BC}" destId="{EC52ED36-9B41-4600-AE93-72EEEEE83630}" srcOrd="0" destOrd="0" parTransId="{7397DB8C-0331-4D2F-8235-B5E78CC7D411}" sibTransId="{7954EA07-A4EE-4582-ACF9-23BA7596D3D8}"/>
    <dgm:cxn modelId="{D31496A1-02F7-4E8C-81F9-20465C8D0B3C}" srcId="{58CD80B1-F34A-47EB-A387-A1709DC12191}" destId="{3F28325D-F378-446A-A95B-9A6A93CA33A3}" srcOrd="0" destOrd="0" parTransId="{0FE8AAB1-3844-45C2-ACDE-3FB54FCA70EE}" sibTransId="{A80E798F-9FE7-4D3D-8692-AE7A729B38EC}"/>
    <dgm:cxn modelId="{657EB4A5-9554-4A01-AC6C-9A8A3DD9DE8A}" srcId="{07C68A61-B240-46E4-ADAB-57793F473AB6}" destId="{58CD80B1-F34A-47EB-A387-A1709DC12191}" srcOrd="2" destOrd="0" parTransId="{161D16E9-862D-43DA-8057-CF3D2FC6D97A}" sibTransId="{CE6B7B7C-48B0-464A-A6BE-982AE1522E48}"/>
    <dgm:cxn modelId="{7714D4AE-3620-48FE-9EF7-23F2F538A876}" type="presOf" srcId="{37E38F42-D4AE-4716-8818-D865834DC6E0}" destId="{017E5A9A-35EA-45E9-A971-364C0B38D529}" srcOrd="0" destOrd="0" presId="urn:microsoft.com/office/officeart/2005/8/layout/chevron2"/>
    <dgm:cxn modelId="{DD008FB7-C371-454B-BED6-BBCA635F5454}" type="presOf" srcId="{EC52ED36-9B41-4600-AE93-72EEEEE83630}" destId="{0D52D85D-D9CB-4291-871F-86E3018A4DF1}" srcOrd="0" destOrd="0" presId="urn:microsoft.com/office/officeart/2005/8/layout/chevron2"/>
    <dgm:cxn modelId="{C9A23CBA-DA22-4A34-848D-83AC2E33C13C}" type="presOf" srcId="{2334D8E6-6D93-4F78-B754-EDA93560F8BC}" destId="{2C485E2C-CE84-48E5-9423-E5D4C25048BB}" srcOrd="0" destOrd="0" presId="urn:microsoft.com/office/officeart/2005/8/layout/chevron2"/>
    <dgm:cxn modelId="{7E6BECC8-3290-467E-96FF-08B178FDA009}" type="presOf" srcId="{45960D27-6FEB-4FB0-8A93-FBFB869B090B}" destId="{B3FA2F7F-3F14-4E3E-8B46-77B138360B9F}" srcOrd="0" destOrd="0" presId="urn:microsoft.com/office/officeart/2005/8/layout/chevron2"/>
    <dgm:cxn modelId="{16D613CB-02AA-4CDB-9E5B-484B87B5B3DB}" type="presOf" srcId="{3580BA1C-999A-47D0-A50D-A8DEF5B59D59}" destId="{A88A0F42-37A8-448B-85DE-070E821B6865}" srcOrd="0" destOrd="0" presId="urn:microsoft.com/office/officeart/2005/8/layout/chevron2"/>
    <dgm:cxn modelId="{08A8F0D9-19DA-4182-BC9C-16B0D1B3B649}" srcId="{07C68A61-B240-46E4-ADAB-57793F473AB6}" destId="{37E38F42-D4AE-4716-8818-D865834DC6E0}" srcOrd="1" destOrd="0" parTransId="{F6132142-C111-45A1-978B-62E46B3F10BD}" sibTransId="{D4C018FC-B735-43E8-9A95-1F3FD6DA9073}"/>
    <dgm:cxn modelId="{DC6ED4DC-2E2D-49ED-BAF6-82D3B3FEF0CE}" srcId="{07C68A61-B240-46E4-ADAB-57793F473AB6}" destId="{981460B6-F735-475F-8294-3CA439DB40FE}" srcOrd="3" destOrd="0" parTransId="{82BE1D77-78AE-42BD-BC68-2739069AE319}" sibTransId="{ECCFC451-16C7-4CD3-8664-1665D2D7DA0D}"/>
    <dgm:cxn modelId="{17A454F6-662B-49C8-93A7-53070DBC5153}" type="presOf" srcId="{AFC00508-8545-460D-8019-7EDDE96BFE56}" destId="{22B763EC-16EC-4409-8DD9-AD55EE672620}" srcOrd="0" destOrd="0" presId="urn:microsoft.com/office/officeart/2005/8/layout/chevron2"/>
    <dgm:cxn modelId="{0229B8C3-F59E-42C3-A47C-7B9977060048}" type="presParOf" srcId="{12764C25-A4CF-49E6-A29A-4678F2680E61}" destId="{C1A7D925-A018-4878-ABE3-2A353EE50A6A}" srcOrd="0" destOrd="0" presId="urn:microsoft.com/office/officeart/2005/8/layout/chevron2"/>
    <dgm:cxn modelId="{F0B25B71-56BF-4D83-8BB8-95F23AC1B041}" type="presParOf" srcId="{C1A7D925-A018-4878-ABE3-2A353EE50A6A}" destId="{2C485E2C-CE84-48E5-9423-E5D4C25048BB}" srcOrd="0" destOrd="0" presId="urn:microsoft.com/office/officeart/2005/8/layout/chevron2"/>
    <dgm:cxn modelId="{31678FAD-F9A3-47FB-A3E9-2CE3E06392C4}" type="presParOf" srcId="{C1A7D925-A018-4878-ABE3-2A353EE50A6A}" destId="{0D52D85D-D9CB-4291-871F-86E3018A4DF1}" srcOrd="1" destOrd="0" presId="urn:microsoft.com/office/officeart/2005/8/layout/chevron2"/>
    <dgm:cxn modelId="{3DB51C42-1356-481D-A848-429FB1FF561B}" type="presParOf" srcId="{12764C25-A4CF-49E6-A29A-4678F2680E61}" destId="{CDC0105A-DB74-497D-993C-BEAF5963B589}" srcOrd="1" destOrd="0" presId="urn:microsoft.com/office/officeart/2005/8/layout/chevron2"/>
    <dgm:cxn modelId="{62145B55-9AE0-4647-AC65-B4C15A8C27F7}" type="presParOf" srcId="{12764C25-A4CF-49E6-A29A-4678F2680E61}" destId="{C57C9073-3863-49B6-933A-AF4B95EFD340}" srcOrd="2" destOrd="0" presId="urn:microsoft.com/office/officeart/2005/8/layout/chevron2"/>
    <dgm:cxn modelId="{3D074686-9392-4F8C-84B8-1C7412C7557D}" type="presParOf" srcId="{C57C9073-3863-49B6-933A-AF4B95EFD340}" destId="{017E5A9A-35EA-45E9-A971-364C0B38D529}" srcOrd="0" destOrd="0" presId="urn:microsoft.com/office/officeart/2005/8/layout/chevron2"/>
    <dgm:cxn modelId="{B27521AA-C06D-4CB0-9EEB-AB309D5289F1}" type="presParOf" srcId="{C57C9073-3863-49B6-933A-AF4B95EFD340}" destId="{8C6EECA8-FDEE-4944-BD88-237D8E09FB3B}" srcOrd="1" destOrd="0" presId="urn:microsoft.com/office/officeart/2005/8/layout/chevron2"/>
    <dgm:cxn modelId="{30E14E68-10C4-46A7-B158-56DF69C58F21}" type="presParOf" srcId="{12764C25-A4CF-49E6-A29A-4678F2680E61}" destId="{3BAE9C0B-740F-4D08-8073-4DD77A18DC46}" srcOrd="3" destOrd="0" presId="urn:microsoft.com/office/officeart/2005/8/layout/chevron2"/>
    <dgm:cxn modelId="{FED390B9-A957-492E-9DEB-530F2F69F9E3}" type="presParOf" srcId="{12764C25-A4CF-49E6-A29A-4678F2680E61}" destId="{B9B3F51A-8B9C-49A0-BA04-D5434C7354BB}" srcOrd="4" destOrd="0" presId="urn:microsoft.com/office/officeart/2005/8/layout/chevron2"/>
    <dgm:cxn modelId="{87F85E22-EF8A-4BAE-9AA2-4233D538A644}" type="presParOf" srcId="{B9B3F51A-8B9C-49A0-BA04-D5434C7354BB}" destId="{48DDCBFF-EAE0-4F74-BCA8-DEC56FFE144B}" srcOrd="0" destOrd="0" presId="urn:microsoft.com/office/officeart/2005/8/layout/chevron2"/>
    <dgm:cxn modelId="{8523DAFF-E3E4-4855-A8CD-D8F84709A4E6}" type="presParOf" srcId="{B9B3F51A-8B9C-49A0-BA04-D5434C7354BB}" destId="{F27F87F3-3811-4DE2-A956-83139D37BEF2}" srcOrd="1" destOrd="0" presId="urn:microsoft.com/office/officeart/2005/8/layout/chevron2"/>
    <dgm:cxn modelId="{83B7E2D5-5A19-4034-A826-D5023DAFB01B}" type="presParOf" srcId="{12764C25-A4CF-49E6-A29A-4678F2680E61}" destId="{71969BC4-B95E-48F0-888A-6FF94000482A}" srcOrd="5" destOrd="0" presId="urn:microsoft.com/office/officeart/2005/8/layout/chevron2"/>
    <dgm:cxn modelId="{8D56A1BE-AD04-448B-9794-AECAD85BD7E6}" type="presParOf" srcId="{12764C25-A4CF-49E6-A29A-4678F2680E61}" destId="{17BC8BE6-38A7-4AED-BA19-A504CA6062EC}" srcOrd="6" destOrd="0" presId="urn:microsoft.com/office/officeart/2005/8/layout/chevron2"/>
    <dgm:cxn modelId="{94BD5380-5469-4705-9B0D-2A490F6CC976}" type="presParOf" srcId="{17BC8BE6-38A7-4AED-BA19-A504CA6062EC}" destId="{C38D1B31-1B7A-446E-B2F9-332DC9DCB4AD}" srcOrd="0" destOrd="0" presId="urn:microsoft.com/office/officeart/2005/8/layout/chevron2"/>
    <dgm:cxn modelId="{83E39985-FD51-494D-AD27-5ECC055E4727}" type="presParOf" srcId="{17BC8BE6-38A7-4AED-BA19-A504CA6062EC}" destId="{B3FA2F7F-3F14-4E3E-8B46-77B138360B9F}" srcOrd="1" destOrd="0" presId="urn:microsoft.com/office/officeart/2005/8/layout/chevron2"/>
    <dgm:cxn modelId="{FE8DB9E7-CE36-40B7-B0B8-A383B3F05518}" type="presParOf" srcId="{12764C25-A4CF-49E6-A29A-4678F2680E61}" destId="{C20A4BAA-59F2-4BCD-95C3-9B1B4C737A41}" srcOrd="7" destOrd="0" presId="urn:microsoft.com/office/officeart/2005/8/layout/chevron2"/>
    <dgm:cxn modelId="{5586E0FA-0DD4-4F52-8FDF-4C40253ACC80}" type="presParOf" srcId="{12764C25-A4CF-49E6-A29A-4678F2680E61}" destId="{6CE5DF1A-AFD4-4C3F-B44A-710FBA08A8ED}" srcOrd="8" destOrd="0" presId="urn:microsoft.com/office/officeart/2005/8/layout/chevron2"/>
    <dgm:cxn modelId="{47D26353-537B-40F6-B67D-20AA39BD78A4}" type="presParOf" srcId="{6CE5DF1A-AFD4-4C3F-B44A-710FBA08A8ED}" destId="{22B763EC-16EC-4409-8DD9-AD55EE672620}" srcOrd="0" destOrd="0" presId="urn:microsoft.com/office/officeart/2005/8/layout/chevron2"/>
    <dgm:cxn modelId="{B93A4356-A5C1-49C4-9CF8-ADA34C893BFA}" type="presParOf" srcId="{6CE5DF1A-AFD4-4C3F-B44A-710FBA08A8ED}" destId="{A88A0F42-37A8-448B-85DE-070E821B6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592135-2707-446E-A8DF-94E634D05893}" type="doc">
      <dgm:prSet loTypeId="urn:microsoft.com/office/officeart/2008/layout/HalfCircleOrganizationChart" loCatId="hierarchy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0B240A1-A827-4CC1-9057-A7D504C35779}">
      <dgm:prSet phldrT="[Text]"/>
      <dgm:spPr/>
      <dgm:t>
        <a:bodyPr/>
        <a:lstStyle/>
        <a:p>
          <a:r>
            <a:rPr lang="ar-SA" dirty="0"/>
            <a:t>القرن الرابع عشر</a:t>
          </a:r>
          <a:endParaRPr lang="en-US" dirty="0"/>
        </a:p>
      </dgm:t>
    </dgm:pt>
    <dgm:pt modelId="{3AB81540-AC61-40FE-B06F-11390787E04E}" type="parTrans" cxnId="{7A56E3DA-C175-4BC8-943F-2233A4490D7E}">
      <dgm:prSet/>
      <dgm:spPr/>
      <dgm:t>
        <a:bodyPr/>
        <a:lstStyle/>
        <a:p>
          <a:endParaRPr lang="en-US"/>
        </a:p>
      </dgm:t>
    </dgm:pt>
    <dgm:pt modelId="{EC368220-A0FE-48AF-8892-39E6A5731483}" type="sibTrans" cxnId="{7A56E3DA-C175-4BC8-943F-2233A4490D7E}">
      <dgm:prSet/>
      <dgm:spPr/>
      <dgm:t>
        <a:bodyPr/>
        <a:lstStyle/>
        <a:p>
          <a:endParaRPr lang="en-US"/>
        </a:p>
      </dgm:t>
    </dgm:pt>
    <dgm:pt modelId="{6AA8F49B-F0F5-4CE4-B573-06FEFC67328F}">
      <dgm:prSet phldrT="[Text]"/>
      <dgm:spPr/>
      <dgm:t>
        <a:bodyPr/>
        <a:lstStyle/>
        <a:p>
          <a:r>
            <a:rPr lang="ar-SA" dirty="0"/>
            <a:t>سان بيير ومؤتمر اوترخت لانشاء عصبة الامم الاوروبية </a:t>
          </a:r>
          <a:endParaRPr lang="en-US" dirty="0"/>
        </a:p>
      </dgm:t>
    </dgm:pt>
    <dgm:pt modelId="{54B770A5-06D9-4357-8E52-C9CBF48E3551}" type="parTrans" cxnId="{9066C94A-EEF5-498D-AA00-E9C8C3DB1954}">
      <dgm:prSet/>
      <dgm:spPr/>
      <dgm:t>
        <a:bodyPr/>
        <a:lstStyle/>
        <a:p>
          <a:endParaRPr lang="en-US"/>
        </a:p>
      </dgm:t>
    </dgm:pt>
    <dgm:pt modelId="{905F34EF-D258-479D-BC4F-A05C9D99DEF6}" type="sibTrans" cxnId="{9066C94A-EEF5-498D-AA00-E9C8C3DB1954}">
      <dgm:prSet/>
      <dgm:spPr/>
      <dgm:t>
        <a:bodyPr/>
        <a:lstStyle/>
        <a:p>
          <a:endParaRPr lang="en-US"/>
        </a:p>
      </dgm:t>
    </dgm:pt>
    <dgm:pt modelId="{CFA5D161-716C-4302-BC24-D5692B3A590C}">
      <dgm:prSet phldrT="[Text]"/>
      <dgm:spPr/>
      <dgm:t>
        <a:bodyPr/>
        <a:lstStyle/>
        <a:p>
          <a:r>
            <a:rPr lang="ar-SA" dirty="0"/>
            <a:t>سلي والجمهورية المسيحية </a:t>
          </a:r>
          <a:endParaRPr lang="en-US" dirty="0"/>
        </a:p>
      </dgm:t>
    </dgm:pt>
    <dgm:pt modelId="{7CB278C4-B591-446E-A138-65F87CF25E26}" type="parTrans" cxnId="{3550DD0B-BC24-4480-9CD9-C7306D52B45A}">
      <dgm:prSet/>
      <dgm:spPr/>
      <dgm:t>
        <a:bodyPr/>
        <a:lstStyle/>
        <a:p>
          <a:endParaRPr lang="en-US"/>
        </a:p>
      </dgm:t>
    </dgm:pt>
    <dgm:pt modelId="{039DCE96-BA03-433B-B334-D73ED90073FE}" type="sibTrans" cxnId="{3550DD0B-BC24-4480-9CD9-C7306D52B45A}">
      <dgm:prSet/>
      <dgm:spPr/>
      <dgm:t>
        <a:bodyPr/>
        <a:lstStyle/>
        <a:p>
          <a:endParaRPr lang="en-US"/>
        </a:p>
      </dgm:t>
    </dgm:pt>
    <dgm:pt modelId="{F15924CE-171E-4B96-91AE-9BC776860A9A}">
      <dgm:prSet phldrT="[Text]"/>
      <dgm:spPr/>
      <dgm:t>
        <a:bodyPr/>
        <a:lstStyle/>
        <a:p>
          <a:r>
            <a:rPr lang="ar-SA" dirty="0"/>
            <a:t>بير دي بوا </a:t>
          </a:r>
          <a:endParaRPr lang="en-US" dirty="0"/>
        </a:p>
      </dgm:t>
    </dgm:pt>
    <dgm:pt modelId="{7C1346CC-3A5F-4625-A880-141791ECCABF}" type="parTrans" cxnId="{DA15CBC7-C826-4385-AEE2-54A1F7E74855}">
      <dgm:prSet/>
      <dgm:spPr/>
      <dgm:t>
        <a:bodyPr/>
        <a:lstStyle/>
        <a:p>
          <a:endParaRPr lang="en-US"/>
        </a:p>
      </dgm:t>
    </dgm:pt>
    <dgm:pt modelId="{A899CBAE-615D-4FA8-942F-79858C94A903}" type="sibTrans" cxnId="{DA15CBC7-C826-4385-AEE2-54A1F7E74855}">
      <dgm:prSet/>
      <dgm:spPr/>
      <dgm:t>
        <a:bodyPr/>
        <a:lstStyle/>
        <a:p>
          <a:endParaRPr lang="en-US"/>
        </a:p>
      </dgm:t>
    </dgm:pt>
    <dgm:pt modelId="{EFB94D3A-B9F1-435A-8799-9029665544EC}" type="pres">
      <dgm:prSet presAssocID="{3B592135-2707-446E-A8DF-94E634D0589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95BAB0-4107-4A16-8DB8-136902593E13}" type="pres">
      <dgm:prSet presAssocID="{10B240A1-A827-4CC1-9057-A7D504C35779}" presName="hierRoot1" presStyleCnt="0">
        <dgm:presLayoutVars>
          <dgm:hierBranch val="init"/>
        </dgm:presLayoutVars>
      </dgm:prSet>
      <dgm:spPr/>
    </dgm:pt>
    <dgm:pt modelId="{6D75618D-A86C-4E0A-98CF-6BE8E61E374E}" type="pres">
      <dgm:prSet presAssocID="{10B240A1-A827-4CC1-9057-A7D504C35779}" presName="rootComposite1" presStyleCnt="0"/>
      <dgm:spPr/>
    </dgm:pt>
    <dgm:pt modelId="{3C278000-9926-4A91-B5F3-7182D370D221}" type="pres">
      <dgm:prSet presAssocID="{10B240A1-A827-4CC1-9057-A7D504C35779}" presName="rootText1" presStyleLbl="alignAcc1" presStyleIdx="0" presStyleCnt="0">
        <dgm:presLayoutVars>
          <dgm:chPref val="3"/>
        </dgm:presLayoutVars>
      </dgm:prSet>
      <dgm:spPr/>
    </dgm:pt>
    <dgm:pt modelId="{7019003E-2697-460D-91F2-3779A9D28128}" type="pres">
      <dgm:prSet presAssocID="{10B240A1-A827-4CC1-9057-A7D504C35779}" presName="topArc1" presStyleLbl="parChTrans1D1" presStyleIdx="0" presStyleCnt="8"/>
      <dgm:spPr/>
    </dgm:pt>
    <dgm:pt modelId="{87BC5458-C1C6-4255-BE69-1A87172AA564}" type="pres">
      <dgm:prSet presAssocID="{10B240A1-A827-4CC1-9057-A7D504C35779}" presName="bottomArc1" presStyleLbl="parChTrans1D1" presStyleIdx="1" presStyleCnt="8"/>
      <dgm:spPr/>
    </dgm:pt>
    <dgm:pt modelId="{FC7E2E90-F24F-447C-BFEB-ADD83B801B89}" type="pres">
      <dgm:prSet presAssocID="{10B240A1-A827-4CC1-9057-A7D504C35779}" presName="topConnNode1" presStyleLbl="node1" presStyleIdx="0" presStyleCnt="0"/>
      <dgm:spPr/>
    </dgm:pt>
    <dgm:pt modelId="{7F9413B5-B30E-4011-B282-8B069A3E2CAA}" type="pres">
      <dgm:prSet presAssocID="{10B240A1-A827-4CC1-9057-A7D504C35779}" presName="hierChild2" presStyleCnt="0"/>
      <dgm:spPr/>
    </dgm:pt>
    <dgm:pt modelId="{E608F899-3EE9-491D-B962-F0CB4FF9CBEA}" type="pres">
      <dgm:prSet presAssocID="{54B770A5-06D9-4357-8E52-C9CBF48E3551}" presName="Name28" presStyleLbl="parChTrans1D2" presStyleIdx="0" presStyleCnt="3"/>
      <dgm:spPr/>
    </dgm:pt>
    <dgm:pt modelId="{FC5D4F70-64FD-4731-89A3-06D28CDE0D1F}" type="pres">
      <dgm:prSet presAssocID="{6AA8F49B-F0F5-4CE4-B573-06FEFC67328F}" presName="hierRoot2" presStyleCnt="0">
        <dgm:presLayoutVars>
          <dgm:hierBranch val="init"/>
        </dgm:presLayoutVars>
      </dgm:prSet>
      <dgm:spPr/>
    </dgm:pt>
    <dgm:pt modelId="{D37ECDFF-C264-426F-9A6A-FECFDE4429DF}" type="pres">
      <dgm:prSet presAssocID="{6AA8F49B-F0F5-4CE4-B573-06FEFC67328F}" presName="rootComposite2" presStyleCnt="0"/>
      <dgm:spPr/>
    </dgm:pt>
    <dgm:pt modelId="{69350178-4629-4674-AAD3-4572924D17E6}" type="pres">
      <dgm:prSet presAssocID="{6AA8F49B-F0F5-4CE4-B573-06FEFC67328F}" presName="rootText2" presStyleLbl="alignAcc1" presStyleIdx="0" presStyleCnt="0">
        <dgm:presLayoutVars>
          <dgm:chPref val="3"/>
        </dgm:presLayoutVars>
      </dgm:prSet>
      <dgm:spPr/>
    </dgm:pt>
    <dgm:pt modelId="{7C6C35FB-D259-4A15-BC8D-ABE36FE218E8}" type="pres">
      <dgm:prSet presAssocID="{6AA8F49B-F0F5-4CE4-B573-06FEFC67328F}" presName="topArc2" presStyleLbl="parChTrans1D1" presStyleIdx="2" presStyleCnt="8"/>
      <dgm:spPr/>
    </dgm:pt>
    <dgm:pt modelId="{148FA5D4-521D-48A2-B7C8-E66FEFACA504}" type="pres">
      <dgm:prSet presAssocID="{6AA8F49B-F0F5-4CE4-B573-06FEFC67328F}" presName="bottomArc2" presStyleLbl="parChTrans1D1" presStyleIdx="3" presStyleCnt="8"/>
      <dgm:spPr/>
    </dgm:pt>
    <dgm:pt modelId="{E4F2DB72-6AA5-4ABF-B68E-E8D80918306A}" type="pres">
      <dgm:prSet presAssocID="{6AA8F49B-F0F5-4CE4-B573-06FEFC67328F}" presName="topConnNode2" presStyleLbl="node2" presStyleIdx="0" presStyleCnt="0"/>
      <dgm:spPr/>
    </dgm:pt>
    <dgm:pt modelId="{31E0FA51-6605-44DB-8A63-08F6DA487A28}" type="pres">
      <dgm:prSet presAssocID="{6AA8F49B-F0F5-4CE4-B573-06FEFC67328F}" presName="hierChild4" presStyleCnt="0"/>
      <dgm:spPr/>
    </dgm:pt>
    <dgm:pt modelId="{C5F9F17B-A4A6-48D5-954A-5DFC3BEA2FD1}" type="pres">
      <dgm:prSet presAssocID="{6AA8F49B-F0F5-4CE4-B573-06FEFC67328F}" presName="hierChild5" presStyleCnt="0"/>
      <dgm:spPr/>
    </dgm:pt>
    <dgm:pt modelId="{51018570-E417-4B14-AF31-90FAFCF3CB12}" type="pres">
      <dgm:prSet presAssocID="{7CB278C4-B591-446E-A138-65F87CF25E26}" presName="Name28" presStyleLbl="parChTrans1D2" presStyleIdx="1" presStyleCnt="3"/>
      <dgm:spPr/>
    </dgm:pt>
    <dgm:pt modelId="{51E2A4D3-F1DD-461A-990A-5FD3C05C7AA9}" type="pres">
      <dgm:prSet presAssocID="{CFA5D161-716C-4302-BC24-D5692B3A590C}" presName="hierRoot2" presStyleCnt="0">
        <dgm:presLayoutVars>
          <dgm:hierBranch val="init"/>
        </dgm:presLayoutVars>
      </dgm:prSet>
      <dgm:spPr/>
    </dgm:pt>
    <dgm:pt modelId="{31F1C256-7FC1-4F8A-8824-FFF7FF590098}" type="pres">
      <dgm:prSet presAssocID="{CFA5D161-716C-4302-BC24-D5692B3A590C}" presName="rootComposite2" presStyleCnt="0"/>
      <dgm:spPr/>
    </dgm:pt>
    <dgm:pt modelId="{AA140A2C-0AA9-469E-A2ED-C0E59023A817}" type="pres">
      <dgm:prSet presAssocID="{CFA5D161-716C-4302-BC24-D5692B3A590C}" presName="rootText2" presStyleLbl="alignAcc1" presStyleIdx="0" presStyleCnt="0">
        <dgm:presLayoutVars>
          <dgm:chPref val="3"/>
        </dgm:presLayoutVars>
      </dgm:prSet>
      <dgm:spPr/>
    </dgm:pt>
    <dgm:pt modelId="{A4526172-0A88-4788-BA16-736EA5B1790D}" type="pres">
      <dgm:prSet presAssocID="{CFA5D161-716C-4302-BC24-D5692B3A590C}" presName="topArc2" presStyleLbl="parChTrans1D1" presStyleIdx="4" presStyleCnt="8"/>
      <dgm:spPr/>
    </dgm:pt>
    <dgm:pt modelId="{FDDD5750-80FC-43D4-99E5-BE1E07647A01}" type="pres">
      <dgm:prSet presAssocID="{CFA5D161-716C-4302-BC24-D5692B3A590C}" presName="bottomArc2" presStyleLbl="parChTrans1D1" presStyleIdx="5" presStyleCnt="8"/>
      <dgm:spPr/>
    </dgm:pt>
    <dgm:pt modelId="{62D99270-7F81-46B3-8162-9BD9A4365EB7}" type="pres">
      <dgm:prSet presAssocID="{CFA5D161-716C-4302-BC24-D5692B3A590C}" presName="topConnNode2" presStyleLbl="node2" presStyleIdx="0" presStyleCnt="0"/>
      <dgm:spPr/>
    </dgm:pt>
    <dgm:pt modelId="{25A5366E-425D-4A4C-884B-956356605A8B}" type="pres">
      <dgm:prSet presAssocID="{CFA5D161-716C-4302-BC24-D5692B3A590C}" presName="hierChild4" presStyleCnt="0"/>
      <dgm:spPr/>
    </dgm:pt>
    <dgm:pt modelId="{F7F494DB-66C7-4F98-98B5-811EA2260DAA}" type="pres">
      <dgm:prSet presAssocID="{CFA5D161-716C-4302-BC24-D5692B3A590C}" presName="hierChild5" presStyleCnt="0"/>
      <dgm:spPr/>
    </dgm:pt>
    <dgm:pt modelId="{E73947BD-C824-45C2-99F0-638DB6C53973}" type="pres">
      <dgm:prSet presAssocID="{7C1346CC-3A5F-4625-A880-141791ECCABF}" presName="Name28" presStyleLbl="parChTrans1D2" presStyleIdx="2" presStyleCnt="3"/>
      <dgm:spPr/>
    </dgm:pt>
    <dgm:pt modelId="{64AE6625-B3BD-4EE8-92D1-05559707F69D}" type="pres">
      <dgm:prSet presAssocID="{F15924CE-171E-4B96-91AE-9BC776860A9A}" presName="hierRoot2" presStyleCnt="0">
        <dgm:presLayoutVars>
          <dgm:hierBranch val="init"/>
        </dgm:presLayoutVars>
      </dgm:prSet>
      <dgm:spPr/>
    </dgm:pt>
    <dgm:pt modelId="{B5F9C11A-C3D3-41C5-B6DD-A547EB023ACE}" type="pres">
      <dgm:prSet presAssocID="{F15924CE-171E-4B96-91AE-9BC776860A9A}" presName="rootComposite2" presStyleCnt="0"/>
      <dgm:spPr/>
    </dgm:pt>
    <dgm:pt modelId="{F1070848-F93C-4D65-8110-FFAD5603FACA}" type="pres">
      <dgm:prSet presAssocID="{F15924CE-171E-4B96-91AE-9BC776860A9A}" presName="rootText2" presStyleLbl="alignAcc1" presStyleIdx="0" presStyleCnt="0">
        <dgm:presLayoutVars>
          <dgm:chPref val="3"/>
        </dgm:presLayoutVars>
      </dgm:prSet>
      <dgm:spPr/>
    </dgm:pt>
    <dgm:pt modelId="{29BDB683-F011-4728-B1C6-D686DF195DEC}" type="pres">
      <dgm:prSet presAssocID="{F15924CE-171E-4B96-91AE-9BC776860A9A}" presName="topArc2" presStyleLbl="parChTrans1D1" presStyleIdx="6" presStyleCnt="8"/>
      <dgm:spPr/>
    </dgm:pt>
    <dgm:pt modelId="{34D13CEA-48CD-4214-A256-D80944C1BBD8}" type="pres">
      <dgm:prSet presAssocID="{F15924CE-171E-4B96-91AE-9BC776860A9A}" presName="bottomArc2" presStyleLbl="parChTrans1D1" presStyleIdx="7" presStyleCnt="8"/>
      <dgm:spPr/>
    </dgm:pt>
    <dgm:pt modelId="{2FF9A273-9D3D-4A43-A55A-9419331E4484}" type="pres">
      <dgm:prSet presAssocID="{F15924CE-171E-4B96-91AE-9BC776860A9A}" presName="topConnNode2" presStyleLbl="node2" presStyleIdx="0" presStyleCnt="0"/>
      <dgm:spPr/>
    </dgm:pt>
    <dgm:pt modelId="{6B6DAE29-8A16-49C3-99A4-907FF4BB38F3}" type="pres">
      <dgm:prSet presAssocID="{F15924CE-171E-4B96-91AE-9BC776860A9A}" presName="hierChild4" presStyleCnt="0"/>
      <dgm:spPr/>
    </dgm:pt>
    <dgm:pt modelId="{4D8EA290-E9BE-4CE6-B054-5FBAA3A810EC}" type="pres">
      <dgm:prSet presAssocID="{F15924CE-171E-4B96-91AE-9BC776860A9A}" presName="hierChild5" presStyleCnt="0"/>
      <dgm:spPr/>
    </dgm:pt>
    <dgm:pt modelId="{883B9655-6F68-495B-B801-1726A3B97E80}" type="pres">
      <dgm:prSet presAssocID="{10B240A1-A827-4CC1-9057-A7D504C35779}" presName="hierChild3" presStyleCnt="0"/>
      <dgm:spPr/>
    </dgm:pt>
  </dgm:ptLst>
  <dgm:cxnLst>
    <dgm:cxn modelId="{3550DD0B-BC24-4480-9CD9-C7306D52B45A}" srcId="{10B240A1-A827-4CC1-9057-A7D504C35779}" destId="{CFA5D161-716C-4302-BC24-D5692B3A590C}" srcOrd="1" destOrd="0" parTransId="{7CB278C4-B591-446E-A138-65F87CF25E26}" sibTransId="{039DCE96-BA03-433B-B334-D73ED90073FE}"/>
    <dgm:cxn modelId="{8D48ED19-DF9E-459A-BBA8-002F0316774D}" type="presOf" srcId="{CFA5D161-716C-4302-BC24-D5692B3A590C}" destId="{AA140A2C-0AA9-469E-A2ED-C0E59023A817}" srcOrd="0" destOrd="0" presId="urn:microsoft.com/office/officeart/2008/layout/HalfCircleOrganizationChart"/>
    <dgm:cxn modelId="{AFDB7E1B-4E01-4A62-8512-F959DB5E1951}" type="presOf" srcId="{10B240A1-A827-4CC1-9057-A7D504C35779}" destId="{3C278000-9926-4A91-B5F3-7182D370D221}" srcOrd="0" destOrd="0" presId="urn:microsoft.com/office/officeart/2008/layout/HalfCircleOrganizationChart"/>
    <dgm:cxn modelId="{BAB17944-B5A7-4131-9A37-0A6C781CC355}" type="presOf" srcId="{F15924CE-171E-4B96-91AE-9BC776860A9A}" destId="{2FF9A273-9D3D-4A43-A55A-9419331E4484}" srcOrd="1" destOrd="0" presId="urn:microsoft.com/office/officeart/2008/layout/HalfCircleOrganizationChart"/>
    <dgm:cxn modelId="{50577966-C19E-4699-B9A0-D64CCAF7D7F5}" type="presOf" srcId="{7C1346CC-3A5F-4625-A880-141791ECCABF}" destId="{E73947BD-C824-45C2-99F0-638DB6C53973}" srcOrd="0" destOrd="0" presId="urn:microsoft.com/office/officeart/2008/layout/HalfCircleOrganizationChart"/>
    <dgm:cxn modelId="{9066C94A-EEF5-498D-AA00-E9C8C3DB1954}" srcId="{10B240A1-A827-4CC1-9057-A7D504C35779}" destId="{6AA8F49B-F0F5-4CE4-B573-06FEFC67328F}" srcOrd="0" destOrd="0" parTransId="{54B770A5-06D9-4357-8E52-C9CBF48E3551}" sibTransId="{905F34EF-D258-479D-BC4F-A05C9D99DEF6}"/>
    <dgm:cxn modelId="{C85CCB6E-18A2-48AA-924C-88D42D5EC339}" type="presOf" srcId="{10B240A1-A827-4CC1-9057-A7D504C35779}" destId="{FC7E2E90-F24F-447C-BFEB-ADD83B801B89}" srcOrd="1" destOrd="0" presId="urn:microsoft.com/office/officeart/2008/layout/HalfCircleOrganizationChart"/>
    <dgm:cxn modelId="{77898B52-BE7E-46E5-9BA6-6BC2882FF4E6}" type="presOf" srcId="{F15924CE-171E-4B96-91AE-9BC776860A9A}" destId="{F1070848-F93C-4D65-8110-FFAD5603FACA}" srcOrd="0" destOrd="0" presId="urn:microsoft.com/office/officeart/2008/layout/HalfCircleOrganizationChart"/>
    <dgm:cxn modelId="{0C7D7154-F986-4167-A4B0-31FE3ADF1904}" type="presOf" srcId="{54B770A5-06D9-4357-8E52-C9CBF48E3551}" destId="{E608F899-3EE9-491D-B962-F0CB4FF9CBEA}" srcOrd="0" destOrd="0" presId="urn:microsoft.com/office/officeart/2008/layout/HalfCircleOrganizationChart"/>
    <dgm:cxn modelId="{C3A5757A-E2BE-4002-9147-5302699A5338}" type="presOf" srcId="{6AA8F49B-F0F5-4CE4-B573-06FEFC67328F}" destId="{E4F2DB72-6AA5-4ABF-B68E-E8D80918306A}" srcOrd="1" destOrd="0" presId="urn:microsoft.com/office/officeart/2008/layout/HalfCircleOrganizationChart"/>
    <dgm:cxn modelId="{AA9C9185-40C9-4160-8B7A-5A4A0401C7FE}" type="presOf" srcId="{6AA8F49B-F0F5-4CE4-B573-06FEFC67328F}" destId="{69350178-4629-4674-AAD3-4572924D17E6}" srcOrd="0" destOrd="0" presId="urn:microsoft.com/office/officeart/2008/layout/HalfCircleOrganizationChart"/>
    <dgm:cxn modelId="{99984D8D-D967-426E-974B-7AF3500446EE}" type="presOf" srcId="{7CB278C4-B591-446E-A138-65F87CF25E26}" destId="{51018570-E417-4B14-AF31-90FAFCF3CB12}" srcOrd="0" destOrd="0" presId="urn:microsoft.com/office/officeart/2008/layout/HalfCircleOrganizationChart"/>
    <dgm:cxn modelId="{DA15CBC7-C826-4385-AEE2-54A1F7E74855}" srcId="{10B240A1-A827-4CC1-9057-A7D504C35779}" destId="{F15924CE-171E-4B96-91AE-9BC776860A9A}" srcOrd="2" destOrd="0" parTransId="{7C1346CC-3A5F-4625-A880-141791ECCABF}" sibTransId="{A899CBAE-615D-4FA8-942F-79858C94A903}"/>
    <dgm:cxn modelId="{763380D7-C0CB-4CE5-8860-46188F9A5C6C}" type="presOf" srcId="{CFA5D161-716C-4302-BC24-D5692B3A590C}" destId="{62D99270-7F81-46B3-8162-9BD9A4365EB7}" srcOrd="1" destOrd="0" presId="urn:microsoft.com/office/officeart/2008/layout/HalfCircleOrganizationChart"/>
    <dgm:cxn modelId="{7A56E3DA-C175-4BC8-943F-2233A4490D7E}" srcId="{3B592135-2707-446E-A8DF-94E634D05893}" destId="{10B240A1-A827-4CC1-9057-A7D504C35779}" srcOrd="0" destOrd="0" parTransId="{3AB81540-AC61-40FE-B06F-11390787E04E}" sibTransId="{EC368220-A0FE-48AF-8892-39E6A5731483}"/>
    <dgm:cxn modelId="{C8EF15EB-C56A-41C0-9B79-039BEE72FD11}" type="presOf" srcId="{3B592135-2707-446E-A8DF-94E634D05893}" destId="{EFB94D3A-B9F1-435A-8799-9029665544EC}" srcOrd="0" destOrd="0" presId="urn:microsoft.com/office/officeart/2008/layout/HalfCircleOrganizationChart"/>
    <dgm:cxn modelId="{7ACDBD21-814B-4DFB-8717-6F7F7F2FAFE6}" type="presParOf" srcId="{EFB94D3A-B9F1-435A-8799-9029665544EC}" destId="{9C95BAB0-4107-4A16-8DB8-136902593E13}" srcOrd="0" destOrd="0" presId="urn:microsoft.com/office/officeart/2008/layout/HalfCircleOrganizationChart"/>
    <dgm:cxn modelId="{1BAFACF1-8418-4762-8C27-F1F7A3027BCE}" type="presParOf" srcId="{9C95BAB0-4107-4A16-8DB8-136902593E13}" destId="{6D75618D-A86C-4E0A-98CF-6BE8E61E374E}" srcOrd="0" destOrd="0" presId="urn:microsoft.com/office/officeart/2008/layout/HalfCircleOrganizationChart"/>
    <dgm:cxn modelId="{E083E7B0-8604-47CE-967E-BCD3B7DF2452}" type="presParOf" srcId="{6D75618D-A86C-4E0A-98CF-6BE8E61E374E}" destId="{3C278000-9926-4A91-B5F3-7182D370D221}" srcOrd="0" destOrd="0" presId="urn:microsoft.com/office/officeart/2008/layout/HalfCircleOrganizationChart"/>
    <dgm:cxn modelId="{EDBCFAD2-FB8B-4C42-A824-2964031A3E13}" type="presParOf" srcId="{6D75618D-A86C-4E0A-98CF-6BE8E61E374E}" destId="{7019003E-2697-460D-91F2-3779A9D28128}" srcOrd="1" destOrd="0" presId="urn:microsoft.com/office/officeart/2008/layout/HalfCircleOrganizationChart"/>
    <dgm:cxn modelId="{7B6966B5-A8E0-47D7-BDE3-15850117D44B}" type="presParOf" srcId="{6D75618D-A86C-4E0A-98CF-6BE8E61E374E}" destId="{87BC5458-C1C6-4255-BE69-1A87172AA564}" srcOrd="2" destOrd="0" presId="urn:microsoft.com/office/officeart/2008/layout/HalfCircleOrganizationChart"/>
    <dgm:cxn modelId="{AD851292-3083-44A5-A6E6-AE6BF9308372}" type="presParOf" srcId="{6D75618D-A86C-4E0A-98CF-6BE8E61E374E}" destId="{FC7E2E90-F24F-447C-BFEB-ADD83B801B89}" srcOrd="3" destOrd="0" presId="urn:microsoft.com/office/officeart/2008/layout/HalfCircleOrganizationChart"/>
    <dgm:cxn modelId="{FA3B6B15-47E5-42B9-B3DB-E18403C96B44}" type="presParOf" srcId="{9C95BAB0-4107-4A16-8DB8-136902593E13}" destId="{7F9413B5-B30E-4011-B282-8B069A3E2CAA}" srcOrd="1" destOrd="0" presId="urn:microsoft.com/office/officeart/2008/layout/HalfCircleOrganizationChart"/>
    <dgm:cxn modelId="{9250E7CF-8FA0-429B-92DA-9B0F7FC2E16E}" type="presParOf" srcId="{7F9413B5-B30E-4011-B282-8B069A3E2CAA}" destId="{E608F899-3EE9-491D-B962-F0CB4FF9CBEA}" srcOrd="0" destOrd="0" presId="urn:microsoft.com/office/officeart/2008/layout/HalfCircleOrganizationChart"/>
    <dgm:cxn modelId="{161A9EA4-FAB4-42AD-8106-50917090A1B6}" type="presParOf" srcId="{7F9413B5-B30E-4011-B282-8B069A3E2CAA}" destId="{FC5D4F70-64FD-4731-89A3-06D28CDE0D1F}" srcOrd="1" destOrd="0" presId="urn:microsoft.com/office/officeart/2008/layout/HalfCircleOrganizationChart"/>
    <dgm:cxn modelId="{85D37E99-63F4-47C0-A621-2B46A9BB8C26}" type="presParOf" srcId="{FC5D4F70-64FD-4731-89A3-06D28CDE0D1F}" destId="{D37ECDFF-C264-426F-9A6A-FECFDE4429DF}" srcOrd="0" destOrd="0" presId="urn:microsoft.com/office/officeart/2008/layout/HalfCircleOrganizationChart"/>
    <dgm:cxn modelId="{BB11E753-F87F-4F2E-84AA-91E52083FEEC}" type="presParOf" srcId="{D37ECDFF-C264-426F-9A6A-FECFDE4429DF}" destId="{69350178-4629-4674-AAD3-4572924D17E6}" srcOrd="0" destOrd="0" presId="urn:microsoft.com/office/officeart/2008/layout/HalfCircleOrganizationChart"/>
    <dgm:cxn modelId="{AB64D7EF-FFD8-411A-9C56-260DC5F364FD}" type="presParOf" srcId="{D37ECDFF-C264-426F-9A6A-FECFDE4429DF}" destId="{7C6C35FB-D259-4A15-BC8D-ABE36FE218E8}" srcOrd="1" destOrd="0" presId="urn:microsoft.com/office/officeart/2008/layout/HalfCircleOrganizationChart"/>
    <dgm:cxn modelId="{DA559BEF-AB3F-4C56-8DE1-9F65F7535ADE}" type="presParOf" srcId="{D37ECDFF-C264-426F-9A6A-FECFDE4429DF}" destId="{148FA5D4-521D-48A2-B7C8-E66FEFACA504}" srcOrd="2" destOrd="0" presId="urn:microsoft.com/office/officeart/2008/layout/HalfCircleOrganizationChart"/>
    <dgm:cxn modelId="{FD7443D7-4B56-4C87-8FDF-A830154A11B1}" type="presParOf" srcId="{D37ECDFF-C264-426F-9A6A-FECFDE4429DF}" destId="{E4F2DB72-6AA5-4ABF-B68E-E8D80918306A}" srcOrd="3" destOrd="0" presId="urn:microsoft.com/office/officeart/2008/layout/HalfCircleOrganizationChart"/>
    <dgm:cxn modelId="{A3C3E436-A606-473A-9AEC-B4D8FA4E79B2}" type="presParOf" srcId="{FC5D4F70-64FD-4731-89A3-06D28CDE0D1F}" destId="{31E0FA51-6605-44DB-8A63-08F6DA487A28}" srcOrd="1" destOrd="0" presId="urn:microsoft.com/office/officeart/2008/layout/HalfCircleOrganizationChart"/>
    <dgm:cxn modelId="{2F617D34-660D-435B-A322-39912F4783DA}" type="presParOf" srcId="{FC5D4F70-64FD-4731-89A3-06D28CDE0D1F}" destId="{C5F9F17B-A4A6-48D5-954A-5DFC3BEA2FD1}" srcOrd="2" destOrd="0" presId="urn:microsoft.com/office/officeart/2008/layout/HalfCircleOrganizationChart"/>
    <dgm:cxn modelId="{3E8D4712-4762-463A-AC46-F2700BC76904}" type="presParOf" srcId="{7F9413B5-B30E-4011-B282-8B069A3E2CAA}" destId="{51018570-E417-4B14-AF31-90FAFCF3CB12}" srcOrd="2" destOrd="0" presId="urn:microsoft.com/office/officeart/2008/layout/HalfCircleOrganizationChart"/>
    <dgm:cxn modelId="{4A6F1D27-E0AD-4887-8024-0D67C98F9B15}" type="presParOf" srcId="{7F9413B5-B30E-4011-B282-8B069A3E2CAA}" destId="{51E2A4D3-F1DD-461A-990A-5FD3C05C7AA9}" srcOrd="3" destOrd="0" presId="urn:microsoft.com/office/officeart/2008/layout/HalfCircleOrganizationChart"/>
    <dgm:cxn modelId="{BB72F2BE-27EF-4E14-A8F4-243305A469FE}" type="presParOf" srcId="{51E2A4D3-F1DD-461A-990A-5FD3C05C7AA9}" destId="{31F1C256-7FC1-4F8A-8824-FFF7FF590098}" srcOrd="0" destOrd="0" presId="urn:microsoft.com/office/officeart/2008/layout/HalfCircleOrganizationChart"/>
    <dgm:cxn modelId="{32E47436-A325-4F34-954D-32B29520E572}" type="presParOf" srcId="{31F1C256-7FC1-4F8A-8824-FFF7FF590098}" destId="{AA140A2C-0AA9-469E-A2ED-C0E59023A817}" srcOrd="0" destOrd="0" presId="urn:microsoft.com/office/officeart/2008/layout/HalfCircleOrganizationChart"/>
    <dgm:cxn modelId="{7946CBF2-119C-4C10-A56B-D8EE5721416C}" type="presParOf" srcId="{31F1C256-7FC1-4F8A-8824-FFF7FF590098}" destId="{A4526172-0A88-4788-BA16-736EA5B1790D}" srcOrd="1" destOrd="0" presId="urn:microsoft.com/office/officeart/2008/layout/HalfCircleOrganizationChart"/>
    <dgm:cxn modelId="{CD91D4DA-7724-4EFC-BCE4-F9A3B48F2B7C}" type="presParOf" srcId="{31F1C256-7FC1-4F8A-8824-FFF7FF590098}" destId="{FDDD5750-80FC-43D4-99E5-BE1E07647A01}" srcOrd="2" destOrd="0" presId="urn:microsoft.com/office/officeart/2008/layout/HalfCircleOrganizationChart"/>
    <dgm:cxn modelId="{ECFA34E6-ECF5-49BE-8DF8-4133BAFA1C3E}" type="presParOf" srcId="{31F1C256-7FC1-4F8A-8824-FFF7FF590098}" destId="{62D99270-7F81-46B3-8162-9BD9A4365EB7}" srcOrd="3" destOrd="0" presId="urn:microsoft.com/office/officeart/2008/layout/HalfCircleOrganizationChart"/>
    <dgm:cxn modelId="{EF17699D-0F18-4C22-B840-445273C092E0}" type="presParOf" srcId="{51E2A4D3-F1DD-461A-990A-5FD3C05C7AA9}" destId="{25A5366E-425D-4A4C-884B-956356605A8B}" srcOrd="1" destOrd="0" presId="urn:microsoft.com/office/officeart/2008/layout/HalfCircleOrganizationChart"/>
    <dgm:cxn modelId="{26107FAA-A377-4C22-BE5E-96421EFEF7E4}" type="presParOf" srcId="{51E2A4D3-F1DD-461A-990A-5FD3C05C7AA9}" destId="{F7F494DB-66C7-4F98-98B5-811EA2260DAA}" srcOrd="2" destOrd="0" presId="urn:microsoft.com/office/officeart/2008/layout/HalfCircleOrganizationChart"/>
    <dgm:cxn modelId="{0A6780E8-74D2-4E73-94A5-A485E0371277}" type="presParOf" srcId="{7F9413B5-B30E-4011-B282-8B069A3E2CAA}" destId="{E73947BD-C824-45C2-99F0-638DB6C53973}" srcOrd="4" destOrd="0" presId="urn:microsoft.com/office/officeart/2008/layout/HalfCircleOrganizationChart"/>
    <dgm:cxn modelId="{AA80469B-54E0-4876-AEDC-210718A19A86}" type="presParOf" srcId="{7F9413B5-B30E-4011-B282-8B069A3E2CAA}" destId="{64AE6625-B3BD-4EE8-92D1-05559707F69D}" srcOrd="5" destOrd="0" presId="urn:microsoft.com/office/officeart/2008/layout/HalfCircleOrganizationChart"/>
    <dgm:cxn modelId="{48750C8F-839E-4128-8BE1-C734C3543710}" type="presParOf" srcId="{64AE6625-B3BD-4EE8-92D1-05559707F69D}" destId="{B5F9C11A-C3D3-41C5-B6DD-A547EB023ACE}" srcOrd="0" destOrd="0" presId="urn:microsoft.com/office/officeart/2008/layout/HalfCircleOrganizationChart"/>
    <dgm:cxn modelId="{F5389D48-FD71-4543-9C4F-777EA111708A}" type="presParOf" srcId="{B5F9C11A-C3D3-41C5-B6DD-A547EB023ACE}" destId="{F1070848-F93C-4D65-8110-FFAD5603FACA}" srcOrd="0" destOrd="0" presId="urn:microsoft.com/office/officeart/2008/layout/HalfCircleOrganizationChart"/>
    <dgm:cxn modelId="{254BBA91-052A-435D-9F53-34733F1C8112}" type="presParOf" srcId="{B5F9C11A-C3D3-41C5-B6DD-A547EB023ACE}" destId="{29BDB683-F011-4728-B1C6-D686DF195DEC}" srcOrd="1" destOrd="0" presId="urn:microsoft.com/office/officeart/2008/layout/HalfCircleOrganizationChart"/>
    <dgm:cxn modelId="{A5F9BCAA-B53E-4FE0-B9AF-C29682B08AF2}" type="presParOf" srcId="{B5F9C11A-C3D3-41C5-B6DD-A547EB023ACE}" destId="{34D13CEA-48CD-4214-A256-D80944C1BBD8}" srcOrd="2" destOrd="0" presId="urn:microsoft.com/office/officeart/2008/layout/HalfCircleOrganizationChart"/>
    <dgm:cxn modelId="{3836212F-83AB-4E5D-A39A-B853B3A22E7D}" type="presParOf" srcId="{B5F9C11A-C3D3-41C5-B6DD-A547EB023ACE}" destId="{2FF9A273-9D3D-4A43-A55A-9419331E4484}" srcOrd="3" destOrd="0" presId="urn:microsoft.com/office/officeart/2008/layout/HalfCircleOrganizationChart"/>
    <dgm:cxn modelId="{045C1FB4-5B8F-4739-98CA-845C751DFDAC}" type="presParOf" srcId="{64AE6625-B3BD-4EE8-92D1-05559707F69D}" destId="{6B6DAE29-8A16-49C3-99A4-907FF4BB38F3}" srcOrd="1" destOrd="0" presId="urn:microsoft.com/office/officeart/2008/layout/HalfCircleOrganizationChart"/>
    <dgm:cxn modelId="{606687CE-ED9A-45E2-BDDE-81D84BF5EFB6}" type="presParOf" srcId="{64AE6625-B3BD-4EE8-92D1-05559707F69D}" destId="{4D8EA290-E9BE-4CE6-B054-5FBAA3A810EC}" srcOrd="2" destOrd="0" presId="urn:microsoft.com/office/officeart/2008/layout/HalfCircleOrganizationChart"/>
    <dgm:cxn modelId="{4C13B274-EC9F-4C9D-BE75-5614676B1248}" type="presParOf" srcId="{9C95BAB0-4107-4A16-8DB8-136902593E13}" destId="{883B9655-6F68-495B-B801-1726A3B97E8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3B5A3A-144C-4E21-8748-DD90EAECBF26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A0A40B03-865B-4B8C-8121-F74D47680DC6}">
      <dgm:prSet phldrT="[Text]"/>
      <dgm:spPr/>
      <dgm:t>
        <a:bodyPr/>
        <a:lstStyle/>
        <a:p>
          <a:r>
            <a:rPr lang="ar-SA" dirty="0"/>
            <a:t>الحاجات الانسانية </a:t>
          </a:r>
          <a:endParaRPr lang="en-US" dirty="0"/>
        </a:p>
      </dgm:t>
    </dgm:pt>
    <dgm:pt modelId="{D15AF282-900E-4EC4-A1C9-ACD6F5699082}" type="parTrans" cxnId="{965CB6FB-F9D4-4E7C-B2AC-091177D05F7A}">
      <dgm:prSet/>
      <dgm:spPr/>
      <dgm:t>
        <a:bodyPr/>
        <a:lstStyle/>
        <a:p>
          <a:endParaRPr lang="en-US"/>
        </a:p>
      </dgm:t>
    </dgm:pt>
    <dgm:pt modelId="{30F9E6A2-7870-4AD8-9817-3F1DFB434B6F}" type="sibTrans" cxnId="{965CB6FB-F9D4-4E7C-B2AC-091177D05F7A}">
      <dgm:prSet/>
      <dgm:spPr/>
      <dgm:t>
        <a:bodyPr/>
        <a:lstStyle/>
        <a:p>
          <a:endParaRPr lang="en-US"/>
        </a:p>
      </dgm:t>
    </dgm:pt>
    <dgm:pt modelId="{0ED2EC19-F7F0-4D69-B96F-F32B20895FAB}">
      <dgm:prSet phldrT="[Text]"/>
      <dgm:spPr/>
      <dgm:t>
        <a:bodyPr/>
        <a:lstStyle/>
        <a:p>
          <a:r>
            <a:rPr lang="ar-SA" dirty="0"/>
            <a:t>المعاهدات والتحالفات </a:t>
          </a:r>
          <a:endParaRPr lang="en-US" dirty="0"/>
        </a:p>
      </dgm:t>
    </dgm:pt>
    <dgm:pt modelId="{EFB7131B-1762-46AC-9E8A-1DB9450ED348}" type="parTrans" cxnId="{8385B313-947C-4628-839A-002CA2E9680A}">
      <dgm:prSet/>
      <dgm:spPr/>
      <dgm:t>
        <a:bodyPr/>
        <a:lstStyle/>
        <a:p>
          <a:endParaRPr lang="en-US"/>
        </a:p>
      </dgm:t>
    </dgm:pt>
    <dgm:pt modelId="{30104914-9E63-458A-AB8F-41025215A2BD}" type="sibTrans" cxnId="{8385B313-947C-4628-839A-002CA2E9680A}">
      <dgm:prSet/>
      <dgm:spPr/>
      <dgm:t>
        <a:bodyPr/>
        <a:lstStyle/>
        <a:p>
          <a:endParaRPr lang="en-US"/>
        </a:p>
      </dgm:t>
    </dgm:pt>
    <dgm:pt modelId="{7CD7DC5C-B104-44A5-9A4A-F41A1518D94B}">
      <dgm:prSet phldrT="[Text]"/>
      <dgm:spPr/>
      <dgm:t>
        <a:bodyPr/>
        <a:lstStyle/>
        <a:p>
          <a:r>
            <a:rPr lang="ar-SA" dirty="0"/>
            <a:t>الاديان السماوية </a:t>
          </a:r>
          <a:endParaRPr lang="en-US" dirty="0"/>
        </a:p>
      </dgm:t>
    </dgm:pt>
    <dgm:pt modelId="{BF575DC0-0C91-4E00-81F6-F1321EF2EB63}" type="parTrans" cxnId="{E36902D1-0774-4FB0-83AE-C11638916C04}">
      <dgm:prSet/>
      <dgm:spPr/>
      <dgm:t>
        <a:bodyPr/>
        <a:lstStyle/>
        <a:p>
          <a:endParaRPr lang="en-US"/>
        </a:p>
      </dgm:t>
    </dgm:pt>
    <dgm:pt modelId="{C6D9DB90-C058-4070-A989-0B4D797A38A1}" type="sibTrans" cxnId="{E36902D1-0774-4FB0-83AE-C11638916C04}">
      <dgm:prSet/>
      <dgm:spPr/>
      <dgm:t>
        <a:bodyPr/>
        <a:lstStyle/>
        <a:p>
          <a:endParaRPr lang="en-US"/>
        </a:p>
      </dgm:t>
    </dgm:pt>
    <dgm:pt modelId="{91F777E6-DA26-46DD-BBBF-81BEEC836999}" type="pres">
      <dgm:prSet presAssocID="{4B3B5A3A-144C-4E21-8748-DD90EAECBF26}" presName="compositeShape" presStyleCnt="0">
        <dgm:presLayoutVars>
          <dgm:dir/>
          <dgm:resizeHandles/>
        </dgm:presLayoutVars>
      </dgm:prSet>
      <dgm:spPr/>
    </dgm:pt>
    <dgm:pt modelId="{6C4E712E-48E5-4FBE-A199-11327B00A331}" type="pres">
      <dgm:prSet presAssocID="{4B3B5A3A-144C-4E21-8748-DD90EAECBF26}" presName="pyramid" presStyleLbl="node1" presStyleIdx="0" presStyleCnt="1"/>
      <dgm:spPr/>
    </dgm:pt>
    <dgm:pt modelId="{5F3B7B6A-5591-4DE8-968E-ED50065D75A7}" type="pres">
      <dgm:prSet presAssocID="{4B3B5A3A-144C-4E21-8748-DD90EAECBF26}" presName="theList" presStyleCnt="0"/>
      <dgm:spPr/>
    </dgm:pt>
    <dgm:pt modelId="{1957F7D7-AA79-4D04-8E5C-D6D9C8F53A64}" type="pres">
      <dgm:prSet presAssocID="{A0A40B03-865B-4B8C-8121-F74D47680DC6}" presName="aNode" presStyleLbl="fgAcc1" presStyleIdx="0" presStyleCnt="3">
        <dgm:presLayoutVars>
          <dgm:bulletEnabled val="1"/>
        </dgm:presLayoutVars>
      </dgm:prSet>
      <dgm:spPr/>
    </dgm:pt>
    <dgm:pt modelId="{3CC63192-CA1D-4720-9BF6-8B037A35590F}" type="pres">
      <dgm:prSet presAssocID="{A0A40B03-865B-4B8C-8121-F74D47680DC6}" presName="aSpace" presStyleCnt="0"/>
      <dgm:spPr/>
    </dgm:pt>
    <dgm:pt modelId="{86D01CC5-C483-4A6B-9A97-3D449F623E8B}" type="pres">
      <dgm:prSet presAssocID="{0ED2EC19-F7F0-4D69-B96F-F32B20895FAB}" presName="aNode" presStyleLbl="fgAcc1" presStyleIdx="1" presStyleCnt="3">
        <dgm:presLayoutVars>
          <dgm:bulletEnabled val="1"/>
        </dgm:presLayoutVars>
      </dgm:prSet>
      <dgm:spPr/>
    </dgm:pt>
    <dgm:pt modelId="{022D7909-39E7-4CF0-8264-4DF212EFFAAD}" type="pres">
      <dgm:prSet presAssocID="{0ED2EC19-F7F0-4D69-B96F-F32B20895FAB}" presName="aSpace" presStyleCnt="0"/>
      <dgm:spPr/>
    </dgm:pt>
    <dgm:pt modelId="{3656075E-6AF9-43EA-899B-46942CF12930}" type="pres">
      <dgm:prSet presAssocID="{7CD7DC5C-B104-44A5-9A4A-F41A1518D94B}" presName="aNode" presStyleLbl="fgAcc1" presStyleIdx="2" presStyleCnt="3">
        <dgm:presLayoutVars>
          <dgm:bulletEnabled val="1"/>
        </dgm:presLayoutVars>
      </dgm:prSet>
      <dgm:spPr/>
    </dgm:pt>
    <dgm:pt modelId="{D19102DD-C657-41FB-AA9B-29FA3C25AA5E}" type="pres">
      <dgm:prSet presAssocID="{7CD7DC5C-B104-44A5-9A4A-F41A1518D94B}" presName="aSpace" presStyleCnt="0"/>
      <dgm:spPr/>
    </dgm:pt>
  </dgm:ptLst>
  <dgm:cxnLst>
    <dgm:cxn modelId="{8385B313-947C-4628-839A-002CA2E9680A}" srcId="{4B3B5A3A-144C-4E21-8748-DD90EAECBF26}" destId="{0ED2EC19-F7F0-4D69-B96F-F32B20895FAB}" srcOrd="1" destOrd="0" parTransId="{EFB7131B-1762-46AC-9E8A-1DB9450ED348}" sibTransId="{30104914-9E63-458A-AB8F-41025215A2BD}"/>
    <dgm:cxn modelId="{DF76D11B-A52A-456D-9396-7957635451E8}" type="presOf" srcId="{7CD7DC5C-B104-44A5-9A4A-F41A1518D94B}" destId="{3656075E-6AF9-43EA-899B-46942CF12930}" srcOrd="0" destOrd="0" presId="urn:microsoft.com/office/officeart/2005/8/layout/pyramid2"/>
    <dgm:cxn modelId="{82CAF824-BE89-454A-8B2C-A9DF19BE47D9}" type="presOf" srcId="{A0A40B03-865B-4B8C-8121-F74D47680DC6}" destId="{1957F7D7-AA79-4D04-8E5C-D6D9C8F53A64}" srcOrd="0" destOrd="0" presId="urn:microsoft.com/office/officeart/2005/8/layout/pyramid2"/>
    <dgm:cxn modelId="{E0D48486-8D02-4AB4-9092-CAAA0885ED42}" type="presOf" srcId="{4B3B5A3A-144C-4E21-8748-DD90EAECBF26}" destId="{91F777E6-DA26-46DD-BBBF-81BEEC836999}" srcOrd="0" destOrd="0" presId="urn:microsoft.com/office/officeart/2005/8/layout/pyramid2"/>
    <dgm:cxn modelId="{38FE19AB-A41F-459E-9614-55F3DD07FB69}" type="presOf" srcId="{0ED2EC19-F7F0-4D69-B96F-F32B20895FAB}" destId="{86D01CC5-C483-4A6B-9A97-3D449F623E8B}" srcOrd="0" destOrd="0" presId="urn:microsoft.com/office/officeart/2005/8/layout/pyramid2"/>
    <dgm:cxn modelId="{E36902D1-0774-4FB0-83AE-C11638916C04}" srcId="{4B3B5A3A-144C-4E21-8748-DD90EAECBF26}" destId="{7CD7DC5C-B104-44A5-9A4A-F41A1518D94B}" srcOrd="2" destOrd="0" parTransId="{BF575DC0-0C91-4E00-81F6-F1321EF2EB63}" sibTransId="{C6D9DB90-C058-4070-A989-0B4D797A38A1}"/>
    <dgm:cxn modelId="{965CB6FB-F9D4-4E7C-B2AC-091177D05F7A}" srcId="{4B3B5A3A-144C-4E21-8748-DD90EAECBF26}" destId="{A0A40B03-865B-4B8C-8121-F74D47680DC6}" srcOrd="0" destOrd="0" parTransId="{D15AF282-900E-4EC4-A1C9-ACD6F5699082}" sibTransId="{30F9E6A2-7870-4AD8-9817-3F1DFB434B6F}"/>
    <dgm:cxn modelId="{89EC2DAD-010B-4532-829D-BDB04E8A33FB}" type="presParOf" srcId="{91F777E6-DA26-46DD-BBBF-81BEEC836999}" destId="{6C4E712E-48E5-4FBE-A199-11327B00A331}" srcOrd="0" destOrd="0" presId="urn:microsoft.com/office/officeart/2005/8/layout/pyramid2"/>
    <dgm:cxn modelId="{1FE03740-F83A-4293-8F27-075B679805E7}" type="presParOf" srcId="{91F777E6-DA26-46DD-BBBF-81BEEC836999}" destId="{5F3B7B6A-5591-4DE8-968E-ED50065D75A7}" srcOrd="1" destOrd="0" presId="urn:microsoft.com/office/officeart/2005/8/layout/pyramid2"/>
    <dgm:cxn modelId="{9CEFDBD8-1276-47A9-ABCF-38D0F2B01A82}" type="presParOf" srcId="{5F3B7B6A-5591-4DE8-968E-ED50065D75A7}" destId="{1957F7D7-AA79-4D04-8E5C-D6D9C8F53A64}" srcOrd="0" destOrd="0" presId="urn:microsoft.com/office/officeart/2005/8/layout/pyramid2"/>
    <dgm:cxn modelId="{49B232B8-635C-493E-AB17-13A7F9517B18}" type="presParOf" srcId="{5F3B7B6A-5591-4DE8-968E-ED50065D75A7}" destId="{3CC63192-CA1D-4720-9BF6-8B037A35590F}" srcOrd="1" destOrd="0" presId="urn:microsoft.com/office/officeart/2005/8/layout/pyramid2"/>
    <dgm:cxn modelId="{FC9BB9C6-467B-4FC3-869C-1152A4BDE5E1}" type="presParOf" srcId="{5F3B7B6A-5591-4DE8-968E-ED50065D75A7}" destId="{86D01CC5-C483-4A6B-9A97-3D449F623E8B}" srcOrd="2" destOrd="0" presId="urn:microsoft.com/office/officeart/2005/8/layout/pyramid2"/>
    <dgm:cxn modelId="{5C484676-5AC1-43DE-882E-23E665BAD936}" type="presParOf" srcId="{5F3B7B6A-5591-4DE8-968E-ED50065D75A7}" destId="{022D7909-39E7-4CF0-8264-4DF212EFFAAD}" srcOrd="3" destOrd="0" presId="urn:microsoft.com/office/officeart/2005/8/layout/pyramid2"/>
    <dgm:cxn modelId="{11DDEC23-7D45-4EE6-B92C-3084B09B7801}" type="presParOf" srcId="{5F3B7B6A-5591-4DE8-968E-ED50065D75A7}" destId="{3656075E-6AF9-43EA-899B-46942CF12930}" srcOrd="4" destOrd="0" presId="urn:microsoft.com/office/officeart/2005/8/layout/pyramid2"/>
    <dgm:cxn modelId="{03864000-2981-47AD-98E3-560B4ED8907C}" type="presParOf" srcId="{5F3B7B6A-5591-4DE8-968E-ED50065D75A7}" destId="{D19102DD-C657-41FB-AA9B-29FA3C25AA5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فينا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تم نفي نابليون وتم تقسيم اوروبا بشكل متوازن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B2FFAC7D-4AFA-46B1-95D7-C1345BE292E2}">
      <dgm:prSet phldrT="[Text]" phldr="1"/>
      <dgm:spPr/>
      <dgm:t>
        <a:bodyPr/>
        <a:lstStyle/>
        <a:p>
          <a:endParaRPr lang="en-US" dirty="0"/>
        </a:p>
      </dgm:t>
    </dgm:pt>
    <dgm:pt modelId="{66A6F759-F478-449B-A915-EAEB8FE0CD91}" type="parTrans" cxnId="{38CDC672-2B7D-43E5-A358-29DD7153A344}">
      <dgm:prSet/>
      <dgm:spPr/>
      <dgm:t>
        <a:bodyPr/>
        <a:lstStyle/>
        <a:p>
          <a:endParaRPr lang="en-US"/>
        </a:p>
      </dgm:t>
    </dgm:pt>
    <dgm:pt modelId="{0934A658-8CD0-4A6C-B960-26715B08AD06}" type="sibTrans" cxnId="{38CDC672-2B7D-43E5-A358-29DD7153A344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التحالف المقدس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قمع الثورات الداخلية وحماية النظم الملكية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التحالف الرباعي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انضمام المملكة المتحدة بريطانيا الى التحالف المقدس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8AC81922-68D2-495B-9212-799EA4093518}" type="presOf" srcId="{1F9CFC2D-329B-4FB6-850E-370A495571E4}" destId="{B63F5820-3D39-4B7E-9EE2-A96D3CBB60BC}" srcOrd="0" destOrd="0" presId="urn:microsoft.com/office/officeart/2005/8/layout/vList5"/>
    <dgm:cxn modelId="{1155623E-15A2-4B21-8AB2-142E36F88C62}" type="presOf" srcId="{F095F763-639B-4B6F-A294-8EC230303EA5}" destId="{176BEF9F-6384-45D7-8384-EEC7760CEF46}" srcOrd="0" destOrd="0" presId="urn:microsoft.com/office/officeart/2005/8/layout/vList5"/>
    <dgm:cxn modelId="{8B64CB49-6DAA-4FDE-81FC-E31F65174220}" type="presOf" srcId="{EA5E924E-9318-49E2-B044-59E3FA2E05C2}" destId="{48B51225-18F0-4C5A-A889-0B9A7EB3C30B}" srcOrd="0" destOrd="0" presId="urn:microsoft.com/office/officeart/2005/8/layout/vList5"/>
    <dgm:cxn modelId="{38CDC672-2B7D-43E5-A358-29DD7153A344}" srcId="{EA5E924E-9318-49E2-B044-59E3FA2E05C2}" destId="{B2FFAC7D-4AFA-46B1-95D7-C1345BE292E2}" srcOrd="1" destOrd="0" parTransId="{66A6F759-F478-449B-A915-EAEB8FE0CD91}" sibTransId="{0934A658-8CD0-4A6C-B960-26715B08AD06}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68BFBF95-CC70-470E-9F98-B482996100BD}" type="presOf" srcId="{8CD39C92-597C-4244-872A-FCF2392C9E18}" destId="{19AB5D06-EC40-4D61-8824-7D501F2B2B42}" srcOrd="0" destOrd="0" presId="urn:microsoft.com/office/officeart/2005/8/layout/vList5"/>
    <dgm:cxn modelId="{A4327797-F054-4D54-8E67-3900CD3D70CA}" type="presOf" srcId="{A2942B54-E3B3-4CE2-BBA0-D0C5C1F11E04}" destId="{94254DB0-0DB8-4AD3-8BE2-E7393FCDFDE1}" srcOrd="0" destOrd="0" presId="urn:microsoft.com/office/officeart/2005/8/layout/vList5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370D19C6-8260-4DDD-82F1-779677C689C0}" type="presOf" srcId="{60D14D9D-AC82-499F-ACAF-AF5C77E16866}" destId="{93CFBC31-0CD4-493F-82D0-22AB510B93AB}" srcOrd="0" destOrd="0" presId="urn:microsoft.com/office/officeart/2005/8/layout/vList5"/>
    <dgm:cxn modelId="{98CC3ACE-FA59-4415-A4EB-86085AE38673}" type="presOf" srcId="{B2FFAC7D-4AFA-46B1-95D7-C1345BE292E2}" destId="{19AB5D06-EC40-4D61-8824-7D501F2B2B42}" srcOrd="0" destOrd="1" presId="urn:microsoft.com/office/officeart/2005/8/layout/vList5"/>
    <dgm:cxn modelId="{54522CE5-503D-4727-A719-0C24C9945501}" type="presOf" srcId="{8A2E5AFA-AE18-4558-8421-AFB57B1F0173}" destId="{A523DD97-C4F2-407F-AFA0-DC7B80C4698C}" srcOrd="0" destOrd="0" presId="urn:microsoft.com/office/officeart/2005/8/layout/vList5"/>
    <dgm:cxn modelId="{7C65E68C-5362-48A9-A27F-7F7BA49E0E0B}" type="presParOf" srcId="{B63F5820-3D39-4B7E-9EE2-A96D3CBB60BC}" destId="{832B6A9F-E864-4C97-B8AF-9CD1A15DB88C}" srcOrd="0" destOrd="0" presId="urn:microsoft.com/office/officeart/2005/8/layout/vList5"/>
    <dgm:cxn modelId="{6DA934D5-84FC-4B83-9A1E-7BA091336EA9}" type="presParOf" srcId="{832B6A9F-E864-4C97-B8AF-9CD1A15DB88C}" destId="{48B51225-18F0-4C5A-A889-0B9A7EB3C30B}" srcOrd="0" destOrd="0" presId="urn:microsoft.com/office/officeart/2005/8/layout/vList5"/>
    <dgm:cxn modelId="{B114B977-3938-4890-9B09-4AEC5E0D820F}" type="presParOf" srcId="{832B6A9F-E864-4C97-B8AF-9CD1A15DB88C}" destId="{19AB5D06-EC40-4D61-8824-7D501F2B2B42}" srcOrd="1" destOrd="0" presId="urn:microsoft.com/office/officeart/2005/8/layout/vList5"/>
    <dgm:cxn modelId="{6C7B17B3-2311-4104-8051-5A5A0C93DDDA}" type="presParOf" srcId="{B63F5820-3D39-4B7E-9EE2-A96D3CBB60BC}" destId="{360BAEB9-9505-46D3-B255-40422A501D44}" srcOrd="1" destOrd="0" presId="urn:microsoft.com/office/officeart/2005/8/layout/vList5"/>
    <dgm:cxn modelId="{11C45A8A-8AA9-409F-98A1-7E44AAC766B9}" type="presParOf" srcId="{B63F5820-3D39-4B7E-9EE2-A96D3CBB60BC}" destId="{A6ED67C3-E8FB-4508-981A-96D842DA2F81}" srcOrd="2" destOrd="0" presId="urn:microsoft.com/office/officeart/2005/8/layout/vList5"/>
    <dgm:cxn modelId="{A2EFAD3B-588C-45A3-967B-55CDC9140EAD}" type="presParOf" srcId="{A6ED67C3-E8FB-4508-981A-96D842DA2F81}" destId="{93CFBC31-0CD4-493F-82D0-22AB510B93AB}" srcOrd="0" destOrd="0" presId="urn:microsoft.com/office/officeart/2005/8/layout/vList5"/>
    <dgm:cxn modelId="{A1422D6A-FF38-4C61-BC7A-B349BBE2DAF7}" type="presParOf" srcId="{A6ED67C3-E8FB-4508-981A-96D842DA2F81}" destId="{A523DD97-C4F2-407F-AFA0-DC7B80C4698C}" srcOrd="1" destOrd="0" presId="urn:microsoft.com/office/officeart/2005/8/layout/vList5"/>
    <dgm:cxn modelId="{CE0D22A4-6C48-4CCE-BCF3-B97AF044DBC2}" type="presParOf" srcId="{B63F5820-3D39-4B7E-9EE2-A96D3CBB60BC}" destId="{EF4B109E-64D9-485D-BBE0-EB432E48BA49}" srcOrd="3" destOrd="0" presId="urn:microsoft.com/office/officeart/2005/8/layout/vList5"/>
    <dgm:cxn modelId="{A40912E7-1C6D-4F77-966B-4A874F4FF0E2}" type="presParOf" srcId="{B63F5820-3D39-4B7E-9EE2-A96D3CBB60BC}" destId="{D22DDA78-4BE3-4309-B5DF-097CA2E5CCE4}" srcOrd="4" destOrd="0" presId="urn:microsoft.com/office/officeart/2005/8/layout/vList5"/>
    <dgm:cxn modelId="{6317DB0F-2331-435E-9164-1293D960BED4}" type="presParOf" srcId="{D22DDA78-4BE3-4309-B5DF-097CA2E5CCE4}" destId="{94254DB0-0DB8-4AD3-8BE2-E7393FCDFDE1}" srcOrd="0" destOrd="0" presId="urn:microsoft.com/office/officeart/2005/8/layout/vList5"/>
    <dgm:cxn modelId="{3499CE6C-F4A0-4120-88BC-230BC90F2824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باريس 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لضمان استقرار الصرب بعد حرب القرم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مؤتمر برلين 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لتعزيز</a:t>
          </a:r>
          <a:r>
            <a:rPr lang="ar-SA" baseline="0" dirty="0"/>
            <a:t> استقرار الصرب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مؤتمر لاهاي 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وضع</a:t>
          </a:r>
          <a:r>
            <a:rPr lang="ar-SA" baseline="0" dirty="0"/>
            <a:t> قوانين للحرب والحياد 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01D8E508-0F61-4FB4-918C-58F19360F5A7}" type="presOf" srcId="{8A2E5AFA-AE18-4558-8421-AFB57B1F0173}" destId="{A523DD97-C4F2-407F-AFA0-DC7B80C4698C}" srcOrd="0" destOrd="0" presId="urn:microsoft.com/office/officeart/2005/8/layout/vList5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608CB43D-166E-4E4E-9C52-FB7D6A9FDC26}" type="presOf" srcId="{EA5E924E-9318-49E2-B044-59E3FA2E05C2}" destId="{48B51225-18F0-4C5A-A889-0B9A7EB3C30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8F197EA5-FFF6-49CA-8E69-5DC9619BEE92}" type="presOf" srcId="{8CD39C92-597C-4244-872A-FCF2392C9E18}" destId="{19AB5D06-EC40-4D61-8824-7D501F2B2B42}" srcOrd="0" destOrd="0" presId="urn:microsoft.com/office/officeart/2005/8/layout/vList5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7BFA22AC-D097-45DF-AC16-76C5091A704B}" type="presOf" srcId="{60D14D9D-AC82-499F-ACAF-AF5C77E16866}" destId="{93CFBC31-0CD4-493F-82D0-22AB510B93AB}" srcOrd="0" destOrd="0" presId="urn:microsoft.com/office/officeart/2005/8/layout/vList5"/>
    <dgm:cxn modelId="{6914A9B4-17EC-4F47-A174-47591A1B0CA6}" type="presOf" srcId="{A2942B54-E3B3-4CE2-BBA0-D0C5C1F11E04}" destId="{94254DB0-0DB8-4AD3-8BE2-E7393FCDFDE1}" srcOrd="0" destOrd="0" presId="urn:microsoft.com/office/officeart/2005/8/layout/vList5"/>
    <dgm:cxn modelId="{E1EC3DEB-EEA0-42A2-9B27-2E61CE1154D9}" type="presOf" srcId="{F095F763-639B-4B6F-A294-8EC230303EA5}" destId="{176BEF9F-6384-45D7-8384-EEC7760CEF46}" srcOrd="0" destOrd="0" presId="urn:microsoft.com/office/officeart/2005/8/layout/vList5"/>
    <dgm:cxn modelId="{AC8793F7-442D-41D5-AA9D-AE1DBC8C211D}" type="presOf" srcId="{1F9CFC2D-329B-4FB6-850E-370A495571E4}" destId="{B63F5820-3D39-4B7E-9EE2-A96D3CBB60BC}" srcOrd="0" destOrd="0" presId="urn:microsoft.com/office/officeart/2005/8/layout/vList5"/>
    <dgm:cxn modelId="{C5B00A1C-D584-4182-B646-1458EE1B58FD}" type="presParOf" srcId="{B63F5820-3D39-4B7E-9EE2-A96D3CBB60BC}" destId="{832B6A9F-E864-4C97-B8AF-9CD1A15DB88C}" srcOrd="0" destOrd="0" presId="urn:microsoft.com/office/officeart/2005/8/layout/vList5"/>
    <dgm:cxn modelId="{2EF9FCB5-93CC-455D-A942-F188E33CDA4E}" type="presParOf" srcId="{832B6A9F-E864-4C97-B8AF-9CD1A15DB88C}" destId="{48B51225-18F0-4C5A-A889-0B9A7EB3C30B}" srcOrd="0" destOrd="0" presId="urn:microsoft.com/office/officeart/2005/8/layout/vList5"/>
    <dgm:cxn modelId="{25F0BEA8-A52F-4E6E-A1A7-094B0AC2CBFA}" type="presParOf" srcId="{832B6A9F-E864-4C97-B8AF-9CD1A15DB88C}" destId="{19AB5D06-EC40-4D61-8824-7D501F2B2B42}" srcOrd="1" destOrd="0" presId="urn:microsoft.com/office/officeart/2005/8/layout/vList5"/>
    <dgm:cxn modelId="{0BCEBB9C-5F0A-4D71-B037-537EB950A7E0}" type="presParOf" srcId="{B63F5820-3D39-4B7E-9EE2-A96D3CBB60BC}" destId="{360BAEB9-9505-46D3-B255-40422A501D44}" srcOrd="1" destOrd="0" presId="urn:microsoft.com/office/officeart/2005/8/layout/vList5"/>
    <dgm:cxn modelId="{81ECC1EA-99B1-460C-858D-CE1B4233B81D}" type="presParOf" srcId="{B63F5820-3D39-4B7E-9EE2-A96D3CBB60BC}" destId="{A6ED67C3-E8FB-4508-981A-96D842DA2F81}" srcOrd="2" destOrd="0" presId="urn:microsoft.com/office/officeart/2005/8/layout/vList5"/>
    <dgm:cxn modelId="{CFD063BB-8C2B-4DC3-9005-CDD61FB2BEFC}" type="presParOf" srcId="{A6ED67C3-E8FB-4508-981A-96D842DA2F81}" destId="{93CFBC31-0CD4-493F-82D0-22AB510B93AB}" srcOrd="0" destOrd="0" presId="urn:microsoft.com/office/officeart/2005/8/layout/vList5"/>
    <dgm:cxn modelId="{6404DE33-FA92-4012-AB4B-EA7DE060078B}" type="presParOf" srcId="{A6ED67C3-E8FB-4508-981A-96D842DA2F81}" destId="{A523DD97-C4F2-407F-AFA0-DC7B80C4698C}" srcOrd="1" destOrd="0" presId="urn:microsoft.com/office/officeart/2005/8/layout/vList5"/>
    <dgm:cxn modelId="{002CBE67-C8BF-45E9-9160-EC569A70A2AC}" type="presParOf" srcId="{B63F5820-3D39-4B7E-9EE2-A96D3CBB60BC}" destId="{EF4B109E-64D9-485D-BBE0-EB432E48BA49}" srcOrd="3" destOrd="0" presId="urn:microsoft.com/office/officeart/2005/8/layout/vList5"/>
    <dgm:cxn modelId="{A327CF3F-ECF3-4935-9189-09B054377E80}" type="presParOf" srcId="{B63F5820-3D39-4B7E-9EE2-A96D3CBB60BC}" destId="{D22DDA78-4BE3-4309-B5DF-097CA2E5CCE4}" srcOrd="4" destOrd="0" presId="urn:microsoft.com/office/officeart/2005/8/layout/vList5"/>
    <dgm:cxn modelId="{BE46EC97-C908-4834-B784-4BCA9552C37E}" type="presParOf" srcId="{D22DDA78-4BE3-4309-B5DF-097CA2E5CCE4}" destId="{94254DB0-0DB8-4AD3-8BE2-E7393FCDFDE1}" srcOrd="0" destOrd="0" presId="urn:microsoft.com/office/officeart/2005/8/layout/vList5"/>
    <dgm:cxn modelId="{33EED7A9-B58C-44CA-9D6F-4F84CA75D2E9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87984D-5B77-48B4-A993-E5CF0E6306BC}" type="doc">
      <dgm:prSet loTypeId="urn:microsoft.com/office/officeart/2005/8/layout/vList6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EBCB81-13A2-484D-971D-295AED411B74}">
      <dgm:prSet phldrT="[Text]"/>
      <dgm:spPr/>
      <dgm:t>
        <a:bodyPr/>
        <a:lstStyle/>
        <a:p>
          <a:r>
            <a:rPr lang="ar-SA" dirty="0"/>
            <a:t>منظمات اقليمية ودولية  </a:t>
          </a:r>
          <a:endParaRPr lang="en-US" dirty="0"/>
        </a:p>
      </dgm:t>
    </dgm:pt>
    <dgm:pt modelId="{D37ECA86-5C57-41AE-9355-D92FFA365256}" type="parTrans" cxnId="{9A3481D6-B635-4E84-8649-194E77D46BE8}">
      <dgm:prSet/>
      <dgm:spPr/>
      <dgm:t>
        <a:bodyPr/>
        <a:lstStyle/>
        <a:p>
          <a:endParaRPr lang="en-US"/>
        </a:p>
      </dgm:t>
    </dgm:pt>
    <dgm:pt modelId="{00D54E01-AC3F-498C-BFE2-057854A2BC33}" type="sibTrans" cxnId="{9A3481D6-B635-4E84-8649-194E77D46BE8}">
      <dgm:prSet/>
      <dgm:spPr/>
      <dgm:t>
        <a:bodyPr/>
        <a:lstStyle/>
        <a:p>
          <a:endParaRPr lang="en-US"/>
        </a:p>
      </dgm:t>
    </dgm:pt>
    <dgm:pt modelId="{9033E6AD-11C4-4FCD-AB49-4A361F85D778}">
      <dgm:prSet phldrT="[Text]"/>
      <dgm:spPr/>
      <dgm:t>
        <a:bodyPr/>
        <a:lstStyle/>
        <a:p>
          <a:r>
            <a:rPr lang="ar-SA" dirty="0"/>
            <a:t>كانت في البداية في اوروبا وامريكا </a:t>
          </a:r>
          <a:endParaRPr lang="en-US" dirty="0"/>
        </a:p>
      </dgm:t>
    </dgm:pt>
    <dgm:pt modelId="{E59AF903-2DAB-45E9-8726-F9A4B077EB43}" type="parTrans" cxnId="{EF556E93-116F-4F37-BB4E-475EA2A19749}">
      <dgm:prSet/>
      <dgm:spPr/>
      <dgm:t>
        <a:bodyPr/>
        <a:lstStyle/>
        <a:p>
          <a:endParaRPr lang="en-US"/>
        </a:p>
      </dgm:t>
    </dgm:pt>
    <dgm:pt modelId="{5B5937C5-5A22-4672-B86C-140D3C5C0AB7}" type="sibTrans" cxnId="{EF556E93-116F-4F37-BB4E-475EA2A19749}">
      <dgm:prSet/>
      <dgm:spPr/>
      <dgm:t>
        <a:bodyPr/>
        <a:lstStyle/>
        <a:p>
          <a:endParaRPr lang="en-US"/>
        </a:p>
      </dgm:t>
    </dgm:pt>
    <dgm:pt modelId="{54E8386A-B3C6-41DC-9C40-F2D072A3E778}">
      <dgm:prSet phldrT="[Text]"/>
      <dgm:spPr/>
      <dgm:t>
        <a:bodyPr/>
        <a:lstStyle/>
        <a:p>
          <a:r>
            <a:rPr lang="ar-SA" dirty="0"/>
            <a:t>منظمات متخصصة </a:t>
          </a:r>
          <a:endParaRPr lang="en-US" dirty="0"/>
        </a:p>
      </dgm:t>
    </dgm:pt>
    <dgm:pt modelId="{0C9B9777-86BF-4D78-B564-40FA440E8DDE}" type="parTrans" cxnId="{5CE1ADE1-11AD-4722-A5BD-003EF0FD8FD7}">
      <dgm:prSet/>
      <dgm:spPr/>
      <dgm:t>
        <a:bodyPr/>
        <a:lstStyle/>
        <a:p>
          <a:endParaRPr lang="en-US"/>
        </a:p>
      </dgm:t>
    </dgm:pt>
    <dgm:pt modelId="{4D3FE3AD-A7B3-4ACF-A6C3-A4676F12773E}" type="sibTrans" cxnId="{5CE1ADE1-11AD-4722-A5BD-003EF0FD8FD7}">
      <dgm:prSet/>
      <dgm:spPr/>
      <dgm:t>
        <a:bodyPr/>
        <a:lstStyle/>
        <a:p>
          <a:endParaRPr lang="en-US"/>
        </a:p>
      </dgm:t>
    </dgm:pt>
    <dgm:pt modelId="{A3CB4037-749A-4E36-ADC9-1353D1F09956}">
      <dgm:prSet phldrT="[Text]"/>
      <dgm:spPr/>
      <dgm:t>
        <a:bodyPr/>
        <a:lstStyle/>
        <a:p>
          <a:r>
            <a:rPr lang="ar-SA" dirty="0"/>
            <a:t>اهدافها محددة وسبب الفشل مبدأ السيادة المطلقة التي تتمسك بها الدول </a:t>
          </a:r>
          <a:endParaRPr lang="en-US" dirty="0"/>
        </a:p>
      </dgm:t>
    </dgm:pt>
    <dgm:pt modelId="{DB2A3E8D-82A6-4EF7-AAEE-C01AE8088F43}" type="parTrans" cxnId="{674F512C-9859-4743-B3A7-7ADC9F011ACD}">
      <dgm:prSet/>
      <dgm:spPr/>
      <dgm:t>
        <a:bodyPr/>
        <a:lstStyle/>
        <a:p>
          <a:endParaRPr lang="en-US"/>
        </a:p>
      </dgm:t>
    </dgm:pt>
    <dgm:pt modelId="{902F6A8E-935D-4AC9-AEA7-74232B308760}" type="sibTrans" cxnId="{674F512C-9859-4743-B3A7-7ADC9F011ACD}">
      <dgm:prSet/>
      <dgm:spPr/>
      <dgm:t>
        <a:bodyPr/>
        <a:lstStyle/>
        <a:p>
          <a:endParaRPr lang="en-US"/>
        </a:p>
      </dgm:t>
    </dgm:pt>
    <dgm:pt modelId="{68BA173D-6114-48C6-BE84-4BB24C0AE51E}">
      <dgm:prSet phldrT="[Text]"/>
      <dgm:spPr/>
      <dgm:t>
        <a:bodyPr/>
        <a:lstStyle/>
        <a:p>
          <a:r>
            <a:rPr lang="ar-SA" dirty="0"/>
            <a:t>تحكيم دولي / اللجان المنظمة للانهار / لجان ادارية </a:t>
          </a:r>
          <a:endParaRPr lang="en-US" dirty="0"/>
        </a:p>
      </dgm:t>
    </dgm:pt>
    <dgm:pt modelId="{09EA579A-01BD-4A26-B734-D5BE089E3A7F}" type="parTrans" cxnId="{85FEC381-37D6-4115-BA6A-87CB02511805}">
      <dgm:prSet/>
      <dgm:spPr/>
      <dgm:t>
        <a:bodyPr/>
        <a:lstStyle/>
        <a:p>
          <a:endParaRPr lang="en-US"/>
        </a:p>
      </dgm:t>
    </dgm:pt>
    <dgm:pt modelId="{5097CB45-FF52-4008-89B6-BF712A72F344}" type="sibTrans" cxnId="{85FEC381-37D6-4115-BA6A-87CB02511805}">
      <dgm:prSet/>
      <dgm:spPr/>
      <dgm:t>
        <a:bodyPr/>
        <a:lstStyle/>
        <a:p>
          <a:endParaRPr lang="en-US"/>
        </a:p>
      </dgm:t>
    </dgm:pt>
    <dgm:pt modelId="{29ACE55B-DC90-455C-830D-6878DE6EA5C6}" type="pres">
      <dgm:prSet presAssocID="{D787984D-5B77-48B4-A993-E5CF0E6306BC}" presName="Name0" presStyleCnt="0">
        <dgm:presLayoutVars>
          <dgm:dir/>
          <dgm:animLvl val="lvl"/>
          <dgm:resizeHandles/>
        </dgm:presLayoutVars>
      </dgm:prSet>
      <dgm:spPr/>
    </dgm:pt>
    <dgm:pt modelId="{1AB7218E-61E8-42EB-ABAD-356213A4E514}" type="pres">
      <dgm:prSet presAssocID="{ABEBCB81-13A2-484D-971D-295AED411B74}" presName="linNode" presStyleCnt="0"/>
      <dgm:spPr/>
    </dgm:pt>
    <dgm:pt modelId="{ABAA2EF0-5C8B-4108-ACD7-E481324C9BE6}" type="pres">
      <dgm:prSet presAssocID="{ABEBCB81-13A2-484D-971D-295AED411B74}" presName="parentShp" presStyleLbl="node1" presStyleIdx="0" presStyleCnt="2">
        <dgm:presLayoutVars>
          <dgm:bulletEnabled val="1"/>
        </dgm:presLayoutVars>
      </dgm:prSet>
      <dgm:spPr/>
    </dgm:pt>
    <dgm:pt modelId="{A6940B4F-2A44-43BF-8441-C4FEF411B1E9}" type="pres">
      <dgm:prSet presAssocID="{ABEBCB81-13A2-484D-971D-295AED411B74}" presName="childShp" presStyleLbl="bgAccFollowNode1" presStyleIdx="0" presStyleCnt="2" custLinFactNeighborX="5457" custLinFactNeighborY="-2645">
        <dgm:presLayoutVars>
          <dgm:bulletEnabled val="1"/>
        </dgm:presLayoutVars>
      </dgm:prSet>
      <dgm:spPr/>
    </dgm:pt>
    <dgm:pt modelId="{FF976B30-213F-4ED9-B137-4B34B4B0FB2A}" type="pres">
      <dgm:prSet presAssocID="{00D54E01-AC3F-498C-BFE2-057854A2BC33}" presName="spacing" presStyleCnt="0"/>
      <dgm:spPr/>
    </dgm:pt>
    <dgm:pt modelId="{5F843BFC-2B2D-4735-9D98-28264008571F}" type="pres">
      <dgm:prSet presAssocID="{54E8386A-B3C6-41DC-9C40-F2D072A3E778}" presName="linNode" presStyleCnt="0"/>
      <dgm:spPr/>
    </dgm:pt>
    <dgm:pt modelId="{0BCAE1F9-4298-451F-A03B-8DFDF27BC563}" type="pres">
      <dgm:prSet presAssocID="{54E8386A-B3C6-41DC-9C40-F2D072A3E778}" presName="parentShp" presStyleLbl="node1" presStyleIdx="1" presStyleCnt="2">
        <dgm:presLayoutVars>
          <dgm:bulletEnabled val="1"/>
        </dgm:presLayoutVars>
      </dgm:prSet>
      <dgm:spPr/>
    </dgm:pt>
    <dgm:pt modelId="{739D7DCD-8DC2-4CB9-860D-CF92D34DE7DB}" type="pres">
      <dgm:prSet presAssocID="{54E8386A-B3C6-41DC-9C40-F2D072A3E778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E5B15B27-1CD0-4861-8CE7-C2479985952C}" type="presOf" srcId="{A3CB4037-749A-4E36-ADC9-1353D1F09956}" destId="{739D7DCD-8DC2-4CB9-860D-CF92D34DE7DB}" srcOrd="0" destOrd="0" presId="urn:microsoft.com/office/officeart/2005/8/layout/vList6"/>
    <dgm:cxn modelId="{674F512C-9859-4743-B3A7-7ADC9F011ACD}" srcId="{54E8386A-B3C6-41DC-9C40-F2D072A3E778}" destId="{A3CB4037-749A-4E36-ADC9-1353D1F09956}" srcOrd="0" destOrd="0" parTransId="{DB2A3E8D-82A6-4EF7-AAEE-C01AE8088F43}" sibTransId="{902F6A8E-935D-4AC9-AEA7-74232B308760}"/>
    <dgm:cxn modelId="{38183D77-A0ED-4095-A4F6-D1220D21ECBE}" type="presOf" srcId="{ABEBCB81-13A2-484D-971D-295AED411B74}" destId="{ABAA2EF0-5C8B-4108-ACD7-E481324C9BE6}" srcOrd="0" destOrd="0" presId="urn:microsoft.com/office/officeart/2005/8/layout/vList6"/>
    <dgm:cxn modelId="{85FEC381-37D6-4115-BA6A-87CB02511805}" srcId="{54E8386A-B3C6-41DC-9C40-F2D072A3E778}" destId="{68BA173D-6114-48C6-BE84-4BB24C0AE51E}" srcOrd="1" destOrd="0" parTransId="{09EA579A-01BD-4A26-B734-D5BE089E3A7F}" sibTransId="{5097CB45-FF52-4008-89B6-BF712A72F344}"/>
    <dgm:cxn modelId="{E1A78C8C-CFCA-402D-9461-A94068A844CD}" type="presOf" srcId="{68BA173D-6114-48C6-BE84-4BB24C0AE51E}" destId="{739D7DCD-8DC2-4CB9-860D-CF92D34DE7DB}" srcOrd="0" destOrd="1" presId="urn:microsoft.com/office/officeart/2005/8/layout/vList6"/>
    <dgm:cxn modelId="{EF556E93-116F-4F37-BB4E-475EA2A19749}" srcId="{ABEBCB81-13A2-484D-971D-295AED411B74}" destId="{9033E6AD-11C4-4FCD-AB49-4A361F85D778}" srcOrd="0" destOrd="0" parTransId="{E59AF903-2DAB-45E9-8726-F9A4B077EB43}" sibTransId="{5B5937C5-5A22-4672-B86C-140D3C5C0AB7}"/>
    <dgm:cxn modelId="{99DA839F-2B0C-441B-8D69-D414A1FC6195}" type="presOf" srcId="{D787984D-5B77-48B4-A993-E5CF0E6306BC}" destId="{29ACE55B-DC90-455C-830D-6878DE6EA5C6}" srcOrd="0" destOrd="0" presId="urn:microsoft.com/office/officeart/2005/8/layout/vList6"/>
    <dgm:cxn modelId="{C367F8B8-ECEE-410A-8AE1-EA27D1ADAE09}" type="presOf" srcId="{54E8386A-B3C6-41DC-9C40-F2D072A3E778}" destId="{0BCAE1F9-4298-451F-A03B-8DFDF27BC563}" srcOrd="0" destOrd="0" presId="urn:microsoft.com/office/officeart/2005/8/layout/vList6"/>
    <dgm:cxn modelId="{9A3481D6-B635-4E84-8649-194E77D46BE8}" srcId="{D787984D-5B77-48B4-A993-E5CF0E6306BC}" destId="{ABEBCB81-13A2-484D-971D-295AED411B74}" srcOrd="0" destOrd="0" parTransId="{D37ECA86-5C57-41AE-9355-D92FFA365256}" sibTransId="{00D54E01-AC3F-498C-BFE2-057854A2BC33}"/>
    <dgm:cxn modelId="{E92FBDD8-9DDC-484C-AA3B-E726871657B0}" type="presOf" srcId="{9033E6AD-11C4-4FCD-AB49-4A361F85D778}" destId="{A6940B4F-2A44-43BF-8441-C4FEF411B1E9}" srcOrd="0" destOrd="0" presId="urn:microsoft.com/office/officeart/2005/8/layout/vList6"/>
    <dgm:cxn modelId="{5CE1ADE1-11AD-4722-A5BD-003EF0FD8FD7}" srcId="{D787984D-5B77-48B4-A993-E5CF0E6306BC}" destId="{54E8386A-B3C6-41DC-9C40-F2D072A3E778}" srcOrd="1" destOrd="0" parTransId="{0C9B9777-86BF-4D78-B564-40FA440E8DDE}" sibTransId="{4D3FE3AD-A7B3-4ACF-A6C3-A4676F12773E}"/>
    <dgm:cxn modelId="{AAFA31F0-CA5B-4849-AF1F-B4A6565FA8D0}" type="presParOf" srcId="{29ACE55B-DC90-455C-830D-6878DE6EA5C6}" destId="{1AB7218E-61E8-42EB-ABAD-356213A4E514}" srcOrd="0" destOrd="0" presId="urn:microsoft.com/office/officeart/2005/8/layout/vList6"/>
    <dgm:cxn modelId="{DBE23A84-557C-4A86-B6D3-93022B6E8317}" type="presParOf" srcId="{1AB7218E-61E8-42EB-ABAD-356213A4E514}" destId="{ABAA2EF0-5C8B-4108-ACD7-E481324C9BE6}" srcOrd="0" destOrd="0" presId="urn:microsoft.com/office/officeart/2005/8/layout/vList6"/>
    <dgm:cxn modelId="{5BA63E84-EF5E-4267-B152-EB3549ABF459}" type="presParOf" srcId="{1AB7218E-61E8-42EB-ABAD-356213A4E514}" destId="{A6940B4F-2A44-43BF-8441-C4FEF411B1E9}" srcOrd="1" destOrd="0" presId="urn:microsoft.com/office/officeart/2005/8/layout/vList6"/>
    <dgm:cxn modelId="{12AF9053-CA4B-4624-B5BC-46A7A02F6204}" type="presParOf" srcId="{29ACE55B-DC90-455C-830D-6878DE6EA5C6}" destId="{FF976B30-213F-4ED9-B137-4B34B4B0FB2A}" srcOrd="1" destOrd="0" presId="urn:microsoft.com/office/officeart/2005/8/layout/vList6"/>
    <dgm:cxn modelId="{66A33663-0960-4080-B5D6-2DA292F1AAFC}" type="presParOf" srcId="{29ACE55B-DC90-455C-830D-6878DE6EA5C6}" destId="{5F843BFC-2B2D-4735-9D98-28264008571F}" srcOrd="2" destOrd="0" presId="urn:microsoft.com/office/officeart/2005/8/layout/vList6"/>
    <dgm:cxn modelId="{53281F3D-0166-46C4-8DB5-557D6D0469AF}" type="presParOf" srcId="{5F843BFC-2B2D-4735-9D98-28264008571F}" destId="{0BCAE1F9-4298-451F-A03B-8DFDF27BC563}" srcOrd="0" destOrd="0" presId="urn:microsoft.com/office/officeart/2005/8/layout/vList6"/>
    <dgm:cxn modelId="{6DFDB3D9-DE8A-464F-BA1D-57161EF8B8AD}" type="presParOf" srcId="{5F843BFC-2B2D-4735-9D98-28264008571F}" destId="{739D7DCD-8DC2-4CB9-860D-CF92D34DE7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234D3-ABC4-425F-AB71-207F3407788C}">
      <dsp:nvSpPr>
        <dsp:cNvPr id="0" name=""/>
        <dsp:cNvSpPr/>
      </dsp:nvSpPr>
      <dsp:spPr>
        <a:xfrm>
          <a:off x="0" y="2727200"/>
          <a:ext cx="2007138" cy="6006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b="1" kern="1200" dirty="0">
              <a:solidFill>
                <a:schemeClr val="bg1"/>
              </a:solidFill>
            </a:rPr>
            <a:t>المنظمات الدولية 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7593" y="2744793"/>
        <a:ext cx="1971952" cy="565480"/>
      </dsp:txXfrm>
    </dsp:sp>
    <dsp:sp modelId="{377CFF3E-357E-4F6B-B751-7378250B4125}">
      <dsp:nvSpPr>
        <dsp:cNvPr id="0" name=""/>
        <dsp:cNvSpPr/>
      </dsp:nvSpPr>
      <dsp:spPr>
        <a:xfrm rot="17376440">
          <a:off x="1045539" y="1655373"/>
          <a:ext cx="289451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89451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solidFill>
              <a:schemeClr val="bg1"/>
            </a:solidFill>
          </a:endParaRPr>
        </a:p>
      </dsp:txBody>
      <dsp:txXfrm>
        <a:off x="2420435" y="1591832"/>
        <a:ext cx="144725" cy="144725"/>
      </dsp:txXfrm>
    </dsp:sp>
    <dsp:sp modelId="{7C6ABA2B-C48C-4138-8926-A564A27F6F35}">
      <dsp:nvSpPr>
        <dsp:cNvPr id="0" name=""/>
        <dsp:cNvSpPr/>
      </dsp:nvSpPr>
      <dsp:spPr>
        <a:xfrm>
          <a:off x="2978457" y="523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هيئة دولية</a:t>
          </a:r>
          <a:r>
            <a:rPr lang="ar-SA" sz="1500" kern="1200">
              <a:solidFill>
                <a:schemeClr val="bg1"/>
              </a:solidFill>
            </a:rPr>
            <a:t>	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18116"/>
        <a:ext cx="4615989" cy="565480"/>
      </dsp:txXfrm>
    </dsp:sp>
    <dsp:sp modelId="{1C2D5B0E-AD3C-4392-8B61-3BC56AFF8EFE}">
      <dsp:nvSpPr>
        <dsp:cNvPr id="0" name=""/>
        <dsp:cNvSpPr/>
      </dsp:nvSpPr>
      <dsp:spPr>
        <a:xfrm rot="17730329">
          <a:off x="1364924" y="2000756"/>
          <a:ext cx="225574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25574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solidFill>
              <a:schemeClr val="bg1"/>
            </a:solidFill>
          </a:endParaRPr>
        </a:p>
      </dsp:txBody>
      <dsp:txXfrm>
        <a:off x="2436404" y="1953184"/>
        <a:ext cx="112787" cy="112787"/>
      </dsp:txXfrm>
    </dsp:sp>
    <dsp:sp modelId="{0CCD1CAB-0C36-4BC1-A259-D75931326E1F}">
      <dsp:nvSpPr>
        <dsp:cNvPr id="0" name=""/>
        <dsp:cNvSpPr/>
      </dsp:nvSpPr>
      <dsp:spPr>
        <a:xfrm>
          <a:off x="2978457" y="691289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دائمة</a:t>
          </a:r>
          <a:r>
            <a:rPr lang="ar-SA" sz="1500" kern="1200">
              <a:solidFill>
                <a:schemeClr val="bg1"/>
              </a:solidFill>
            </a:rPr>
            <a:t>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708882"/>
        <a:ext cx="4615989" cy="565480"/>
      </dsp:txXfrm>
    </dsp:sp>
    <dsp:sp modelId="{430F10CD-A86C-4CA2-85BD-4303108996CF}">
      <dsp:nvSpPr>
        <dsp:cNvPr id="0" name=""/>
        <dsp:cNvSpPr/>
      </dsp:nvSpPr>
      <dsp:spPr>
        <a:xfrm rot="18349967">
          <a:off x="1663208" y="2346139"/>
          <a:ext cx="165917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65917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>
            <a:solidFill>
              <a:schemeClr val="bg1"/>
            </a:solidFill>
          </a:endParaRPr>
        </a:p>
      </dsp:txBody>
      <dsp:txXfrm>
        <a:off x="2451318" y="2313482"/>
        <a:ext cx="82958" cy="82958"/>
      </dsp:txXfrm>
    </dsp:sp>
    <dsp:sp modelId="{F3DE5D8D-F1AF-459B-8F8D-97C31B806AB5}">
      <dsp:nvSpPr>
        <dsp:cNvPr id="0" name=""/>
        <dsp:cNvSpPr/>
      </dsp:nvSpPr>
      <dsp:spPr>
        <a:xfrm>
          <a:off x="2978457" y="1382056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تضم عددا من الدول</a:t>
          </a:r>
          <a:r>
            <a:rPr lang="ar-SA" sz="1500" kern="1200">
              <a:solidFill>
                <a:schemeClr val="bg1"/>
              </a:solidFill>
            </a:rPr>
            <a:t>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996050" y="1399649"/>
        <a:ext cx="4615989" cy="565480"/>
      </dsp:txXfrm>
    </dsp:sp>
    <dsp:sp modelId="{8651271A-E6EA-4D6D-BED0-7DB80FDE46D6}">
      <dsp:nvSpPr>
        <dsp:cNvPr id="0" name=""/>
        <dsp:cNvSpPr/>
      </dsp:nvSpPr>
      <dsp:spPr>
        <a:xfrm rot="19561910">
          <a:off x="1907206" y="2691522"/>
          <a:ext cx="117118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171183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463518" y="2671065"/>
        <a:ext cx="58559" cy="58559"/>
      </dsp:txXfrm>
    </dsp:sp>
    <dsp:sp modelId="{086FB99F-B568-452C-9347-8BCD46F441FA}">
      <dsp:nvSpPr>
        <dsp:cNvPr id="0" name=""/>
        <dsp:cNvSpPr/>
      </dsp:nvSpPr>
      <dsp:spPr>
        <a:xfrm>
          <a:off x="2978457" y="2072822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>
              <a:solidFill>
                <a:schemeClr val="bg1"/>
              </a:solidFill>
            </a:rPr>
            <a:t>لها ارادة ذاتية مستقلة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2996050" y="2090415"/>
        <a:ext cx="4615989" cy="565480"/>
      </dsp:txXfrm>
    </dsp:sp>
    <dsp:sp modelId="{A294BBA7-9A3E-41C0-8282-0024079BE0D8}">
      <dsp:nvSpPr>
        <dsp:cNvPr id="0" name=""/>
        <dsp:cNvSpPr/>
      </dsp:nvSpPr>
      <dsp:spPr>
        <a:xfrm rot="128728">
          <a:off x="2006797" y="3036905"/>
          <a:ext cx="97200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972000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468498" y="3021427"/>
        <a:ext cx="48600" cy="48600"/>
      </dsp:txXfrm>
    </dsp:sp>
    <dsp:sp modelId="{F6061A2C-0305-421E-96B4-F84E99A2E433}">
      <dsp:nvSpPr>
        <dsp:cNvPr id="0" name=""/>
        <dsp:cNvSpPr/>
      </dsp:nvSpPr>
      <dsp:spPr>
        <a:xfrm>
          <a:off x="2978457" y="2763588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>
              <a:solidFill>
                <a:schemeClr val="bg1"/>
              </a:solidFill>
            </a:rPr>
            <a:t>تهدف الى حماية مصالح الدول الاعضاء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2781181"/>
        <a:ext cx="4615989" cy="565480"/>
      </dsp:txXfrm>
    </dsp:sp>
    <dsp:sp modelId="{88192953-5B63-48EE-A45D-668981D0EFDD}">
      <dsp:nvSpPr>
        <dsp:cNvPr id="0" name=""/>
        <dsp:cNvSpPr/>
      </dsp:nvSpPr>
      <dsp:spPr>
        <a:xfrm rot="2209169">
          <a:off x="1886123" y="3382288"/>
          <a:ext cx="121334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1334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462464" y="3360777"/>
        <a:ext cx="60667" cy="60667"/>
      </dsp:txXfrm>
    </dsp:sp>
    <dsp:sp modelId="{547F2641-DF7B-42CA-A01B-7D6D02733A4C}">
      <dsp:nvSpPr>
        <dsp:cNvPr id="0" name=""/>
        <dsp:cNvSpPr/>
      </dsp:nvSpPr>
      <dsp:spPr>
        <a:xfrm>
          <a:off x="2978457" y="3454355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>
              <a:solidFill>
                <a:schemeClr val="bg1"/>
              </a:solidFill>
            </a:rPr>
            <a:t>كائن قانوني دولي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3471948"/>
        <a:ext cx="4615989" cy="565480"/>
      </dsp:txXfrm>
    </dsp:sp>
    <dsp:sp modelId="{F44E0497-986C-4F46-8D23-ADA95DC83A94}">
      <dsp:nvSpPr>
        <dsp:cNvPr id="0" name=""/>
        <dsp:cNvSpPr/>
      </dsp:nvSpPr>
      <dsp:spPr>
        <a:xfrm rot="3335260">
          <a:off x="1633443" y="3727672"/>
          <a:ext cx="171870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1870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>
            <a:solidFill>
              <a:schemeClr val="bg1"/>
            </a:solidFill>
          </a:endParaRPr>
        </a:p>
      </dsp:txBody>
      <dsp:txXfrm>
        <a:off x="2449830" y="3693526"/>
        <a:ext cx="85935" cy="85935"/>
      </dsp:txXfrm>
    </dsp:sp>
    <dsp:sp modelId="{A0F1A0F8-B627-431D-8CD8-885EF48D06C6}">
      <dsp:nvSpPr>
        <dsp:cNvPr id="0" name=""/>
        <dsp:cNvSpPr/>
      </dsp:nvSpPr>
      <dsp:spPr>
        <a:xfrm>
          <a:off x="2978457" y="4145121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kern="1200">
              <a:solidFill>
                <a:schemeClr val="bg1"/>
              </a:solidFill>
            </a:rPr>
            <a:t> </a:t>
          </a:r>
          <a:r>
            <a:rPr lang="ar-SA" sz="1300" b="1" kern="1200">
              <a:solidFill>
                <a:schemeClr val="bg1"/>
              </a:solidFill>
            </a:rPr>
            <a:t>تمارس عملها من خلال اجهزة دائمة خاصة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996050" y="4162714"/>
        <a:ext cx="4615989" cy="565480"/>
      </dsp:txXfrm>
    </dsp:sp>
    <dsp:sp modelId="{B02E0F0A-33D1-4D41-8FB3-4341B1871F6C}">
      <dsp:nvSpPr>
        <dsp:cNvPr id="0" name=""/>
        <dsp:cNvSpPr/>
      </dsp:nvSpPr>
      <dsp:spPr>
        <a:xfrm rot="3916075">
          <a:off x="1331976" y="4073055"/>
          <a:ext cx="232164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321642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solidFill>
              <a:schemeClr val="bg1"/>
            </a:solidFill>
          </a:endParaRPr>
        </a:p>
      </dsp:txBody>
      <dsp:txXfrm>
        <a:off x="2434756" y="4023836"/>
        <a:ext cx="116082" cy="116082"/>
      </dsp:txXfrm>
    </dsp:sp>
    <dsp:sp modelId="{557646C4-E3DA-47AF-9FA8-79D0877CF231}">
      <dsp:nvSpPr>
        <dsp:cNvPr id="0" name=""/>
        <dsp:cNvSpPr/>
      </dsp:nvSpPr>
      <dsp:spPr>
        <a:xfrm>
          <a:off x="2978457" y="4835887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b="1" kern="1200">
              <a:solidFill>
                <a:schemeClr val="bg1"/>
              </a:solidFill>
            </a:rPr>
            <a:t>تخضع لبعض القواعد القانونية لتحقيق المصالح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996050" y="4853480"/>
        <a:ext cx="4615989" cy="565480"/>
      </dsp:txXfrm>
    </dsp:sp>
    <dsp:sp modelId="{88F79723-CCC6-41B5-85DC-407E4663B6FF}">
      <dsp:nvSpPr>
        <dsp:cNvPr id="0" name=""/>
        <dsp:cNvSpPr/>
      </dsp:nvSpPr>
      <dsp:spPr>
        <a:xfrm rot="4253304">
          <a:off x="1010592" y="4418700"/>
          <a:ext cx="296330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963306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solidFill>
              <a:schemeClr val="bg1"/>
            </a:solidFill>
          </a:endParaRPr>
        </a:p>
      </dsp:txBody>
      <dsp:txXfrm>
        <a:off x="2418162" y="4353439"/>
        <a:ext cx="148165" cy="148165"/>
      </dsp:txXfrm>
    </dsp:sp>
    <dsp:sp modelId="{63628BCC-3706-464A-991C-3D48544C8EAC}">
      <dsp:nvSpPr>
        <dsp:cNvPr id="0" name=""/>
        <dsp:cNvSpPr/>
      </dsp:nvSpPr>
      <dsp:spPr>
        <a:xfrm>
          <a:off x="2977352" y="5527177"/>
          <a:ext cx="4651175" cy="6006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b="1" kern="1200">
              <a:solidFill>
                <a:schemeClr val="bg1"/>
              </a:solidFill>
            </a:rPr>
            <a:t>تقوم على اساس التعامل الاختياري بين الدول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994945" y="5544770"/>
        <a:ext cx="4615989" cy="5654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6C955-3F3C-49F4-89B9-E0C7C41A6024}">
      <dsp:nvSpPr>
        <dsp:cNvPr id="0" name=""/>
        <dsp:cNvSpPr/>
      </dsp:nvSpPr>
      <dsp:spPr>
        <a:xfrm rot="5400000">
          <a:off x="3173848" y="118560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مكان تلتقي به الدول للتعاون </a:t>
          </a:r>
          <a:endParaRPr lang="en-US" sz="1800" kern="1200" dirty="0"/>
        </a:p>
      </dsp:txBody>
      <dsp:txXfrm rot="-5400000">
        <a:off x="3531536" y="280545"/>
        <a:ext cx="1067941" cy="1227518"/>
      </dsp:txXfrm>
    </dsp:sp>
    <dsp:sp modelId="{DDEA7391-FA35-453C-AE31-6402523D3D6E}">
      <dsp:nvSpPr>
        <dsp:cNvPr id="0" name=""/>
        <dsp:cNvSpPr/>
      </dsp:nvSpPr>
      <dsp:spPr>
        <a:xfrm>
          <a:off x="4888331" y="359308"/>
          <a:ext cx="1990183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81D2-AE6D-4266-855F-AFD70C7C200C}">
      <dsp:nvSpPr>
        <dsp:cNvPr id="0" name=""/>
        <dsp:cNvSpPr/>
      </dsp:nvSpPr>
      <dsp:spPr>
        <a:xfrm rot="5400000">
          <a:off x="1498242" y="118560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855930" y="280545"/>
        <a:ext cx="1067941" cy="1227518"/>
      </dsp:txXfrm>
    </dsp:sp>
    <dsp:sp modelId="{9445D7D0-C156-4D49-9DB1-D53D3899779B}">
      <dsp:nvSpPr>
        <dsp:cNvPr id="0" name=""/>
        <dsp:cNvSpPr/>
      </dsp:nvSpPr>
      <dsp:spPr>
        <a:xfrm rot="5400000">
          <a:off x="2332835" y="1632241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حل كثير من المشاكل المختلفة </a:t>
          </a:r>
          <a:endParaRPr lang="en-US" sz="1800" kern="1200" dirty="0"/>
        </a:p>
      </dsp:txBody>
      <dsp:txXfrm rot="-5400000">
        <a:off x="2690523" y="1794226"/>
        <a:ext cx="1067941" cy="1227518"/>
      </dsp:txXfrm>
    </dsp:sp>
    <dsp:sp modelId="{61F9DCDB-F874-402C-A995-C3A14E6E7941}">
      <dsp:nvSpPr>
        <dsp:cNvPr id="0" name=""/>
        <dsp:cNvSpPr/>
      </dsp:nvSpPr>
      <dsp:spPr>
        <a:xfrm>
          <a:off x="458567" y="1872989"/>
          <a:ext cx="1925984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DE64-501A-4EB9-9626-ACB399120BA4}">
      <dsp:nvSpPr>
        <dsp:cNvPr id="0" name=""/>
        <dsp:cNvSpPr/>
      </dsp:nvSpPr>
      <dsp:spPr>
        <a:xfrm rot="5400000">
          <a:off x="4008442" y="1632241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366130" y="1794226"/>
        <a:ext cx="1067941" cy="1227518"/>
      </dsp:txXfrm>
    </dsp:sp>
    <dsp:sp modelId="{43915EDF-38A6-415D-8BB6-2F60DFC6F7E9}">
      <dsp:nvSpPr>
        <dsp:cNvPr id="0" name=""/>
        <dsp:cNvSpPr/>
      </dsp:nvSpPr>
      <dsp:spPr>
        <a:xfrm rot="5400000">
          <a:off x="3173848" y="3145922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تطوير قواعد القانون الدولي </a:t>
          </a:r>
          <a:endParaRPr lang="en-US" sz="1800" kern="1200" dirty="0"/>
        </a:p>
      </dsp:txBody>
      <dsp:txXfrm rot="-5400000">
        <a:off x="3531536" y="3307907"/>
        <a:ext cx="1067941" cy="1227518"/>
      </dsp:txXfrm>
    </dsp:sp>
    <dsp:sp modelId="{F87EF993-6A93-46A0-AEF8-6C15C45D038D}">
      <dsp:nvSpPr>
        <dsp:cNvPr id="0" name=""/>
        <dsp:cNvSpPr/>
      </dsp:nvSpPr>
      <dsp:spPr>
        <a:xfrm>
          <a:off x="4888331" y="3386670"/>
          <a:ext cx="1990183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68536-28B6-4E4E-904A-2DCE20919294}">
      <dsp:nvSpPr>
        <dsp:cNvPr id="0" name=""/>
        <dsp:cNvSpPr/>
      </dsp:nvSpPr>
      <dsp:spPr>
        <a:xfrm rot="5400000">
          <a:off x="1498242" y="3145922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855930" y="3307907"/>
        <a:ext cx="1067941" cy="122751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C385A-A420-4C34-94B3-9012843B3D8F}">
      <dsp:nvSpPr>
        <dsp:cNvPr id="0" name=""/>
        <dsp:cNvSpPr/>
      </dsp:nvSpPr>
      <dsp:spPr>
        <a:xfrm>
          <a:off x="4137780" y="332381"/>
          <a:ext cx="3115256" cy="568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35"/>
              </a:lnTo>
              <a:lnTo>
                <a:pt x="3115256" y="444335"/>
              </a:lnTo>
              <a:lnTo>
                <a:pt x="3115256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F04E2-ABA3-4A1E-913D-B758DEE72D40}">
      <dsp:nvSpPr>
        <dsp:cNvPr id="0" name=""/>
        <dsp:cNvSpPr/>
      </dsp:nvSpPr>
      <dsp:spPr>
        <a:xfrm>
          <a:off x="4137780" y="332381"/>
          <a:ext cx="1471026" cy="568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35"/>
              </a:lnTo>
              <a:lnTo>
                <a:pt x="1471026" y="444335"/>
              </a:lnTo>
              <a:lnTo>
                <a:pt x="1471026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200A4-CDC1-4D5C-BA5E-1BDA4BBBB0B1}">
      <dsp:nvSpPr>
        <dsp:cNvPr id="0" name=""/>
        <dsp:cNvSpPr/>
      </dsp:nvSpPr>
      <dsp:spPr>
        <a:xfrm>
          <a:off x="3964575" y="332381"/>
          <a:ext cx="173204" cy="568960"/>
        </a:xfrm>
        <a:custGeom>
          <a:avLst/>
          <a:gdLst/>
          <a:ahLst/>
          <a:cxnLst/>
          <a:rect l="0" t="0" r="0" b="0"/>
          <a:pathLst>
            <a:path>
              <a:moveTo>
                <a:pt x="173204" y="0"/>
              </a:moveTo>
              <a:lnTo>
                <a:pt x="173204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C40EB-E16C-4C50-B33B-9B0F8C2BB334}">
      <dsp:nvSpPr>
        <dsp:cNvPr id="0" name=""/>
        <dsp:cNvSpPr/>
      </dsp:nvSpPr>
      <dsp:spPr>
        <a:xfrm>
          <a:off x="2320344" y="332381"/>
          <a:ext cx="1817435" cy="568960"/>
        </a:xfrm>
        <a:custGeom>
          <a:avLst/>
          <a:gdLst/>
          <a:ahLst/>
          <a:cxnLst/>
          <a:rect l="0" t="0" r="0" b="0"/>
          <a:pathLst>
            <a:path>
              <a:moveTo>
                <a:pt x="1817435" y="0"/>
              </a:moveTo>
              <a:lnTo>
                <a:pt x="1817435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7741A-61C9-4489-934D-D44663E1739D}">
      <dsp:nvSpPr>
        <dsp:cNvPr id="0" name=""/>
        <dsp:cNvSpPr/>
      </dsp:nvSpPr>
      <dsp:spPr>
        <a:xfrm>
          <a:off x="676113" y="332381"/>
          <a:ext cx="3461666" cy="568960"/>
        </a:xfrm>
        <a:custGeom>
          <a:avLst/>
          <a:gdLst/>
          <a:ahLst/>
          <a:cxnLst/>
          <a:rect l="0" t="0" r="0" b="0"/>
          <a:pathLst>
            <a:path>
              <a:moveTo>
                <a:pt x="3461666" y="0"/>
              </a:moveTo>
              <a:lnTo>
                <a:pt x="3461666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EFF6-D8BF-4DF4-8569-4BEAAF5F4C3D}">
      <dsp:nvSpPr>
        <dsp:cNvPr id="0" name=""/>
        <dsp:cNvSpPr/>
      </dsp:nvSpPr>
      <dsp:spPr>
        <a:xfrm>
          <a:off x="2842080" y="-142001"/>
          <a:ext cx="2591398" cy="474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A45D-12F4-4D2C-A2FC-4254963F6091}">
      <dsp:nvSpPr>
        <dsp:cNvPr id="0" name=""/>
        <dsp:cNvSpPr/>
      </dsp:nvSpPr>
      <dsp:spPr>
        <a:xfrm>
          <a:off x="2991556" y="0"/>
          <a:ext cx="2591398" cy="474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عناصرقيام المنظمة الدولية</a:t>
          </a:r>
          <a:endParaRPr lang="en-US" sz="1700" kern="1200" dirty="0"/>
        </a:p>
      </dsp:txBody>
      <dsp:txXfrm>
        <a:off x="3005450" y="13894"/>
        <a:ext cx="2563610" cy="446595"/>
      </dsp:txXfrm>
    </dsp:sp>
    <dsp:sp modelId="{D1E1F343-DAC6-48D8-9BDA-EA7760852032}">
      <dsp:nvSpPr>
        <dsp:cNvPr id="0" name=""/>
        <dsp:cNvSpPr/>
      </dsp:nvSpPr>
      <dsp:spPr>
        <a:xfrm>
          <a:off x="3473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184A5-49D7-4BC3-8C95-25F1BD5DB639}">
      <dsp:nvSpPr>
        <dsp:cNvPr id="0" name=""/>
        <dsp:cNvSpPr/>
      </dsp:nvSpPr>
      <dsp:spPr>
        <a:xfrm>
          <a:off x="152949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ارادة خاصة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اي انها مستقلة عن ارادة الدول الاعضاء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تملك اختصاصات خاصة طبقا لمعاهدة الانشاء  </a:t>
          </a:r>
          <a:endParaRPr lang="en-US" sz="1700" kern="1200" dirty="0"/>
        </a:p>
      </dsp:txBody>
      <dsp:txXfrm>
        <a:off x="192351" y="1082746"/>
        <a:ext cx="1266475" cy="5050051"/>
      </dsp:txXfrm>
    </dsp:sp>
    <dsp:sp modelId="{F4DE9F7A-4AAC-4362-8739-B2A687696462}">
      <dsp:nvSpPr>
        <dsp:cNvPr id="0" name=""/>
        <dsp:cNvSpPr/>
      </dsp:nvSpPr>
      <dsp:spPr>
        <a:xfrm>
          <a:off x="1647704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E7AB3-8AC4-4D9F-8EE7-15B362E842C6}">
      <dsp:nvSpPr>
        <dsp:cNvPr id="0" name=""/>
        <dsp:cNvSpPr/>
      </dsp:nvSpPr>
      <dsp:spPr>
        <a:xfrm>
          <a:off x="1797180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صفة دولية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لكل الدول الاعضاء شخصية قانونية والهدف من اجتماعها في المنظمة تكوين شخصية قانونية جديدة </a:t>
          </a:r>
          <a:endParaRPr lang="en-US" sz="1700" kern="1200" dirty="0"/>
        </a:p>
      </dsp:txBody>
      <dsp:txXfrm>
        <a:off x="1836582" y="1082746"/>
        <a:ext cx="1266475" cy="5050051"/>
      </dsp:txXfrm>
    </dsp:sp>
    <dsp:sp modelId="{C38F2E1F-9CE1-4C32-92E4-C01D5A634EAB}">
      <dsp:nvSpPr>
        <dsp:cNvPr id="0" name=""/>
        <dsp:cNvSpPr/>
      </dsp:nvSpPr>
      <dsp:spPr>
        <a:xfrm>
          <a:off x="3291935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087C2-E904-4F25-893F-1BC2B7B56C23}">
      <dsp:nvSpPr>
        <dsp:cNvPr id="0" name=""/>
        <dsp:cNvSpPr/>
      </dsp:nvSpPr>
      <dsp:spPr>
        <a:xfrm>
          <a:off x="3441410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الدوام والاستمرار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لتتميز عن المؤتمرات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لم يتم انشائها لغرض معين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وعدم الدوام دليل على عدم الاستمرار</a:t>
          </a:r>
          <a:endParaRPr lang="ar-SA" sz="1700" kern="1200" dirty="0"/>
        </a:p>
      </dsp:txBody>
      <dsp:txXfrm>
        <a:off x="3480812" y="1082746"/>
        <a:ext cx="1266475" cy="5050051"/>
      </dsp:txXfrm>
    </dsp:sp>
    <dsp:sp modelId="{952D3F00-0641-4967-8E90-57A6314E7B50}">
      <dsp:nvSpPr>
        <dsp:cNvPr id="0" name=""/>
        <dsp:cNvSpPr/>
      </dsp:nvSpPr>
      <dsp:spPr>
        <a:xfrm>
          <a:off x="4936166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DB708-7618-4FCC-9A61-F638EF733604}">
      <dsp:nvSpPr>
        <dsp:cNvPr id="0" name=""/>
        <dsp:cNvSpPr/>
      </dsp:nvSpPr>
      <dsp:spPr>
        <a:xfrm>
          <a:off x="5085641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معاهدة دولية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ميثاق دولي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اتفاق بين دول ذات سيادة وبصورة خطية وخاضع لاحكام القانون الدولي ويشترط ان تكون مكتوبة وليست شفوية </a:t>
          </a:r>
          <a:endParaRPr lang="en-US" sz="1700" kern="1200" dirty="0"/>
        </a:p>
      </dsp:txBody>
      <dsp:txXfrm>
        <a:off x="5125043" y="1082746"/>
        <a:ext cx="1266475" cy="5050051"/>
      </dsp:txXfrm>
    </dsp:sp>
    <dsp:sp modelId="{9ABD7600-D5D8-4229-99CB-D916E93A6FC0}">
      <dsp:nvSpPr>
        <dsp:cNvPr id="0" name=""/>
        <dsp:cNvSpPr/>
      </dsp:nvSpPr>
      <dsp:spPr>
        <a:xfrm>
          <a:off x="6580396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A5ACB-9E1E-48C4-A958-67B1A6A7E211}">
      <dsp:nvSpPr>
        <dsp:cNvPr id="0" name=""/>
        <dsp:cNvSpPr/>
      </dsp:nvSpPr>
      <dsp:spPr>
        <a:xfrm>
          <a:off x="6729872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مجموعة من الدول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كلما زاد العدد زاد النشاط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دول كاملة السيادة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دول غير مستقلة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الافراد والشركات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تجمعات غير حكومية</a:t>
          </a:r>
        </a:p>
      </dsp:txBody>
      <dsp:txXfrm>
        <a:off x="6769274" y="1082746"/>
        <a:ext cx="1266475" cy="50500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51476-A9A0-4EC8-873C-15134D3E0A82}">
      <dsp:nvSpPr>
        <dsp:cNvPr id="0" name=""/>
        <dsp:cNvSpPr/>
      </dsp:nvSpPr>
      <dsp:spPr>
        <a:xfrm>
          <a:off x="2203612" y="244200"/>
          <a:ext cx="3587587" cy="711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5">
                <a:tint val="45000"/>
                <a:satMod val="400000"/>
              </a:schemeClr>
            </a:duotone>
            <a:lum bright="14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تنقسم القوانين في الدول</a:t>
          </a:r>
          <a:endParaRPr lang="en-US" sz="2000" b="1" kern="1200" dirty="0"/>
        </a:p>
      </dsp:txBody>
      <dsp:txXfrm>
        <a:off x="2224441" y="265029"/>
        <a:ext cx="3545929" cy="669486"/>
      </dsp:txXfrm>
    </dsp:sp>
    <dsp:sp modelId="{465891B4-33D1-49B7-8119-D6DBF79273B7}">
      <dsp:nvSpPr>
        <dsp:cNvPr id="0" name=""/>
        <dsp:cNvSpPr/>
      </dsp:nvSpPr>
      <dsp:spPr>
        <a:xfrm>
          <a:off x="1902095" y="955345"/>
          <a:ext cx="2095310" cy="1036845"/>
        </a:xfrm>
        <a:custGeom>
          <a:avLst/>
          <a:gdLst/>
          <a:ahLst/>
          <a:cxnLst/>
          <a:rect l="0" t="0" r="0" b="0"/>
          <a:pathLst>
            <a:path>
              <a:moveTo>
                <a:pt x="2095310" y="0"/>
              </a:moveTo>
              <a:lnTo>
                <a:pt x="2095310" y="518422"/>
              </a:lnTo>
              <a:lnTo>
                <a:pt x="0" y="518422"/>
              </a:lnTo>
              <a:lnTo>
                <a:pt x="0" y="103684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1E0B5-7AD5-4E00-8B3E-9AE10759E1B1}">
      <dsp:nvSpPr>
        <dsp:cNvPr id="0" name=""/>
        <dsp:cNvSpPr/>
      </dsp:nvSpPr>
      <dsp:spPr>
        <a:xfrm>
          <a:off x="717904" y="1992190"/>
          <a:ext cx="2368381" cy="4462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خاصة</a:t>
          </a:r>
          <a:endParaRPr lang="en-US" sz="1800" kern="1200" dirty="0"/>
        </a:p>
      </dsp:txBody>
      <dsp:txXfrm>
        <a:off x="730973" y="2005259"/>
        <a:ext cx="2342243" cy="420070"/>
      </dsp:txXfrm>
    </dsp:sp>
    <dsp:sp modelId="{85FF7F42-A366-4264-8F1C-6EA8B7836F80}">
      <dsp:nvSpPr>
        <dsp:cNvPr id="0" name=""/>
        <dsp:cNvSpPr/>
      </dsp:nvSpPr>
      <dsp:spPr>
        <a:xfrm>
          <a:off x="648518" y="2438399"/>
          <a:ext cx="1253576" cy="2493315"/>
        </a:xfrm>
        <a:custGeom>
          <a:avLst/>
          <a:gdLst/>
          <a:ahLst/>
          <a:cxnLst/>
          <a:rect l="0" t="0" r="0" b="0"/>
          <a:pathLst>
            <a:path>
              <a:moveTo>
                <a:pt x="1253576" y="0"/>
              </a:moveTo>
              <a:lnTo>
                <a:pt x="1253576" y="1246657"/>
              </a:lnTo>
              <a:lnTo>
                <a:pt x="0" y="1246657"/>
              </a:lnTo>
              <a:lnTo>
                <a:pt x="0" y="249331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1358-5B1E-4913-9EEF-C772D092D77E}">
      <dsp:nvSpPr>
        <dsp:cNvPr id="0" name=""/>
        <dsp:cNvSpPr/>
      </dsp:nvSpPr>
      <dsp:spPr>
        <a:xfrm>
          <a:off x="3906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قانون خدمة جامعية</a:t>
          </a:r>
          <a:endParaRPr lang="en-US" sz="1800" kern="1200" dirty="0"/>
        </a:p>
      </dsp:txBody>
      <dsp:txXfrm>
        <a:off x="29079" y="4956887"/>
        <a:ext cx="1238877" cy="809136"/>
      </dsp:txXfrm>
    </dsp:sp>
    <dsp:sp modelId="{D6D6F994-1183-4DCF-9878-886053156C20}">
      <dsp:nvSpPr>
        <dsp:cNvPr id="0" name=""/>
        <dsp:cNvSpPr/>
      </dsp:nvSpPr>
      <dsp:spPr>
        <a:xfrm>
          <a:off x="1902095" y="2438399"/>
          <a:ext cx="422414" cy="249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657"/>
              </a:lnTo>
              <a:lnTo>
                <a:pt x="422414" y="1246657"/>
              </a:lnTo>
              <a:lnTo>
                <a:pt x="422414" y="249331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0249A-B18E-4CC7-9781-5422E4E5C9EA}">
      <dsp:nvSpPr>
        <dsp:cNvPr id="0" name=""/>
        <dsp:cNvSpPr/>
      </dsp:nvSpPr>
      <dsp:spPr>
        <a:xfrm>
          <a:off x="1679897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عقوبات عسكرية</a:t>
          </a:r>
          <a:endParaRPr lang="en-US" sz="1800" kern="1200" dirty="0"/>
        </a:p>
      </dsp:txBody>
      <dsp:txXfrm>
        <a:off x="1705070" y="4956887"/>
        <a:ext cx="1238877" cy="809136"/>
      </dsp:txXfrm>
    </dsp:sp>
    <dsp:sp modelId="{64E727E2-8BC8-49F0-A43F-86332EB9A3E0}">
      <dsp:nvSpPr>
        <dsp:cNvPr id="0" name=""/>
        <dsp:cNvSpPr/>
      </dsp:nvSpPr>
      <dsp:spPr>
        <a:xfrm>
          <a:off x="3997405" y="955345"/>
          <a:ext cx="2057407" cy="1033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918"/>
              </a:lnTo>
              <a:lnTo>
                <a:pt x="2057407" y="516918"/>
              </a:lnTo>
              <a:lnTo>
                <a:pt x="2057407" y="103383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A2EF0-F3FD-4CF0-B375-DD353C03F0F9}">
      <dsp:nvSpPr>
        <dsp:cNvPr id="0" name=""/>
        <dsp:cNvSpPr/>
      </dsp:nvSpPr>
      <dsp:spPr>
        <a:xfrm>
          <a:off x="4870622" y="1989182"/>
          <a:ext cx="2368381" cy="4462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31000"/>
          </a:blip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عامة</a:t>
          </a:r>
          <a:endParaRPr lang="en-US" sz="1800" kern="1200" dirty="0"/>
        </a:p>
      </dsp:txBody>
      <dsp:txXfrm>
        <a:off x="4883691" y="2002251"/>
        <a:ext cx="2342243" cy="420070"/>
      </dsp:txXfrm>
    </dsp:sp>
    <dsp:sp modelId="{23C6B844-BBB5-4C6A-8430-C09B0281FB22}">
      <dsp:nvSpPr>
        <dsp:cNvPr id="0" name=""/>
        <dsp:cNvSpPr/>
      </dsp:nvSpPr>
      <dsp:spPr>
        <a:xfrm>
          <a:off x="4000500" y="2435391"/>
          <a:ext cx="2054313" cy="2496323"/>
        </a:xfrm>
        <a:custGeom>
          <a:avLst/>
          <a:gdLst/>
          <a:ahLst/>
          <a:cxnLst/>
          <a:rect l="0" t="0" r="0" b="0"/>
          <a:pathLst>
            <a:path>
              <a:moveTo>
                <a:pt x="2054313" y="0"/>
              </a:moveTo>
              <a:lnTo>
                <a:pt x="2054313" y="1248161"/>
              </a:lnTo>
              <a:lnTo>
                <a:pt x="0" y="1248161"/>
              </a:lnTo>
              <a:lnTo>
                <a:pt x="0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28E0-6C44-4343-B8CE-DCFA29198B6F}">
      <dsp:nvSpPr>
        <dsp:cNvPr id="0" name=""/>
        <dsp:cNvSpPr/>
      </dsp:nvSpPr>
      <dsp:spPr>
        <a:xfrm>
          <a:off x="3355888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قوانين مدنية</a:t>
          </a:r>
          <a:endParaRPr lang="en-US" sz="1800" kern="1200" dirty="0"/>
        </a:p>
      </dsp:txBody>
      <dsp:txXfrm>
        <a:off x="3381061" y="4956887"/>
        <a:ext cx="1238877" cy="809136"/>
      </dsp:txXfrm>
    </dsp:sp>
    <dsp:sp modelId="{BDEFD286-D3CB-4A6A-8CC0-6B919C38E770}">
      <dsp:nvSpPr>
        <dsp:cNvPr id="0" name=""/>
        <dsp:cNvSpPr/>
      </dsp:nvSpPr>
      <dsp:spPr>
        <a:xfrm>
          <a:off x="5673809" y="2435391"/>
          <a:ext cx="381004" cy="2496323"/>
        </a:xfrm>
        <a:custGeom>
          <a:avLst/>
          <a:gdLst/>
          <a:ahLst/>
          <a:cxnLst/>
          <a:rect l="0" t="0" r="0" b="0"/>
          <a:pathLst>
            <a:path>
              <a:moveTo>
                <a:pt x="381004" y="0"/>
              </a:moveTo>
              <a:lnTo>
                <a:pt x="381004" y="1248161"/>
              </a:lnTo>
              <a:lnTo>
                <a:pt x="0" y="1248161"/>
              </a:lnTo>
              <a:lnTo>
                <a:pt x="0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8460D-AF83-4469-89DF-A4C240B8778E}">
      <dsp:nvSpPr>
        <dsp:cNvPr id="0" name=""/>
        <dsp:cNvSpPr/>
      </dsp:nvSpPr>
      <dsp:spPr>
        <a:xfrm>
          <a:off x="5029197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اصول المحاكمات</a:t>
          </a:r>
          <a:endParaRPr lang="en-US" sz="1800" kern="1200" dirty="0"/>
        </a:p>
      </dsp:txBody>
      <dsp:txXfrm>
        <a:off x="5054370" y="4956887"/>
        <a:ext cx="1238877" cy="809136"/>
      </dsp:txXfrm>
    </dsp:sp>
    <dsp:sp modelId="{7D1C9F6D-89F2-43D9-8449-6792A5087C5C}">
      <dsp:nvSpPr>
        <dsp:cNvPr id="0" name=""/>
        <dsp:cNvSpPr/>
      </dsp:nvSpPr>
      <dsp:spPr>
        <a:xfrm>
          <a:off x="6054813" y="2435391"/>
          <a:ext cx="1297668" cy="2496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161"/>
              </a:lnTo>
              <a:lnTo>
                <a:pt x="1297668" y="1248161"/>
              </a:lnTo>
              <a:lnTo>
                <a:pt x="1297668" y="249632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067F6-A916-4B70-8CD4-DD19E908F253}">
      <dsp:nvSpPr>
        <dsp:cNvPr id="0" name=""/>
        <dsp:cNvSpPr/>
      </dsp:nvSpPr>
      <dsp:spPr>
        <a:xfrm>
          <a:off x="6707869" y="4931714"/>
          <a:ext cx="1289223" cy="85948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/>
            <a:t>قانون العقوبات</a:t>
          </a:r>
          <a:endParaRPr lang="en-US" sz="1800" kern="1200" dirty="0"/>
        </a:p>
      </dsp:txBody>
      <dsp:txXfrm>
        <a:off x="6733042" y="4956887"/>
        <a:ext cx="1238877" cy="80913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BBE64-56F6-4B05-9E3C-9942AFA88434}">
      <dsp:nvSpPr>
        <dsp:cNvPr id="0" name=""/>
        <dsp:cNvSpPr/>
      </dsp:nvSpPr>
      <dsp:spPr>
        <a:xfrm rot="16200000">
          <a:off x="-1666623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bevelT w="152400" h="50800" prst="softRound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0" tIns="0" rIns="304800" bIns="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solidFill>
                <a:schemeClr val="tx1"/>
              </a:solidFill>
            </a:rPr>
            <a:t>تقليدي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الدولة هي شخص القانون الدولي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</a:rPr>
            <a:t>والقانون الدولي يحكم العلاقة ما بين الدول </a:t>
          </a:r>
        </a:p>
      </dsp:txBody>
      <dsp:txXfrm rot="5400000">
        <a:off x="1033" y="1203960"/>
        <a:ext cx="2684487" cy="3611880"/>
      </dsp:txXfrm>
    </dsp:sp>
    <dsp:sp modelId="{12C0428C-2888-4FE5-8E21-3FEA370A2E9F}">
      <dsp:nvSpPr>
        <dsp:cNvPr id="0" name=""/>
        <dsp:cNvSpPr/>
      </dsp:nvSpPr>
      <dsp:spPr>
        <a:xfrm rot="16200000">
          <a:off x="1219200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>
              <a:solidFill>
                <a:schemeClr val="tx1"/>
              </a:solidFill>
            </a:rPr>
            <a:t>الوسط</a:t>
          </a:r>
        </a:p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جمع بين الدول والمنظمات الدولية والفرد ودعم هذا الرأي ، رأي محكمة العدل الدولية في قضية قتل الكونت برنادوت</a:t>
          </a:r>
          <a:endParaRPr lang="en-US" sz="2000" b="1" kern="1200" dirty="0">
            <a:solidFill>
              <a:schemeClr val="tx1"/>
            </a:solidFill>
          </a:endParaRPr>
        </a:p>
        <a:p>
          <a:pPr marL="0" lvl="0" indent="0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2886856" y="1203960"/>
        <a:ext cx="2684487" cy="3611880"/>
      </dsp:txXfrm>
    </dsp:sp>
    <dsp:sp modelId="{E20C6F4E-0FF2-48A5-8D68-705EA764FE13}">
      <dsp:nvSpPr>
        <dsp:cNvPr id="0" name=""/>
        <dsp:cNvSpPr/>
      </dsp:nvSpPr>
      <dsp:spPr>
        <a:xfrm rot="16200000">
          <a:off x="4105023" y="1667656"/>
          <a:ext cx="6019800" cy="2684487"/>
        </a:xfrm>
        <a:prstGeom prst="flowChartManualOperation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الانسان</a:t>
          </a:r>
          <a:endParaRPr lang="ar-SA" sz="3600" b="1" kern="1200" dirty="0">
            <a:solidFill>
              <a:schemeClr val="tx1"/>
            </a:solidFill>
          </a:endParaRPr>
        </a:p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الانسان هو شخص     القانون الدولي وانكر على الدول والمنظمات هذه الصفة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solidFill>
                <a:schemeClr val="tx1"/>
              </a:solidFill>
            </a:rPr>
            <a:t>والنقد ( ان الانسان لا يمارس حقوقه التي يقرها القانون الدولي بصورة مباشرة وانما عن طريق دولته</a:t>
          </a:r>
          <a:endParaRPr lang="en-US" sz="1600" kern="1200" dirty="0">
            <a:solidFill>
              <a:schemeClr val="tx1"/>
            </a:solidFill>
          </a:endParaRPr>
        </a:p>
      </dsp:txBody>
      <dsp:txXfrm rot="5400000">
        <a:off x="5772679" y="1203960"/>
        <a:ext cx="2684487" cy="36118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6E22-B561-46B1-BCC4-978EAEF603BE}">
      <dsp:nvSpPr>
        <dsp:cNvPr id="0" name=""/>
        <dsp:cNvSpPr/>
      </dsp:nvSpPr>
      <dsp:spPr>
        <a:xfrm>
          <a:off x="3918904" y="1732064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855"/>
              </a:lnTo>
              <a:lnTo>
                <a:pt x="2154845" y="698855"/>
              </a:lnTo>
              <a:lnTo>
                <a:pt x="2154845" y="10255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8076B-13A0-4B8F-90CA-E5FDD611F925}">
      <dsp:nvSpPr>
        <dsp:cNvPr id="0" name=""/>
        <dsp:cNvSpPr/>
      </dsp:nvSpPr>
      <dsp:spPr>
        <a:xfrm>
          <a:off x="1764059" y="1732064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2154845" y="0"/>
              </a:moveTo>
              <a:lnTo>
                <a:pt x="2154845" y="698855"/>
              </a:lnTo>
              <a:lnTo>
                <a:pt x="0" y="698855"/>
              </a:lnTo>
              <a:lnTo>
                <a:pt x="0" y="102551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E02F-EDC8-4B8E-BC81-7CBFD773863C}">
      <dsp:nvSpPr>
        <dsp:cNvPr id="0" name=""/>
        <dsp:cNvSpPr/>
      </dsp:nvSpPr>
      <dsp:spPr>
        <a:xfrm>
          <a:off x="1208419" y="269944"/>
          <a:ext cx="5420971" cy="14621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8C9627-980F-4138-9554-AC6AD4C156C0}">
      <dsp:nvSpPr>
        <dsp:cNvPr id="0" name=""/>
        <dsp:cNvSpPr/>
      </dsp:nvSpPr>
      <dsp:spPr>
        <a:xfrm>
          <a:off x="1600209" y="642145"/>
          <a:ext cx="5420971" cy="14621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النتائج المترتبة على تمتع المنظمات بالشخصية القانونية </a:t>
          </a:r>
          <a:endParaRPr lang="en-US" sz="3200" kern="1200" dirty="0"/>
        </a:p>
      </dsp:txBody>
      <dsp:txXfrm>
        <a:off x="1643033" y="684969"/>
        <a:ext cx="5335323" cy="1376471"/>
      </dsp:txXfrm>
    </dsp:sp>
    <dsp:sp modelId="{B3A67DE0-CF07-421A-997E-374AC4125A7A}">
      <dsp:nvSpPr>
        <dsp:cNvPr id="0" name=""/>
        <dsp:cNvSpPr/>
      </dsp:nvSpPr>
      <dsp:spPr>
        <a:xfrm>
          <a:off x="1004" y="2757574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264CA4-A6D9-4113-8568-AD017ACD21BF}">
      <dsp:nvSpPr>
        <dsp:cNvPr id="0" name=""/>
        <dsp:cNvSpPr/>
      </dsp:nvSpPr>
      <dsp:spPr>
        <a:xfrm>
          <a:off x="392794" y="3129775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الواجبات </a:t>
          </a:r>
          <a:endParaRPr lang="en-US" sz="3200" kern="1200" dirty="0"/>
        </a:p>
      </dsp:txBody>
      <dsp:txXfrm>
        <a:off x="458374" y="3195355"/>
        <a:ext cx="3394950" cy="2107920"/>
      </dsp:txXfrm>
    </dsp:sp>
    <dsp:sp modelId="{413D23C1-C757-4A71-9171-468191A0515D}">
      <dsp:nvSpPr>
        <dsp:cNvPr id="0" name=""/>
        <dsp:cNvSpPr/>
      </dsp:nvSpPr>
      <dsp:spPr>
        <a:xfrm>
          <a:off x="4310695" y="2757574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2B3689-45B0-4B7A-89C0-66330F5104C1}">
      <dsp:nvSpPr>
        <dsp:cNvPr id="0" name=""/>
        <dsp:cNvSpPr/>
      </dsp:nvSpPr>
      <dsp:spPr>
        <a:xfrm>
          <a:off x="4702485" y="3129775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الحقوق </a:t>
          </a:r>
          <a:endParaRPr lang="en-US" sz="3200" kern="1200" dirty="0"/>
        </a:p>
      </dsp:txBody>
      <dsp:txXfrm>
        <a:off x="4768065" y="3195355"/>
        <a:ext cx="3394950" cy="21079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BB72-7F34-4A60-9B94-664F6E9D6354}">
      <dsp:nvSpPr>
        <dsp:cNvPr id="0" name=""/>
        <dsp:cNvSpPr/>
      </dsp:nvSpPr>
      <dsp:spPr>
        <a:xfrm>
          <a:off x="6340162" y="2693954"/>
          <a:ext cx="1402516" cy="1820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889"/>
              </a:lnTo>
              <a:lnTo>
                <a:pt x="1402516" y="1711889"/>
              </a:lnTo>
              <a:lnTo>
                <a:pt x="1402516" y="1820355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17CB6-92F3-4677-8D66-C8213719D809}">
      <dsp:nvSpPr>
        <dsp:cNvPr id="0" name=""/>
        <dsp:cNvSpPr/>
      </dsp:nvSpPr>
      <dsp:spPr>
        <a:xfrm>
          <a:off x="6294442" y="2693954"/>
          <a:ext cx="91440" cy="1820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889"/>
              </a:lnTo>
              <a:lnTo>
                <a:pt x="70963" y="1711889"/>
              </a:lnTo>
              <a:lnTo>
                <a:pt x="70963" y="182035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A560D-B2F1-4B7A-943D-445A687C0173}">
      <dsp:nvSpPr>
        <dsp:cNvPr id="0" name=""/>
        <dsp:cNvSpPr/>
      </dsp:nvSpPr>
      <dsp:spPr>
        <a:xfrm>
          <a:off x="4934367" y="2693954"/>
          <a:ext cx="1405794" cy="1820355"/>
        </a:xfrm>
        <a:custGeom>
          <a:avLst/>
          <a:gdLst/>
          <a:ahLst/>
          <a:cxnLst/>
          <a:rect l="0" t="0" r="0" b="0"/>
          <a:pathLst>
            <a:path>
              <a:moveTo>
                <a:pt x="1405794" y="0"/>
              </a:moveTo>
              <a:lnTo>
                <a:pt x="1405794" y="1711889"/>
              </a:lnTo>
              <a:lnTo>
                <a:pt x="0" y="1711889"/>
              </a:lnTo>
              <a:lnTo>
                <a:pt x="0" y="1820355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56484-EA42-471C-894B-C3A9B279A506}">
      <dsp:nvSpPr>
        <dsp:cNvPr id="0" name=""/>
        <dsp:cNvSpPr/>
      </dsp:nvSpPr>
      <dsp:spPr>
        <a:xfrm>
          <a:off x="4185561" y="626038"/>
          <a:ext cx="2154601" cy="1050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94"/>
              </a:lnTo>
              <a:lnTo>
                <a:pt x="2154601" y="941894"/>
              </a:lnTo>
              <a:lnTo>
                <a:pt x="2154601" y="10503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25FE-F0BD-414D-9177-3DEF7E89C723}">
      <dsp:nvSpPr>
        <dsp:cNvPr id="0" name=""/>
        <dsp:cNvSpPr/>
      </dsp:nvSpPr>
      <dsp:spPr>
        <a:xfrm>
          <a:off x="2047047" y="2693954"/>
          <a:ext cx="1456281" cy="1820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889"/>
              </a:lnTo>
              <a:lnTo>
                <a:pt x="1456281" y="1711889"/>
              </a:lnTo>
              <a:lnTo>
                <a:pt x="1456281" y="1820355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193FB-B26E-4B38-9C65-F5B598EE3DE9}">
      <dsp:nvSpPr>
        <dsp:cNvPr id="0" name=""/>
        <dsp:cNvSpPr/>
      </dsp:nvSpPr>
      <dsp:spPr>
        <a:xfrm>
          <a:off x="2001327" y="2693954"/>
          <a:ext cx="91440" cy="1820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889"/>
              </a:lnTo>
              <a:lnTo>
                <a:pt x="70963" y="1711889"/>
              </a:lnTo>
              <a:lnTo>
                <a:pt x="70963" y="182035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72D65-83FF-4E76-ADF4-5ED03015E8B3}">
      <dsp:nvSpPr>
        <dsp:cNvPr id="0" name=""/>
        <dsp:cNvSpPr/>
      </dsp:nvSpPr>
      <dsp:spPr>
        <a:xfrm>
          <a:off x="641252" y="2693954"/>
          <a:ext cx="1405794" cy="1820355"/>
        </a:xfrm>
        <a:custGeom>
          <a:avLst/>
          <a:gdLst/>
          <a:ahLst/>
          <a:cxnLst/>
          <a:rect l="0" t="0" r="0" b="0"/>
          <a:pathLst>
            <a:path>
              <a:moveTo>
                <a:pt x="1405794" y="0"/>
              </a:moveTo>
              <a:lnTo>
                <a:pt x="1405794" y="1711889"/>
              </a:lnTo>
              <a:lnTo>
                <a:pt x="0" y="1711889"/>
              </a:lnTo>
              <a:lnTo>
                <a:pt x="0" y="1820355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7017-B1E9-40E2-B813-F601AD59A6C0}">
      <dsp:nvSpPr>
        <dsp:cNvPr id="0" name=""/>
        <dsp:cNvSpPr/>
      </dsp:nvSpPr>
      <dsp:spPr>
        <a:xfrm>
          <a:off x="2047047" y="626038"/>
          <a:ext cx="2138513" cy="1050361"/>
        </a:xfrm>
        <a:custGeom>
          <a:avLst/>
          <a:gdLst/>
          <a:ahLst/>
          <a:cxnLst/>
          <a:rect l="0" t="0" r="0" b="0"/>
          <a:pathLst>
            <a:path>
              <a:moveTo>
                <a:pt x="2138513" y="0"/>
              </a:moveTo>
              <a:lnTo>
                <a:pt x="2138513" y="941894"/>
              </a:lnTo>
              <a:lnTo>
                <a:pt x="0" y="941894"/>
              </a:lnTo>
              <a:lnTo>
                <a:pt x="0" y="10503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6145-23F9-491D-8FF4-A41734961BDE}">
      <dsp:nvSpPr>
        <dsp:cNvPr id="0" name=""/>
        <dsp:cNvSpPr/>
      </dsp:nvSpPr>
      <dsp:spPr>
        <a:xfrm>
          <a:off x="2841707" y="105008"/>
          <a:ext cx="2687708" cy="52102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940A-DF7C-4CC4-9B58-DA23E8B961E3}">
      <dsp:nvSpPr>
        <dsp:cNvPr id="0" name=""/>
        <dsp:cNvSpPr/>
      </dsp:nvSpPr>
      <dsp:spPr>
        <a:xfrm>
          <a:off x="2971801" y="228598"/>
          <a:ext cx="2687708" cy="521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الحقوق</a:t>
          </a:r>
          <a:endParaRPr lang="en-US" sz="3200" kern="1200" dirty="0"/>
        </a:p>
      </dsp:txBody>
      <dsp:txXfrm>
        <a:off x="2987061" y="243858"/>
        <a:ext cx="2657188" cy="490509"/>
      </dsp:txXfrm>
    </dsp:sp>
    <dsp:sp modelId="{501F5299-672B-4212-8AF9-22623433CC52}">
      <dsp:nvSpPr>
        <dsp:cNvPr id="0" name=""/>
        <dsp:cNvSpPr/>
      </dsp:nvSpPr>
      <dsp:spPr>
        <a:xfrm>
          <a:off x="202684" y="1676399"/>
          <a:ext cx="3688726" cy="1017554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D91F1-EAE0-4BFD-AA15-31B7BE0F6713}">
      <dsp:nvSpPr>
        <dsp:cNvPr id="0" name=""/>
        <dsp:cNvSpPr/>
      </dsp:nvSpPr>
      <dsp:spPr>
        <a:xfrm>
          <a:off x="332779" y="1799989"/>
          <a:ext cx="3688726" cy="1017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مجال العلاقة بينها وبين الدول ووفقاً للميثاق</a:t>
          </a:r>
          <a:endParaRPr lang="en-US" sz="1600" kern="1200" dirty="0"/>
        </a:p>
      </dsp:txBody>
      <dsp:txXfrm>
        <a:off x="362582" y="1829792"/>
        <a:ext cx="3629120" cy="957948"/>
      </dsp:txXfrm>
    </dsp:sp>
    <dsp:sp modelId="{F38DD07B-4F32-4F0D-BDB6-129E20FA60FB}">
      <dsp:nvSpPr>
        <dsp:cNvPr id="0" name=""/>
        <dsp:cNvSpPr/>
      </dsp:nvSpPr>
      <dsp:spPr>
        <a:xfrm>
          <a:off x="55828" y="4514310"/>
          <a:ext cx="1170849" cy="74348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24F94-112A-43DF-9ED2-66485FF962CE}">
      <dsp:nvSpPr>
        <dsp:cNvPr id="0" name=""/>
        <dsp:cNvSpPr/>
      </dsp:nvSpPr>
      <dsp:spPr>
        <a:xfrm>
          <a:off x="185922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حق التقاضي</a:t>
          </a:r>
          <a:endParaRPr lang="en-US" sz="1600" kern="1200" dirty="0"/>
        </a:p>
      </dsp:txBody>
      <dsp:txXfrm>
        <a:off x="207698" y="4659675"/>
        <a:ext cx="1127297" cy="699937"/>
      </dsp:txXfrm>
    </dsp:sp>
    <dsp:sp modelId="{1E9C21F5-9BBA-462E-8FDE-EF07683EBB73}">
      <dsp:nvSpPr>
        <dsp:cNvPr id="0" name=""/>
        <dsp:cNvSpPr/>
      </dsp:nvSpPr>
      <dsp:spPr>
        <a:xfrm>
          <a:off x="1486866" y="4514310"/>
          <a:ext cx="1170849" cy="74348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43FB-8CE2-493D-86A4-AB46626CF100}">
      <dsp:nvSpPr>
        <dsp:cNvPr id="0" name=""/>
        <dsp:cNvSpPr/>
      </dsp:nvSpPr>
      <dsp:spPr>
        <a:xfrm>
          <a:off x="1616960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حق التعاقد </a:t>
          </a:r>
          <a:endParaRPr lang="en-US" sz="1600" kern="1200" dirty="0"/>
        </a:p>
      </dsp:txBody>
      <dsp:txXfrm>
        <a:off x="1638736" y="4659675"/>
        <a:ext cx="1127297" cy="699937"/>
      </dsp:txXfrm>
    </dsp:sp>
    <dsp:sp modelId="{A93C8940-B776-4268-BF53-29A66FA66228}">
      <dsp:nvSpPr>
        <dsp:cNvPr id="0" name=""/>
        <dsp:cNvSpPr/>
      </dsp:nvSpPr>
      <dsp:spPr>
        <a:xfrm>
          <a:off x="2917904" y="4514310"/>
          <a:ext cx="1170849" cy="74348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4ACAB-656C-4135-86A9-0AE3F2A50342}">
      <dsp:nvSpPr>
        <dsp:cNvPr id="0" name=""/>
        <dsp:cNvSpPr/>
      </dsp:nvSpPr>
      <dsp:spPr>
        <a:xfrm>
          <a:off x="3047999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حق التملك </a:t>
          </a:r>
          <a:endParaRPr lang="en-US" sz="1600" kern="1200" dirty="0"/>
        </a:p>
      </dsp:txBody>
      <dsp:txXfrm>
        <a:off x="3069775" y="4659675"/>
        <a:ext cx="1127297" cy="699937"/>
      </dsp:txXfrm>
    </dsp:sp>
    <dsp:sp modelId="{EAC85C2E-FC17-4464-BF61-2178A98B03DD}">
      <dsp:nvSpPr>
        <dsp:cNvPr id="0" name=""/>
        <dsp:cNvSpPr/>
      </dsp:nvSpPr>
      <dsp:spPr>
        <a:xfrm>
          <a:off x="4495799" y="1676399"/>
          <a:ext cx="3688726" cy="101755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66FED-A926-401F-B9B3-84A321AEB35E}">
      <dsp:nvSpPr>
        <dsp:cNvPr id="0" name=""/>
        <dsp:cNvSpPr/>
      </dsp:nvSpPr>
      <dsp:spPr>
        <a:xfrm>
          <a:off x="4625893" y="1799989"/>
          <a:ext cx="3688726" cy="1017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مجال العلاقة بينها وبين الاشخاص الدولية الاخرى وفقاً لقواعد القانون الدولي العام</a:t>
          </a:r>
          <a:endParaRPr lang="en-US" sz="1600" kern="1200" dirty="0"/>
        </a:p>
      </dsp:txBody>
      <dsp:txXfrm>
        <a:off x="4655696" y="1829792"/>
        <a:ext cx="3629120" cy="957948"/>
      </dsp:txXfrm>
    </dsp:sp>
    <dsp:sp modelId="{3837C868-5A7F-4594-9708-B306BEB429F5}">
      <dsp:nvSpPr>
        <dsp:cNvPr id="0" name=""/>
        <dsp:cNvSpPr/>
      </dsp:nvSpPr>
      <dsp:spPr>
        <a:xfrm>
          <a:off x="4348942" y="4514310"/>
          <a:ext cx="1170849" cy="74348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35E70-7B2F-449E-B7CB-F3B0BEFB22A9}">
      <dsp:nvSpPr>
        <dsp:cNvPr id="0" name=""/>
        <dsp:cNvSpPr/>
      </dsp:nvSpPr>
      <dsp:spPr>
        <a:xfrm>
          <a:off x="4479037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حق التقاضي</a:t>
          </a:r>
          <a:endParaRPr lang="en-US" sz="1600" kern="1200" dirty="0"/>
        </a:p>
      </dsp:txBody>
      <dsp:txXfrm>
        <a:off x="4500813" y="4659675"/>
        <a:ext cx="1127297" cy="699937"/>
      </dsp:txXfrm>
    </dsp:sp>
    <dsp:sp modelId="{D6FEDF59-6E4D-42FA-822A-D23B8A934077}">
      <dsp:nvSpPr>
        <dsp:cNvPr id="0" name=""/>
        <dsp:cNvSpPr/>
      </dsp:nvSpPr>
      <dsp:spPr>
        <a:xfrm>
          <a:off x="5779981" y="4514310"/>
          <a:ext cx="1170849" cy="74348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D1353-7CF7-46EA-900C-0B14F429B598}">
      <dsp:nvSpPr>
        <dsp:cNvPr id="0" name=""/>
        <dsp:cNvSpPr/>
      </dsp:nvSpPr>
      <dsp:spPr>
        <a:xfrm>
          <a:off x="5910075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الحماية الدبلوماسية</a:t>
          </a:r>
          <a:endParaRPr lang="en-US" sz="1600" kern="1200" dirty="0"/>
        </a:p>
      </dsp:txBody>
      <dsp:txXfrm>
        <a:off x="5931851" y="4659675"/>
        <a:ext cx="1127297" cy="699937"/>
      </dsp:txXfrm>
    </dsp:sp>
    <dsp:sp modelId="{D36076C1-71B1-425D-B657-0A7FB37949BE}">
      <dsp:nvSpPr>
        <dsp:cNvPr id="0" name=""/>
        <dsp:cNvSpPr/>
      </dsp:nvSpPr>
      <dsp:spPr>
        <a:xfrm>
          <a:off x="7157254" y="4514310"/>
          <a:ext cx="1170849" cy="74348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CDE36-119C-4345-A51B-B78266639477}">
      <dsp:nvSpPr>
        <dsp:cNvPr id="0" name=""/>
        <dsp:cNvSpPr/>
      </dsp:nvSpPr>
      <dsp:spPr>
        <a:xfrm>
          <a:off x="7287348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عقد اتفاقات</a:t>
          </a:r>
          <a:endParaRPr lang="en-US" sz="1600" kern="1200" dirty="0"/>
        </a:p>
      </dsp:txBody>
      <dsp:txXfrm>
        <a:off x="7309124" y="4659675"/>
        <a:ext cx="1127297" cy="69993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206B0-2784-487C-9B7A-24AA8664D607}">
      <dsp:nvSpPr>
        <dsp:cNvPr id="0" name=""/>
        <dsp:cNvSpPr/>
      </dsp:nvSpPr>
      <dsp:spPr>
        <a:xfrm>
          <a:off x="4405042" y="824930"/>
          <a:ext cx="2959765" cy="780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55"/>
              </a:lnTo>
              <a:lnTo>
                <a:pt x="2959765" y="724355"/>
              </a:lnTo>
              <a:lnTo>
                <a:pt x="2959765" y="78072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14C6D-2949-43F3-BA66-4DFE96090716}">
      <dsp:nvSpPr>
        <dsp:cNvPr id="0" name=""/>
        <dsp:cNvSpPr/>
      </dsp:nvSpPr>
      <dsp:spPr>
        <a:xfrm>
          <a:off x="4405042" y="824930"/>
          <a:ext cx="547224" cy="780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55"/>
              </a:lnTo>
              <a:lnTo>
                <a:pt x="547224" y="724355"/>
              </a:lnTo>
              <a:lnTo>
                <a:pt x="547224" y="78072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DC612-4645-4B9D-81C5-967B0570D63D}">
      <dsp:nvSpPr>
        <dsp:cNvPr id="0" name=""/>
        <dsp:cNvSpPr/>
      </dsp:nvSpPr>
      <dsp:spPr>
        <a:xfrm>
          <a:off x="2386622" y="2374169"/>
          <a:ext cx="4900494" cy="122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508"/>
              </a:lnTo>
              <a:lnTo>
                <a:pt x="4900494" y="1166508"/>
              </a:lnTo>
              <a:lnTo>
                <a:pt x="4900494" y="122288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394FD-2254-48C6-8F12-8030612FB59D}">
      <dsp:nvSpPr>
        <dsp:cNvPr id="0" name=""/>
        <dsp:cNvSpPr/>
      </dsp:nvSpPr>
      <dsp:spPr>
        <a:xfrm>
          <a:off x="2386622" y="2374169"/>
          <a:ext cx="2154679" cy="122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508"/>
              </a:lnTo>
              <a:lnTo>
                <a:pt x="2154679" y="1166508"/>
              </a:lnTo>
              <a:lnTo>
                <a:pt x="2154679" y="122288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E56B9-C18E-4663-8C44-F679BEB8064B}">
      <dsp:nvSpPr>
        <dsp:cNvPr id="0" name=""/>
        <dsp:cNvSpPr/>
      </dsp:nvSpPr>
      <dsp:spPr>
        <a:xfrm>
          <a:off x="1752465" y="2374169"/>
          <a:ext cx="634157" cy="1222880"/>
        </a:xfrm>
        <a:custGeom>
          <a:avLst/>
          <a:gdLst/>
          <a:ahLst/>
          <a:cxnLst/>
          <a:rect l="0" t="0" r="0" b="0"/>
          <a:pathLst>
            <a:path>
              <a:moveTo>
                <a:pt x="634157" y="0"/>
              </a:moveTo>
              <a:lnTo>
                <a:pt x="634157" y="1166508"/>
              </a:lnTo>
              <a:lnTo>
                <a:pt x="0" y="1166508"/>
              </a:lnTo>
              <a:lnTo>
                <a:pt x="0" y="122288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81E00-1359-42F1-899C-43C2FA6AF7BB}">
      <dsp:nvSpPr>
        <dsp:cNvPr id="0" name=""/>
        <dsp:cNvSpPr/>
      </dsp:nvSpPr>
      <dsp:spPr>
        <a:xfrm>
          <a:off x="2386622" y="824930"/>
          <a:ext cx="2018419" cy="780727"/>
        </a:xfrm>
        <a:custGeom>
          <a:avLst/>
          <a:gdLst/>
          <a:ahLst/>
          <a:cxnLst/>
          <a:rect l="0" t="0" r="0" b="0"/>
          <a:pathLst>
            <a:path>
              <a:moveTo>
                <a:pt x="2018419" y="0"/>
              </a:moveTo>
              <a:lnTo>
                <a:pt x="2018419" y="724355"/>
              </a:lnTo>
              <a:lnTo>
                <a:pt x="0" y="724355"/>
              </a:lnTo>
              <a:lnTo>
                <a:pt x="0" y="78072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E18F9-59A0-4171-86B4-98630DBBF9B2}">
      <dsp:nvSpPr>
        <dsp:cNvPr id="0" name=""/>
        <dsp:cNvSpPr/>
      </dsp:nvSpPr>
      <dsp:spPr>
        <a:xfrm>
          <a:off x="3361386" y="88169"/>
          <a:ext cx="2087311" cy="736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F0922B-F273-400A-87B0-3234E111C742}">
      <dsp:nvSpPr>
        <dsp:cNvPr id="0" name=""/>
        <dsp:cNvSpPr/>
      </dsp:nvSpPr>
      <dsp:spPr>
        <a:xfrm>
          <a:off x="3428999" y="152401"/>
          <a:ext cx="2087311" cy="7367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الواجبات</a:t>
          </a:r>
          <a:endParaRPr lang="en-US" sz="3200" kern="1200" dirty="0"/>
        </a:p>
      </dsp:txBody>
      <dsp:txXfrm>
        <a:off x="3450578" y="173980"/>
        <a:ext cx="2044153" cy="693602"/>
      </dsp:txXfrm>
    </dsp:sp>
    <dsp:sp modelId="{08B6E955-99DD-464B-AF25-F74EEA03E812}">
      <dsp:nvSpPr>
        <dsp:cNvPr id="0" name=""/>
        <dsp:cNvSpPr/>
      </dsp:nvSpPr>
      <dsp:spPr>
        <a:xfrm>
          <a:off x="1265485" y="1605658"/>
          <a:ext cx="2242275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A8769F-27B6-4480-AF1A-6A0B3C02A3B8}">
      <dsp:nvSpPr>
        <dsp:cNvPr id="0" name=""/>
        <dsp:cNvSpPr/>
      </dsp:nvSpPr>
      <dsp:spPr>
        <a:xfrm>
          <a:off x="1333097" y="1669890"/>
          <a:ext cx="2242275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في نطاق القانون الدولي العام</a:t>
          </a:r>
          <a:endParaRPr lang="en-US" sz="1800" b="1" kern="1200" dirty="0"/>
        </a:p>
      </dsp:txBody>
      <dsp:txXfrm>
        <a:off x="1355606" y="1692399"/>
        <a:ext cx="2197257" cy="723493"/>
      </dsp:txXfrm>
    </dsp:sp>
    <dsp:sp modelId="{AE7487BA-DCDF-4381-9358-9D561DC1927B}">
      <dsp:nvSpPr>
        <dsp:cNvPr id="0" name=""/>
        <dsp:cNvSpPr/>
      </dsp:nvSpPr>
      <dsp:spPr>
        <a:xfrm>
          <a:off x="781323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75171E-FFC8-4AF6-9778-A3635F26E783}">
      <dsp:nvSpPr>
        <dsp:cNvPr id="0" name=""/>
        <dsp:cNvSpPr/>
      </dsp:nvSpPr>
      <dsp:spPr>
        <a:xfrm>
          <a:off x="848935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المنظمة تتحمل المسؤولية ومن الممكن ان تشاركها الدول كضامنين</a:t>
          </a:r>
          <a:endParaRPr lang="en-US" sz="1900" kern="1200" dirty="0"/>
        </a:p>
      </dsp:txBody>
      <dsp:txXfrm>
        <a:off x="895448" y="3707795"/>
        <a:ext cx="1849257" cy="1495033"/>
      </dsp:txXfrm>
    </dsp:sp>
    <dsp:sp modelId="{A0A79F7A-6FA5-4627-8469-4DBF228156A0}">
      <dsp:nvSpPr>
        <dsp:cNvPr id="0" name=""/>
        <dsp:cNvSpPr/>
      </dsp:nvSpPr>
      <dsp:spPr>
        <a:xfrm>
          <a:off x="3570160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E06C71-7237-4F41-BD1F-2ED7AA200585}">
      <dsp:nvSpPr>
        <dsp:cNvPr id="0" name=""/>
        <dsp:cNvSpPr/>
      </dsp:nvSpPr>
      <dsp:spPr>
        <a:xfrm>
          <a:off x="3637773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للمنظمة وحدها حق التصرف تجاه الدول والمنظمات الاخرى</a:t>
          </a:r>
          <a:endParaRPr lang="en-US" sz="1900" kern="1200" dirty="0"/>
        </a:p>
      </dsp:txBody>
      <dsp:txXfrm>
        <a:off x="3684286" y="3707795"/>
        <a:ext cx="1849257" cy="1495033"/>
      </dsp:txXfrm>
    </dsp:sp>
    <dsp:sp modelId="{7EE25A5B-E36F-4B6F-AA6E-622DBF200C5F}">
      <dsp:nvSpPr>
        <dsp:cNvPr id="0" name=""/>
        <dsp:cNvSpPr/>
      </dsp:nvSpPr>
      <dsp:spPr>
        <a:xfrm>
          <a:off x="6315975" y="3597050"/>
          <a:ext cx="1942283" cy="1588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E27FF-7539-433B-9B29-7F5896B69B07}">
      <dsp:nvSpPr>
        <dsp:cNvPr id="0" name=""/>
        <dsp:cNvSpPr/>
      </dsp:nvSpPr>
      <dsp:spPr>
        <a:xfrm>
          <a:off x="6383588" y="3661282"/>
          <a:ext cx="1942283" cy="1588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الدول تتحمل المسؤولية</a:t>
          </a:r>
          <a:endParaRPr lang="en-US" sz="2800" kern="1200" dirty="0"/>
        </a:p>
      </dsp:txBody>
      <dsp:txXfrm>
        <a:off x="6430101" y="3707795"/>
        <a:ext cx="1849257" cy="1495033"/>
      </dsp:txXfrm>
    </dsp:sp>
    <dsp:sp modelId="{EA6ED603-DF26-4B4D-963B-2F5850A66BC9}">
      <dsp:nvSpPr>
        <dsp:cNvPr id="0" name=""/>
        <dsp:cNvSpPr/>
      </dsp:nvSpPr>
      <dsp:spPr>
        <a:xfrm>
          <a:off x="3949719" y="1605658"/>
          <a:ext cx="2005094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D4228-7940-4420-A929-15C34923A0E1}">
      <dsp:nvSpPr>
        <dsp:cNvPr id="0" name=""/>
        <dsp:cNvSpPr/>
      </dsp:nvSpPr>
      <dsp:spPr>
        <a:xfrm>
          <a:off x="4017331" y="1669890"/>
          <a:ext cx="2005094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b="1" kern="1200" dirty="0"/>
            <a:t>مسؤولية بمقتضى الميثاق حتى لو تعارض مع قواعد القانون الدولي</a:t>
          </a:r>
          <a:endParaRPr lang="en-US" sz="1200" b="1" kern="1200" dirty="0"/>
        </a:p>
      </dsp:txBody>
      <dsp:txXfrm>
        <a:off x="4039840" y="1692399"/>
        <a:ext cx="1960076" cy="723493"/>
      </dsp:txXfrm>
    </dsp:sp>
    <dsp:sp modelId="{D439F103-9181-4447-A05A-5B87066E9823}">
      <dsp:nvSpPr>
        <dsp:cNvPr id="0" name=""/>
        <dsp:cNvSpPr/>
      </dsp:nvSpPr>
      <dsp:spPr>
        <a:xfrm>
          <a:off x="6357949" y="1605658"/>
          <a:ext cx="2013717" cy="768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17581B-E78B-419D-9638-556AE040BE8D}">
      <dsp:nvSpPr>
        <dsp:cNvPr id="0" name=""/>
        <dsp:cNvSpPr/>
      </dsp:nvSpPr>
      <dsp:spPr>
        <a:xfrm>
          <a:off x="6425561" y="1669890"/>
          <a:ext cx="2013717" cy="768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/>
            <a:t>مسؤولية وفق القانون الداخلي للدول</a:t>
          </a:r>
          <a:endParaRPr lang="en-US" sz="2000" b="1" kern="1200" dirty="0"/>
        </a:p>
      </dsp:txBody>
      <dsp:txXfrm>
        <a:off x="6448070" y="1692399"/>
        <a:ext cx="1968699" cy="72349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CC45-2957-426D-B7C1-49EC069997F0}">
      <dsp:nvSpPr>
        <dsp:cNvPr id="0" name=""/>
        <dsp:cNvSpPr/>
      </dsp:nvSpPr>
      <dsp:spPr>
        <a:xfrm>
          <a:off x="0" y="810260"/>
          <a:ext cx="8077200" cy="3230880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88FFD1-71EE-4A04-AA0E-51B223B87008}">
      <dsp:nvSpPr>
        <dsp:cNvPr id="0" name=""/>
        <dsp:cNvSpPr/>
      </dsp:nvSpPr>
      <dsp:spPr>
        <a:xfrm>
          <a:off x="969264" y="1375664"/>
          <a:ext cx="2665476" cy="1583131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لا تجيز ان تكون طرف في الدعوى</a:t>
          </a:r>
        </a:p>
      </dsp:txBody>
      <dsp:txXfrm>
        <a:off x="969264" y="1375664"/>
        <a:ext cx="2665476" cy="1583131"/>
      </dsp:txXfrm>
    </dsp:sp>
    <dsp:sp modelId="{C45E5735-7298-46C7-97ED-292B6C39CDEF}">
      <dsp:nvSpPr>
        <dsp:cNvPr id="0" name=""/>
        <dsp:cNvSpPr/>
      </dsp:nvSpPr>
      <dsp:spPr>
        <a:xfrm>
          <a:off x="4038600" y="1892604"/>
          <a:ext cx="3150108" cy="1583131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13792" rIns="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رأي المحكمة استشاري فقط</a:t>
          </a:r>
        </a:p>
      </dsp:txBody>
      <dsp:txXfrm>
        <a:off x="4038600" y="1892604"/>
        <a:ext cx="3150108" cy="158313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D4579-6386-4674-B746-95CCF8E15DD4}">
      <dsp:nvSpPr>
        <dsp:cNvPr id="0" name=""/>
        <dsp:cNvSpPr/>
      </dsp:nvSpPr>
      <dsp:spPr>
        <a:xfrm>
          <a:off x="0" y="0"/>
          <a:ext cx="7900181" cy="142974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>
              <a:solidFill>
                <a:schemeClr val="tx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9794" y="69794"/>
        <a:ext cx="7760593" cy="1290152"/>
      </dsp:txXfrm>
    </dsp:sp>
    <dsp:sp modelId="{1FB91C1D-3839-46B4-9FE5-846F6DAF60DD}">
      <dsp:nvSpPr>
        <dsp:cNvPr id="0" name=""/>
        <dsp:cNvSpPr/>
      </dsp:nvSpPr>
      <dsp:spPr>
        <a:xfrm>
          <a:off x="0" y="1575377"/>
          <a:ext cx="7900181" cy="142974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just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>
              <a:solidFill>
                <a:schemeClr val="tx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9794" y="1645171"/>
        <a:ext cx="7760593" cy="1290152"/>
      </dsp:txXfrm>
    </dsp:sp>
    <dsp:sp modelId="{3799B665-BF01-42B6-A70E-1D8E68597514}">
      <dsp:nvSpPr>
        <dsp:cNvPr id="0" name=""/>
        <dsp:cNvSpPr/>
      </dsp:nvSpPr>
      <dsp:spPr>
        <a:xfrm>
          <a:off x="0" y="3396653"/>
          <a:ext cx="7900181" cy="14297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just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>
              <a:solidFill>
                <a:schemeClr val="tx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9794" y="3466447"/>
        <a:ext cx="7760593" cy="1290152"/>
      </dsp:txXfrm>
    </dsp:sp>
    <dsp:sp modelId="{2EB53994-9039-4ECC-A7A3-3A1E23B3AD48}">
      <dsp:nvSpPr>
        <dsp:cNvPr id="0" name=""/>
        <dsp:cNvSpPr/>
      </dsp:nvSpPr>
      <dsp:spPr>
        <a:xfrm>
          <a:off x="0" y="4454919"/>
          <a:ext cx="7900181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83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</dsp:txBody>
      <dsp:txXfrm>
        <a:off x="0" y="4454919"/>
        <a:ext cx="7900181" cy="4305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FEFE-CB48-42E2-A442-D39B37F7F615}">
      <dsp:nvSpPr>
        <dsp:cNvPr id="0" name=""/>
        <dsp:cNvSpPr/>
      </dsp:nvSpPr>
      <dsp:spPr>
        <a:xfrm>
          <a:off x="4110433" y="1525101"/>
          <a:ext cx="2830910" cy="157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582"/>
              </a:lnTo>
              <a:lnTo>
                <a:pt x="2830910" y="1356582"/>
              </a:lnTo>
              <a:lnTo>
                <a:pt x="283091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429BD-7D3B-4584-B5DC-3141F219F424}">
      <dsp:nvSpPr>
        <dsp:cNvPr id="0" name=""/>
        <dsp:cNvSpPr/>
      </dsp:nvSpPr>
      <dsp:spPr>
        <a:xfrm>
          <a:off x="4014311" y="1525101"/>
          <a:ext cx="91440" cy="1574972"/>
        </a:xfrm>
        <a:custGeom>
          <a:avLst/>
          <a:gdLst/>
          <a:ahLst/>
          <a:cxnLst/>
          <a:rect l="0" t="0" r="0" b="0"/>
          <a:pathLst>
            <a:path>
              <a:moveTo>
                <a:pt x="96122" y="0"/>
              </a:moveTo>
              <a:lnTo>
                <a:pt x="96122" y="1356582"/>
              </a:lnTo>
              <a:lnTo>
                <a:pt x="45720" y="1356582"/>
              </a:lnTo>
              <a:lnTo>
                <a:pt x="4572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F0934-5E79-4DA6-B3F3-E8140794347C}">
      <dsp:nvSpPr>
        <dsp:cNvPr id="0" name=""/>
        <dsp:cNvSpPr/>
      </dsp:nvSpPr>
      <dsp:spPr>
        <a:xfrm>
          <a:off x="1178718" y="1525101"/>
          <a:ext cx="2931714" cy="1574972"/>
        </a:xfrm>
        <a:custGeom>
          <a:avLst/>
          <a:gdLst/>
          <a:ahLst/>
          <a:cxnLst/>
          <a:rect l="0" t="0" r="0" b="0"/>
          <a:pathLst>
            <a:path>
              <a:moveTo>
                <a:pt x="2931714" y="0"/>
              </a:moveTo>
              <a:lnTo>
                <a:pt x="2931714" y="1356582"/>
              </a:lnTo>
              <a:lnTo>
                <a:pt x="0" y="1356582"/>
              </a:lnTo>
              <a:lnTo>
                <a:pt x="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1ED-9A50-46F7-B63C-434DA8CAAE5D}">
      <dsp:nvSpPr>
        <dsp:cNvPr id="0" name=""/>
        <dsp:cNvSpPr/>
      </dsp:nvSpPr>
      <dsp:spPr>
        <a:xfrm>
          <a:off x="2252666" y="284560"/>
          <a:ext cx="3715533" cy="12405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78C5-BC42-4E28-AAEC-48800631298A}">
      <dsp:nvSpPr>
        <dsp:cNvPr id="0" name=""/>
        <dsp:cNvSpPr/>
      </dsp:nvSpPr>
      <dsp:spPr>
        <a:xfrm>
          <a:off x="2514603" y="533400"/>
          <a:ext cx="3715533" cy="12405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مزايا وحصانات المنظمات الدولية </a:t>
          </a:r>
          <a:endParaRPr lang="en-US" sz="1800" kern="1200" dirty="0"/>
        </a:p>
      </dsp:txBody>
      <dsp:txXfrm>
        <a:off x="2550937" y="569734"/>
        <a:ext cx="3642865" cy="1167873"/>
      </dsp:txXfrm>
    </dsp:sp>
    <dsp:sp modelId="{8BDC5AA6-FBE6-445F-BB6B-FA7F8F7BF6C9}">
      <dsp:nvSpPr>
        <dsp:cNvPr id="0" name=""/>
        <dsp:cNvSpPr/>
      </dsp:nvSpPr>
      <dsp:spPr>
        <a:xfrm>
          <a:off x="0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957BE-A8A5-402C-AF63-3C6F2E450760}">
      <dsp:nvSpPr>
        <dsp:cNvPr id="0" name=""/>
        <dsp:cNvSpPr/>
      </dsp:nvSpPr>
      <dsp:spPr>
        <a:xfrm>
          <a:off x="261937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تمنح</a:t>
          </a:r>
          <a:r>
            <a:rPr lang="ar-SA" sz="1800" kern="1200" baseline="0" dirty="0"/>
            <a:t> تلقائياً دون التوقف على موافقة الدولة المضيفة </a:t>
          </a:r>
          <a:endParaRPr lang="en-US" sz="1800" kern="1200" dirty="0"/>
        </a:p>
      </dsp:txBody>
      <dsp:txXfrm>
        <a:off x="305782" y="3392760"/>
        <a:ext cx="2269747" cy="1409282"/>
      </dsp:txXfrm>
    </dsp:sp>
    <dsp:sp modelId="{DD405E5F-76D1-42E8-BF1D-A67FC80115DB}">
      <dsp:nvSpPr>
        <dsp:cNvPr id="0" name=""/>
        <dsp:cNvSpPr/>
      </dsp:nvSpPr>
      <dsp:spPr>
        <a:xfrm>
          <a:off x="2881312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0D179-5403-45E7-B76C-0EDC1C829D84}">
      <dsp:nvSpPr>
        <dsp:cNvPr id="0" name=""/>
        <dsp:cNvSpPr/>
      </dsp:nvSpPr>
      <dsp:spPr>
        <a:xfrm>
          <a:off x="3143250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لا تأخذ بمبدأ المقابلة بالمثل </a:t>
          </a:r>
          <a:endParaRPr lang="en-US" sz="1800" kern="1200" dirty="0"/>
        </a:p>
      </dsp:txBody>
      <dsp:txXfrm>
        <a:off x="3187095" y="3392760"/>
        <a:ext cx="2269747" cy="1409282"/>
      </dsp:txXfrm>
    </dsp:sp>
    <dsp:sp modelId="{0C6472EC-2F8E-4562-8FA3-216C8EF8FF31}">
      <dsp:nvSpPr>
        <dsp:cNvPr id="0" name=""/>
        <dsp:cNvSpPr/>
      </dsp:nvSpPr>
      <dsp:spPr>
        <a:xfrm>
          <a:off x="5762625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EA12A-FDB0-487D-8B15-03952DB33878}">
      <dsp:nvSpPr>
        <dsp:cNvPr id="0" name=""/>
        <dsp:cNvSpPr/>
      </dsp:nvSpPr>
      <dsp:spPr>
        <a:xfrm>
          <a:off x="6024562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تفوق حصانات الموظفين الدوليين مزايا وحصانات موظفي الدول وبالتالي للموظف حصانة على دولته</a:t>
          </a:r>
          <a:endParaRPr lang="en-US" sz="1800" kern="1200" dirty="0"/>
        </a:p>
      </dsp:txBody>
      <dsp:txXfrm>
        <a:off x="6068407" y="3392760"/>
        <a:ext cx="2269747" cy="1409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B6CF7-F49E-44D2-8ACE-1527B4DDA84F}">
      <dsp:nvSpPr>
        <dsp:cNvPr id="0" name=""/>
        <dsp:cNvSpPr/>
      </dsp:nvSpPr>
      <dsp:spPr>
        <a:xfrm>
          <a:off x="7022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حروب </a:t>
          </a:r>
          <a:endParaRPr lang="en-US" sz="3500" kern="1200" dirty="0"/>
        </a:p>
      </dsp:txBody>
      <dsp:txXfrm>
        <a:off x="43907" y="159663"/>
        <a:ext cx="2025167" cy="1185592"/>
      </dsp:txXfrm>
    </dsp:sp>
    <dsp:sp modelId="{4195E9D6-4EFC-48ED-AEF0-448A64568F49}">
      <dsp:nvSpPr>
        <dsp:cNvPr id="0" name=""/>
        <dsp:cNvSpPr/>
      </dsp:nvSpPr>
      <dsp:spPr>
        <a:xfrm>
          <a:off x="2315853" y="492191"/>
          <a:ext cx="444974" cy="520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2315853" y="596298"/>
        <a:ext cx="311482" cy="312322"/>
      </dsp:txXfrm>
    </dsp:sp>
    <dsp:sp modelId="{5E3D362B-3A74-46B0-80AA-B8E244DFECD2}">
      <dsp:nvSpPr>
        <dsp:cNvPr id="0" name=""/>
        <dsp:cNvSpPr/>
      </dsp:nvSpPr>
      <dsp:spPr>
        <a:xfrm>
          <a:off x="2945534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معاهدات </a:t>
          </a:r>
          <a:endParaRPr lang="en-US" sz="3500" kern="1200" dirty="0"/>
        </a:p>
      </dsp:txBody>
      <dsp:txXfrm>
        <a:off x="2982419" y="159663"/>
        <a:ext cx="2025167" cy="1185592"/>
      </dsp:txXfrm>
    </dsp:sp>
    <dsp:sp modelId="{48D1F846-8449-4F57-8CB0-6A3AB6A07934}">
      <dsp:nvSpPr>
        <dsp:cNvPr id="0" name=""/>
        <dsp:cNvSpPr/>
      </dsp:nvSpPr>
      <dsp:spPr>
        <a:xfrm>
          <a:off x="5254365" y="492191"/>
          <a:ext cx="444974" cy="520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254365" y="596298"/>
        <a:ext cx="311482" cy="312322"/>
      </dsp:txXfrm>
    </dsp:sp>
    <dsp:sp modelId="{C16FDB20-9E00-461F-88FA-334478C64871}">
      <dsp:nvSpPr>
        <dsp:cNvPr id="0" name=""/>
        <dsp:cNvSpPr/>
      </dsp:nvSpPr>
      <dsp:spPr>
        <a:xfrm>
          <a:off x="5884046" y="122778"/>
          <a:ext cx="2098937" cy="12593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منظمات </a:t>
          </a:r>
          <a:endParaRPr lang="en-US" sz="3500" kern="1200" dirty="0"/>
        </a:p>
      </dsp:txBody>
      <dsp:txXfrm>
        <a:off x="5920931" y="159663"/>
        <a:ext cx="2025167" cy="118559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373A-EB29-45C5-8A69-DB91AA78593B}">
      <dsp:nvSpPr>
        <dsp:cNvPr id="0" name=""/>
        <dsp:cNvSpPr/>
      </dsp:nvSpPr>
      <dsp:spPr>
        <a:xfrm>
          <a:off x="0" y="0"/>
          <a:ext cx="5943600" cy="1264770"/>
        </a:xfrm>
        <a:prstGeom prst="round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tx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61741" y="61741"/>
        <a:ext cx="5820118" cy="1141288"/>
      </dsp:txXfrm>
    </dsp:sp>
    <dsp:sp modelId="{8DF56D94-BF95-4AD4-A22E-EC14F85707D0}">
      <dsp:nvSpPr>
        <dsp:cNvPr id="0" name=""/>
        <dsp:cNvSpPr/>
      </dsp:nvSpPr>
      <dsp:spPr>
        <a:xfrm>
          <a:off x="0" y="1340827"/>
          <a:ext cx="5943600" cy="1264770"/>
        </a:xfrm>
        <a:prstGeom prst="round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tx1"/>
              </a:solidFill>
            </a:rPr>
            <a:t>لتباشر مهامها بأستقلال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61741" y="1402568"/>
        <a:ext cx="5820118" cy="1141288"/>
      </dsp:txXfrm>
    </dsp:sp>
    <dsp:sp modelId="{C8FC9030-A4F3-4C15-AEE1-AE61CD501FB6}">
      <dsp:nvSpPr>
        <dsp:cNvPr id="0" name=""/>
        <dsp:cNvSpPr/>
      </dsp:nvSpPr>
      <dsp:spPr>
        <a:xfrm>
          <a:off x="0" y="2651718"/>
          <a:ext cx="5943600" cy="1264770"/>
        </a:xfrm>
        <a:prstGeom prst="round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tx1"/>
              </a:solidFill>
            </a:rPr>
            <a:t>اذا كان مقر المنظمة في دولة ليست عضو في المنظمة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61741" y="2713459"/>
        <a:ext cx="5820118" cy="114128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ACF37-1B8B-4920-976E-DC774B07E239}">
      <dsp:nvSpPr>
        <dsp:cNvPr id="0" name=""/>
        <dsp:cNvSpPr/>
      </dsp:nvSpPr>
      <dsp:spPr>
        <a:xfrm>
          <a:off x="8678796" y="1362562"/>
          <a:ext cx="1215948" cy="920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576"/>
              </a:lnTo>
              <a:lnTo>
                <a:pt x="1215948" y="825576"/>
              </a:lnTo>
              <a:lnTo>
                <a:pt x="1215948" y="9203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BBC12-A116-4BCB-AB25-4312D0077CA1}">
      <dsp:nvSpPr>
        <dsp:cNvPr id="0" name=""/>
        <dsp:cNvSpPr/>
      </dsp:nvSpPr>
      <dsp:spPr>
        <a:xfrm>
          <a:off x="7432906" y="1362562"/>
          <a:ext cx="1245889" cy="920387"/>
        </a:xfrm>
        <a:custGeom>
          <a:avLst/>
          <a:gdLst/>
          <a:ahLst/>
          <a:cxnLst/>
          <a:rect l="0" t="0" r="0" b="0"/>
          <a:pathLst>
            <a:path>
              <a:moveTo>
                <a:pt x="1245889" y="0"/>
              </a:moveTo>
              <a:lnTo>
                <a:pt x="1245889" y="825576"/>
              </a:lnTo>
              <a:lnTo>
                <a:pt x="0" y="825576"/>
              </a:lnTo>
              <a:lnTo>
                <a:pt x="0" y="9203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B27C-A067-43DD-806F-2B17D0DDBD4B}">
      <dsp:nvSpPr>
        <dsp:cNvPr id="0" name=""/>
        <dsp:cNvSpPr/>
      </dsp:nvSpPr>
      <dsp:spPr>
        <a:xfrm>
          <a:off x="5058879" y="1362562"/>
          <a:ext cx="3619916" cy="920387"/>
        </a:xfrm>
        <a:custGeom>
          <a:avLst/>
          <a:gdLst/>
          <a:ahLst/>
          <a:cxnLst/>
          <a:rect l="0" t="0" r="0" b="0"/>
          <a:pathLst>
            <a:path>
              <a:moveTo>
                <a:pt x="3619916" y="0"/>
              </a:moveTo>
              <a:lnTo>
                <a:pt x="3619916" y="825576"/>
              </a:lnTo>
              <a:lnTo>
                <a:pt x="0" y="825576"/>
              </a:lnTo>
              <a:lnTo>
                <a:pt x="0" y="9203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EDC3D-F773-4383-8493-CBE99D8C556D}">
      <dsp:nvSpPr>
        <dsp:cNvPr id="0" name=""/>
        <dsp:cNvSpPr/>
      </dsp:nvSpPr>
      <dsp:spPr>
        <a:xfrm>
          <a:off x="2606344" y="1362562"/>
          <a:ext cx="6072451" cy="920387"/>
        </a:xfrm>
        <a:custGeom>
          <a:avLst/>
          <a:gdLst/>
          <a:ahLst/>
          <a:cxnLst/>
          <a:rect l="0" t="0" r="0" b="0"/>
          <a:pathLst>
            <a:path>
              <a:moveTo>
                <a:pt x="6072451" y="0"/>
              </a:moveTo>
              <a:lnTo>
                <a:pt x="6072451" y="825576"/>
              </a:lnTo>
              <a:lnTo>
                <a:pt x="0" y="825576"/>
              </a:lnTo>
              <a:lnTo>
                <a:pt x="0" y="9203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E797D-349B-4182-87C0-40CB03FDF584}">
      <dsp:nvSpPr>
        <dsp:cNvPr id="0" name=""/>
        <dsp:cNvSpPr/>
      </dsp:nvSpPr>
      <dsp:spPr>
        <a:xfrm>
          <a:off x="5139036" y="535923"/>
          <a:ext cx="3539760" cy="176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40"/>
              </a:lnTo>
              <a:lnTo>
                <a:pt x="3539760" y="81940"/>
              </a:lnTo>
              <a:lnTo>
                <a:pt x="3539760" y="17675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B03A-9727-4BBE-BEC7-29A20BAAE7CD}">
      <dsp:nvSpPr>
        <dsp:cNvPr id="0" name=""/>
        <dsp:cNvSpPr/>
      </dsp:nvSpPr>
      <dsp:spPr>
        <a:xfrm>
          <a:off x="948252" y="1362562"/>
          <a:ext cx="2587163" cy="2959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774"/>
              </a:lnTo>
              <a:lnTo>
                <a:pt x="2587163" y="2864774"/>
              </a:lnTo>
              <a:lnTo>
                <a:pt x="2587163" y="295958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B0366-F7E1-46BE-86A2-38734A8BBA61}">
      <dsp:nvSpPr>
        <dsp:cNvPr id="0" name=""/>
        <dsp:cNvSpPr/>
      </dsp:nvSpPr>
      <dsp:spPr>
        <a:xfrm>
          <a:off x="948252" y="1362562"/>
          <a:ext cx="205394" cy="2959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774"/>
              </a:lnTo>
              <a:lnTo>
                <a:pt x="205394" y="2864774"/>
              </a:lnTo>
              <a:lnTo>
                <a:pt x="205394" y="295958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0337-493A-4DBB-B7C2-BC9F75A71C4C}">
      <dsp:nvSpPr>
        <dsp:cNvPr id="0" name=""/>
        <dsp:cNvSpPr/>
      </dsp:nvSpPr>
      <dsp:spPr>
        <a:xfrm>
          <a:off x="948252" y="535923"/>
          <a:ext cx="4190783" cy="176751"/>
        </a:xfrm>
        <a:custGeom>
          <a:avLst/>
          <a:gdLst/>
          <a:ahLst/>
          <a:cxnLst/>
          <a:rect l="0" t="0" r="0" b="0"/>
          <a:pathLst>
            <a:path>
              <a:moveTo>
                <a:pt x="4190783" y="0"/>
              </a:moveTo>
              <a:lnTo>
                <a:pt x="4190783" y="81940"/>
              </a:lnTo>
              <a:lnTo>
                <a:pt x="0" y="81940"/>
              </a:lnTo>
              <a:lnTo>
                <a:pt x="0" y="17675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151A-DDDB-44CC-B11C-4D31B6BD604A}">
      <dsp:nvSpPr>
        <dsp:cNvPr id="0" name=""/>
        <dsp:cNvSpPr/>
      </dsp:nvSpPr>
      <dsp:spPr>
        <a:xfrm>
          <a:off x="3610725" y="-108030"/>
          <a:ext cx="3056621" cy="64395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DB3401-9B27-45BE-B015-9E379676FDA1}">
      <dsp:nvSpPr>
        <dsp:cNvPr id="0" name=""/>
        <dsp:cNvSpPr/>
      </dsp:nvSpPr>
      <dsp:spPr>
        <a:xfrm>
          <a:off x="3724441" y="0"/>
          <a:ext cx="3056621" cy="64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مصدر المزايا </a:t>
          </a:r>
          <a:endParaRPr lang="en-US" sz="3200" kern="1200" dirty="0"/>
        </a:p>
      </dsp:txBody>
      <dsp:txXfrm>
        <a:off x="3743302" y="18861"/>
        <a:ext cx="3018899" cy="606232"/>
      </dsp:txXfrm>
    </dsp:sp>
    <dsp:sp modelId="{53E5EE8E-71DB-4DA3-9317-87020EADF296}">
      <dsp:nvSpPr>
        <dsp:cNvPr id="0" name=""/>
        <dsp:cNvSpPr/>
      </dsp:nvSpPr>
      <dsp:spPr>
        <a:xfrm>
          <a:off x="43966" y="712675"/>
          <a:ext cx="1808570" cy="649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3649C-5660-4404-BA9E-362E0A71314E}">
      <dsp:nvSpPr>
        <dsp:cNvPr id="0" name=""/>
        <dsp:cNvSpPr/>
      </dsp:nvSpPr>
      <dsp:spPr>
        <a:xfrm>
          <a:off x="157682" y="820705"/>
          <a:ext cx="1808570" cy="649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عرفي</a:t>
          </a:r>
          <a:endParaRPr lang="en-US" sz="3600" kern="1200" dirty="0"/>
        </a:p>
      </dsp:txBody>
      <dsp:txXfrm>
        <a:off x="176717" y="839740"/>
        <a:ext cx="1770500" cy="611817"/>
      </dsp:txXfrm>
    </dsp:sp>
    <dsp:sp modelId="{F8EFE0B5-1500-420B-9721-ABF68F0AFF82}">
      <dsp:nvSpPr>
        <dsp:cNvPr id="0" name=""/>
        <dsp:cNvSpPr/>
      </dsp:nvSpPr>
      <dsp:spPr>
        <a:xfrm>
          <a:off x="230739" y="4322148"/>
          <a:ext cx="1845814" cy="1450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31ADD2-0071-4097-962B-5999865E4AF2}">
      <dsp:nvSpPr>
        <dsp:cNvPr id="0" name=""/>
        <dsp:cNvSpPr/>
      </dsp:nvSpPr>
      <dsp:spPr>
        <a:xfrm>
          <a:off x="344455" y="4430178"/>
          <a:ext cx="1845814" cy="1450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هناك من يؤيد وجود عرف بمزايا الحصانات</a:t>
          </a:r>
          <a:endParaRPr lang="en-US" sz="2000" kern="1200" dirty="0"/>
        </a:p>
      </dsp:txBody>
      <dsp:txXfrm>
        <a:off x="386948" y="4472671"/>
        <a:ext cx="1760828" cy="1365816"/>
      </dsp:txXfrm>
    </dsp:sp>
    <dsp:sp modelId="{8E00751D-23DC-47E8-B75B-401B62B8C97B}">
      <dsp:nvSpPr>
        <dsp:cNvPr id="0" name=""/>
        <dsp:cNvSpPr/>
      </dsp:nvSpPr>
      <dsp:spPr>
        <a:xfrm>
          <a:off x="2696548" y="4322148"/>
          <a:ext cx="1677733" cy="14508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300F3C-44B4-4BB0-8861-1B8370728905}">
      <dsp:nvSpPr>
        <dsp:cNvPr id="0" name=""/>
        <dsp:cNvSpPr/>
      </dsp:nvSpPr>
      <dsp:spPr>
        <a:xfrm>
          <a:off x="2810264" y="4430178"/>
          <a:ext cx="1677733" cy="1450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انكار العرف لانها حديثة النشأة</a:t>
          </a:r>
          <a:endParaRPr lang="en-US" sz="2000" kern="1200" dirty="0"/>
        </a:p>
      </dsp:txBody>
      <dsp:txXfrm>
        <a:off x="2852757" y="4472671"/>
        <a:ext cx="1592747" cy="1365816"/>
      </dsp:txXfrm>
    </dsp:sp>
    <dsp:sp modelId="{8A35E04D-3E6F-45D8-85B3-D60AC087FBC3}">
      <dsp:nvSpPr>
        <dsp:cNvPr id="0" name=""/>
        <dsp:cNvSpPr/>
      </dsp:nvSpPr>
      <dsp:spPr>
        <a:xfrm>
          <a:off x="7774510" y="712675"/>
          <a:ext cx="1808570" cy="6498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EB65E2-1741-402B-839C-609AA1828E7E}">
      <dsp:nvSpPr>
        <dsp:cNvPr id="0" name=""/>
        <dsp:cNvSpPr/>
      </dsp:nvSpPr>
      <dsp:spPr>
        <a:xfrm>
          <a:off x="7888226" y="820705"/>
          <a:ext cx="1808570" cy="649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اتفاقي</a:t>
          </a:r>
          <a:endParaRPr lang="en-US" sz="3200" kern="1200" dirty="0"/>
        </a:p>
      </dsp:txBody>
      <dsp:txXfrm>
        <a:off x="7907261" y="839740"/>
        <a:ext cx="1770500" cy="611817"/>
      </dsp:txXfrm>
    </dsp:sp>
    <dsp:sp modelId="{73A47B9B-DCF2-4114-864F-F3A17D779F6F}">
      <dsp:nvSpPr>
        <dsp:cNvPr id="0" name=""/>
        <dsp:cNvSpPr/>
      </dsp:nvSpPr>
      <dsp:spPr>
        <a:xfrm>
          <a:off x="1849772" y="2282950"/>
          <a:ext cx="1513143" cy="107649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ABBDB-D9A2-40D1-966E-BF243DC7F56B}">
      <dsp:nvSpPr>
        <dsp:cNvPr id="0" name=""/>
        <dsp:cNvSpPr/>
      </dsp:nvSpPr>
      <dsp:spPr>
        <a:xfrm>
          <a:off x="1963488" y="2390980"/>
          <a:ext cx="1513143" cy="1076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اتفاقية المقر</a:t>
          </a:r>
          <a:endParaRPr lang="en-US" sz="2800" kern="1200" dirty="0"/>
        </a:p>
      </dsp:txBody>
      <dsp:txXfrm>
        <a:off x="1995017" y="2422509"/>
        <a:ext cx="1450085" cy="1013435"/>
      </dsp:txXfrm>
    </dsp:sp>
    <dsp:sp modelId="{741DEC9B-ACFD-445D-95E7-39C438F82EC6}">
      <dsp:nvSpPr>
        <dsp:cNvPr id="0" name=""/>
        <dsp:cNvSpPr/>
      </dsp:nvSpPr>
      <dsp:spPr>
        <a:xfrm>
          <a:off x="4302308" y="2282950"/>
          <a:ext cx="1513143" cy="107649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E0B48-B6EC-405F-8D26-6BC755B86540}">
      <dsp:nvSpPr>
        <dsp:cNvPr id="0" name=""/>
        <dsp:cNvSpPr/>
      </dsp:nvSpPr>
      <dsp:spPr>
        <a:xfrm>
          <a:off x="4416024" y="2390980"/>
          <a:ext cx="1513143" cy="1076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قوانين داخلية للدول</a:t>
          </a:r>
          <a:endParaRPr lang="en-US" sz="2000" kern="1200" dirty="0"/>
        </a:p>
      </dsp:txBody>
      <dsp:txXfrm>
        <a:off x="4447553" y="2422509"/>
        <a:ext cx="1450085" cy="1013435"/>
      </dsp:txXfrm>
    </dsp:sp>
    <dsp:sp modelId="{46ECB8D6-ADB2-403A-917A-052687D3C127}">
      <dsp:nvSpPr>
        <dsp:cNvPr id="0" name=""/>
        <dsp:cNvSpPr/>
      </dsp:nvSpPr>
      <dsp:spPr>
        <a:xfrm>
          <a:off x="6676334" y="2282950"/>
          <a:ext cx="1513143" cy="107649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545C4-3FAE-489E-87F6-DE75A390ED9B}">
      <dsp:nvSpPr>
        <dsp:cNvPr id="0" name=""/>
        <dsp:cNvSpPr/>
      </dsp:nvSpPr>
      <dsp:spPr>
        <a:xfrm>
          <a:off x="6790050" y="2390980"/>
          <a:ext cx="1513143" cy="1076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اتفاقيات عامة</a:t>
          </a:r>
          <a:endParaRPr lang="en-US" sz="2800" kern="1200" dirty="0"/>
        </a:p>
      </dsp:txBody>
      <dsp:txXfrm>
        <a:off x="6821579" y="2422509"/>
        <a:ext cx="1450085" cy="1013435"/>
      </dsp:txXfrm>
    </dsp:sp>
    <dsp:sp modelId="{FF65B3A4-E03D-4843-BC62-11E81158EB90}">
      <dsp:nvSpPr>
        <dsp:cNvPr id="0" name=""/>
        <dsp:cNvSpPr/>
      </dsp:nvSpPr>
      <dsp:spPr>
        <a:xfrm>
          <a:off x="9138173" y="2282950"/>
          <a:ext cx="1513143" cy="107649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7E4886-014C-4D43-923D-A34DD58F9A13}">
      <dsp:nvSpPr>
        <dsp:cNvPr id="0" name=""/>
        <dsp:cNvSpPr/>
      </dsp:nvSpPr>
      <dsp:spPr>
        <a:xfrm>
          <a:off x="9251889" y="2390980"/>
          <a:ext cx="1513143" cy="1076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الميثاق</a:t>
          </a:r>
          <a:endParaRPr lang="en-US" sz="2800" kern="1200" dirty="0"/>
        </a:p>
      </dsp:txBody>
      <dsp:txXfrm>
        <a:off x="9283418" y="2422509"/>
        <a:ext cx="1450085" cy="101343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BDFB-FFE4-4AA5-A61A-B2C73E0E3D77}">
      <dsp:nvSpPr>
        <dsp:cNvPr id="0" name=""/>
        <dsp:cNvSpPr/>
      </dsp:nvSpPr>
      <dsp:spPr>
        <a:xfrm>
          <a:off x="4353830" y="939873"/>
          <a:ext cx="359705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3597051" y="1336399"/>
              </a:lnTo>
              <a:lnTo>
                <a:pt x="3597051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3BF5A-D318-473D-8BCB-8DB7F7609993}">
      <dsp:nvSpPr>
        <dsp:cNvPr id="0" name=""/>
        <dsp:cNvSpPr/>
      </dsp:nvSpPr>
      <dsp:spPr>
        <a:xfrm>
          <a:off x="4353830" y="939873"/>
          <a:ext cx="2127336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2127336" y="1336399"/>
              </a:lnTo>
              <a:lnTo>
                <a:pt x="2127336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4C6-01EF-4F4F-BA36-10B61F61B615}">
      <dsp:nvSpPr>
        <dsp:cNvPr id="0" name=""/>
        <dsp:cNvSpPr/>
      </dsp:nvSpPr>
      <dsp:spPr>
        <a:xfrm>
          <a:off x="4353830" y="939873"/>
          <a:ext cx="65762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657621" y="1336399"/>
              </a:lnTo>
              <a:lnTo>
                <a:pt x="657621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89A2A-F969-40B7-B163-9952F6F53858}">
      <dsp:nvSpPr>
        <dsp:cNvPr id="0" name=""/>
        <dsp:cNvSpPr/>
      </dsp:nvSpPr>
      <dsp:spPr>
        <a:xfrm>
          <a:off x="3541737" y="939873"/>
          <a:ext cx="812093" cy="1447796"/>
        </a:xfrm>
        <a:custGeom>
          <a:avLst/>
          <a:gdLst/>
          <a:ahLst/>
          <a:cxnLst/>
          <a:rect l="0" t="0" r="0" b="0"/>
          <a:pathLst>
            <a:path>
              <a:moveTo>
                <a:pt x="812093" y="0"/>
              </a:moveTo>
              <a:lnTo>
                <a:pt x="81209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5158E-F78C-4E04-9E89-C8710157BD26}">
      <dsp:nvSpPr>
        <dsp:cNvPr id="0" name=""/>
        <dsp:cNvSpPr/>
      </dsp:nvSpPr>
      <dsp:spPr>
        <a:xfrm>
          <a:off x="2072022" y="939873"/>
          <a:ext cx="2281808" cy="1447796"/>
        </a:xfrm>
        <a:custGeom>
          <a:avLst/>
          <a:gdLst/>
          <a:ahLst/>
          <a:cxnLst/>
          <a:rect l="0" t="0" r="0" b="0"/>
          <a:pathLst>
            <a:path>
              <a:moveTo>
                <a:pt x="2281808" y="0"/>
              </a:moveTo>
              <a:lnTo>
                <a:pt x="2281808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14371-E03B-4127-81F2-003203BC8C3F}">
      <dsp:nvSpPr>
        <dsp:cNvPr id="0" name=""/>
        <dsp:cNvSpPr/>
      </dsp:nvSpPr>
      <dsp:spPr>
        <a:xfrm>
          <a:off x="602307" y="939873"/>
          <a:ext cx="3751523" cy="1447796"/>
        </a:xfrm>
        <a:custGeom>
          <a:avLst/>
          <a:gdLst/>
          <a:ahLst/>
          <a:cxnLst/>
          <a:rect l="0" t="0" r="0" b="0"/>
          <a:pathLst>
            <a:path>
              <a:moveTo>
                <a:pt x="3751523" y="0"/>
              </a:moveTo>
              <a:lnTo>
                <a:pt x="375152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AB1F7-30A6-45A8-8605-441D4FAA1B77}">
      <dsp:nvSpPr>
        <dsp:cNvPr id="0" name=""/>
        <dsp:cNvSpPr/>
      </dsp:nvSpPr>
      <dsp:spPr>
        <a:xfrm>
          <a:off x="2838189" y="176289"/>
          <a:ext cx="3031283" cy="7635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D0594-1BFA-43CB-B51C-180949C9A05E}">
      <dsp:nvSpPr>
        <dsp:cNvPr id="0" name=""/>
        <dsp:cNvSpPr/>
      </dsp:nvSpPr>
      <dsp:spPr>
        <a:xfrm>
          <a:off x="2971799" y="303219"/>
          <a:ext cx="3031283" cy="763583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ابرز المزايا والحصانات</a:t>
          </a:r>
          <a:endParaRPr lang="en-US" sz="2400" kern="1200" dirty="0"/>
        </a:p>
      </dsp:txBody>
      <dsp:txXfrm>
        <a:off x="2994164" y="325584"/>
        <a:ext cx="2986553" cy="718853"/>
      </dsp:txXfrm>
    </dsp:sp>
    <dsp:sp modelId="{ABD265B4-0636-41B4-8E9E-FB7C09E28FA8}">
      <dsp:nvSpPr>
        <dsp:cNvPr id="0" name=""/>
        <dsp:cNvSpPr/>
      </dsp:nvSpPr>
      <dsp:spPr>
        <a:xfrm>
          <a:off x="106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5D541-84BA-4292-826A-C69B52E35751}">
      <dsp:nvSpPr>
        <dsp:cNvPr id="0" name=""/>
        <dsp:cNvSpPr/>
      </dsp:nvSpPr>
      <dsp:spPr>
        <a:xfrm>
          <a:off x="134670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1"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حصانة دبلوماسية للموظفين</a:t>
          </a:r>
          <a:endParaRPr lang="en-US" sz="1700" kern="1200" dirty="0"/>
        </a:p>
      </dsp:txBody>
      <dsp:txXfrm>
        <a:off x="169890" y="2549820"/>
        <a:ext cx="1132054" cy="3585583"/>
      </dsp:txXfrm>
    </dsp:sp>
    <dsp:sp modelId="{E8431A95-3E77-4EDB-B2F1-230085679C5B}">
      <dsp:nvSpPr>
        <dsp:cNvPr id="0" name=""/>
        <dsp:cNvSpPr/>
      </dsp:nvSpPr>
      <dsp:spPr>
        <a:xfrm>
          <a:off x="147077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41669-4DB4-4C49-B88E-21AFE6B64F18}">
      <dsp:nvSpPr>
        <dsp:cNvPr id="0" name=""/>
        <dsp:cNvSpPr/>
      </dsp:nvSpPr>
      <dsp:spPr>
        <a:xfrm>
          <a:off x="1604385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البريد دبلوماسي</a:t>
          </a:r>
          <a:endParaRPr lang="en-US" sz="1700" kern="1200" dirty="0"/>
        </a:p>
      </dsp:txBody>
      <dsp:txXfrm>
        <a:off x="1639605" y="2549820"/>
        <a:ext cx="1132054" cy="3585583"/>
      </dsp:txXfrm>
    </dsp:sp>
    <dsp:sp modelId="{BDAA240F-5DEC-41CF-A1AB-47BA1783CB90}">
      <dsp:nvSpPr>
        <dsp:cNvPr id="0" name=""/>
        <dsp:cNvSpPr/>
      </dsp:nvSpPr>
      <dsp:spPr>
        <a:xfrm>
          <a:off x="294049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913DD1-8D68-4D79-9AF7-63207010A226}">
      <dsp:nvSpPr>
        <dsp:cNvPr id="0" name=""/>
        <dsp:cNvSpPr/>
      </dsp:nvSpPr>
      <dsp:spPr>
        <a:xfrm>
          <a:off x="3074100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لا تخضع للضرائب والكمارك</a:t>
          </a:r>
          <a:endParaRPr lang="en-US" sz="1700" kern="1200" dirty="0"/>
        </a:p>
      </dsp:txBody>
      <dsp:txXfrm>
        <a:off x="3109320" y="2549820"/>
        <a:ext cx="1132054" cy="3585583"/>
      </dsp:txXfrm>
    </dsp:sp>
    <dsp:sp modelId="{00BE56BB-22E8-4EB8-9619-190E7EA05FFF}">
      <dsp:nvSpPr>
        <dsp:cNvPr id="0" name=""/>
        <dsp:cNvSpPr/>
      </dsp:nvSpPr>
      <dsp:spPr>
        <a:xfrm>
          <a:off x="441020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16F22-204A-4D6E-8B2E-BE3DDDCE9DF6}">
      <dsp:nvSpPr>
        <dsp:cNvPr id="0" name=""/>
        <dsp:cNvSpPr/>
      </dsp:nvSpPr>
      <dsp:spPr>
        <a:xfrm>
          <a:off x="4543815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الحصانة القضائية</a:t>
          </a:r>
          <a:endParaRPr lang="en-US" sz="1700" kern="1200" dirty="0"/>
        </a:p>
      </dsp:txBody>
      <dsp:txXfrm>
        <a:off x="4579035" y="2549820"/>
        <a:ext cx="1132054" cy="3585583"/>
      </dsp:txXfrm>
    </dsp:sp>
    <dsp:sp modelId="{C4763881-D0D5-4793-9ABF-F99AB410D39E}">
      <dsp:nvSpPr>
        <dsp:cNvPr id="0" name=""/>
        <dsp:cNvSpPr/>
      </dsp:nvSpPr>
      <dsp:spPr>
        <a:xfrm>
          <a:off x="587992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B637A0-FA4E-4346-8113-830A55547E49}">
      <dsp:nvSpPr>
        <dsp:cNvPr id="0" name=""/>
        <dsp:cNvSpPr/>
      </dsp:nvSpPr>
      <dsp:spPr>
        <a:xfrm>
          <a:off x="6013530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المحاضر والجلسات </a:t>
          </a:r>
          <a:endParaRPr lang="en-US" sz="1700" kern="1200" dirty="0"/>
        </a:p>
      </dsp:txBody>
      <dsp:txXfrm>
        <a:off x="6048750" y="2549820"/>
        <a:ext cx="1132054" cy="3585583"/>
      </dsp:txXfrm>
    </dsp:sp>
    <dsp:sp modelId="{10A5B387-999F-4144-88DC-A30073670F75}">
      <dsp:nvSpPr>
        <dsp:cNvPr id="0" name=""/>
        <dsp:cNvSpPr/>
      </dsp:nvSpPr>
      <dsp:spPr>
        <a:xfrm>
          <a:off x="734963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A794D-BE3A-46AA-A465-C72A2405AA88}">
      <dsp:nvSpPr>
        <dsp:cNvPr id="0" name=""/>
        <dsp:cNvSpPr/>
      </dsp:nvSpPr>
      <dsp:spPr>
        <a:xfrm>
          <a:off x="7483245" y="2514600"/>
          <a:ext cx="1202494" cy="365602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حرمة الابنية والملحقات</a:t>
          </a:r>
          <a:endParaRPr lang="en-US" sz="1700" kern="1200" dirty="0"/>
        </a:p>
      </dsp:txBody>
      <dsp:txXfrm>
        <a:off x="7518465" y="2549820"/>
        <a:ext cx="1132054" cy="35855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7044D-BE8C-4543-A6C5-719005BEA17A}">
      <dsp:nvSpPr>
        <dsp:cNvPr id="0" name=""/>
        <dsp:cNvSpPr/>
      </dsp:nvSpPr>
      <dsp:spPr>
        <a:xfrm>
          <a:off x="856" y="1502784"/>
          <a:ext cx="1897465" cy="9487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جوانب المنظمة </a:t>
          </a:r>
          <a:endParaRPr lang="en-US" sz="3000" kern="1200" dirty="0"/>
        </a:p>
      </dsp:txBody>
      <dsp:txXfrm>
        <a:off x="28643" y="1530571"/>
        <a:ext cx="1841891" cy="893158"/>
      </dsp:txXfrm>
    </dsp:sp>
    <dsp:sp modelId="{111062BC-DBAB-48A2-8427-31BC24A5FDC6}">
      <dsp:nvSpPr>
        <dsp:cNvPr id="0" name=""/>
        <dsp:cNvSpPr/>
      </dsp:nvSpPr>
      <dsp:spPr>
        <a:xfrm rot="18770822">
          <a:off x="1719773" y="1542961"/>
          <a:ext cx="1116085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116085" y="250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49913" y="1540108"/>
        <a:ext cx="55804" cy="55804"/>
      </dsp:txXfrm>
    </dsp:sp>
    <dsp:sp modelId="{0933B55C-0C1C-4262-91F2-B521E2187499}">
      <dsp:nvSpPr>
        <dsp:cNvPr id="0" name=""/>
        <dsp:cNvSpPr/>
      </dsp:nvSpPr>
      <dsp:spPr>
        <a:xfrm>
          <a:off x="2657309" y="684502"/>
          <a:ext cx="1897465" cy="9487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جانب شكلي </a:t>
          </a:r>
          <a:endParaRPr lang="en-US" sz="3000" kern="1200" dirty="0"/>
        </a:p>
      </dsp:txBody>
      <dsp:txXfrm>
        <a:off x="2685096" y="712289"/>
        <a:ext cx="1841891" cy="893158"/>
      </dsp:txXfrm>
    </dsp:sp>
    <dsp:sp modelId="{B65F87AC-8A83-4EE8-8AB6-ACF75B93A2B4}">
      <dsp:nvSpPr>
        <dsp:cNvPr id="0" name=""/>
        <dsp:cNvSpPr/>
      </dsp:nvSpPr>
      <dsp:spPr>
        <a:xfrm rot="19457599">
          <a:off x="4466920" y="861059"/>
          <a:ext cx="934694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934694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10900" y="862740"/>
        <a:ext cx="46734" cy="46734"/>
      </dsp:txXfrm>
    </dsp:sp>
    <dsp:sp modelId="{6FD673E3-83AC-402C-A371-0A23708E2282}">
      <dsp:nvSpPr>
        <dsp:cNvPr id="0" name=""/>
        <dsp:cNvSpPr/>
      </dsp:nvSpPr>
      <dsp:spPr>
        <a:xfrm>
          <a:off x="5313761" y="138981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شخصية قانونية </a:t>
          </a:r>
          <a:endParaRPr lang="en-US" sz="3000" kern="1200" dirty="0"/>
        </a:p>
      </dsp:txBody>
      <dsp:txXfrm>
        <a:off x="5341548" y="166768"/>
        <a:ext cx="1841891" cy="893158"/>
      </dsp:txXfrm>
    </dsp:sp>
    <dsp:sp modelId="{17E9239E-D22C-43DF-A33C-CA2F5871F3EF}">
      <dsp:nvSpPr>
        <dsp:cNvPr id="0" name=""/>
        <dsp:cNvSpPr/>
      </dsp:nvSpPr>
      <dsp:spPr>
        <a:xfrm rot="2142401">
          <a:off x="4466920" y="1406580"/>
          <a:ext cx="934694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934694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10900" y="1408262"/>
        <a:ext cx="46734" cy="46734"/>
      </dsp:txXfrm>
    </dsp:sp>
    <dsp:sp modelId="{F144F750-D6C4-4C5D-9892-6BACFF5206C3}">
      <dsp:nvSpPr>
        <dsp:cNvPr id="0" name=""/>
        <dsp:cNvSpPr/>
      </dsp:nvSpPr>
      <dsp:spPr>
        <a:xfrm>
          <a:off x="5313761" y="1230024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اتفاق الدول </a:t>
          </a:r>
          <a:endParaRPr lang="en-US" sz="3000" kern="1200" dirty="0"/>
        </a:p>
      </dsp:txBody>
      <dsp:txXfrm>
        <a:off x="5341548" y="1257811"/>
        <a:ext cx="1841891" cy="893158"/>
      </dsp:txXfrm>
    </dsp:sp>
    <dsp:sp modelId="{3B8CCC7B-A8EC-40B9-B7CE-8590A1B2F958}">
      <dsp:nvSpPr>
        <dsp:cNvPr id="0" name=""/>
        <dsp:cNvSpPr/>
      </dsp:nvSpPr>
      <dsp:spPr>
        <a:xfrm rot="2829178">
          <a:off x="1719773" y="2361243"/>
          <a:ext cx="1116085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1116085" y="250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49913" y="2358390"/>
        <a:ext cx="55804" cy="55804"/>
      </dsp:txXfrm>
    </dsp:sp>
    <dsp:sp modelId="{57F4D571-BA73-48BC-A0DC-AAF1E34B3B23}">
      <dsp:nvSpPr>
        <dsp:cNvPr id="0" name=""/>
        <dsp:cNvSpPr/>
      </dsp:nvSpPr>
      <dsp:spPr>
        <a:xfrm>
          <a:off x="2657309" y="2321066"/>
          <a:ext cx="1897465" cy="9487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جانب وظيفي </a:t>
          </a:r>
          <a:endParaRPr lang="en-US" sz="3000" kern="1200" dirty="0"/>
        </a:p>
      </dsp:txBody>
      <dsp:txXfrm>
        <a:off x="2685096" y="2348853"/>
        <a:ext cx="1841891" cy="893158"/>
      </dsp:txXfrm>
    </dsp:sp>
    <dsp:sp modelId="{70D9FA68-1565-4978-A124-1774581C28E6}">
      <dsp:nvSpPr>
        <dsp:cNvPr id="0" name=""/>
        <dsp:cNvSpPr/>
      </dsp:nvSpPr>
      <dsp:spPr>
        <a:xfrm>
          <a:off x="4554774" y="2770384"/>
          <a:ext cx="758986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758986" y="250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15293" y="2776458"/>
        <a:ext cx="37949" cy="37949"/>
      </dsp:txXfrm>
    </dsp:sp>
    <dsp:sp modelId="{26A0331A-EE9A-45CF-A4B5-86565D743248}">
      <dsp:nvSpPr>
        <dsp:cNvPr id="0" name=""/>
        <dsp:cNvSpPr/>
      </dsp:nvSpPr>
      <dsp:spPr>
        <a:xfrm>
          <a:off x="5313761" y="2321066"/>
          <a:ext cx="1897465" cy="9487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اهداف المنظمة </a:t>
          </a:r>
          <a:endParaRPr lang="en-US" sz="3000" kern="1200" dirty="0"/>
        </a:p>
      </dsp:txBody>
      <dsp:txXfrm>
        <a:off x="5341548" y="2348853"/>
        <a:ext cx="1841891" cy="8931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5E2C-CE84-48E5-9423-E5D4C25048BB}">
      <dsp:nvSpPr>
        <dsp:cNvPr id="0" name=""/>
        <dsp:cNvSpPr/>
      </dsp:nvSpPr>
      <dsp:spPr>
        <a:xfrm rot="5400000">
          <a:off x="-167556" y="167738"/>
          <a:ext cx="1117044" cy="7819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علاقتها مع الدول</a:t>
          </a:r>
          <a:endParaRPr lang="en-US" sz="1100" kern="1200" dirty="0"/>
        </a:p>
      </dsp:txBody>
      <dsp:txXfrm rot="-5400000">
        <a:off x="1" y="391146"/>
        <a:ext cx="781930" cy="335114"/>
      </dsp:txXfrm>
    </dsp:sp>
    <dsp:sp modelId="{0D52D85D-D9CB-4291-871F-86E3018A4DF1}">
      <dsp:nvSpPr>
        <dsp:cNvPr id="0" name=""/>
        <dsp:cNvSpPr/>
      </dsp:nvSpPr>
      <dsp:spPr>
        <a:xfrm rot="5400000">
          <a:off x="5398320" y="-4616207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اداة تنفيذ متحررة من الدول</a:t>
          </a:r>
          <a:endParaRPr lang="en-US" sz="3300" kern="1200" dirty="0"/>
        </a:p>
      </dsp:txBody>
      <dsp:txXfrm rot="-5400000">
        <a:off x="781930" y="35627"/>
        <a:ext cx="9923414" cy="655190"/>
      </dsp:txXfrm>
    </dsp:sp>
    <dsp:sp modelId="{017E5A9A-35EA-45E9-A971-364C0B38D529}">
      <dsp:nvSpPr>
        <dsp:cNvPr id="0" name=""/>
        <dsp:cNvSpPr/>
      </dsp:nvSpPr>
      <dsp:spPr>
        <a:xfrm rot="5400000">
          <a:off x="-167556" y="1167864"/>
          <a:ext cx="1117044" cy="78193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الوسائل </a:t>
          </a:r>
          <a:endParaRPr lang="en-US" sz="1100" kern="1200" dirty="0"/>
        </a:p>
      </dsp:txBody>
      <dsp:txXfrm rot="-5400000">
        <a:off x="1" y="1391272"/>
        <a:ext cx="781930" cy="335114"/>
      </dsp:txXfrm>
    </dsp:sp>
    <dsp:sp modelId="{8C6EECA8-FDEE-4944-BD88-237D8E09FB3B}">
      <dsp:nvSpPr>
        <dsp:cNvPr id="0" name=""/>
        <dsp:cNvSpPr/>
      </dsp:nvSpPr>
      <dsp:spPr>
        <a:xfrm rot="5400000">
          <a:off x="5398320" y="-3616081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لها وسائل خاصة تضمن استمرار عملها يقررها الدستور </a:t>
          </a:r>
          <a:endParaRPr lang="en-US" sz="3300" kern="1200" dirty="0"/>
        </a:p>
      </dsp:txBody>
      <dsp:txXfrm rot="-5400000">
        <a:off x="781930" y="1035753"/>
        <a:ext cx="9923414" cy="655190"/>
      </dsp:txXfrm>
    </dsp:sp>
    <dsp:sp modelId="{48DDCBFF-EAE0-4F74-BCA8-DEC56FFE144B}">
      <dsp:nvSpPr>
        <dsp:cNvPr id="0" name=""/>
        <dsp:cNvSpPr/>
      </dsp:nvSpPr>
      <dsp:spPr>
        <a:xfrm rot="5400000">
          <a:off x="-167556" y="2167990"/>
          <a:ext cx="1117044" cy="78193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العاملين</a:t>
          </a:r>
          <a:endParaRPr lang="en-US" sz="1100" kern="1200" dirty="0"/>
        </a:p>
      </dsp:txBody>
      <dsp:txXfrm rot="-5400000">
        <a:off x="1" y="2391398"/>
        <a:ext cx="781930" cy="335114"/>
      </dsp:txXfrm>
    </dsp:sp>
    <dsp:sp modelId="{F27F87F3-3811-4DE2-A956-83139D37BEF2}">
      <dsp:nvSpPr>
        <dsp:cNvPr id="0" name=""/>
        <dsp:cNvSpPr/>
      </dsp:nvSpPr>
      <dsp:spPr>
        <a:xfrm rot="5400000">
          <a:off x="5398320" y="-2615956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لهم استقلال ذاتي ولا تعزلهم الدول </a:t>
          </a:r>
          <a:endParaRPr lang="en-US" sz="3300" kern="1200" dirty="0"/>
        </a:p>
      </dsp:txBody>
      <dsp:txXfrm rot="-5400000">
        <a:off x="781930" y="2035878"/>
        <a:ext cx="9923414" cy="655190"/>
      </dsp:txXfrm>
    </dsp:sp>
    <dsp:sp modelId="{C38D1B31-1B7A-446E-B2F9-332DC9DCB4AD}">
      <dsp:nvSpPr>
        <dsp:cNvPr id="0" name=""/>
        <dsp:cNvSpPr/>
      </dsp:nvSpPr>
      <dsp:spPr>
        <a:xfrm rot="5400000">
          <a:off x="-167556" y="3168115"/>
          <a:ext cx="1117044" cy="78193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الموارد المالية</a:t>
          </a:r>
          <a:endParaRPr lang="en-US" sz="1100" kern="1200" dirty="0"/>
        </a:p>
      </dsp:txBody>
      <dsp:txXfrm rot="-5400000">
        <a:off x="1" y="3391523"/>
        <a:ext cx="781930" cy="335114"/>
      </dsp:txXfrm>
    </dsp:sp>
    <dsp:sp modelId="{B3FA2F7F-3F14-4E3E-8B46-77B138360B9F}">
      <dsp:nvSpPr>
        <dsp:cNvPr id="0" name=""/>
        <dsp:cNvSpPr/>
      </dsp:nvSpPr>
      <dsp:spPr>
        <a:xfrm rot="5400000">
          <a:off x="5398320" y="-1615830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موارد مالية مستقلة ولهم ذمة مالية خاصة </a:t>
          </a:r>
          <a:endParaRPr lang="en-US" sz="3300" kern="1200" dirty="0"/>
        </a:p>
      </dsp:txBody>
      <dsp:txXfrm rot="-5400000">
        <a:off x="781930" y="3036004"/>
        <a:ext cx="9923414" cy="655190"/>
      </dsp:txXfrm>
    </dsp:sp>
    <dsp:sp modelId="{22B763EC-16EC-4409-8DD9-AD55EE672620}">
      <dsp:nvSpPr>
        <dsp:cNvPr id="0" name=""/>
        <dsp:cNvSpPr/>
      </dsp:nvSpPr>
      <dsp:spPr>
        <a:xfrm rot="5400000">
          <a:off x="-154592" y="4168423"/>
          <a:ext cx="1117044" cy="78193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قانون دولة المقر</a:t>
          </a:r>
          <a:endParaRPr lang="en-US" sz="1100" kern="1200" dirty="0"/>
        </a:p>
      </dsp:txBody>
      <dsp:txXfrm rot="-5400000">
        <a:off x="12965" y="4391831"/>
        <a:ext cx="781930" cy="335114"/>
      </dsp:txXfrm>
    </dsp:sp>
    <dsp:sp modelId="{A88A0F42-37A8-448B-85DE-070E821B6865}">
      <dsp:nvSpPr>
        <dsp:cNvPr id="0" name=""/>
        <dsp:cNvSpPr/>
      </dsp:nvSpPr>
      <dsp:spPr>
        <a:xfrm rot="5400000">
          <a:off x="5398320" y="-615705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تخضع لقانون دولة المقر عكس المنظمات الدولية </a:t>
          </a:r>
          <a:endParaRPr lang="en-US" sz="3300" kern="1200" dirty="0"/>
        </a:p>
      </dsp:txBody>
      <dsp:txXfrm rot="-5400000">
        <a:off x="781930" y="4036129"/>
        <a:ext cx="9923414" cy="6551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947BD-C824-45C2-99F0-638DB6C53973}">
      <dsp:nvSpPr>
        <dsp:cNvPr id="0" name=""/>
        <dsp:cNvSpPr/>
      </dsp:nvSpPr>
      <dsp:spPr>
        <a:xfrm>
          <a:off x="4374107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49"/>
              </a:lnTo>
              <a:lnTo>
                <a:pt x="3094712" y="268549"/>
              </a:lnTo>
              <a:lnTo>
                <a:pt x="3094712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8570-E417-4B14-AF31-90FAFCF3CB12}">
      <dsp:nvSpPr>
        <dsp:cNvPr id="0" name=""/>
        <dsp:cNvSpPr/>
      </dsp:nvSpPr>
      <dsp:spPr>
        <a:xfrm>
          <a:off x="4328386" y="1710376"/>
          <a:ext cx="91440" cy="537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8F899-3EE9-491D-B962-F0CB4FF9CBEA}">
      <dsp:nvSpPr>
        <dsp:cNvPr id="0" name=""/>
        <dsp:cNvSpPr/>
      </dsp:nvSpPr>
      <dsp:spPr>
        <a:xfrm>
          <a:off x="1279394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3094712" y="0"/>
              </a:moveTo>
              <a:lnTo>
                <a:pt x="3094712" y="268549"/>
              </a:lnTo>
              <a:lnTo>
                <a:pt x="0" y="268549"/>
              </a:lnTo>
              <a:lnTo>
                <a:pt x="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9003E-2697-460D-91F2-3779A9D28128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C5458-C1C6-4255-BE69-1A87172AA564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78000-9926-4A91-B5F3-7182D370D221}">
      <dsp:nvSpPr>
        <dsp:cNvPr id="0" name=""/>
        <dsp:cNvSpPr/>
      </dsp:nvSpPr>
      <dsp:spPr>
        <a:xfrm>
          <a:off x="3095300" y="661754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القرن الرابع عشر</a:t>
          </a:r>
          <a:endParaRPr lang="en-US" sz="1900" kern="1200" dirty="0"/>
        </a:p>
      </dsp:txBody>
      <dsp:txXfrm>
        <a:off x="3095300" y="661754"/>
        <a:ext cx="2557613" cy="818436"/>
      </dsp:txXfrm>
    </dsp:sp>
    <dsp:sp modelId="{7C6C35FB-D259-4A15-BC8D-ABE36FE218E8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FA5D4-521D-48A2-B7C8-E66FEFACA504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50178-4629-4674-AAD3-4572924D17E6}">
      <dsp:nvSpPr>
        <dsp:cNvPr id="0" name=""/>
        <dsp:cNvSpPr/>
      </dsp:nvSpPr>
      <dsp:spPr>
        <a:xfrm>
          <a:off x="587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سان بيير ومؤتمر اوترخت لانشاء عصبة الامم الاوروبية </a:t>
          </a:r>
          <a:endParaRPr lang="en-US" sz="1900" kern="1200" dirty="0"/>
        </a:p>
      </dsp:txBody>
      <dsp:txXfrm>
        <a:off x="587" y="2477660"/>
        <a:ext cx="2557613" cy="818436"/>
      </dsp:txXfrm>
    </dsp:sp>
    <dsp:sp modelId="{A4526172-0A88-4788-BA16-736EA5B1790D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D5750-80FC-43D4-99E5-BE1E07647A01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40A2C-0AA9-469E-A2ED-C0E59023A817}">
      <dsp:nvSpPr>
        <dsp:cNvPr id="0" name=""/>
        <dsp:cNvSpPr/>
      </dsp:nvSpPr>
      <dsp:spPr>
        <a:xfrm>
          <a:off x="3095300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سلي والجمهورية المسيحية </a:t>
          </a:r>
          <a:endParaRPr lang="en-US" sz="1900" kern="1200" dirty="0"/>
        </a:p>
      </dsp:txBody>
      <dsp:txXfrm>
        <a:off x="3095300" y="2477660"/>
        <a:ext cx="2557613" cy="818436"/>
      </dsp:txXfrm>
    </dsp:sp>
    <dsp:sp modelId="{29BDB683-F011-4728-B1C6-D686DF195DEC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13CEA-48CD-4214-A256-D80944C1BBD8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70848-F93C-4D65-8110-FFAD5603FACA}">
      <dsp:nvSpPr>
        <dsp:cNvPr id="0" name=""/>
        <dsp:cNvSpPr/>
      </dsp:nvSpPr>
      <dsp:spPr>
        <a:xfrm>
          <a:off x="6190012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بير دي بوا </a:t>
          </a:r>
          <a:endParaRPr lang="en-US" sz="1900" kern="1200" dirty="0"/>
        </a:p>
      </dsp:txBody>
      <dsp:txXfrm>
        <a:off x="6190012" y="2477660"/>
        <a:ext cx="2557613" cy="8184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E712E-48E5-4FBE-A199-11327B00A331}">
      <dsp:nvSpPr>
        <dsp:cNvPr id="0" name=""/>
        <dsp:cNvSpPr/>
      </dsp:nvSpPr>
      <dsp:spPr>
        <a:xfrm>
          <a:off x="366970" y="0"/>
          <a:ext cx="3872805" cy="387280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7F7D7-AA79-4D04-8E5C-D6D9C8F53A64}">
      <dsp:nvSpPr>
        <dsp:cNvPr id="0" name=""/>
        <dsp:cNvSpPr/>
      </dsp:nvSpPr>
      <dsp:spPr>
        <a:xfrm>
          <a:off x="2303372" y="389360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الحاجات الانسانية </a:t>
          </a:r>
          <a:endParaRPr lang="en-US" sz="2300" kern="1200" dirty="0"/>
        </a:p>
      </dsp:txBody>
      <dsp:txXfrm>
        <a:off x="2348125" y="434113"/>
        <a:ext cx="2427817" cy="827259"/>
      </dsp:txXfrm>
    </dsp:sp>
    <dsp:sp modelId="{86D01CC5-C483-4A6B-9A97-3D449F623E8B}">
      <dsp:nvSpPr>
        <dsp:cNvPr id="0" name=""/>
        <dsp:cNvSpPr/>
      </dsp:nvSpPr>
      <dsp:spPr>
        <a:xfrm>
          <a:off x="2303372" y="1420721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المعاهدات والتحالفات </a:t>
          </a:r>
          <a:endParaRPr lang="en-US" sz="2300" kern="1200" dirty="0"/>
        </a:p>
      </dsp:txBody>
      <dsp:txXfrm>
        <a:off x="2348125" y="1465474"/>
        <a:ext cx="2427817" cy="827259"/>
      </dsp:txXfrm>
    </dsp:sp>
    <dsp:sp modelId="{3656075E-6AF9-43EA-899B-46942CF12930}">
      <dsp:nvSpPr>
        <dsp:cNvPr id="0" name=""/>
        <dsp:cNvSpPr/>
      </dsp:nvSpPr>
      <dsp:spPr>
        <a:xfrm>
          <a:off x="2303372" y="2452083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الاديان السماوية </a:t>
          </a:r>
          <a:endParaRPr lang="en-US" sz="2300" kern="1200" dirty="0"/>
        </a:p>
      </dsp:txBody>
      <dsp:txXfrm>
        <a:off x="2348125" y="2496836"/>
        <a:ext cx="2427817" cy="8272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تم نفي نابليون وتم تقسيم اوروبا بشكل متوازن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فينا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قمع الثورات الداخلية وحماية النظم الملكية </a:t>
          </a:r>
          <a:endParaRPr lang="en-US" sz="1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التحالف المقدس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انضمام المملكة المتحدة بريطانيا الى التحالف المقدس</a:t>
          </a:r>
          <a:endParaRPr lang="en-US" sz="1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التحالف الرباعي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لضمان استقرار الصرب بعد حرب القرم </a:t>
          </a:r>
          <a:endParaRPr lang="en-US" sz="2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باريس 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لتعزيز</a:t>
          </a:r>
          <a:r>
            <a:rPr lang="ar-SA" sz="2900" kern="1200" baseline="0" dirty="0"/>
            <a:t> استقرار الصرب </a:t>
          </a:r>
          <a:endParaRPr lang="en-US" sz="2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برلين 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وضع</a:t>
          </a:r>
          <a:r>
            <a:rPr lang="ar-SA" sz="2900" kern="1200" baseline="0" dirty="0"/>
            <a:t> قوانين للحرب والحياد </a:t>
          </a:r>
          <a:endParaRPr lang="en-US" sz="2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لاهاي 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40B4F-2A44-43BF-8441-C4FEF411B1E9}">
      <dsp:nvSpPr>
        <dsp:cNvPr id="0" name=""/>
        <dsp:cNvSpPr/>
      </dsp:nvSpPr>
      <dsp:spPr>
        <a:xfrm>
          <a:off x="2883014" y="0"/>
          <a:ext cx="4324521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كانت في البداية في اوروبا وامريكا </a:t>
          </a:r>
          <a:endParaRPr lang="en-US" sz="2100" kern="1200" dirty="0"/>
        </a:p>
      </dsp:txBody>
      <dsp:txXfrm>
        <a:off x="2883014" y="281822"/>
        <a:ext cx="3479054" cy="1690935"/>
      </dsp:txXfrm>
    </dsp:sp>
    <dsp:sp modelId="{ABAA2EF0-5C8B-4108-ACD7-E481324C9BE6}">
      <dsp:nvSpPr>
        <dsp:cNvPr id="0" name=""/>
        <dsp:cNvSpPr/>
      </dsp:nvSpPr>
      <dsp:spPr>
        <a:xfrm>
          <a:off x="0" y="578"/>
          <a:ext cx="2883014" cy="22545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400" kern="1200" dirty="0"/>
            <a:t>منظمات اقليمية ودولية  </a:t>
          </a:r>
          <a:endParaRPr lang="en-US" sz="4400" kern="1200" dirty="0"/>
        </a:p>
      </dsp:txBody>
      <dsp:txXfrm>
        <a:off x="110059" y="110637"/>
        <a:ext cx="2662896" cy="2034461"/>
      </dsp:txXfrm>
    </dsp:sp>
    <dsp:sp modelId="{739D7DCD-8DC2-4CB9-860D-CF92D34DE7DB}">
      <dsp:nvSpPr>
        <dsp:cNvPr id="0" name=""/>
        <dsp:cNvSpPr/>
      </dsp:nvSpPr>
      <dsp:spPr>
        <a:xfrm>
          <a:off x="2883014" y="2480615"/>
          <a:ext cx="4324521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1658172"/>
            <a:satOff val="1149"/>
            <a:lumOff val="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اهدافها محددة وسبب الفشل مبدأ السيادة المطلقة التي تتمسك بها الدول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تحكيم دولي / اللجان المنظمة للانهار / لجان ادارية </a:t>
          </a:r>
          <a:endParaRPr lang="en-US" sz="2100" kern="1200" dirty="0"/>
        </a:p>
      </dsp:txBody>
      <dsp:txXfrm>
        <a:off x="2883014" y="2762437"/>
        <a:ext cx="3479054" cy="1690935"/>
      </dsp:txXfrm>
    </dsp:sp>
    <dsp:sp modelId="{0BCAE1F9-4298-451F-A03B-8DFDF27BC563}">
      <dsp:nvSpPr>
        <dsp:cNvPr id="0" name=""/>
        <dsp:cNvSpPr/>
      </dsp:nvSpPr>
      <dsp:spPr>
        <a:xfrm>
          <a:off x="0" y="2480615"/>
          <a:ext cx="2883014" cy="2254579"/>
        </a:xfrm>
        <a:prstGeom prst="round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400" kern="1200" dirty="0"/>
            <a:t>منظمات متخصصة </a:t>
          </a:r>
          <a:endParaRPr lang="en-US" sz="4400" kern="1200" dirty="0"/>
        </a:p>
      </dsp:txBody>
      <dsp:txXfrm>
        <a:off x="110059" y="2590674"/>
        <a:ext cx="2662896" cy="2034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285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89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265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1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3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2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9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4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3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1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3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0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ABFA-5829-46A2-8ECE-2840EC0B67C9}" type="datetimeFigureOut">
              <a:rPr lang="en-US" smtClean="0"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58744D-B170-4481-92F2-71E7461D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2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20371" y="4612944"/>
            <a:ext cx="4821710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المحاضرة الأخيرة مراجعة للمادة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59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92200036"/>
              </p:ext>
            </p:extLst>
          </p:nvPr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83207" y="1097591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47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3th.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010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5627" y="118280"/>
            <a:ext cx="2516242" cy="755176"/>
          </a:xfrm>
        </p:spPr>
        <p:txBody>
          <a:bodyPr/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انواع المنظمات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00657331"/>
              </p:ext>
            </p:extLst>
          </p:nvPr>
        </p:nvGraphicFramePr>
        <p:xfrm>
          <a:off x="1922817" y="1228299"/>
          <a:ext cx="7207535" cy="473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4093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8839" y="186520"/>
            <a:ext cx="5136612" cy="809767"/>
          </a:xfrm>
        </p:spPr>
        <p:txBody>
          <a:bodyPr/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دور المنظمات في العلاقات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373204482"/>
              </p:ext>
            </p:extLst>
          </p:nvPr>
        </p:nvGraphicFramePr>
        <p:xfrm>
          <a:off x="2032000" y="1322363"/>
          <a:ext cx="7337083" cy="4815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610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381000"/>
          <a:ext cx="8077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24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47667" y="4612944"/>
            <a:ext cx="4794414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9198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 rot="1103514">
            <a:off x="5791200" y="1371600"/>
            <a:ext cx="3048000" cy="4114800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هو الشخص القانوني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1" y="1447801"/>
            <a:ext cx="1438169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397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838200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br>
              <a:rPr lang="ar-SA" dirty="0"/>
            </a:b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1106606" y="1685330"/>
            <a:ext cx="7620000" cy="4267200"/>
          </a:xfrm>
          <a:prstGeom prst="horizontalScroll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4400" dirty="0">
                <a:solidFill>
                  <a:schemeClr val="bg1"/>
                </a:solidFill>
              </a:rPr>
              <a:t>الاهلية لاكتساب الحقوق وتحمل الالتزامات والقيام بالتصرفات القانونية ورفع الدعوى امام القضاء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0793" y="457200"/>
            <a:ext cx="5391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ar-SA" sz="5400" dirty="0">
                <a:solidFill>
                  <a:schemeClr val="tx2">
                    <a:lumMod val="75000"/>
                  </a:schemeClr>
                </a:solidFill>
              </a:rPr>
              <a:t>الشخصية القانونية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9588792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859918"/>
              </p:ext>
            </p:extLst>
          </p:nvPr>
        </p:nvGraphicFramePr>
        <p:xfrm>
          <a:off x="659642" y="416257"/>
          <a:ext cx="8001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7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 rot="559226">
            <a:off x="2590800" y="533400"/>
            <a:ext cx="7239000" cy="3657600"/>
          </a:xfrm>
          <a:prstGeom prst="cloudCallo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</a:rPr>
              <a:t>من هم اشخاص القانون الدولي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410200" y="4648200"/>
            <a:ext cx="990600" cy="1600200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8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6510" y="159224"/>
            <a:ext cx="4959191" cy="686937"/>
          </a:xfrm>
        </p:spPr>
        <p:txBody>
          <a:bodyPr/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النظرية العامة للمنظمات الدولية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59558" y="1364776"/>
            <a:ext cx="9103057" cy="3384645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sx="102000" sy="102000" algn="ctr" rotWithShape="0">
              <a:srgbClr val="000000">
                <a:alpha val="54000"/>
              </a:srgbClr>
            </a:outerShdw>
            <a:reflection blurRad="774700" stA="16000" endPos="16000" dist="50800" dir="5400000" sy="-100000" algn="bl" rotWithShape="0"/>
            <a:softEdge rad="31750"/>
          </a:effectLst>
          <a:scene3d>
            <a:camera prst="isometricOffAxis1Right"/>
            <a:lightRig rig="threePt" dir="t"/>
          </a:scene3d>
          <a:sp3d extrusionH="76200" contourW="12700" prstMaterial="dkEdge">
            <a:bevelB w="139700" h="139700" prst="divot"/>
            <a:extrusionClr>
              <a:schemeClr val="accent3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تعريف المنظمة الدولية </a:t>
            </a:r>
          </a:p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هيئة دولية دائمة تتمتع بشخصية قانونية مستقلة وتتكون من مجموعة من الدول انضمت بأرادتها للوصول الى مصالح مشتركة يقابلها التنازل عن بعض القواعد القانونية يقرها دستور المنظمة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22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8974650"/>
              </p:ext>
            </p:extLst>
          </p:nvPr>
        </p:nvGraphicFramePr>
        <p:xfrm>
          <a:off x="1089074" y="682283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672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3772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1752600" y="304800"/>
            <a:ext cx="8534400" cy="6324600"/>
          </a:xfrm>
          <a:prstGeom prst="sun">
            <a:avLst/>
          </a:prstGeom>
          <a:gradFill flip="none" rotWithShape="1">
            <a:gsLst>
              <a:gs pos="0">
                <a:schemeClr val="accent1"/>
              </a:gs>
              <a:gs pos="90000">
                <a:schemeClr val="accent2">
                  <a:lumMod val="60000"/>
                  <a:lumOff val="40000"/>
                </a:schemeClr>
              </a:gs>
              <a:gs pos="70000">
                <a:schemeClr val="accent2">
                  <a:lumMod val="60000"/>
                  <a:lumOff val="40000"/>
                </a:schemeClr>
              </a:gs>
              <a:gs pos="70000">
                <a:schemeClr val="accent1">
                  <a:lumMod val="50000"/>
                </a:schemeClr>
              </a:gs>
            </a:gsLst>
            <a:lin ang="2700000" scaled="1"/>
            <a:tileRect/>
          </a:gradFill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solidFill>
                  <a:schemeClr val="tx1"/>
                </a:solidFill>
              </a:rPr>
              <a:t>لطبيعة اهدافها ووظائفها التي تقتضي    ضرورة الاعتراف لها بحق تحريك دعوى في حالة اصابة موظف تابع لها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نطاق الشخصية القانونية الدولية </a:t>
            </a:r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>
            <a:off x="1905000" y="1143000"/>
            <a:ext cx="8534400" cy="54864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 extrusionH="76200" contourW="12700">
            <a:bevelT prst="relaxedInset"/>
            <a:extrusionClr>
              <a:schemeClr val="accent2">
                <a:lumMod val="60000"/>
                <a:lumOff val="40000"/>
              </a:schemeClr>
            </a:extrusionClr>
            <a:contourClr>
              <a:schemeClr val="accent1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</a:rPr>
              <a:t>الشخصية القانونية الدولية للمنظمة ليست بالمطلقة كالدول وانما مقيدة بحدود تساوي المهام المطلوبة منها وفق الميثاق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8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91520817"/>
              </p:ext>
            </p:extLst>
          </p:nvPr>
        </p:nvGraphicFramePr>
        <p:xfrm>
          <a:off x="1981200" y="6858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77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155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3250420"/>
              </p:ext>
            </p:extLst>
          </p:nvPr>
        </p:nvGraphicFramePr>
        <p:xfrm>
          <a:off x="484163" y="366932"/>
          <a:ext cx="8458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7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47263765"/>
              </p:ext>
            </p:extLst>
          </p:nvPr>
        </p:nvGraphicFramePr>
        <p:xfrm>
          <a:off x="351693" y="330591"/>
          <a:ext cx="8534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779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2200" y="228600"/>
            <a:ext cx="124364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 هي الهيئة التي تملك </a:t>
            </a:r>
          </a:p>
          <a:p>
            <a:pPr algn="ctr"/>
            <a:r>
              <a:rPr lang="ar-S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سلطة اصدار قرار ملزم على المنظمة 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5182" y="2133600"/>
            <a:ext cx="1390125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chemeClr val="bg1">
                    <a:shade val="50000"/>
                  </a:schemeClr>
                </a:solidFill>
              </a:rPr>
              <a:t>؟</a:t>
            </a:r>
            <a:endParaRPr lang="en-US" sz="16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981200" y="1397000"/>
          <a:ext cx="8077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570148" y="533400"/>
            <a:ext cx="70198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محكمة العدل الدولية</a:t>
            </a:r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372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787818"/>
              </p:ext>
            </p:extLst>
          </p:nvPr>
        </p:nvGraphicFramePr>
        <p:xfrm>
          <a:off x="354841" y="423081"/>
          <a:ext cx="8120419" cy="6127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218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533400"/>
            <a:ext cx="762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</a:rPr>
              <a:t>كيف يتم حل الاشكال </a:t>
            </a:r>
            <a:endParaRPr lang="en-US" sz="5400" b="1" dirty="0">
              <a:ln w="5080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7138" y="4121358"/>
            <a:ext cx="1390125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16600" b="1" dirty="0">
                <a:ln w="50800"/>
                <a:solidFill>
                  <a:srgbClr val="C00000"/>
                </a:solidFill>
              </a:rPr>
              <a:t>؟</a:t>
            </a:r>
            <a:endParaRPr lang="en-US" sz="16600" b="1" dirty="0">
              <a:ln w="50800"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02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56282" y="1217975"/>
            <a:ext cx="58560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انشاء محاكم خاصة بالمنظمة </a:t>
            </a:r>
          </a:p>
          <a:p>
            <a:pPr algn="ctr"/>
            <a:r>
              <a:rPr lang="ar-SA" sz="5400" b="1" dirty="0">
                <a:ln w="50800"/>
                <a:latin typeface="Andalus" panose="02020603050405020304" pitchFamily="18" charset="-78"/>
                <a:cs typeface="Andalus" panose="02020603050405020304" pitchFamily="18" charset="-78"/>
              </a:rPr>
              <a:t>كمحكمة العدل الاوربية </a:t>
            </a:r>
            <a:endParaRPr lang="en-US" sz="5400" b="1" dirty="0">
              <a:ln w="50800"/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16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715000" y="533400"/>
            <a:ext cx="4267200" cy="3810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لماذا تتحمل الدول المسؤولية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60498" y="3124200"/>
            <a:ext cx="1636987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992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3276600" y="457200"/>
            <a:ext cx="6553200" cy="5562600"/>
          </a:xfrm>
          <a:prstGeom prst="irregularSeal2">
            <a:avLst/>
          </a:prstGeom>
          <a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lum bright="24000"/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لانها انشأت المنظمة وبالتالي هي اوجدت السبب الذي أحدث الضرر</a:t>
            </a:r>
          </a:p>
          <a:p>
            <a:pPr algn="ctr"/>
            <a:r>
              <a:rPr lang="ar-SA" sz="2000" b="1" dirty="0">
                <a:solidFill>
                  <a:schemeClr val="tx1"/>
                </a:solidFill>
              </a:rPr>
              <a:t>وهذا انكر الشخصية القانونية للمنظمة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04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هل يمكن القاء المسؤولية على الدول غير الاعضاء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1447800"/>
            <a:ext cx="1285768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9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7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903849" y="777240"/>
            <a:ext cx="7848600" cy="4114800"/>
          </a:xfrm>
          <a:prstGeom prst="beve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</a:rPr>
              <a:t>لا يمكن محاججة الدول غير الاعضاء لعدم مشاركتهم في صياغة الميثاق ولعدم اعترافها بالمنظمة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302" y="609600"/>
            <a:ext cx="8795700" cy="487680"/>
          </a:xfrm>
        </p:spPr>
        <p:txBody>
          <a:bodyPr>
            <a:normAutofit fontScale="90000"/>
          </a:bodyPr>
          <a:lstStyle/>
          <a:p>
            <a:r>
              <a:rPr lang="ar-SA" sz="3200" dirty="0">
                <a:solidFill>
                  <a:schemeClr val="tx1"/>
                </a:solidFill>
              </a:rPr>
              <a:t>الشروط الواجب توفرها لتحمل المنظمة المسؤولية 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7956461"/>
              </p:ext>
            </p:extLst>
          </p:nvPr>
        </p:nvGraphicFramePr>
        <p:xfrm>
          <a:off x="1159413" y="1752600"/>
          <a:ext cx="7900181" cy="490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576677"/>
      </p:ext>
    </p:extLst>
  </p:cSld>
  <p:clrMapOvr>
    <a:masterClrMapping/>
  </p:clrMapOvr>
  <p:transition spd="slow">
    <p:wheel spokes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3082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905000" y="3810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343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7467600" y="152400"/>
            <a:ext cx="2819400" cy="3048000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dirty="0">
                <a:solidFill>
                  <a:schemeClr val="tx1"/>
                </a:solidFill>
              </a:rPr>
              <a:t>لماذا هذه الحصانات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61528448"/>
              </p:ext>
            </p:extLst>
          </p:nvPr>
        </p:nvGraphicFramePr>
        <p:xfrm>
          <a:off x="1676400" y="2590800"/>
          <a:ext cx="59436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418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9716" y="131929"/>
            <a:ext cx="3730893" cy="714233"/>
          </a:xfrm>
        </p:spPr>
        <p:txBody>
          <a:bodyPr/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86621541"/>
              </p:ext>
            </p:extLst>
          </p:nvPr>
        </p:nvGraphicFramePr>
        <p:xfrm>
          <a:off x="1282890" y="900753"/>
          <a:ext cx="7990006" cy="150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4026908"/>
              </p:ext>
            </p:extLst>
          </p:nvPr>
        </p:nvGraphicFramePr>
        <p:xfrm>
          <a:off x="1310184" y="2770495"/>
          <a:ext cx="7212084" cy="340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733677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0363592"/>
              </p:ext>
            </p:extLst>
          </p:nvPr>
        </p:nvGraphicFramePr>
        <p:xfrm>
          <a:off x="506437" y="182880"/>
          <a:ext cx="10832123" cy="6446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87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7057882"/>
              </p:ext>
            </p:extLst>
          </p:nvPr>
        </p:nvGraphicFramePr>
        <p:xfrm>
          <a:off x="1752600" y="228600"/>
          <a:ext cx="8686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273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393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719955" y="4899230"/>
            <a:ext cx="4722125" cy="1164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2th.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2017 - 2018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020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8574923"/>
              </p:ext>
            </p:extLst>
          </p:nvPr>
        </p:nvGraphicFramePr>
        <p:xfrm>
          <a:off x="259307" y="1583140"/>
          <a:ext cx="10740789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2699" y="477672"/>
            <a:ext cx="55955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الفرق بين المنظمات الدولية والمؤسسات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792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498" y="200167"/>
            <a:ext cx="4890953" cy="673290"/>
          </a:xfrm>
        </p:spPr>
        <p:txBody>
          <a:bodyPr/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320119" y="873457"/>
            <a:ext cx="6660107" cy="13238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وجود المنظمات الدولية مرتبط ارتباط وثيق بتطور العلاقات الدولية لكن ليس شرط اساسي وذلك لوجود علاقات دولية سابقة منذ نشأة المجتمعات 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80309207"/>
              </p:ext>
            </p:extLst>
          </p:nvPr>
        </p:nvGraphicFramePr>
        <p:xfrm>
          <a:off x="655093" y="2524836"/>
          <a:ext cx="8748214" cy="395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75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207359" cy="1000836"/>
          </a:xfrm>
        </p:spPr>
        <p:txBody>
          <a:bodyPr>
            <a:normAutofit/>
          </a:bodyPr>
          <a:lstStyle/>
          <a:p>
            <a:r>
              <a:rPr lang="ar-SA" sz="4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اسباب الدعوات لانشاء المنظمات الدولية </a:t>
            </a:r>
            <a:endParaRPr lang="en-US" sz="4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84932471"/>
              </p:ext>
            </p:extLst>
          </p:nvPr>
        </p:nvGraphicFramePr>
        <p:xfrm>
          <a:off x="2032000" y="2265528"/>
          <a:ext cx="5187666" cy="387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282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القرن التاسع عشر </a:t>
            </a:r>
            <a:b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بعد الحروب النابليونية عقدت مجموعة من المؤتمرات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77777"/>
              </p:ext>
            </p:extLst>
          </p:nvPr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4588" y="2339538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6648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1084</Words>
  <Application>Microsoft Office PowerPoint</Application>
  <PresentationFormat>Widescreen</PresentationFormat>
  <Paragraphs>218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Andalus</vt:lpstr>
      <vt:lpstr>Arial</vt:lpstr>
      <vt:lpstr>Trebuchet MS</vt:lpstr>
      <vt:lpstr>Wingdings 3</vt:lpstr>
      <vt:lpstr>Facet</vt:lpstr>
      <vt:lpstr>Dr. Asaad Ghali Hamzah                                 الدكتور أسعد غالي حمزة</vt:lpstr>
      <vt:lpstr> النظرية العامة للمنظمات الدولية</vt:lpstr>
      <vt:lpstr>PowerPoint Presentation</vt:lpstr>
      <vt:lpstr>التطور التاريخي للمنظمة </vt:lpstr>
      <vt:lpstr>Dr. Asaad Ghali Hamzah                                 الدكتور أسعد غالي حمزة</vt:lpstr>
      <vt:lpstr>PowerPoint Presentation</vt:lpstr>
      <vt:lpstr>التطور التاريخي للمنظمات الدولية </vt:lpstr>
      <vt:lpstr>اسباب الدعوات لانشاء المنظمات الدولية </vt:lpstr>
      <vt:lpstr>القرن التاسع عشر  بعد الحروب النابليونية عقدت مجموعة من المؤتمرات </vt:lpstr>
      <vt:lpstr>PowerPoint Presentation</vt:lpstr>
      <vt:lpstr>Dr. Asaad Ghali Hamzah                                 الدكتور أسعد غالي حمزة</vt:lpstr>
      <vt:lpstr>انواع المنظمات </vt:lpstr>
      <vt:lpstr>دور المنظمات في العلاقات الدولية </vt:lpstr>
      <vt:lpstr>PowerPoint Presentation</vt:lpstr>
      <vt:lpstr>Dr. Asaad Ghali Hamzah                                 الدكتور أسعد غالي حمزة</vt:lpstr>
      <vt:lpstr>PowerPoint Presentation</vt:lpstr>
      <vt:lpstr>  </vt:lpstr>
      <vt:lpstr>PowerPoint Presentation</vt:lpstr>
      <vt:lpstr>PowerPoint Presentation</vt:lpstr>
      <vt:lpstr>PowerPoint Presentation</vt:lpstr>
      <vt:lpstr>Dr. Asaad Ghali Hamzah                                 الدكتور أسعد غالي حمزة</vt:lpstr>
      <vt:lpstr>PowerPoint Presentation</vt:lpstr>
      <vt:lpstr>نطاق الشخصية القانونية الدولية </vt:lpstr>
      <vt:lpstr>PowerPoint Presentation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هل يمكن القاء المسؤولية على الدول غير الاعضاء </vt:lpstr>
      <vt:lpstr>PowerPoint Presentation</vt:lpstr>
      <vt:lpstr>الشروط الواجب توفرها لتحمل المنظمة المسؤولية 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Dr. Asaad Ghali Hamzah                                 الدكتور أسعد غالي حمزة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DR.Ahmed Saker 2O14</dc:creator>
  <cp:lastModifiedBy>Dr Asaad</cp:lastModifiedBy>
  <cp:revision>19</cp:revision>
  <dcterms:created xsi:type="dcterms:W3CDTF">2017-12-02T18:11:21Z</dcterms:created>
  <dcterms:modified xsi:type="dcterms:W3CDTF">2022-12-24T19:07:43Z</dcterms:modified>
</cp:coreProperties>
</file>