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1pPr>
    <a:lvl2pPr marL="0" marR="0" indent="4572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2pPr>
    <a:lvl3pPr marL="0" marR="0" indent="9144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3pPr>
    <a:lvl4pPr marL="0" marR="0" indent="13716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4pPr>
    <a:lvl5pPr marL="0" marR="0" indent="18288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5pPr>
    <a:lvl6pPr marL="0" marR="0" indent="22860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6pPr>
    <a:lvl7pPr marL="0" marR="0" indent="27432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7pPr>
    <a:lvl8pPr marL="0" marR="0" indent="32004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8pPr>
    <a:lvl9pPr marL="0" marR="0" indent="365760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ADE"/>
          </a:solidFill>
        </a:fill>
      </a:tcStyle>
    </a:wholeTbl>
    <a:band2H>
      <a:tcTxStyle b="def" i="def"/>
      <a:tcStyle>
        <a:tcBdr/>
        <a:fill>
          <a:solidFill>
            <a:srgbClr val="ECED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4D3"/>
          </a:solidFill>
        </a:fill>
      </a:tcStyle>
    </a:wholeTbl>
    <a:band2H>
      <a:tcTxStyle b="def" i="def"/>
      <a:tcStyle>
        <a:tcBdr/>
        <a:fill>
          <a:solidFill>
            <a:srgbClr val="ECEBE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D3D6"/>
          </a:solidFill>
        </a:fill>
      </a:tcStyle>
    </a:wholeTbl>
    <a:band2H>
      <a:tcTxStyle b="def" i="def"/>
      <a:tcStyle>
        <a:tcBdr/>
        <a:fill>
          <a:solidFill>
            <a:srgbClr val="EBEA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3" name="Shape 93"/>
          <p:cNvSpPr/>
          <p:nvPr>
            <p:ph type="sldImg"/>
          </p:nvPr>
        </p:nvSpPr>
        <p:spPr>
          <a:xfrm>
            <a:off x="1143000" y="685800"/>
            <a:ext cx="4572000" cy="3429000"/>
          </a:xfrm>
          <a:prstGeom prst="rect">
            <a:avLst/>
          </a:prstGeom>
        </p:spPr>
        <p:txBody>
          <a:bodyPr/>
          <a:lstStyle/>
          <a:p>
            <a:pPr/>
          </a:p>
        </p:txBody>
      </p:sp>
      <p:sp>
        <p:nvSpPr>
          <p:cNvPr id="94" name="Shape 94"/>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algn="r" latinLnBrk="0">
      <a:defRPr sz="1200">
        <a:solidFill>
          <a:srgbClr val="FFFFFF"/>
        </a:solidFill>
        <a:latin typeface="+mn-lt"/>
        <a:ea typeface="+mn-ea"/>
        <a:cs typeface="+mn-cs"/>
        <a:sym typeface="Arial"/>
      </a:defRPr>
    </a:lvl1pPr>
    <a:lvl2pPr indent="228600" algn="r" latinLnBrk="0">
      <a:defRPr sz="1200">
        <a:solidFill>
          <a:srgbClr val="FFFFFF"/>
        </a:solidFill>
        <a:latin typeface="+mn-lt"/>
        <a:ea typeface="+mn-ea"/>
        <a:cs typeface="+mn-cs"/>
        <a:sym typeface="Arial"/>
      </a:defRPr>
    </a:lvl2pPr>
    <a:lvl3pPr indent="457200" algn="r" latinLnBrk="0">
      <a:defRPr sz="1200">
        <a:solidFill>
          <a:srgbClr val="FFFFFF"/>
        </a:solidFill>
        <a:latin typeface="+mn-lt"/>
        <a:ea typeface="+mn-ea"/>
        <a:cs typeface="+mn-cs"/>
        <a:sym typeface="Arial"/>
      </a:defRPr>
    </a:lvl3pPr>
    <a:lvl4pPr indent="685800" algn="r" latinLnBrk="0">
      <a:defRPr sz="1200">
        <a:solidFill>
          <a:srgbClr val="FFFFFF"/>
        </a:solidFill>
        <a:latin typeface="+mn-lt"/>
        <a:ea typeface="+mn-ea"/>
        <a:cs typeface="+mn-cs"/>
        <a:sym typeface="Arial"/>
      </a:defRPr>
    </a:lvl4pPr>
    <a:lvl5pPr indent="914400" algn="r" latinLnBrk="0">
      <a:defRPr sz="1200">
        <a:solidFill>
          <a:srgbClr val="FFFFFF"/>
        </a:solidFill>
        <a:latin typeface="+mn-lt"/>
        <a:ea typeface="+mn-ea"/>
        <a:cs typeface="+mn-cs"/>
        <a:sym typeface="Arial"/>
      </a:defRPr>
    </a:lvl5pPr>
    <a:lvl6pPr indent="1143000" algn="r" latinLnBrk="0">
      <a:defRPr sz="1200">
        <a:solidFill>
          <a:srgbClr val="FFFFFF"/>
        </a:solidFill>
        <a:latin typeface="+mn-lt"/>
        <a:ea typeface="+mn-ea"/>
        <a:cs typeface="+mn-cs"/>
        <a:sym typeface="Arial"/>
      </a:defRPr>
    </a:lvl6pPr>
    <a:lvl7pPr indent="1371600" algn="r" latinLnBrk="0">
      <a:defRPr sz="1200">
        <a:solidFill>
          <a:srgbClr val="FFFFFF"/>
        </a:solidFill>
        <a:latin typeface="+mn-lt"/>
        <a:ea typeface="+mn-ea"/>
        <a:cs typeface="+mn-cs"/>
        <a:sym typeface="Arial"/>
      </a:defRPr>
    </a:lvl7pPr>
    <a:lvl8pPr indent="1600200" algn="r" latinLnBrk="0">
      <a:defRPr sz="1200">
        <a:solidFill>
          <a:srgbClr val="FFFFFF"/>
        </a:solidFill>
        <a:latin typeface="+mn-lt"/>
        <a:ea typeface="+mn-ea"/>
        <a:cs typeface="+mn-cs"/>
        <a:sym typeface="Arial"/>
      </a:defRPr>
    </a:lvl8pPr>
    <a:lvl9pPr indent="1828800" algn="r" latinLnBrk="0">
      <a:defRPr sz="1200">
        <a:solidFill>
          <a:srgbClr val="FFFFFF"/>
        </a:solidFill>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3" name="Title Text"/>
          <p:cNvSpPr txBox="1"/>
          <p:nvPr>
            <p:ph type="title"/>
          </p:nvPr>
        </p:nvSpPr>
        <p:spPr>
          <a:xfrm>
            <a:off x="914400" y="2516623"/>
            <a:ext cx="7315200" cy="2595026"/>
          </a:xfrm>
          <a:prstGeom prst="rect">
            <a:avLst/>
          </a:prstGeom>
        </p:spPr>
        <p:txBody>
          <a:bodyPr/>
          <a:lstStyle>
            <a:lvl1pPr>
              <a:defRPr sz="4800"/>
            </a:lvl1pPr>
          </a:lstStyle>
          <a:p>
            <a:pPr/>
            <a:r>
              <a:t>Title Text</a:t>
            </a:r>
          </a:p>
        </p:txBody>
      </p:sp>
      <p:sp>
        <p:nvSpPr>
          <p:cNvPr id="14" name="Body Level One…"/>
          <p:cNvSpPr txBox="1"/>
          <p:nvPr>
            <p:ph type="body" sz="quarter" idx="1"/>
          </p:nvPr>
        </p:nvSpPr>
        <p:spPr>
          <a:xfrm>
            <a:off x="914400" y="5166529"/>
            <a:ext cx="7315200" cy="1144633"/>
          </a:xfrm>
          <a:prstGeom prst="rect">
            <a:avLst/>
          </a:prstGeom>
        </p:spPr>
        <p:txBody>
          <a:bodyPr/>
          <a:lstStyle>
            <a:lvl1pPr marL="0" indent="0" algn="l">
              <a:spcBef>
                <a:spcPts val="500"/>
              </a:spcBef>
              <a:buClrTx/>
              <a:buSzTx/>
              <a:buNone/>
              <a:defRPr sz="2200"/>
            </a:lvl1pPr>
            <a:lvl2pPr marL="0" indent="457200" algn="l">
              <a:spcBef>
                <a:spcPts val="500"/>
              </a:spcBef>
              <a:buClrTx/>
              <a:buSzTx/>
              <a:buNone/>
              <a:defRPr sz="2200"/>
            </a:lvl2pPr>
            <a:lvl3pPr marL="0" indent="914400" algn="l">
              <a:spcBef>
                <a:spcPts val="500"/>
              </a:spcBef>
              <a:buClrTx/>
              <a:buSzTx/>
              <a:buNone/>
              <a:defRPr sz="2200"/>
            </a:lvl3pPr>
            <a:lvl4pPr marL="0" indent="1371600" algn="l">
              <a:spcBef>
                <a:spcPts val="500"/>
              </a:spcBef>
              <a:buClrTx/>
              <a:buSzTx/>
              <a:buNone/>
              <a:defRPr sz="2200"/>
            </a:lvl4pPr>
            <a:lvl5pPr marL="0" indent="1828800" algn="l">
              <a:spcBef>
                <a:spcPts val="500"/>
              </a:spcBef>
              <a:buClrTx/>
              <a:buSzTx/>
              <a:buNone/>
              <a:defRPr sz="22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xfrm>
            <a:off x="914400" y="1544715"/>
            <a:ext cx="7315200" cy="1154098"/>
          </a:xfrm>
          <a:prstGeom prst="rect">
            <a:avLst/>
          </a:prstGeom>
        </p:spPr>
        <p:txBody>
          <a:bodyPr/>
          <a:lstStyle/>
          <a:p>
            <a:pPr/>
            <a:r>
              <a:t>Title Text</a:t>
            </a:r>
          </a:p>
        </p:txBody>
      </p:sp>
      <p:sp>
        <p:nvSpPr>
          <p:cNvPr id="23" name="Body Level One…"/>
          <p:cNvSpPr txBox="1"/>
          <p:nvPr>
            <p:ph type="body" idx="1"/>
          </p:nvPr>
        </p:nvSpPr>
        <p:spPr>
          <a:xfrm>
            <a:off x="914400" y="2769833"/>
            <a:ext cx="7315200" cy="353952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31" name="Title Text"/>
          <p:cNvSpPr txBox="1"/>
          <p:nvPr>
            <p:ph type="title"/>
          </p:nvPr>
        </p:nvSpPr>
        <p:spPr>
          <a:xfrm>
            <a:off x="914400" y="5017572"/>
            <a:ext cx="7315200" cy="1293592"/>
          </a:xfrm>
          <a:prstGeom prst="rect">
            <a:avLst/>
          </a:prstGeom>
        </p:spPr>
        <p:txBody>
          <a:bodyPr anchor="t"/>
          <a:lstStyle/>
          <a:p>
            <a:pPr/>
            <a:r>
              <a:t>Title Text</a:t>
            </a:r>
          </a:p>
        </p:txBody>
      </p:sp>
      <p:sp>
        <p:nvSpPr>
          <p:cNvPr id="32" name="Body Level One…"/>
          <p:cNvSpPr txBox="1"/>
          <p:nvPr>
            <p:ph type="body" sz="quarter" idx="1"/>
          </p:nvPr>
        </p:nvSpPr>
        <p:spPr>
          <a:xfrm>
            <a:off x="914400" y="3865097"/>
            <a:ext cx="7315200" cy="1098439"/>
          </a:xfrm>
          <a:prstGeom prst="rect">
            <a:avLst/>
          </a:prstGeom>
        </p:spPr>
        <p:txBody>
          <a:bodyPr anchor="b"/>
          <a:lstStyle>
            <a:lvl1pPr marL="0" indent="0">
              <a:buClrTx/>
              <a:buSzTx/>
              <a:buNone/>
            </a:lvl1pPr>
            <a:lvl2pPr marL="0" indent="457200">
              <a:buClrTx/>
              <a:buSzTx/>
              <a:buNone/>
            </a:lvl2pPr>
            <a:lvl3pPr marL="0" indent="914400">
              <a:buClrTx/>
              <a:buSzTx/>
              <a:buNone/>
            </a:lvl3pPr>
            <a:lvl4pPr marL="0" indent="1371600">
              <a:buClrTx/>
              <a:buSzTx/>
              <a:buNone/>
            </a:lvl4pPr>
            <a:lvl5pPr marL="0" indent="1828800">
              <a:buClrTx/>
              <a:buSzTx/>
              <a:buNone/>
            </a:lvl5pPr>
          </a:lstStyle>
          <a:p>
            <a:pPr/>
            <a:r>
              <a:t>Body Level One</a:t>
            </a:r>
          </a:p>
          <a:p>
            <a:pPr lvl="1"/>
            <a:r>
              <a:t>Body Level Two</a:t>
            </a:r>
          </a:p>
          <a:p>
            <a:pPr lvl="2"/>
            <a:r>
              <a:t>Body Level Three</a:t>
            </a:r>
          </a:p>
          <a:p>
            <a:pPr lvl="3"/>
            <a:r>
              <a:t>Body Level Four</a:t>
            </a:r>
          </a:p>
          <a:p>
            <a:pPr lvl="4"/>
            <a:r>
              <a:t>Body Level Five</a:t>
            </a:r>
          </a:p>
        </p:txBody>
      </p:sp>
      <p:sp>
        <p:nvSpPr>
          <p:cNvPr id="3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0" name="Title Text"/>
          <p:cNvSpPr txBox="1"/>
          <p:nvPr>
            <p:ph type="title"/>
          </p:nvPr>
        </p:nvSpPr>
        <p:spPr>
          <a:xfrm>
            <a:off x="914400" y="1544715"/>
            <a:ext cx="7315200" cy="1154098"/>
          </a:xfrm>
          <a:prstGeom prst="rect">
            <a:avLst/>
          </a:prstGeom>
        </p:spPr>
        <p:txBody>
          <a:bodyPr/>
          <a:lstStyle/>
          <a:p>
            <a:pPr/>
            <a:r>
              <a:t>Title Text</a:t>
            </a:r>
          </a:p>
        </p:txBody>
      </p:sp>
      <p:sp>
        <p:nvSpPr>
          <p:cNvPr id="41" name="Body Level One…"/>
          <p:cNvSpPr txBox="1"/>
          <p:nvPr>
            <p:ph type="body" sz="half" idx="1"/>
          </p:nvPr>
        </p:nvSpPr>
        <p:spPr>
          <a:xfrm>
            <a:off x="914400" y="2743200"/>
            <a:ext cx="3566160" cy="359359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9" name="Body Level One…"/>
          <p:cNvSpPr txBox="1"/>
          <p:nvPr>
            <p:ph type="body" sz="quarter" idx="1"/>
          </p:nvPr>
        </p:nvSpPr>
        <p:spPr>
          <a:xfrm>
            <a:off x="1116348" y="2743200"/>
            <a:ext cx="3364992" cy="621792"/>
          </a:xfrm>
          <a:prstGeom prst="rect">
            <a:avLst/>
          </a:prstGeom>
        </p:spPr>
        <p:txBody>
          <a:bodyPr anchor="b"/>
          <a:lstStyle>
            <a:lvl1pPr marL="0" indent="0">
              <a:buClrTx/>
              <a:buSzTx/>
              <a:buNone/>
              <a:defRPr b="1">
                <a:solidFill>
                  <a:srgbClr val="FF8600"/>
                </a:solidFill>
              </a:defRPr>
            </a:lvl1pPr>
            <a:lvl2pPr marL="0" indent="457200">
              <a:buClrTx/>
              <a:buSzTx/>
              <a:buNone/>
              <a:defRPr b="1">
                <a:solidFill>
                  <a:srgbClr val="FF8600"/>
                </a:solidFill>
              </a:defRPr>
            </a:lvl2pPr>
            <a:lvl3pPr marL="0" indent="914400">
              <a:buClrTx/>
              <a:buSzTx/>
              <a:buNone/>
              <a:defRPr b="1">
                <a:solidFill>
                  <a:srgbClr val="FF8600"/>
                </a:solidFill>
              </a:defRPr>
            </a:lvl3pPr>
            <a:lvl4pPr marL="0" indent="1371600">
              <a:buClrTx/>
              <a:buSzTx/>
              <a:buNone/>
              <a:defRPr b="1">
                <a:solidFill>
                  <a:srgbClr val="FF8600"/>
                </a:solidFill>
              </a:defRPr>
            </a:lvl4pPr>
            <a:lvl5pPr marL="0" indent="1828800">
              <a:buClrTx/>
              <a:buSzTx/>
              <a:buNone/>
              <a:defRPr b="1">
                <a:solidFill>
                  <a:srgbClr val="FF8600"/>
                </a:solidFill>
              </a:defRPr>
            </a:lvl5pPr>
          </a:lstStyle>
          <a:p>
            <a:pPr/>
            <a:r>
              <a:t>Body Level One</a:t>
            </a:r>
          </a:p>
          <a:p>
            <a:pPr lvl="1"/>
            <a:r>
              <a:t>Body Level Two</a:t>
            </a:r>
          </a:p>
          <a:p>
            <a:pPr lvl="2"/>
            <a:r>
              <a:t>Body Level Three</a:t>
            </a:r>
          </a:p>
          <a:p>
            <a:pPr lvl="3"/>
            <a:r>
              <a:t>Body Level Four</a:t>
            </a:r>
          </a:p>
          <a:p>
            <a:pPr lvl="4"/>
            <a:r>
              <a:t>Body Level Five</a:t>
            </a:r>
          </a:p>
        </p:txBody>
      </p:sp>
      <p:sp>
        <p:nvSpPr>
          <p:cNvPr id="50" name="Text Placeholder 4"/>
          <p:cNvSpPr/>
          <p:nvPr>
            <p:ph type="body" sz="quarter" idx="21"/>
          </p:nvPr>
        </p:nvSpPr>
        <p:spPr>
          <a:xfrm>
            <a:off x="4885144" y="2743200"/>
            <a:ext cx="3362062" cy="621792"/>
          </a:xfrm>
          <a:prstGeom prst="rect">
            <a:avLst/>
          </a:prstGeom>
        </p:spPr>
        <p:txBody>
          <a:bodyPr anchor="b"/>
          <a:lstStyle/>
          <a:p>
            <a:pPr marL="0" indent="0" rtl="0">
              <a:buClrTx/>
              <a:buSzTx/>
              <a:buNone/>
              <a:defRPr b="1">
                <a:solidFill>
                  <a:srgbClr val="FF8600"/>
                </a:solidFill>
              </a:defRPr>
            </a:pPr>
          </a:p>
        </p:txBody>
      </p:sp>
      <p:sp>
        <p:nvSpPr>
          <p:cNvPr id="51" name="Title Text"/>
          <p:cNvSpPr txBox="1"/>
          <p:nvPr>
            <p:ph type="title"/>
          </p:nvPr>
        </p:nvSpPr>
        <p:spPr>
          <a:xfrm>
            <a:off x="914400" y="1544715"/>
            <a:ext cx="7315200" cy="1154098"/>
          </a:xfrm>
          <a:prstGeom prst="rect">
            <a:avLst/>
          </a:prstGeom>
        </p:spPr>
        <p:txBody>
          <a:bodyPr/>
          <a:lstStyle/>
          <a:p>
            <a:pPr/>
            <a:r>
              <a:t>Title Text</a:t>
            </a:r>
          </a:p>
        </p:txBody>
      </p:sp>
      <p:sp>
        <p:nvSpPr>
          <p:cNvPr id="5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9" name="Title Text"/>
          <p:cNvSpPr txBox="1"/>
          <p:nvPr>
            <p:ph type="title"/>
          </p:nvPr>
        </p:nvSpPr>
        <p:spPr>
          <a:xfrm>
            <a:off x="914400" y="1544715"/>
            <a:ext cx="7315200" cy="1154098"/>
          </a:xfrm>
          <a:prstGeom prst="rect">
            <a:avLst/>
          </a:prstGeom>
        </p:spPr>
        <p:txBody>
          <a:bodyPr/>
          <a:lstStyle/>
          <a:p>
            <a:pPr/>
            <a:r>
              <a:t>Title Text</a:t>
            </a:r>
          </a:p>
        </p:txBody>
      </p:sp>
      <p:sp>
        <p:nvSpPr>
          <p:cNvPr id="6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4" name="Title Text"/>
          <p:cNvSpPr txBox="1"/>
          <p:nvPr>
            <p:ph type="title"/>
          </p:nvPr>
        </p:nvSpPr>
        <p:spPr>
          <a:xfrm>
            <a:off x="914400" y="1825362"/>
            <a:ext cx="2950936" cy="2173016"/>
          </a:xfrm>
          <a:prstGeom prst="rect">
            <a:avLst/>
          </a:prstGeom>
        </p:spPr>
        <p:txBody>
          <a:bodyPr/>
          <a:lstStyle>
            <a:lvl1pPr>
              <a:defRPr sz="2800"/>
            </a:lvl1pPr>
          </a:lstStyle>
          <a:p>
            <a:pPr/>
            <a:r>
              <a:t>Title Text</a:t>
            </a:r>
          </a:p>
        </p:txBody>
      </p:sp>
      <p:sp>
        <p:nvSpPr>
          <p:cNvPr id="75" name="Body Level One…"/>
          <p:cNvSpPr txBox="1"/>
          <p:nvPr>
            <p:ph type="body" sz="half" idx="1"/>
          </p:nvPr>
        </p:nvSpPr>
        <p:spPr>
          <a:xfrm>
            <a:off x="4021752" y="1826709"/>
            <a:ext cx="4207848" cy="4476615"/>
          </a:xfrm>
          <a:prstGeom prst="rect">
            <a:avLst/>
          </a:prstGeom>
        </p:spPr>
        <p:txBody>
          <a:bodyPr anchor="ctr"/>
          <a:lstStyle/>
          <a:p>
            <a:pPr/>
            <a:r>
              <a:t>Body Level One</a:t>
            </a:r>
          </a:p>
          <a:p>
            <a:pPr lvl="1"/>
            <a:r>
              <a:t>Body Level Two</a:t>
            </a:r>
          </a:p>
          <a:p>
            <a:pPr lvl="2"/>
            <a:r>
              <a:t>Body Level Three</a:t>
            </a:r>
          </a:p>
          <a:p>
            <a:pPr lvl="3"/>
            <a:r>
              <a:t>Body Level Four</a:t>
            </a:r>
          </a:p>
          <a:p>
            <a:pPr lvl="4"/>
            <a:r>
              <a:t>Body Level Five</a:t>
            </a:r>
          </a:p>
        </p:txBody>
      </p:sp>
      <p:sp>
        <p:nvSpPr>
          <p:cNvPr id="76" name="Text Placeholder 3"/>
          <p:cNvSpPr/>
          <p:nvPr>
            <p:ph type="body" sz="quarter" idx="21"/>
          </p:nvPr>
        </p:nvSpPr>
        <p:spPr>
          <a:xfrm>
            <a:off x="914400" y="4061095"/>
            <a:ext cx="2950936" cy="2245388"/>
          </a:xfrm>
          <a:prstGeom prst="rect">
            <a:avLst/>
          </a:prstGeom>
        </p:spPr>
        <p:txBody>
          <a:bodyPr/>
          <a:lstStyle/>
          <a:p>
            <a:pPr marL="0" indent="0" rtl="0">
              <a:spcBef>
                <a:spcPts val="300"/>
              </a:spcBef>
              <a:buClrTx/>
              <a:buSzTx/>
              <a:buNone/>
              <a:defRPr sz="1400"/>
            </a:pPr>
          </a:p>
        </p:txBody>
      </p:sp>
      <p:sp>
        <p:nvSpPr>
          <p:cNvPr id="7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4" name="Title Text"/>
          <p:cNvSpPr txBox="1"/>
          <p:nvPr>
            <p:ph type="title"/>
          </p:nvPr>
        </p:nvSpPr>
        <p:spPr>
          <a:xfrm>
            <a:off x="914400" y="1828800"/>
            <a:ext cx="2953512" cy="2176273"/>
          </a:xfrm>
          <a:prstGeom prst="rect">
            <a:avLst/>
          </a:prstGeom>
        </p:spPr>
        <p:txBody>
          <a:bodyPr/>
          <a:lstStyle>
            <a:lvl1pPr>
              <a:defRPr sz="2800"/>
            </a:lvl1pPr>
          </a:lstStyle>
          <a:p>
            <a:pPr/>
            <a:r>
              <a:t>Title Text</a:t>
            </a:r>
          </a:p>
        </p:txBody>
      </p:sp>
      <p:sp>
        <p:nvSpPr>
          <p:cNvPr id="85" name="Picture Placeholder 2"/>
          <p:cNvSpPr/>
          <p:nvPr>
            <p:ph type="pic" sz="half" idx="21"/>
          </p:nvPr>
        </p:nvSpPr>
        <p:spPr>
          <a:xfrm>
            <a:off x="4191000" y="2286000"/>
            <a:ext cx="4038600" cy="3352800"/>
          </a:xfrm>
          <a:prstGeom prst="rect">
            <a:avLst/>
          </a:prstGeom>
          <a:effectLst>
            <a:reflection blurRad="0" stA="30000" stPos="0" endA="0" endPos="40000" dist="0" dir="5400000" fadeDir="5400000" sx="100000" sy="-100000" kx="0" ky="0" algn="bl" rotWithShape="0"/>
          </a:effectLst>
        </p:spPr>
        <p:txBody>
          <a:bodyPr lIns="91439" rIns="91439">
            <a:noAutofit/>
          </a:bodyPr>
          <a:lstStyle/>
          <a:p>
            <a:pPr/>
          </a:p>
        </p:txBody>
      </p:sp>
      <p:sp>
        <p:nvSpPr>
          <p:cNvPr id="86" name="Body Level One…"/>
          <p:cNvSpPr txBox="1"/>
          <p:nvPr>
            <p:ph type="body" sz="quarter" idx="1"/>
          </p:nvPr>
        </p:nvSpPr>
        <p:spPr>
          <a:xfrm>
            <a:off x="914400" y="4059935"/>
            <a:ext cx="2953512" cy="2249425"/>
          </a:xfrm>
          <a:prstGeom prst="rect">
            <a:avLst/>
          </a:prstGeom>
        </p:spPr>
        <p:txBody>
          <a:bodyPr/>
          <a:lstStyle>
            <a:lvl1pPr marL="0" indent="0">
              <a:spcBef>
                <a:spcPts val="300"/>
              </a:spcBef>
              <a:buClrTx/>
              <a:buSzTx/>
              <a:buNone/>
              <a:defRPr sz="1400"/>
            </a:lvl1pPr>
            <a:lvl2pPr marL="0" indent="457200">
              <a:spcBef>
                <a:spcPts val="300"/>
              </a:spcBef>
              <a:buClrTx/>
              <a:buSzTx/>
              <a:buNone/>
              <a:defRPr sz="1400"/>
            </a:lvl2pPr>
            <a:lvl3pPr marL="0" indent="914400">
              <a:spcBef>
                <a:spcPts val="300"/>
              </a:spcBef>
              <a:buClrTx/>
              <a:buSzTx/>
              <a:buNone/>
              <a:defRPr sz="1400"/>
            </a:lvl3pPr>
            <a:lvl4pPr marL="0" indent="1371600">
              <a:spcBef>
                <a:spcPts val="300"/>
              </a:spcBef>
              <a:buClrTx/>
              <a:buSzTx/>
              <a:buNone/>
              <a:defRPr sz="1400"/>
            </a:lvl4pPr>
            <a:lvl5pPr marL="0" indent="1828800">
              <a:spcBef>
                <a:spcPts val="300"/>
              </a:spcBef>
              <a:buClrTx/>
              <a:buSz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242C33"/>
            </a:gs>
            <a:gs pos="64999">
              <a:srgbClr val="273037"/>
            </a:gs>
            <a:gs pos="100000">
              <a:srgbClr val="5E6A74"/>
            </a:gs>
          </a:gsLst>
          <a:lin ang="5400000" scaled="0"/>
        </a:gradFill>
      </p:bgPr>
    </p:bg>
    <p:spTree>
      <p:nvGrpSpPr>
        <p:cNvPr id="1" name=""/>
        <p:cNvGrpSpPr/>
        <p:nvPr/>
      </p:nvGrpSpPr>
      <p:grpSpPr>
        <a:xfrm>
          <a:off x="0" y="0"/>
          <a:ext cx="0" cy="0"/>
          <a:chOff x="0" y="0"/>
          <a:chExt cx="0" cy="0"/>
        </a:xfrm>
      </p:grpSpPr>
      <p:sp>
        <p:nvSpPr>
          <p:cNvPr id="2" name="Rectangle 9"/>
          <p:cNvSpPr/>
          <p:nvPr/>
        </p:nvSpPr>
        <p:spPr>
          <a:xfrm>
            <a:off x="8435268" y="573806"/>
            <a:ext cx="86237" cy="572317"/>
          </a:xfrm>
          <a:prstGeom prst="rect">
            <a:avLst/>
          </a:prstGeom>
          <a:solidFill>
            <a:srgbClr val="FF8600"/>
          </a:solidFill>
          <a:ln w="12700">
            <a:miter lim="400000"/>
          </a:ln>
        </p:spPr>
        <p:txBody>
          <a:bodyPr lIns="45719" rIns="45719" anchor="ctr"/>
          <a:lstStyle/>
          <a:p>
            <a:pPr algn="ctr">
              <a:defRPr>
                <a:solidFill>
                  <a:srgbClr val="FFFFFF"/>
                </a:solidFill>
              </a:defRPr>
            </a:pPr>
          </a:p>
        </p:txBody>
      </p:sp>
      <p:sp>
        <p:nvSpPr>
          <p:cNvPr id="3" name="Rectangle 10"/>
          <p:cNvSpPr/>
          <p:nvPr/>
        </p:nvSpPr>
        <p:spPr>
          <a:xfrm>
            <a:off x="8569418" y="573806"/>
            <a:ext cx="576073" cy="572317"/>
          </a:xfrm>
          <a:prstGeom prst="rect">
            <a:avLst/>
          </a:prstGeom>
          <a:solidFill>
            <a:srgbClr val="FF8600"/>
          </a:solidFill>
          <a:ln w="12700">
            <a:miter lim="400000"/>
          </a:ln>
        </p:spPr>
        <p:txBody>
          <a:bodyPr lIns="45719" rIns="45719" anchor="ctr"/>
          <a:lstStyle/>
          <a:p>
            <a:pPr algn="ctr">
              <a:defRPr>
                <a:solidFill>
                  <a:srgbClr val="FFFFFF"/>
                </a:solidFill>
              </a:defRPr>
            </a:pPr>
          </a:p>
        </p:txBody>
      </p:sp>
      <p:sp>
        <p:nvSpPr>
          <p:cNvPr id="4" name="Title Text"/>
          <p:cNvSpPr txBox="1"/>
          <p:nvPr>
            <p:ph type="title"/>
          </p:nvPr>
        </p:nvSpPr>
        <p:spPr>
          <a:xfrm>
            <a:off x="457200" y="0"/>
            <a:ext cx="8229600" cy="141763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rtl="1">
              <a:defRPr/>
            </a:lvl1pPr>
          </a:lstStyle>
          <a:p>
            <a:pPr/>
            <a:r>
              <a:t>Title Text</a:t>
            </a:r>
          </a:p>
        </p:txBody>
      </p:sp>
      <p:sp>
        <p:nvSpPr>
          <p:cNvPr id="5"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rtl="1">
              <a:defRPr/>
            </a:lvl1pPr>
            <a:lvl2pPr rtl="1">
              <a:defRPr/>
            </a:lvl2pPr>
            <a:lvl3pPr rtl="1">
              <a:defRPr/>
            </a:lvl3pPr>
            <a:lvl4pPr rtl="1">
              <a:defRPr/>
            </a:lvl4pPr>
            <a:lvl5pPr rtl="1">
              <a:defRPr/>
            </a:lvl5pPr>
          </a:lstStyle>
          <a:p>
            <a:pPr/>
            <a:r>
              <a:t>Body Level One</a:t>
            </a:r>
          </a:p>
          <a:p>
            <a:pPr lvl="1"/>
            <a:r>
              <a:t>Body Level Two</a:t>
            </a:r>
          </a:p>
          <a:p>
            <a:pPr lvl="2"/>
            <a:r>
              <a:t>Body Level Three</a:t>
            </a:r>
          </a:p>
          <a:p>
            <a:pPr lvl="3"/>
            <a:r>
              <a:t>Body Level Four</a:t>
            </a:r>
          </a:p>
          <a:p>
            <a:pPr lvl="4"/>
            <a:r>
              <a:t>Body Level Five</a:t>
            </a:r>
          </a:p>
        </p:txBody>
      </p:sp>
      <p:sp>
        <p:nvSpPr>
          <p:cNvPr id="6" name="Slide Number"/>
          <p:cNvSpPr txBox="1"/>
          <p:nvPr>
            <p:ph type="sldNum" sz="quarter" idx="2"/>
          </p:nvPr>
        </p:nvSpPr>
        <p:spPr>
          <a:xfrm>
            <a:off x="7981962" y="567545"/>
            <a:ext cx="273656" cy="264256"/>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1pPr>
      <a:lvl2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2pPr>
      <a:lvl3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3pPr>
      <a:lvl4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4pPr>
      <a:lvl5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b="0" baseline="0" cap="none" i="0" spc="0" strike="noStrike" sz="4000" u="none">
          <a:solidFill>
            <a:srgbClr val="FF8600"/>
          </a:solidFill>
          <a:uFillTx/>
          <a:latin typeface="+mn-lt"/>
          <a:ea typeface="+mn-ea"/>
          <a:cs typeface="+mn-cs"/>
          <a:sym typeface="Arial"/>
        </a:defRPr>
      </a:lvl9pPr>
    </p:titleStyle>
    <p:bodyStyle>
      <a:lvl1pPr marL="228600" marR="0" indent="-182879"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1pPr>
      <a:lvl2pPr marL="523239" marR="0" indent="-203199"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2pPr>
      <a:lvl3pPr marL="731519" marR="0" indent="-228600"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3pPr>
      <a:lvl4pPr marL="9927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4pPr>
      <a:lvl5pPr marL="12213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5pPr>
      <a:lvl6pPr marL="14499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6pPr>
      <a:lvl7pPr marL="16785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7pPr>
      <a:lvl8pPr marL="19071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8pPr>
      <a:lvl9pPr marL="2135777" marR="0" indent="-261257" algn="r" defTabSz="914400" rtl="0" latinLnBrk="0">
        <a:lnSpc>
          <a:spcPct val="100000"/>
        </a:lnSpc>
        <a:spcBef>
          <a:spcPts val="400"/>
        </a:spcBef>
        <a:spcAft>
          <a:spcPts val="0"/>
        </a:spcAft>
        <a:buClr>
          <a:srgbClr val="FF8600"/>
        </a:buClr>
        <a:buSzPct val="100000"/>
        <a:buFontTx/>
        <a:buChar char="▪"/>
        <a:tabLst/>
        <a:defRPr b="0" baseline="0" cap="none" i="0" spc="0" strike="noStrike" sz="2000" u="none">
          <a:solidFill>
            <a:srgbClr val="FFFFFF"/>
          </a:solidFill>
          <a:uFillTx/>
          <a:latin typeface="+mn-lt"/>
          <a:ea typeface="+mn-ea"/>
          <a:cs typeface="+mn-cs"/>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4.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5.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6.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7.jpeg"/></Relationships>

</file>

<file path=ppt/slides/_rels/slide19.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8.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9.jpeg"/></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2.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Title 1"/>
          <p:cNvSpPr txBox="1"/>
          <p:nvPr>
            <p:ph type="ctrTitle"/>
          </p:nvPr>
        </p:nvSpPr>
        <p:spPr>
          <a:xfrm>
            <a:off x="914400" y="2516623"/>
            <a:ext cx="7315200" cy="2595027"/>
          </a:xfrm>
          <a:prstGeom prst="rect">
            <a:avLst/>
          </a:prstGeom>
        </p:spPr>
        <p:txBody>
          <a:bodyPr/>
          <a:lstStyle/>
          <a:p>
            <a:pPr rtl="0">
              <a:defRPr b="1">
                <a:latin typeface="Times New Roman"/>
                <a:ea typeface="Times New Roman"/>
                <a:cs typeface="Times New Roman"/>
                <a:sym typeface="Times New Roman"/>
              </a:defRPr>
            </a:pPr>
            <a:r>
              <a:t>Elevators</a:t>
            </a:r>
            <a:br/>
          </a:p>
        </p:txBody>
      </p:sp>
      <p:sp>
        <p:nvSpPr>
          <p:cNvPr id="97" name="Subtitle 2"/>
          <p:cNvSpPr txBox="1"/>
          <p:nvPr>
            <p:ph type="subTitle" sz="quarter" idx="1"/>
          </p:nvPr>
        </p:nvSpPr>
        <p:spPr>
          <a:prstGeom prst="rect">
            <a:avLst/>
          </a:prstGeom>
        </p:spPr>
        <p:txBody>
          <a:bodyPr/>
          <a:lstStyle/>
          <a:p>
            <a:pPr rtl="0">
              <a:defRPr/>
            </a:pPr>
            <a:r>
              <a:t>Dr.Mohammed Alaraji</a:t>
            </a:r>
          </a:p>
          <a:p>
            <a:pPr rtl="0">
              <a:defRPr/>
            </a:pPr>
            <a:r>
              <a:t>B.D.S,F.I.B.M.S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7" name="IMG_3180.jpeg" descr="IMG_3180.jpeg"/>
          <p:cNvPicPr>
            <a:picLocks noChangeAspect="1"/>
          </p:cNvPicPr>
          <p:nvPr>
            <p:ph type="pic" idx="21"/>
          </p:nvPr>
        </p:nvPicPr>
        <p:blipFill>
          <a:blip r:embed="rId2">
            <a:extLst/>
          </a:blip>
          <a:srcRect l="16630" t="0" r="16630" b="0"/>
          <a:stretch>
            <a:fillRect/>
          </a:stretch>
        </p:blipFill>
        <p:spPr>
          <a:xfrm>
            <a:off x="1311072" y="274636"/>
            <a:ext cx="7076121" cy="5874516"/>
          </a:xfrm>
          <a:prstGeom prst="rect">
            <a:avLst/>
          </a:prstGeom>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IMG_3173.jpeg" descr="IMG_3173.jpeg"/>
          <p:cNvPicPr>
            <a:picLocks noChangeAspect="1"/>
          </p:cNvPicPr>
          <p:nvPr>
            <p:ph type="pic" idx="21"/>
          </p:nvPr>
        </p:nvPicPr>
        <p:blipFill>
          <a:blip r:embed="rId2">
            <a:extLst/>
          </a:blip>
          <a:srcRect l="1282" t="0" r="1282" b="0"/>
          <a:stretch>
            <a:fillRect/>
          </a:stretch>
        </p:blipFill>
        <p:spPr>
          <a:xfrm>
            <a:off x="1175940" y="609600"/>
            <a:ext cx="6792146" cy="5638762"/>
          </a:xfrm>
          <a:prstGeom prst="rect">
            <a:avLst/>
          </a:prstGeom>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Title 1"/>
          <p:cNvSpPr txBox="1"/>
          <p:nvPr>
            <p:ph type="title"/>
          </p:nvPr>
        </p:nvSpPr>
        <p:spPr>
          <a:xfrm>
            <a:off x="467543" y="404664"/>
            <a:ext cx="7819257" cy="1154098"/>
          </a:xfrm>
          <a:prstGeom prst="rect">
            <a:avLst/>
          </a:prstGeom>
        </p:spPr>
        <p:txBody>
          <a:bodyPr/>
          <a:lstStyle>
            <a:lvl1pPr>
              <a:defRPr b="1" sz="3200">
                <a:latin typeface="Times New Roman"/>
                <a:ea typeface="Times New Roman"/>
                <a:cs typeface="Times New Roman"/>
                <a:sym typeface="Times New Roman"/>
              </a:defRPr>
            </a:lvl1pPr>
          </a:lstStyle>
          <a:p>
            <a:pPr rtl="0">
              <a:defRPr/>
            </a:pPr>
            <a:r>
              <a:t>Mechanical principles of uses of elevators</a:t>
            </a:r>
          </a:p>
        </p:txBody>
      </p:sp>
      <p:sp>
        <p:nvSpPr>
          <p:cNvPr id="122" name="Content Placeholder 2"/>
          <p:cNvSpPr txBox="1"/>
          <p:nvPr>
            <p:ph type="body" idx="1"/>
          </p:nvPr>
        </p:nvSpPr>
        <p:spPr>
          <a:xfrm>
            <a:off x="914400" y="2204865"/>
            <a:ext cx="7315200" cy="4104497"/>
          </a:xfrm>
          <a:prstGeom prst="rect">
            <a:avLst/>
          </a:prstGeom>
        </p:spPr>
        <p:txBody>
          <a:bodyPr/>
          <a:lstStyle/>
          <a:p>
            <a:pPr marL="0" indent="45719" algn="just" rtl="0">
              <a:lnSpc>
                <a:spcPct val="150000"/>
              </a:lnSpc>
              <a:spcBef>
                <a:spcPts val="500"/>
              </a:spcBef>
              <a:buSzTx/>
              <a:buFont typeface="Wingdings"/>
              <a:buNone/>
              <a:defRPr sz="2400">
                <a:latin typeface="Times New Roman"/>
                <a:ea typeface="Times New Roman"/>
                <a:cs typeface="Times New Roman"/>
                <a:sym typeface="Times New Roman"/>
              </a:defRPr>
            </a:pPr>
            <a:r>
              <a:t>1- Lever principle. </a:t>
            </a:r>
          </a:p>
          <a:p>
            <a:pPr marL="0" indent="45719" algn="just" rtl="0">
              <a:lnSpc>
                <a:spcPct val="150000"/>
              </a:lnSpc>
              <a:spcBef>
                <a:spcPts val="500"/>
              </a:spcBef>
              <a:buSzTx/>
              <a:buFont typeface="Wingdings"/>
              <a:buNone/>
              <a:defRPr sz="2400">
                <a:latin typeface="Times New Roman"/>
                <a:ea typeface="Times New Roman"/>
                <a:cs typeface="Times New Roman"/>
                <a:sym typeface="Times New Roman"/>
              </a:defRPr>
            </a:pPr>
            <a:r>
              <a:t>2- Wedge principle. </a:t>
            </a:r>
          </a:p>
          <a:p>
            <a:pPr marL="0" indent="45719" algn="just" rtl="0">
              <a:lnSpc>
                <a:spcPct val="150000"/>
              </a:lnSpc>
              <a:spcBef>
                <a:spcPts val="500"/>
              </a:spcBef>
              <a:buSzTx/>
              <a:buFont typeface="Wingdings"/>
              <a:buNone/>
              <a:defRPr sz="2400">
                <a:latin typeface="Times New Roman"/>
                <a:ea typeface="Times New Roman"/>
                <a:cs typeface="Times New Roman"/>
                <a:sym typeface="Times New Roman"/>
              </a:defRPr>
            </a:pPr>
            <a:r>
              <a:t>3- Wheel and axle principle. </a:t>
            </a:r>
          </a:p>
          <a:p>
            <a:pPr marL="0" indent="45719" algn="just" rtl="0">
              <a:lnSpc>
                <a:spcPct val="150000"/>
              </a:lnSpc>
              <a:spcBef>
                <a:spcPts val="500"/>
              </a:spcBef>
              <a:buSzTx/>
              <a:buFont typeface="Wingdings"/>
              <a:buNone/>
              <a:defRPr sz="2400">
                <a:latin typeface="Times New Roman"/>
                <a:ea typeface="Times New Roman"/>
                <a:cs typeface="Times New Roman"/>
                <a:sym typeface="Times New Roman"/>
              </a:defRPr>
            </a:pPr>
            <a:r>
              <a:t>4- Combination of these principles.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Lever Principle"/>
          <p:cNvSpPr txBox="1"/>
          <p:nvPr>
            <p:ph type="title"/>
          </p:nvPr>
        </p:nvSpPr>
        <p:spPr>
          <a:xfrm>
            <a:off x="650708" y="479808"/>
            <a:ext cx="7315201" cy="1154098"/>
          </a:xfrm>
          <a:prstGeom prst="rect">
            <a:avLst/>
          </a:prstGeom>
        </p:spPr>
        <p:txBody>
          <a:bodyPr/>
          <a:lstStyle/>
          <a:p>
            <a:pPr rtl="0">
              <a:defRPr/>
            </a:pPr>
            <a:r>
              <a:t>Lever Principle</a:t>
            </a:r>
          </a:p>
        </p:txBody>
      </p:sp>
      <p:sp>
        <p:nvSpPr>
          <p:cNvPr id="125" name="This is the most commonly used principle or technique used with Dental elevators. The Lever principle comes with three basic components – Fulcrum, Effort and Load. Elevator is the lever of first order or Class I lever. Fulcrum is positioned between the E"/>
          <p:cNvSpPr txBox="1"/>
          <p:nvPr>
            <p:ph type="body" idx="1"/>
          </p:nvPr>
        </p:nvSpPr>
        <p:spPr>
          <a:xfrm>
            <a:off x="914400" y="2283018"/>
            <a:ext cx="7315200" cy="3539528"/>
          </a:xfrm>
          <a:prstGeom prst="rect">
            <a:avLst/>
          </a:prstGeom>
        </p:spPr>
        <p:txBody>
          <a:bodyPr/>
          <a:lstStyle/>
          <a:p>
            <a:pPr algn="l" rtl="0">
              <a:defRPr/>
            </a:pPr>
            <a:r>
              <a:t>This is the most commonly used principle or technique used with Dental elevators. The Lever principle comes with three basic components – Fulcrum, Effort and Load. Elevator is the lever of first order or Class I lever. Fulcrum is positioned between the Effort and Resistance.</a:t>
            </a:r>
          </a:p>
          <a:p>
            <a:pPr algn="l" rtl="0">
              <a:defRPr/>
            </a:pPr>
            <a:r>
              <a:t>When used with Elevators, the handle of the elevator is the Effort while the tip of the blade is the working end applies the load to the tooth where it is engaged in.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7" name="IMG_3179.jpeg" descr="IMG_3179.jpeg"/>
          <p:cNvPicPr>
            <a:picLocks noChangeAspect="1"/>
          </p:cNvPicPr>
          <p:nvPr>
            <p:ph type="pic" idx="21"/>
          </p:nvPr>
        </p:nvPicPr>
        <p:blipFill>
          <a:blip r:embed="rId2">
            <a:extLst/>
          </a:blip>
          <a:srcRect l="13060" t="0" r="13060" b="0"/>
          <a:stretch>
            <a:fillRect/>
          </a:stretch>
        </p:blipFill>
        <p:spPr>
          <a:xfrm>
            <a:off x="1257101" y="520723"/>
            <a:ext cx="6629875" cy="5504046"/>
          </a:xfrm>
          <a:prstGeom prst="rect">
            <a:avLst/>
          </a:prstGeom>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Wedge Principle"/>
          <p:cNvSpPr txBox="1"/>
          <p:nvPr>
            <p:ph type="title"/>
          </p:nvPr>
        </p:nvSpPr>
        <p:spPr>
          <a:xfrm>
            <a:off x="1072153" y="-98285"/>
            <a:ext cx="7315201" cy="1154098"/>
          </a:xfrm>
          <a:prstGeom prst="rect">
            <a:avLst/>
          </a:prstGeom>
        </p:spPr>
        <p:txBody>
          <a:bodyPr/>
          <a:lstStyle/>
          <a:p>
            <a:pPr rtl="0">
              <a:defRPr/>
            </a:pPr>
            <a:r>
              <a:t>Wedge Principle</a:t>
            </a:r>
          </a:p>
        </p:txBody>
      </p:sp>
      <p:sp>
        <p:nvSpPr>
          <p:cNvPr id="130" name="A Wedge basically expands, splits and displaces the object that receives the force.…"/>
          <p:cNvSpPr txBox="1"/>
          <p:nvPr>
            <p:ph type="body" idx="1"/>
          </p:nvPr>
        </p:nvSpPr>
        <p:spPr>
          <a:xfrm>
            <a:off x="189248" y="1512229"/>
            <a:ext cx="8461245" cy="5141959"/>
          </a:xfrm>
          <a:prstGeom prst="rect">
            <a:avLst/>
          </a:prstGeom>
        </p:spPr>
        <p:txBody>
          <a:bodyPr/>
          <a:lstStyle/>
          <a:p>
            <a:pPr algn="l" rtl="0">
              <a:defRPr/>
            </a:pPr>
            <a:r>
              <a:t>A Wedge basically expands, splits and displaces the object that receives the force. </a:t>
            </a:r>
          </a:p>
          <a:p>
            <a:pPr algn="l" rtl="0">
              <a:defRPr/>
            </a:pPr>
            <a:r>
              <a:t>The Wedge (Elevator) is forced or pushed into the space between the root and the bone parallel to the long axis of the root. The force is applied on the base of the plane which turns this resistance into force on the slant side.</a:t>
            </a:r>
          </a:p>
          <a:p>
            <a:pPr algn="l" rtl="0">
              <a:defRPr/>
            </a:pPr>
            <a:r>
              <a:t>Wedge principle is used by positioning a straight elevator tip between the tooth and the alveolar bone and applying slow and constant apical pressure to tear the periodontal ligament attachment from the bone and luxating the root or tooth.</a:t>
            </a:r>
          </a:p>
          <a:p>
            <a:pPr algn="l" rtl="0">
              <a:defRPr/>
            </a:pPr>
            <a:r>
              <a:t>this expands the bony socket leading to separation of the PDL ligament from the bone leading to luxation of the tooth.</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Wedge principle"/>
          <p:cNvSpPr txBox="1"/>
          <p:nvPr>
            <p:ph type="title"/>
          </p:nvPr>
        </p:nvSpPr>
        <p:spPr>
          <a:xfrm>
            <a:off x="275455" y="287220"/>
            <a:ext cx="3440328" cy="2176273"/>
          </a:xfrm>
          <a:prstGeom prst="rect">
            <a:avLst/>
          </a:prstGeom>
        </p:spPr>
        <p:txBody>
          <a:bodyPr/>
          <a:lstStyle>
            <a:lvl1pPr indent="45719" algn="just">
              <a:lnSpc>
                <a:spcPct val="150000"/>
              </a:lnSpc>
              <a:spcBef>
                <a:spcPts val="500"/>
              </a:spcBef>
              <a:buClr>
                <a:srgbClr val="FF8600"/>
              </a:buClr>
              <a:buFont typeface="Wingdings"/>
              <a:defRPr sz="2400">
                <a:solidFill>
                  <a:srgbClr val="FFFFFF"/>
                </a:solidFill>
                <a:latin typeface="Times New Roman"/>
                <a:ea typeface="Times New Roman"/>
                <a:cs typeface="Times New Roman"/>
                <a:sym typeface="Times New Roman"/>
              </a:defRPr>
            </a:lvl1pPr>
          </a:lstStyle>
          <a:p>
            <a:pPr rtl="0">
              <a:defRPr/>
            </a:pPr>
            <a:r>
              <a:t>Wedge principle</a:t>
            </a:r>
          </a:p>
        </p:txBody>
      </p:sp>
      <p:pic>
        <p:nvPicPr>
          <p:cNvPr id="133" name="IMG_3176.png" descr="IMG_3176.png"/>
          <p:cNvPicPr>
            <a:picLocks noChangeAspect="1"/>
          </p:cNvPicPr>
          <p:nvPr>
            <p:ph type="pic" idx="21"/>
          </p:nvPr>
        </p:nvPicPr>
        <p:blipFill>
          <a:blip r:embed="rId2">
            <a:extLst/>
          </a:blip>
          <a:srcRect l="0" t="28" r="0" b="28"/>
          <a:stretch>
            <a:fillRect/>
          </a:stretch>
        </p:blipFill>
        <p:spPr>
          <a:xfrm>
            <a:off x="2771124" y="1696617"/>
            <a:ext cx="5458476" cy="4531566"/>
          </a:xfrm>
          <a:prstGeom prst="rect">
            <a:avLst/>
          </a:prstGeom>
        </p:spPr>
      </p:pic>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Wheel and Axle Principle"/>
          <p:cNvSpPr txBox="1"/>
          <p:nvPr>
            <p:ph type="title"/>
          </p:nvPr>
        </p:nvSpPr>
        <p:spPr>
          <a:xfrm>
            <a:off x="731844" y="282916"/>
            <a:ext cx="7315201" cy="1154098"/>
          </a:xfrm>
          <a:prstGeom prst="rect">
            <a:avLst/>
          </a:prstGeom>
        </p:spPr>
        <p:txBody>
          <a:bodyPr/>
          <a:lstStyle/>
          <a:p>
            <a:pPr rtl="0">
              <a:defRPr/>
            </a:pPr>
            <a:r>
              <a:t>Wheel and Axle Principle</a:t>
            </a:r>
          </a:p>
        </p:txBody>
      </p:sp>
      <p:sp>
        <p:nvSpPr>
          <p:cNvPr id="136" name="It is the most aggressive of the three principles, the force is applied to the circumference of the wheel which turns the axle to raise the weight or the tooth. The main use of Wheel and Axle principle is done by Crossbar Elevators which engage into the "/>
          <p:cNvSpPr txBox="1"/>
          <p:nvPr>
            <p:ph type="body" idx="1"/>
          </p:nvPr>
        </p:nvSpPr>
        <p:spPr>
          <a:xfrm>
            <a:off x="290669" y="1862126"/>
            <a:ext cx="8197551" cy="4447235"/>
          </a:xfrm>
          <a:prstGeom prst="rect">
            <a:avLst/>
          </a:prstGeom>
        </p:spPr>
        <p:txBody>
          <a:bodyPr/>
          <a:lstStyle/>
          <a:p>
            <a:pPr algn="l" rtl="0">
              <a:defRPr/>
            </a:pPr>
            <a:r>
              <a:t>It is the most aggressive of the three principles, the force is applied to the circumference of the wheel which turns the axle to raise the weight or the tooth. The main use of Wheel and Axle principle is done by Crossbar Elevators which engage into the space between the root and the bone, the handle is at right angle to the shank which is rotated .</a:t>
            </a:r>
          </a:p>
          <a:p>
            <a:pPr algn="l" rtl="0">
              <a:defRPr/>
            </a:pPr>
            <a:r>
              <a:t>If applied in an improper manner, it will lead to fracture of mandible as the amount of force applied is more due to the right angle positioning of the handle to the shank.</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Wheel and axle principle"/>
          <p:cNvSpPr txBox="1"/>
          <p:nvPr>
            <p:ph type="title"/>
          </p:nvPr>
        </p:nvSpPr>
        <p:spPr>
          <a:xfrm>
            <a:off x="285597" y="-228172"/>
            <a:ext cx="3450470" cy="2176273"/>
          </a:xfrm>
          <a:prstGeom prst="rect">
            <a:avLst/>
          </a:prstGeom>
        </p:spPr>
        <p:txBody>
          <a:bodyPr/>
          <a:lstStyle>
            <a:lvl1pPr indent="45719" algn="just">
              <a:lnSpc>
                <a:spcPct val="150000"/>
              </a:lnSpc>
              <a:spcBef>
                <a:spcPts val="500"/>
              </a:spcBef>
              <a:buClr>
                <a:srgbClr val="FF8600"/>
              </a:buClr>
              <a:buFont typeface="Wingdings"/>
              <a:defRPr sz="2400">
                <a:solidFill>
                  <a:srgbClr val="FFFFFF"/>
                </a:solidFill>
                <a:latin typeface="Times New Roman"/>
                <a:ea typeface="Times New Roman"/>
                <a:cs typeface="Times New Roman"/>
                <a:sym typeface="Times New Roman"/>
              </a:defRPr>
            </a:lvl1pPr>
          </a:lstStyle>
          <a:p>
            <a:pPr rtl="0">
              <a:defRPr/>
            </a:pPr>
            <a:r>
              <a:t>Wheel and axle principle</a:t>
            </a:r>
          </a:p>
        </p:txBody>
      </p:sp>
      <p:pic>
        <p:nvPicPr>
          <p:cNvPr id="139" name="IMG_3177.jpeg" descr="IMG_3177.jpeg"/>
          <p:cNvPicPr>
            <a:picLocks noChangeAspect="1"/>
          </p:cNvPicPr>
          <p:nvPr>
            <p:ph type="pic" idx="21"/>
          </p:nvPr>
        </p:nvPicPr>
        <p:blipFill>
          <a:blip r:embed="rId2">
            <a:extLst/>
          </a:blip>
          <a:srcRect l="0" t="1311" r="0" b="1311"/>
          <a:stretch>
            <a:fillRect/>
          </a:stretch>
        </p:blipFill>
        <p:spPr>
          <a:xfrm>
            <a:off x="2847477" y="2122388"/>
            <a:ext cx="5184067" cy="4303755"/>
          </a:xfrm>
          <a:prstGeom prst="rect">
            <a:avLst/>
          </a:prstGeom>
        </p:spPr>
      </p:pic>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Crossbar elevator"/>
          <p:cNvSpPr txBox="1"/>
          <p:nvPr>
            <p:ph type="title"/>
          </p:nvPr>
        </p:nvSpPr>
        <p:spPr>
          <a:xfrm>
            <a:off x="589856" y="-939958"/>
            <a:ext cx="2953513" cy="2176273"/>
          </a:xfrm>
          <a:prstGeom prst="rect">
            <a:avLst/>
          </a:prstGeom>
        </p:spPr>
        <p:txBody>
          <a:bodyPr/>
          <a:lstStyle/>
          <a:p>
            <a:pPr rtl="0">
              <a:defRPr/>
            </a:pPr>
            <a:r>
              <a:t>Crossbar elevator </a:t>
            </a:r>
          </a:p>
        </p:txBody>
      </p:sp>
      <p:pic>
        <p:nvPicPr>
          <p:cNvPr id="142" name="IMG_3185.jpeg" descr="IMG_3185.jpeg"/>
          <p:cNvPicPr>
            <a:picLocks noChangeAspect="1"/>
          </p:cNvPicPr>
          <p:nvPr>
            <p:ph type="pic" idx="21"/>
          </p:nvPr>
        </p:nvPicPr>
        <p:blipFill>
          <a:blip r:embed="rId2">
            <a:extLst/>
          </a:blip>
          <a:srcRect l="0" t="8490" r="0" b="8490"/>
          <a:stretch>
            <a:fillRect/>
          </a:stretch>
        </p:blipFill>
        <p:spPr>
          <a:xfrm>
            <a:off x="2867473" y="1736611"/>
            <a:ext cx="5362127" cy="4451578"/>
          </a:xfrm>
          <a:prstGeom prst="rect">
            <a:avLst/>
          </a:prstGeom>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Content Placeholder 2"/>
          <p:cNvSpPr txBox="1"/>
          <p:nvPr>
            <p:ph type="body" idx="1"/>
          </p:nvPr>
        </p:nvSpPr>
        <p:spPr>
          <a:prstGeom prst="rect">
            <a:avLst/>
          </a:prstGeom>
        </p:spPr>
        <p:txBody>
          <a:bodyPr/>
          <a:lstStyle>
            <a:lvl1pPr marL="0" indent="45719" algn="just">
              <a:lnSpc>
                <a:spcPct val="150000"/>
              </a:lnSpc>
              <a:buSzTx/>
              <a:buFont typeface="Wingdings"/>
              <a:buNone/>
              <a:defRPr>
                <a:latin typeface="Times New Roman"/>
                <a:ea typeface="Times New Roman"/>
                <a:cs typeface="Times New Roman"/>
                <a:sym typeface="Times New Roman"/>
              </a:defRPr>
            </a:lvl1pPr>
          </a:lstStyle>
          <a:p>
            <a:pPr rtl="0">
              <a:defRPr/>
            </a:pPr>
            <a:r>
              <a:t>Are (exo-levers), instrument designed to elevate or luxate the teeth or roots from their bony socket in closed or surgical method of extraction to force a tooth or root along the line of withdrawal</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4" name="IMG_3184.jpeg" descr="IMG_3184.jpeg"/>
          <p:cNvPicPr>
            <a:picLocks noChangeAspect="1"/>
          </p:cNvPicPr>
          <p:nvPr>
            <p:ph type="pic" idx="21"/>
          </p:nvPr>
        </p:nvPicPr>
        <p:blipFill>
          <a:blip r:embed="rId2">
            <a:extLst/>
          </a:blip>
          <a:srcRect l="16150" t="0" r="16150" b="0"/>
          <a:stretch>
            <a:fillRect/>
          </a:stretch>
        </p:blipFill>
        <p:spPr>
          <a:xfrm>
            <a:off x="1115020" y="559196"/>
            <a:ext cx="6913849" cy="5739800"/>
          </a:xfrm>
          <a:prstGeom prst="rect">
            <a:avLst/>
          </a:prstGeom>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Thank you"/>
          <p:cNvSpPr txBox="1"/>
          <p:nvPr>
            <p:ph type="ctrTitle"/>
          </p:nvPr>
        </p:nvSpPr>
        <p:spPr>
          <a:prstGeom prst="rect">
            <a:avLst/>
          </a:prstGeom>
        </p:spPr>
        <p:txBody>
          <a:bodyPr/>
          <a:lstStyle/>
          <a:p>
            <a:pPr rtl="0">
              <a:defRPr/>
            </a:pPr>
            <a:r>
              <a:t>Thank you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Title 1"/>
          <p:cNvSpPr txBox="1"/>
          <p:nvPr>
            <p:ph type="title"/>
          </p:nvPr>
        </p:nvSpPr>
        <p:spPr>
          <a:xfrm>
            <a:off x="683568" y="620687"/>
            <a:ext cx="7315201" cy="1154098"/>
          </a:xfrm>
          <a:prstGeom prst="rect">
            <a:avLst/>
          </a:prstGeom>
        </p:spPr>
        <p:txBody>
          <a:bodyPr/>
          <a:lstStyle>
            <a:lvl1pPr>
              <a:defRPr b="1">
                <a:latin typeface="Times New Roman"/>
                <a:ea typeface="Times New Roman"/>
                <a:cs typeface="Times New Roman"/>
                <a:sym typeface="Times New Roman"/>
              </a:defRPr>
            </a:lvl1pPr>
          </a:lstStyle>
          <a:p>
            <a:pPr rtl="0">
              <a:defRPr/>
            </a:pPr>
            <a:r>
              <a:t>Line of withdrawal</a:t>
            </a:r>
          </a:p>
        </p:txBody>
      </p:sp>
      <p:sp>
        <p:nvSpPr>
          <p:cNvPr id="102" name="Content Placeholder 2"/>
          <p:cNvSpPr txBox="1"/>
          <p:nvPr>
            <p:ph type="body" idx="1"/>
          </p:nvPr>
        </p:nvSpPr>
        <p:spPr>
          <a:prstGeom prst="rect">
            <a:avLst/>
          </a:prstGeom>
        </p:spPr>
        <p:txBody>
          <a:bodyPr/>
          <a:lstStyle>
            <a:lvl1pPr algn="just">
              <a:lnSpc>
                <a:spcPct val="150000"/>
              </a:lnSpc>
              <a:defRPr>
                <a:latin typeface="Times New Roman"/>
                <a:ea typeface="Times New Roman"/>
                <a:cs typeface="Times New Roman"/>
                <a:sym typeface="Times New Roman"/>
              </a:defRPr>
            </a:lvl1pPr>
          </a:lstStyle>
          <a:p>
            <a:pPr rtl="0">
              <a:defRPr/>
            </a:pPr>
            <a:r>
              <a:t> Is the path along which the tooth or root will move out of its socket when minimal force is applied to it, and this line is primarily determined by root pattern (long axis of the tooth).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4" name="IMG_3183.jpeg" descr="IMG_3183.jpeg"/>
          <p:cNvPicPr>
            <a:picLocks noChangeAspect="1"/>
          </p:cNvPicPr>
          <p:nvPr>
            <p:ph type="pic" idx="21"/>
          </p:nvPr>
        </p:nvPicPr>
        <p:blipFill>
          <a:blip r:embed="rId2">
            <a:extLst/>
          </a:blip>
          <a:srcRect l="3825" t="0" r="3825" b="0"/>
          <a:stretch>
            <a:fillRect/>
          </a:stretch>
        </p:blipFill>
        <p:spPr>
          <a:xfrm>
            <a:off x="1246981" y="668535"/>
            <a:ext cx="6650158" cy="5520887"/>
          </a:xfrm>
          <a:prstGeom prst="rect">
            <a:avLst/>
          </a:prstGeom>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Title 1"/>
          <p:cNvSpPr txBox="1"/>
          <p:nvPr>
            <p:ph type="title"/>
          </p:nvPr>
        </p:nvSpPr>
        <p:spPr>
          <a:xfrm>
            <a:off x="683568" y="836712"/>
            <a:ext cx="7315201" cy="1154098"/>
          </a:xfrm>
          <a:prstGeom prst="rect">
            <a:avLst/>
          </a:prstGeom>
        </p:spPr>
        <p:txBody>
          <a:bodyPr/>
          <a:lstStyle>
            <a:lvl1pPr>
              <a:defRPr b="1">
                <a:latin typeface="Times New Roman"/>
                <a:ea typeface="Times New Roman"/>
                <a:cs typeface="Times New Roman"/>
                <a:sym typeface="Times New Roman"/>
              </a:defRPr>
            </a:lvl1pPr>
          </a:lstStyle>
          <a:p>
            <a:pPr rtl="0">
              <a:defRPr/>
            </a:pPr>
            <a:r>
              <a:t>Point of application</a:t>
            </a:r>
          </a:p>
        </p:txBody>
      </p:sp>
      <p:sp>
        <p:nvSpPr>
          <p:cNvPr id="107" name="Content Placeholder 2"/>
          <p:cNvSpPr txBox="1"/>
          <p:nvPr>
            <p:ph type="body" idx="1"/>
          </p:nvPr>
        </p:nvSpPr>
        <p:spPr>
          <a:prstGeom prst="rect">
            <a:avLst/>
          </a:prstGeom>
        </p:spPr>
        <p:txBody>
          <a:bodyPr/>
          <a:lstStyle>
            <a:lvl1pPr algn="just">
              <a:lnSpc>
                <a:spcPct val="150000"/>
              </a:lnSpc>
              <a:defRPr>
                <a:latin typeface="Times New Roman"/>
                <a:ea typeface="Times New Roman"/>
                <a:cs typeface="Times New Roman"/>
                <a:sym typeface="Times New Roman"/>
              </a:defRPr>
            </a:lvl1pPr>
          </a:lstStyle>
          <a:p>
            <a:pPr rtl="0">
              <a:defRPr/>
            </a:pPr>
            <a:r>
              <a:t> Is the site on the root at which force must be applied to effect delivery, it is determined by the line of withdrawal. We have buccal point of application, distal point of application, and mesial point of application.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9" name="IMG_3182.jpeg" descr="IMG_3182.jpeg"/>
          <p:cNvPicPr>
            <a:picLocks noChangeAspect="1"/>
          </p:cNvPicPr>
          <p:nvPr>
            <p:ph type="pic" idx="21"/>
          </p:nvPr>
        </p:nvPicPr>
        <p:blipFill>
          <a:blip r:embed="rId2">
            <a:extLst/>
          </a:blip>
          <a:srcRect l="4829" t="0" r="4829" b="0"/>
          <a:stretch>
            <a:fillRect/>
          </a:stretch>
        </p:blipFill>
        <p:spPr>
          <a:xfrm>
            <a:off x="1249828" y="845457"/>
            <a:ext cx="6482816" cy="5381960"/>
          </a:xfrm>
          <a:prstGeom prst="rect">
            <a:avLst/>
          </a:prstGeom>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Title 1"/>
          <p:cNvSpPr txBox="1"/>
          <p:nvPr>
            <p:ph type="ctrTitle"/>
          </p:nvPr>
        </p:nvSpPr>
        <p:spPr>
          <a:xfrm>
            <a:off x="914400" y="2516623"/>
            <a:ext cx="7315200" cy="2595027"/>
          </a:xfrm>
          <a:prstGeom prst="rect">
            <a:avLst/>
          </a:prstGeom>
        </p:spPr>
        <p:txBody>
          <a:bodyPr/>
          <a:lstStyle>
            <a:lvl1pPr>
              <a:defRPr b="1">
                <a:latin typeface="Times New Roman"/>
                <a:ea typeface="Times New Roman"/>
                <a:cs typeface="Times New Roman"/>
                <a:sym typeface="Times New Roman"/>
              </a:defRPr>
            </a:lvl1pPr>
          </a:lstStyle>
          <a:p>
            <a:pPr rtl="0">
              <a:defRPr/>
            </a:pPr>
            <a:r>
              <a:t>Parts of elevators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Content Placeholder 2"/>
          <p:cNvSpPr txBox="1"/>
          <p:nvPr>
            <p:ph type="body" idx="1"/>
          </p:nvPr>
        </p:nvSpPr>
        <p:spPr>
          <a:xfrm>
            <a:off x="467544" y="692695"/>
            <a:ext cx="7834063" cy="5256626"/>
          </a:xfrm>
          <a:prstGeom prst="rect">
            <a:avLst/>
          </a:prstGeom>
        </p:spPr>
        <p:txBody>
          <a:bodyPr/>
          <a:lstStyle/>
          <a:p>
            <a:pPr marL="0" indent="45719" algn="just" rtl="0">
              <a:lnSpc>
                <a:spcPct val="150000"/>
              </a:lnSpc>
              <a:spcBef>
                <a:spcPts val="800"/>
              </a:spcBef>
              <a:buSzTx/>
              <a:buFont typeface="Wingdings"/>
              <a:buNone/>
              <a:defRPr b="1" sz="3600">
                <a:solidFill>
                  <a:srgbClr val="FF0000"/>
                </a:solidFill>
                <a:latin typeface="Times New Roman"/>
                <a:ea typeface="Times New Roman"/>
                <a:cs typeface="Times New Roman"/>
                <a:sym typeface="Times New Roman"/>
              </a:defRPr>
            </a:pPr>
            <a:r>
              <a:t> All elevators have the following parts:</a:t>
            </a:r>
          </a:p>
          <a:p>
            <a:pPr marL="0" indent="45719" algn="just" rtl="0">
              <a:lnSpc>
                <a:spcPct val="150000"/>
              </a:lnSpc>
              <a:buSzTx/>
              <a:buFont typeface="Wingdings"/>
              <a:buNone/>
              <a:defRPr b="1">
                <a:latin typeface="Times New Roman"/>
                <a:ea typeface="Times New Roman"/>
                <a:cs typeface="Times New Roman"/>
                <a:sym typeface="Times New Roman"/>
              </a:defRPr>
            </a:pPr>
            <a:r>
              <a:t>I-Handle:</a:t>
            </a:r>
            <a:r>
              <a:rPr b="0"/>
              <a:t> This may be a continuation of shank or at right angle to it. </a:t>
            </a:r>
            <a:endParaRPr b="0"/>
          </a:p>
          <a:p>
            <a:pPr marL="0" indent="45719" algn="just" rtl="0">
              <a:lnSpc>
                <a:spcPct val="150000"/>
              </a:lnSpc>
              <a:buSzTx/>
              <a:buFont typeface="Wingdings"/>
              <a:buNone/>
              <a:defRPr b="1">
                <a:latin typeface="Times New Roman"/>
                <a:ea typeface="Times New Roman"/>
                <a:cs typeface="Times New Roman"/>
                <a:sym typeface="Times New Roman"/>
              </a:defRPr>
            </a:pPr>
            <a:r>
              <a:t>II - Shank. </a:t>
            </a:r>
          </a:p>
          <a:p>
            <a:pPr marL="0" indent="45719" algn="just" rtl="0">
              <a:lnSpc>
                <a:spcPct val="150000"/>
              </a:lnSpc>
              <a:buSzTx/>
              <a:buFont typeface="Wingdings"/>
              <a:buNone/>
              <a:defRPr b="1">
                <a:latin typeface="Times New Roman"/>
                <a:ea typeface="Times New Roman"/>
                <a:cs typeface="Times New Roman"/>
                <a:sym typeface="Times New Roman"/>
              </a:defRPr>
            </a:pPr>
            <a:r>
              <a:t>III. Blade:</a:t>
            </a:r>
            <a:r>
              <a:rPr b="0"/>
              <a:t> This part engages the crown or root and transmit force to the tooth, bone or both. The working side of the blade is either concave or flat.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5" name="IMG_3181.jpeg" descr="IMG_3181.jpeg"/>
          <p:cNvPicPr>
            <a:picLocks noChangeAspect="1"/>
          </p:cNvPicPr>
          <p:nvPr>
            <p:ph type="pic" idx="21"/>
          </p:nvPr>
        </p:nvPicPr>
        <p:blipFill>
          <a:blip r:embed="rId2">
            <a:extLst/>
          </a:blip>
          <a:srcRect l="4829" t="0" r="4829" b="0"/>
          <a:stretch>
            <a:fillRect/>
          </a:stretch>
        </p:blipFill>
        <p:spPr>
          <a:xfrm>
            <a:off x="1216421" y="365340"/>
            <a:ext cx="6711010" cy="5571405"/>
          </a:xfrm>
          <a:prstGeom prst="rect">
            <a:avLst/>
          </a:prstGeom>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Perspective">
  <a:themeElements>
    <a:clrScheme name="Perspective">
      <a:dk1>
        <a:srgbClr val="000000"/>
      </a:dk1>
      <a:lt1>
        <a:srgbClr val="FFFFFF"/>
      </a:lt1>
      <a:dk2>
        <a:srgbClr val="A7A7A7"/>
      </a:dk2>
      <a:lt2>
        <a:srgbClr val="535353"/>
      </a:lt2>
      <a:accent1>
        <a:srgbClr val="838D9B"/>
      </a:accent1>
      <a:accent2>
        <a:srgbClr val="D2610C"/>
      </a:accent2>
      <a:accent3>
        <a:srgbClr val="80716A"/>
      </a:accent3>
      <a:accent4>
        <a:srgbClr val="94147C"/>
      </a:accent4>
      <a:accent5>
        <a:srgbClr val="5D5AD2"/>
      </a:accent5>
      <a:accent6>
        <a:srgbClr val="6F6C7D"/>
      </a:accent6>
      <a:hlink>
        <a:srgbClr val="0000FF"/>
      </a:hlink>
      <a:folHlink>
        <a:srgbClr val="FF00FF"/>
      </a:folHlink>
    </a:clrScheme>
    <a:fontScheme name="Perspective">
      <a:majorFont>
        <a:latin typeface="Helvetica"/>
        <a:ea typeface="Helvetica"/>
        <a:cs typeface="Helvetica"/>
      </a:majorFont>
      <a:minorFont>
        <a:latin typeface="Arial"/>
        <a:ea typeface="Arial"/>
        <a:cs typeface="Arial"/>
      </a:minorFont>
    </a:fontScheme>
    <a:fmtScheme name="Perspec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38100" dir="5400000">
              <a:srgbClr val="000000">
                <a:alpha val="48000"/>
              </a:srgbClr>
            </a:outerShdw>
          </a:effectLst>
        </a:effectStyle>
        <a:effectStyle>
          <a:effectLst>
            <a:outerShdw sx="100000" sy="100000" kx="0" ky="0" algn="b" rotWithShape="0" blurRad="50800" dist="38100" dir="5400000">
              <a:srgbClr val="000000">
                <a:alpha val="48000"/>
              </a:srgbClr>
            </a:outerShdw>
          </a:effectLst>
        </a:effectStyle>
        <a:effectStyle>
          <a:effectLst>
            <a:outerShdw sx="100000" sy="100000" kx="0" ky="0" algn="b" rotWithShape="0" blurRad="50800" dist="38100" dir="5400000">
              <a:srgbClr val="000000">
                <a:alpha val="2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sx="100000" sy="100000" kx="0" ky="0" algn="b" rotWithShape="0" blurRad="50800" dist="38100" dir="5400000">
            <a:srgbClr val="000000">
              <a:alpha val="4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9050" cap="flat">
          <a:solidFill>
            <a:schemeClr val="accent1"/>
          </a:solidFill>
          <a:prstDash val="solid"/>
          <a:round/>
        </a:ln>
        <a:effectLst>
          <a:outerShdw sx="100000" sy="100000" kx="0" ky="0" algn="b" rotWithShape="0" blurRad="50800" dist="38100" dir="5400000">
            <a:srgbClr val="000000">
              <a:alpha val="2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erspective">
  <a:themeElements>
    <a:clrScheme name="Perspective">
      <a:dk1>
        <a:srgbClr val="000000"/>
      </a:dk1>
      <a:lt1>
        <a:srgbClr val="FFFFFF"/>
      </a:lt1>
      <a:dk2>
        <a:srgbClr val="A7A7A7"/>
      </a:dk2>
      <a:lt2>
        <a:srgbClr val="535353"/>
      </a:lt2>
      <a:accent1>
        <a:srgbClr val="838D9B"/>
      </a:accent1>
      <a:accent2>
        <a:srgbClr val="D2610C"/>
      </a:accent2>
      <a:accent3>
        <a:srgbClr val="80716A"/>
      </a:accent3>
      <a:accent4>
        <a:srgbClr val="94147C"/>
      </a:accent4>
      <a:accent5>
        <a:srgbClr val="5D5AD2"/>
      </a:accent5>
      <a:accent6>
        <a:srgbClr val="6F6C7D"/>
      </a:accent6>
      <a:hlink>
        <a:srgbClr val="0000FF"/>
      </a:hlink>
      <a:folHlink>
        <a:srgbClr val="FF00FF"/>
      </a:folHlink>
    </a:clrScheme>
    <a:fontScheme name="Perspective">
      <a:majorFont>
        <a:latin typeface="Helvetica"/>
        <a:ea typeface="Helvetica"/>
        <a:cs typeface="Helvetica"/>
      </a:majorFont>
      <a:minorFont>
        <a:latin typeface="Arial"/>
        <a:ea typeface="Arial"/>
        <a:cs typeface="Arial"/>
      </a:minorFont>
    </a:fontScheme>
    <a:fmtScheme name="Perspec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38100" dir="5400000">
              <a:srgbClr val="000000">
                <a:alpha val="48000"/>
              </a:srgbClr>
            </a:outerShdw>
          </a:effectLst>
        </a:effectStyle>
        <a:effectStyle>
          <a:effectLst>
            <a:outerShdw sx="100000" sy="100000" kx="0" ky="0" algn="b" rotWithShape="0" blurRad="50800" dist="38100" dir="5400000">
              <a:srgbClr val="000000">
                <a:alpha val="48000"/>
              </a:srgbClr>
            </a:outerShdw>
          </a:effectLst>
        </a:effectStyle>
        <a:effectStyle>
          <a:effectLst>
            <a:outerShdw sx="100000" sy="100000" kx="0" ky="0" algn="b" rotWithShape="0" blurRad="50800" dist="38100" dir="5400000">
              <a:srgbClr val="000000">
                <a:alpha val="2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sx="100000" sy="100000" kx="0" ky="0" algn="b" rotWithShape="0" blurRad="50800" dist="38100" dir="5400000">
            <a:srgbClr val="000000">
              <a:alpha val="4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9050" cap="flat">
          <a:solidFill>
            <a:schemeClr val="accent1"/>
          </a:solidFill>
          <a:prstDash val="solid"/>
          <a:round/>
        </a:ln>
        <a:effectLst>
          <a:outerShdw sx="100000" sy="100000" kx="0" ky="0" algn="b" rotWithShape="0" blurRad="50800" dist="38100" dir="5400000">
            <a:srgbClr val="000000">
              <a:alpha val="2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r"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