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181E77-41BA-CB48-8ED6-056C9EB5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89217C-188F-B942-961F-E19A3920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AFC986-4EB3-7945-BAC1-544C7F4B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9ABC3C-BFF2-FE4F-A0BF-E00DB3EF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463B88-4DA0-304E-83EE-82E13D0F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80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2E46F-36CC-AF4C-90D8-219B9BE5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AE52992-2376-9244-A700-512D698AB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07A2A2-F0CD-8F4E-B2DD-5BBA9986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81DFF9-9045-1340-AABE-5ABB0BAF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97A682-32E1-D547-B900-C08ABAC6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8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3F07F3F-3182-D344-9F4B-AE80C9C30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E83571-A948-9941-97C7-CDAE54E93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90E796-705B-604F-BF38-7DA272BB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DDBF4D-48C9-AD4D-A9BE-A15B913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7DE23-F817-D341-B9A9-01D09484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88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3F4CC-CD0E-714D-AF26-84F3DCFA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FD5000-2F49-0A48-8AD5-DA39EB24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CA3CF4-ACBB-B84E-ABC7-30DDBDC4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C715C0-82A6-E842-91E2-652033E1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94C42F-D0C7-5446-9DD7-A9704716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64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1644D7-F2DA-254D-BB84-45A9B3A9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640B2E-62C8-5B40-801A-95CCB8A19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4B0BC1-E91D-C24C-B25A-B7AA07CD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FB45F-53AB-3B4A-B45A-8474A6DD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8EB105-4F7D-884D-82BE-C5248843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40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298DC0-808B-6542-89E8-29005F5D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ADA571-1AB3-EF4C-AC13-0010E6201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DEF4E-28E3-4542-875F-36B1F572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E52E07-6333-474F-B80E-72982F54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358903-41CB-E943-98BB-D466996A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4A356A-3576-494F-A12D-634C556D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83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D18C57-994D-CF41-9EEA-73B4EA86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AD50D3-B6D5-0C4A-BB52-2CDBD4404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1A5B54-5265-784B-858C-4AA240B3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9F7643A-C317-E84D-9BAA-71EAC5A4B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2023C5-ADB4-C743-A9C9-CE1D0D107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1E4945-4A31-1645-8458-E20E7F6F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6EDCC5-2A1F-3F46-9E69-1DD3779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FC0F9E4-0FB1-A942-BF21-4980A6F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25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00C0CF-0894-FF40-9040-17FBD148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F21DF4-6302-6B4C-8738-E73752F8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FA0458C-5F9A-484F-B680-599A3686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1362FE-4EB3-D04F-AA0E-C50C9DDD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2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6EC8660-DC2B-0042-9D4E-6EF71DD1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69F7236-E26F-6941-AC63-DEEAABB3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A87DC-66C6-8446-AF4C-4CBC2CD4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21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150F87-9A17-6249-812E-C0F7706D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D32418-11B1-EE4C-8BE2-863F861D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38088CA-0067-D14B-9027-AB2D7052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0F2551-B163-9644-8F9B-A57C0D4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89749C-BB1E-924D-B620-84824850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AEFF30-7240-784F-8785-E3756BE5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515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0F1A95-8CB1-B24E-9470-FD53E270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53E1EC-84DF-C94E-B540-DA7D31C6E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0450FB-F650-3E4E-AD8F-3E8F9E51F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8C841FC-816F-AD46-A128-27970448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267C5E6-D35C-F142-B188-D8ACFF11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12C5D8-9959-824B-A57A-2F1A942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732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08D26E-03B2-C94F-87C0-5D9B6D4A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CC56E0-6CFD-314E-B452-BF1C60C89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89C189-523A-9A43-9739-62B91325C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59A9-B0DF-9848-8435-9C6CF04EA3C7}" type="datetimeFigureOut">
              <a:rPr lang="ar-IQ" smtClean="0"/>
              <a:t>29‏/5‏/1443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092897-0B66-D345-88F7-54BFDB437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895861-E9F7-EF4D-BEA9-5CAD47E4C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EFBD-F276-E048-A69D-EB777895A22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35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1D5896-2D2F-7049-BDA4-80FDD2EF7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Lec 7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88AEE2-C4F9-6A4A-957B-C64BEB7A8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Lymphatic system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024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ED94C2-F6D0-CA4D-AF56-500AC1CF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1710CEC-E484-EC4E-AB01-E902F4F8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79" y="2159793"/>
            <a:ext cx="9261706" cy="4333081"/>
          </a:xfrm>
        </p:spPr>
      </p:pic>
    </p:spTree>
    <p:extLst>
      <p:ext uri="{BB962C8B-B14F-4D97-AF65-F5344CB8AC3E}">
        <p14:creationId xmlns:p14="http://schemas.microsoft.com/office/powerpoint/2010/main" val="44812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C866AD-C320-1441-BEB1-EBAA5D81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E680BD3-BAFF-934E-B3D1-31292A894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8009"/>
            <a:ext cx="10145751" cy="4421981"/>
          </a:xfrm>
        </p:spPr>
      </p:pic>
    </p:spTree>
    <p:extLst>
      <p:ext uri="{BB962C8B-B14F-4D97-AF65-F5344CB8AC3E}">
        <p14:creationId xmlns:p14="http://schemas.microsoft.com/office/powerpoint/2010/main" val="60540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4C53A3-4FFB-0646-8A80-834857AD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C1A2A375-64CE-5F47-834F-BFA8C18D0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2429"/>
            <a:ext cx="9633414" cy="4780446"/>
          </a:xfrm>
        </p:spPr>
      </p:pic>
    </p:spTree>
    <p:extLst>
      <p:ext uri="{BB962C8B-B14F-4D97-AF65-F5344CB8AC3E}">
        <p14:creationId xmlns:p14="http://schemas.microsoft.com/office/powerpoint/2010/main" val="330841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DBE3DC-6AEE-DD4A-8C0A-2CEBC01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3BD191-E625-A94E-8E22-D3298F20A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4606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F26AC8-DAE4-A541-876B-10680295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856F63A-019F-2440-BFFE-998651D15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93" y="365125"/>
            <a:ext cx="7886700" cy="5715000"/>
          </a:xfrm>
        </p:spPr>
      </p:pic>
    </p:spTree>
    <p:extLst>
      <p:ext uri="{BB962C8B-B14F-4D97-AF65-F5344CB8AC3E}">
        <p14:creationId xmlns:p14="http://schemas.microsoft.com/office/powerpoint/2010/main" val="108288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0D2B2-52AF-4746-9DF8-CE02A087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1F4DC18-5B00-F24E-A078-848440A6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4315"/>
            <a:ext cx="10515600" cy="5668559"/>
          </a:xfrm>
        </p:spPr>
      </p:pic>
    </p:spTree>
    <p:extLst>
      <p:ext uri="{BB962C8B-B14F-4D97-AF65-F5344CB8AC3E}">
        <p14:creationId xmlns:p14="http://schemas.microsoft.com/office/powerpoint/2010/main" val="15108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51DF8-112A-2E4D-BD31-B974F5E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583EB57-3AA7-9343-9A8C-54B132A4C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9972288" cy="6127749"/>
          </a:xfrm>
        </p:spPr>
      </p:pic>
    </p:spTree>
    <p:extLst>
      <p:ext uri="{BB962C8B-B14F-4D97-AF65-F5344CB8AC3E}">
        <p14:creationId xmlns:p14="http://schemas.microsoft.com/office/powerpoint/2010/main" val="16582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0D052B-29F7-5146-A52C-35700268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82738CD-57C6-3D42-8BF9-8514539CF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220092" cy="6127750"/>
          </a:xfrm>
        </p:spPr>
      </p:pic>
    </p:spTree>
    <p:extLst>
      <p:ext uri="{BB962C8B-B14F-4D97-AF65-F5344CB8AC3E}">
        <p14:creationId xmlns:p14="http://schemas.microsoft.com/office/powerpoint/2010/main" val="421305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055AE-428C-B749-9914-576A3544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" name="صورة 10">
            <a:extLst>
              <a:ext uri="{FF2B5EF4-FFF2-40B4-BE49-F238E27FC236}">
                <a16:creationId xmlns:a16="http://schemas.microsoft.com/office/drawing/2014/main" id="{A77586FC-70A2-6241-92C8-813A2131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86" y="1027906"/>
            <a:ext cx="9106828" cy="4660106"/>
          </a:xfrm>
        </p:spPr>
      </p:pic>
    </p:spTree>
    <p:extLst>
      <p:ext uri="{BB962C8B-B14F-4D97-AF65-F5344CB8AC3E}">
        <p14:creationId xmlns:p14="http://schemas.microsoft.com/office/powerpoint/2010/main" val="118187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327FDD-60A1-4840-9C1A-4A10478F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A7D2258-ADEC-5C4B-94DC-77773F254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22" y="1027906"/>
            <a:ext cx="9199755" cy="4764533"/>
          </a:xfrm>
        </p:spPr>
      </p:pic>
    </p:spTree>
    <p:extLst>
      <p:ext uri="{BB962C8B-B14F-4D97-AF65-F5344CB8AC3E}">
        <p14:creationId xmlns:p14="http://schemas.microsoft.com/office/powerpoint/2010/main" val="10686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DA52C4-3DE2-A745-836B-3E1C8C6C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D727A7FA-3455-1B4D-8BF9-7484B1414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7" y="774391"/>
            <a:ext cx="8982926" cy="5718484"/>
          </a:xfrm>
        </p:spPr>
      </p:pic>
    </p:spTree>
    <p:extLst>
      <p:ext uri="{BB962C8B-B14F-4D97-AF65-F5344CB8AC3E}">
        <p14:creationId xmlns:p14="http://schemas.microsoft.com/office/powerpoint/2010/main" val="24440093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Lec 7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7 </dc:title>
  <dc:creator>Rawaa Majid</dc:creator>
  <cp:lastModifiedBy>Rawaa Majid</cp:lastModifiedBy>
  <cp:revision>2</cp:revision>
  <dcterms:created xsi:type="dcterms:W3CDTF">2021-12-31T09:11:46Z</dcterms:created>
  <dcterms:modified xsi:type="dcterms:W3CDTF">2022-01-02T18:04:32Z</dcterms:modified>
</cp:coreProperties>
</file>