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A2876EA-A034-49B0-9CD0-AB96065B543E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BA009D0-099C-4A43-B1CD-9BA6C5F5E2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 fontAlgn="base">
              <a:lnSpc>
                <a:spcPct val="115000"/>
              </a:lnSpc>
              <a:spcBef>
                <a:spcPts val="0"/>
              </a:spcBef>
              <a:spcAft>
                <a:spcPts val="1125"/>
              </a:spcAft>
            </a:pPr>
            <a:r>
              <a:rPr lang="en-US" b="1" spc="45" dirty="0" smtClean="0">
                <a:solidFill>
                  <a:srgbClr val="333333"/>
                </a:solidFill>
                <a:effectLst/>
                <a:latin typeface="Libre Baskerville"/>
                <a:ea typeface="Times New Roman"/>
                <a:cs typeface="Times New Roman"/>
              </a:rPr>
              <a:t>Medical Terminology Basics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95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78989"/>
            <a:ext cx="7924800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b="1" dirty="0" smtClean="0">
                <a:solidFill>
                  <a:srgbClr val="333333"/>
                </a:solidFill>
                <a:effectLst/>
                <a:latin typeface="inherit"/>
                <a:ea typeface="Times New Roman"/>
                <a:cs typeface="Times New Roman"/>
              </a:rPr>
              <a:t>Helpful Tips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When you evaluate a medical term, begin at the end of the word with the suffix.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Learn the individual parts of the medical term instead of trying to learn individual words.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Most every medical term has a suffix.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Remember that the word root(s) gives the fundamental meaning of the word.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combining vowel doesn’t have a meaning but is used to connect more than one word root or a word root and suffix.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A prefix is in the front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A suffix is at the end</a:t>
            </a:r>
            <a:endParaRPr lang="en-US" sz="1400" dirty="0">
              <a:ea typeface="Calibri"/>
              <a:cs typeface="Arial"/>
            </a:endParaRPr>
          </a:p>
          <a:p>
            <a:pPr marL="342900" marR="0" lvl="0" indent="-342900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A combining vowel is in the middle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 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818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545903"/>
            <a:ext cx="7772400" cy="372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parts that form medical terms include word roots, prefixes, suffixes and combining vowels. These parts have their origin in Greek and Latin. </a:t>
            </a:r>
            <a:endParaRPr lang="en-US" sz="1400" dirty="0">
              <a:ea typeface="Calibri"/>
              <a:cs typeface="Arial"/>
            </a:endParaRPr>
          </a:p>
          <a:p>
            <a:pPr algn="ctr" fontAlgn="base">
              <a:lnSpc>
                <a:spcPct val="115000"/>
              </a:lnSpc>
              <a:spcAft>
                <a:spcPts val="1500"/>
              </a:spcAft>
            </a:pPr>
            <a:r>
              <a:rPr lang="en-US" b="1" dirty="0" smtClean="0">
                <a:solidFill>
                  <a:srgbClr val="333333"/>
                </a:solidFill>
                <a:effectLst/>
                <a:latin typeface="inherit"/>
                <a:ea typeface="Times New Roman"/>
                <a:cs typeface="Times New Roman"/>
              </a:rPr>
              <a:t>Word Root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word root is the main body of the word and helps with the fundamental meaning of the word. The word root will usually 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refer 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to body systems, organs, anatomy, diagnosis and medical procedures. A medical term can have more than one root. 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We will use the example word esophagogastroduodenoscopy. The suffix </a:t>
            </a: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(-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scopy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) and the combining vowel (o) will be covered below.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541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dical Terminology Word Roo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153400" cy="4754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300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251784"/>
            <a:ext cx="8001000" cy="3091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1500"/>
              </a:spcAft>
            </a:pPr>
            <a:r>
              <a:rPr lang="en-US" b="1" dirty="0" smtClean="0">
                <a:solidFill>
                  <a:srgbClr val="333333"/>
                </a:solidFill>
                <a:effectLst/>
                <a:latin typeface="inherit"/>
                <a:ea typeface="Times New Roman"/>
                <a:cs typeface="Times New Roman"/>
              </a:rPr>
              <a:t>Prefixes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prefix is placed before the word root to modify or vary the meaning. 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You will find that when the prefix is written detached it is commonly followed by a hyphen (-). The prefix (hyper-) means excessive or higher than normal.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 In the example below the prefix (hypo-) means below or lower than normal. 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word root (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volemia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) means volume of plasma in the body or “the condition” of the volume of plasma in the body.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07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dical Terminology Prefix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33400"/>
            <a:ext cx="8610600" cy="510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3020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72092"/>
            <a:ext cx="7467600" cy="392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1500"/>
              </a:spcAft>
            </a:pPr>
            <a:r>
              <a:rPr lang="en-US" b="1" dirty="0" smtClean="0">
                <a:solidFill>
                  <a:srgbClr val="333333"/>
                </a:solidFill>
                <a:effectLst/>
                <a:latin typeface="inherit"/>
                <a:ea typeface="Times New Roman"/>
                <a:cs typeface="Times New Roman"/>
              </a:rPr>
              <a:t>Suffixes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suffix is placed at the end of a word root or word part to modify or vary the meaning.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 Suffixes can indicate a condition, disease or a procedure. 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When a suffix is written detached it is preceded by a hyphen (-). This indicates that another word part precedes it.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 In the example below the suffix (-itis) means inflammation.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 The suffix (-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scopy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) means observation, visualization or examination. The word root (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gastr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) pertains to stomach.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66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nursecepts.com/wp-content/uploads/2018/03/Medterm-Suffix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3723"/>
            <a:ext cx="8458200" cy="4760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2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72092"/>
            <a:ext cx="8001000" cy="423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Aft>
                <a:spcPts val="1500"/>
              </a:spcAft>
            </a:pPr>
            <a:r>
              <a:rPr lang="en-US" b="1" dirty="0" smtClean="0">
                <a:solidFill>
                  <a:srgbClr val="333333"/>
                </a:solidFill>
                <a:effectLst/>
                <a:latin typeface="inherit"/>
                <a:ea typeface="Times New Roman"/>
                <a:cs typeface="Times New Roman"/>
              </a:rPr>
              <a:t>Combining Vowel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combining vowel is usually an (o) which is often inserted between word roots to make a word easier to pronounce.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 Combining vowel usually connects one word root to another word root and also connects a word root to a suffix. 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The combining vowel does not modify or vary the meaning.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 When a word root is written with a combining vowel a forward slash is used.</a:t>
            </a:r>
            <a:br>
              <a:rPr lang="en-US" dirty="0" smtClean="0">
                <a:effectLst/>
                <a:latin typeface="inherit"/>
                <a:ea typeface="Times New Roman"/>
                <a:cs typeface="Times New Roman"/>
              </a:rPr>
            </a:b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Example: 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esophag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/o; 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gastr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/o; </a:t>
            </a:r>
            <a:r>
              <a:rPr lang="en-US" dirty="0" err="1" smtClean="0">
                <a:effectLst/>
                <a:latin typeface="inherit"/>
                <a:ea typeface="Times New Roman"/>
                <a:cs typeface="Times New Roman"/>
              </a:rPr>
              <a:t>duoden</a:t>
            </a: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/o</a:t>
            </a:r>
            <a:endParaRPr lang="en-US" sz="1400" dirty="0">
              <a:ea typeface="Calibri"/>
              <a:cs typeface="Arial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Example: esophagogastroduodenoscopy</a:t>
            </a:r>
            <a:br>
              <a:rPr lang="en-US" dirty="0" smtClean="0">
                <a:effectLst/>
                <a:latin typeface="inherit"/>
                <a:ea typeface="Times New Roman"/>
                <a:cs typeface="Times New Roman"/>
              </a:rPr>
            </a:br>
            <a:r>
              <a:rPr lang="en-US" dirty="0" smtClean="0">
                <a:effectLst/>
                <a:latin typeface="inherit"/>
                <a:ea typeface="Times New Roman"/>
                <a:cs typeface="Times New Roman"/>
              </a:rPr>
              <a:t>Try saying the word without the (o)!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397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edical Terminology Combining Vowe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229600" cy="483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3472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336</TotalTime>
  <Words>465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Medical Terminology Basics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 Basics </dc:title>
  <dc:creator>Maher</dc:creator>
  <cp:lastModifiedBy>Maher</cp:lastModifiedBy>
  <cp:revision>8</cp:revision>
  <dcterms:created xsi:type="dcterms:W3CDTF">2021-04-22T08:05:36Z</dcterms:created>
  <dcterms:modified xsi:type="dcterms:W3CDTF">2021-04-24T12:45:52Z</dcterms:modified>
</cp:coreProperties>
</file>