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85" r:id="rId2"/>
    <p:sldMasterId id="2147483699" r:id="rId3"/>
  </p:sldMasterIdLst>
  <p:notesMasterIdLst>
    <p:notesMasterId r:id="rId18"/>
  </p:notesMasterIdLst>
  <p:sldIdLst>
    <p:sldId id="257" r:id="rId4"/>
    <p:sldId id="287" r:id="rId5"/>
    <p:sldId id="707" r:id="rId6"/>
    <p:sldId id="719" r:id="rId7"/>
    <p:sldId id="677" r:id="rId8"/>
    <p:sldId id="718" r:id="rId9"/>
    <p:sldId id="708" r:id="rId10"/>
    <p:sldId id="714" r:id="rId11"/>
    <p:sldId id="715" r:id="rId12"/>
    <p:sldId id="716" r:id="rId13"/>
    <p:sldId id="713" r:id="rId14"/>
    <p:sldId id="710" r:id="rId15"/>
    <p:sldId id="717" r:id="rId16"/>
    <p:sldId id="675" r:id="rId17"/>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نمط متوسط 1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نمط فاتح 3 - تميي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85000" autoAdjust="0"/>
    <p:restoredTop sz="94660"/>
  </p:normalViewPr>
  <p:slideViewPr>
    <p:cSldViewPr snapToGrid="0">
      <p:cViewPr>
        <p:scale>
          <a:sx n="81" d="100"/>
          <a:sy n="81" d="100"/>
        </p:scale>
        <p:origin x="-912"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15CA70C-83EC-4949-B87B-73671B9CEEE3}" type="datetimeFigureOut">
              <a:rPr lang="ar-IQ" smtClean="0"/>
              <a:t>27/09/1442</a:t>
            </a:fld>
            <a:endParaRPr lang="ar-IQ"/>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433AC99-8583-466C-AC2B-95DD14398EEE}" type="slidenum">
              <a:rPr lang="ar-IQ" smtClean="0"/>
              <a:t>‹#›</a:t>
            </a:fld>
            <a:endParaRPr lang="ar-IQ"/>
          </a:p>
        </p:txBody>
      </p:sp>
    </p:spTree>
    <p:extLst>
      <p:ext uri="{BB962C8B-B14F-4D97-AF65-F5344CB8AC3E}">
        <p14:creationId xmlns:p14="http://schemas.microsoft.com/office/powerpoint/2010/main" val="268705993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 xmlns:a16="http://schemas.microsoft.com/office/drawing/2014/main" id="{00497F70-E145-4A9C-8E04-9EA6667BD3D2}"/>
              </a:ext>
            </a:extLst>
          </p:cNvPr>
          <p:cNvSpPr>
            <a:spLocks noGrp="1" noRot="1" noChangeAspect="1" noChangeArrowheads="1" noTextEdit="1"/>
          </p:cNvSpPr>
          <p:nvPr>
            <p:ph type="sldImg"/>
          </p:nvPr>
        </p:nvSpPr>
        <p:spPr>
          <a:ln/>
        </p:spPr>
      </p:sp>
      <p:sp>
        <p:nvSpPr>
          <p:cNvPr id="35843" name="Rectangle 3">
            <a:extLst>
              <a:ext uri="{FF2B5EF4-FFF2-40B4-BE49-F238E27FC236}">
                <a16:creationId xmlns="" xmlns:a16="http://schemas.microsoft.com/office/drawing/2014/main" id="{41B8B08C-3C32-4665-B200-B28FCADE6166}"/>
              </a:ext>
            </a:extLst>
          </p:cNvPr>
          <p:cNvSpPr>
            <a:spLocks noGrp="1" noChangeArrowheads="1"/>
          </p:cNvSpPr>
          <p:nvPr>
            <p:ph type="body" idx="1"/>
          </p:nvPr>
        </p:nvSpPr>
        <p:spPr>
          <a:xfrm>
            <a:off x="1155700" y="4302125"/>
            <a:ext cx="4622800" cy="4537075"/>
          </a:xfrm>
          <a:noFill/>
        </p:spPr>
        <p:txBody>
          <a:bodyPr/>
          <a:lstStyle/>
          <a:p>
            <a:r>
              <a:rPr lang="en-US" altLang="ar-IQ" b="1"/>
              <a:t>Slide Show Notes</a:t>
            </a:r>
          </a:p>
          <a:p>
            <a:r>
              <a:rPr lang="en-US" altLang="ar-IQ"/>
              <a:t>When a serious injury occurs, you have to think and act quickly. Medical assistance may be only minutes away, but sometimes seconds count. What you do in those first few seconds and minutes can make the difference between life and death. Quick, calm, and correct action can make all the difference. </a:t>
            </a:r>
          </a:p>
          <a:p>
            <a:r>
              <a:rPr lang="en-US" altLang="ar-IQ"/>
              <a:t>“First aid” is emergency care given to the sick or injured before medical personnel arrive. That’s why a knowledge of first aid and CPR (cardiopulmonary resuscitation) is so important. And that’s why you’re participating in this session today.</a:t>
            </a:r>
          </a:p>
          <a:p>
            <a:r>
              <a:rPr lang="en-US" altLang="ar-IQ"/>
              <a:t>The purpose of this session is to provide you with a basic overview of first-aid techniques and priorities. It is </a:t>
            </a:r>
            <a:r>
              <a:rPr lang="en-US" altLang="ar-IQ" i="1"/>
              <a:t>not </a:t>
            </a:r>
            <a:r>
              <a:rPr lang="en-US" altLang="ar-IQ"/>
              <a:t>the same as a first-aid and CPR certification course. A certification course is much more detailed and offers you the opportunity to practice first-aid and CPR skills as well as to provide you with hours of classroom training. </a:t>
            </a:r>
          </a:p>
          <a:p>
            <a:r>
              <a:rPr lang="en-US" altLang="ar-IQ"/>
              <a:t>We urge you to take a course and get certified. Taking a certification course will give you the full knowledge and confidence you need to use first-aid skills on the job, at home, and elsewhere in your community. </a:t>
            </a:r>
          </a:p>
          <a:p>
            <a:r>
              <a:rPr lang="en-US" altLang="ar-IQ"/>
              <a:t>In the meantime, the information in this session can help you better handle medical emergencies when you are the first or only person on the scene.</a:t>
            </a:r>
          </a:p>
        </p:txBody>
      </p:sp>
      <p:sp>
        <p:nvSpPr>
          <p:cNvPr id="35844" name="Slide Number Placeholder 1">
            <a:extLst>
              <a:ext uri="{FF2B5EF4-FFF2-40B4-BE49-F238E27FC236}">
                <a16:creationId xmlns="" xmlns:a16="http://schemas.microsoft.com/office/drawing/2014/main" id="{F88C2354-0CEB-435B-9A7F-077B313D2B90}"/>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11E7AFCD-E527-4490-ACD3-258700113693}" type="slidenum">
              <a:rPr kumimoji="0" lang="en-US" altLang="ar-IQ"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1</a:t>
            </a:fld>
            <a:endParaRPr kumimoji="0" lang="en-US" altLang="ar-IQ"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 xmlns:a16="http://schemas.microsoft.com/office/drawing/2014/main" id="{3AE06CA2-031B-4D26-AA1B-8F5CC2747C3E}"/>
              </a:ext>
            </a:extLst>
          </p:cNvPr>
          <p:cNvSpPr>
            <a:spLocks noGrp="1" noRot="1" noChangeAspect="1" noChangeArrowheads="1" noTextEdit="1"/>
          </p:cNvSpPr>
          <p:nvPr>
            <p:ph type="sldImg"/>
          </p:nvPr>
        </p:nvSpPr>
        <p:spPr>
          <a:ln/>
        </p:spPr>
      </p:sp>
      <p:sp>
        <p:nvSpPr>
          <p:cNvPr id="60419" name="Rectangle 3">
            <a:extLst>
              <a:ext uri="{FF2B5EF4-FFF2-40B4-BE49-F238E27FC236}">
                <a16:creationId xmlns="" xmlns:a16="http://schemas.microsoft.com/office/drawing/2014/main" id="{891CBE0C-29F9-4574-BEA3-190048EDC184}"/>
              </a:ext>
            </a:extLst>
          </p:cNvPr>
          <p:cNvSpPr>
            <a:spLocks noGrp="1" noChangeArrowheads="1"/>
          </p:cNvSpPr>
          <p:nvPr>
            <p:ph type="body" idx="1"/>
          </p:nvPr>
        </p:nvSpPr>
        <p:spPr>
          <a:noFill/>
        </p:spPr>
        <p:txBody>
          <a:bodyPr/>
          <a:lstStyle/>
          <a:p>
            <a:r>
              <a:rPr lang="en-US" altLang="ar-IQ" b="1"/>
              <a:t>Slide Show Notes</a:t>
            </a:r>
          </a:p>
          <a:p>
            <a:r>
              <a:rPr lang="en-US" altLang="ar-IQ"/>
              <a:t>Let’s review briefly now with a multiple choice exercise. Choose the best answer, </a:t>
            </a:r>
            <a:r>
              <a:rPr lang="en-US" altLang="ar-IQ" i="1"/>
              <a:t>a</a:t>
            </a:r>
            <a:r>
              <a:rPr lang="en-US" altLang="ar-IQ"/>
              <a:t> or </a:t>
            </a:r>
            <a:r>
              <a:rPr lang="en-US" altLang="ar-IQ" i="1"/>
              <a:t>b</a:t>
            </a:r>
            <a:r>
              <a:rPr lang="en-US" altLang="ar-IQ"/>
              <a:t>, to complete each statement on the screen. </a:t>
            </a:r>
          </a:p>
          <a:p>
            <a:pPr lvl="1"/>
            <a:r>
              <a:rPr lang="en-US" altLang="ar-IQ"/>
              <a:t>Third-degree burns are very serious and can even be life threatening. Call 911 immediately if you see signs of third-degree burns.</a:t>
            </a:r>
          </a:p>
          <a:p>
            <a:pPr lvl="1"/>
            <a:r>
              <a:rPr lang="en-US" altLang="ar-IQ"/>
              <a:t>For a particle in the eye, flush with water until the particle comes out. Never rub the eye. If the particle doesn’t come out, cover the eye and get medical attention.</a:t>
            </a:r>
          </a:p>
          <a:p>
            <a:pPr lvl="1"/>
            <a:r>
              <a:rPr lang="en-US" altLang="ar-IQ"/>
              <a:t>For inhalation of vapors or gases, get into fresh air right away.</a:t>
            </a:r>
          </a:p>
          <a:p>
            <a:pPr lvl="1"/>
            <a:r>
              <a:rPr lang="en-US" altLang="ar-IQ"/>
              <a:t>For heatstroke, call 911 immediately if you recognize symptoms </a:t>
            </a:r>
            <a:br>
              <a:rPr lang="en-US" altLang="ar-IQ"/>
            </a:br>
            <a:r>
              <a:rPr lang="en-US" altLang="ar-IQ"/>
              <a:t>of heatstroke. A person can die from heatstroke.</a:t>
            </a:r>
          </a:p>
        </p:txBody>
      </p:sp>
      <p:sp>
        <p:nvSpPr>
          <p:cNvPr id="60420" name="Slide Number Placeholder 1">
            <a:extLst>
              <a:ext uri="{FF2B5EF4-FFF2-40B4-BE49-F238E27FC236}">
                <a16:creationId xmlns="" xmlns:a16="http://schemas.microsoft.com/office/drawing/2014/main" id="{25BF1989-316C-46CE-A47C-E8EB0379441A}"/>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05AE5A7C-CB61-4C2D-9EE7-C21186466A0E}" type="slidenum">
              <a:rPr kumimoji="0" lang="en-US" altLang="ar-IQ"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2</a:t>
            </a:fld>
            <a:endParaRPr kumimoji="0" lang="en-US" altLang="ar-IQ"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 xmlns:a16="http://schemas.microsoft.com/office/drawing/2014/main" id="{3AE06CA2-031B-4D26-AA1B-8F5CC2747C3E}"/>
              </a:ext>
            </a:extLst>
          </p:cNvPr>
          <p:cNvSpPr>
            <a:spLocks noGrp="1" noRot="1" noChangeAspect="1" noChangeArrowheads="1" noTextEdit="1"/>
          </p:cNvSpPr>
          <p:nvPr>
            <p:ph type="sldImg"/>
          </p:nvPr>
        </p:nvSpPr>
        <p:spPr>
          <a:ln/>
        </p:spPr>
      </p:sp>
      <p:sp>
        <p:nvSpPr>
          <p:cNvPr id="60419" name="Rectangle 3">
            <a:extLst>
              <a:ext uri="{FF2B5EF4-FFF2-40B4-BE49-F238E27FC236}">
                <a16:creationId xmlns="" xmlns:a16="http://schemas.microsoft.com/office/drawing/2014/main" id="{891CBE0C-29F9-4574-BEA3-190048EDC184}"/>
              </a:ext>
            </a:extLst>
          </p:cNvPr>
          <p:cNvSpPr>
            <a:spLocks noGrp="1" noChangeArrowheads="1"/>
          </p:cNvSpPr>
          <p:nvPr>
            <p:ph type="body" idx="1"/>
          </p:nvPr>
        </p:nvSpPr>
        <p:spPr>
          <a:noFill/>
        </p:spPr>
        <p:txBody>
          <a:bodyPr/>
          <a:lstStyle/>
          <a:p>
            <a:r>
              <a:rPr lang="en-US" altLang="ar-IQ" b="1"/>
              <a:t>Slide Show Notes</a:t>
            </a:r>
          </a:p>
          <a:p>
            <a:r>
              <a:rPr lang="en-US" altLang="ar-IQ"/>
              <a:t>Let’s review briefly now with a multiple choice exercise. Choose the best answer, </a:t>
            </a:r>
            <a:r>
              <a:rPr lang="en-US" altLang="ar-IQ" i="1"/>
              <a:t>a</a:t>
            </a:r>
            <a:r>
              <a:rPr lang="en-US" altLang="ar-IQ"/>
              <a:t> or </a:t>
            </a:r>
            <a:r>
              <a:rPr lang="en-US" altLang="ar-IQ" i="1"/>
              <a:t>b</a:t>
            </a:r>
            <a:r>
              <a:rPr lang="en-US" altLang="ar-IQ"/>
              <a:t>, to complete each statement on the screen. </a:t>
            </a:r>
          </a:p>
          <a:p>
            <a:pPr lvl="1"/>
            <a:r>
              <a:rPr lang="en-US" altLang="ar-IQ"/>
              <a:t>Third-degree burns are very serious and can even be life threatening. Call 911 immediately if you see signs of third-degree burns.</a:t>
            </a:r>
          </a:p>
          <a:p>
            <a:pPr lvl="1"/>
            <a:r>
              <a:rPr lang="en-US" altLang="ar-IQ"/>
              <a:t>For a particle in the eye, flush with water until the particle comes out. Never rub the eye. If the particle doesn’t come out, cover the eye and get medical attention.</a:t>
            </a:r>
          </a:p>
          <a:p>
            <a:pPr lvl="1"/>
            <a:r>
              <a:rPr lang="en-US" altLang="ar-IQ"/>
              <a:t>For inhalation of vapors or gases, get into fresh air right away.</a:t>
            </a:r>
          </a:p>
          <a:p>
            <a:pPr lvl="1"/>
            <a:r>
              <a:rPr lang="en-US" altLang="ar-IQ"/>
              <a:t>For heatstroke, call 911 immediately if you recognize symptoms </a:t>
            </a:r>
            <a:br>
              <a:rPr lang="en-US" altLang="ar-IQ"/>
            </a:br>
            <a:r>
              <a:rPr lang="en-US" altLang="ar-IQ"/>
              <a:t>of heatstroke. A person can die from heatstroke.</a:t>
            </a:r>
          </a:p>
        </p:txBody>
      </p:sp>
      <p:sp>
        <p:nvSpPr>
          <p:cNvPr id="60420" name="Slide Number Placeholder 1">
            <a:extLst>
              <a:ext uri="{FF2B5EF4-FFF2-40B4-BE49-F238E27FC236}">
                <a16:creationId xmlns="" xmlns:a16="http://schemas.microsoft.com/office/drawing/2014/main" id="{25BF1989-316C-46CE-A47C-E8EB0379441A}"/>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05AE5A7C-CB61-4C2D-9EE7-C21186466A0E}" type="slidenum">
              <a:rPr kumimoji="0" lang="en-US" altLang="ar-IQ"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7</a:t>
            </a:fld>
            <a:endParaRPr kumimoji="0" lang="en-US" altLang="ar-IQ"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020852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 xmlns:a16="http://schemas.microsoft.com/office/drawing/2014/main" id="{3AE06CA2-031B-4D26-AA1B-8F5CC2747C3E}"/>
              </a:ext>
            </a:extLst>
          </p:cNvPr>
          <p:cNvSpPr>
            <a:spLocks noGrp="1" noRot="1" noChangeAspect="1" noChangeArrowheads="1" noTextEdit="1"/>
          </p:cNvSpPr>
          <p:nvPr>
            <p:ph type="sldImg"/>
          </p:nvPr>
        </p:nvSpPr>
        <p:spPr>
          <a:ln/>
        </p:spPr>
      </p:sp>
      <p:sp>
        <p:nvSpPr>
          <p:cNvPr id="60419" name="Rectangle 3">
            <a:extLst>
              <a:ext uri="{FF2B5EF4-FFF2-40B4-BE49-F238E27FC236}">
                <a16:creationId xmlns="" xmlns:a16="http://schemas.microsoft.com/office/drawing/2014/main" id="{891CBE0C-29F9-4574-BEA3-190048EDC184}"/>
              </a:ext>
            </a:extLst>
          </p:cNvPr>
          <p:cNvSpPr>
            <a:spLocks noGrp="1" noChangeArrowheads="1"/>
          </p:cNvSpPr>
          <p:nvPr>
            <p:ph type="body" idx="1"/>
          </p:nvPr>
        </p:nvSpPr>
        <p:spPr>
          <a:noFill/>
        </p:spPr>
        <p:txBody>
          <a:bodyPr/>
          <a:lstStyle/>
          <a:p>
            <a:r>
              <a:rPr lang="en-US" altLang="ar-IQ" b="1"/>
              <a:t>Slide Show Notes</a:t>
            </a:r>
          </a:p>
          <a:p>
            <a:r>
              <a:rPr lang="en-US" altLang="ar-IQ"/>
              <a:t>Let’s review briefly now with a multiple choice exercise. Choose the best answer, </a:t>
            </a:r>
            <a:r>
              <a:rPr lang="en-US" altLang="ar-IQ" i="1"/>
              <a:t>a</a:t>
            </a:r>
            <a:r>
              <a:rPr lang="en-US" altLang="ar-IQ"/>
              <a:t> or </a:t>
            </a:r>
            <a:r>
              <a:rPr lang="en-US" altLang="ar-IQ" i="1"/>
              <a:t>b</a:t>
            </a:r>
            <a:r>
              <a:rPr lang="en-US" altLang="ar-IQ"/>
              <a:t>, to complete each statement on the screen. </a:t>
            </a:r>
          </a:p>
          <a:p>
            <a:pPr lvl="1"/>
            <a:r>
              <a:rPr lang="en-US" altLang="ar-IQ"/>
              <a:t>Third-degree burns are very serious and can even be life threatening. Call 911 immediately if you see signs of third-degree burns.</a:t>
            </a:r>
          </a:p>
          <a:p>
            <a:pPr lvl="1"/>
            <a:r>
              <a:rPr lang="en-US" altLang="ar-IQ"/>
              <a:t>For a particle in the eye, flush with water until the particle comes out. Never rub the eye. If the particle doesn’t come out, cover the eye and get medical attention.</a:t>
            </a:r>
          </a:p>
          <a:p>
            <a:pPr lvl="1"/>
            <a:r>
              <a:rPr lang="en-US" altLang="ar-IQ"/>
              <a:t>For inhalation of vapors or gases, get into fresh air right away.</a:t>
            </a:r>
          </a:p>
          <a:p>
            <a:pPr lvl="1"/>
            <a:r>
              <a:rPr lang="en-US" altLang="ar-IQ"/>
              <a:t>For heatstroke, call 911 immediately if you recognize symptoms </a:t>
            </a:r>
            <a:br>
              <a:rPr lang="en-US" altLang="ar-IQ"/>
            </a:br>
            <a:r>
              <a:rPr lang="en-US" altLang="ar-IQ"/>
              <a:t>of heatstroke. A person can die from heatstroke.</a:t>
            </a:r>
          </a:p>
        </p:txBody>
      </p:sp>
      <p:sp>
        <p:nvSpPr>
          <p:cNvPr id="60420" name="Slide Number Placeholder 1">
            <a:extLst>
              <a:ext uri="{FF2B5EF4-FFF2-40B4-BE49-F238E27FC236}">
                <a16:creationId xmlns="" xmlns:a16="http://schemas.microsoft.com/office/drawing/2014/main" id="{25BF1989-316C-46CE-A47C-E8EB0379441A}"/>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05AE5A7C-CB61-4C2D-9EE7-C21186466A0E}" type="slidenum">
              <a:rPr kumimoji="0" lang="en-US" altLang="ar-IQ"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10</a:t>
            </a:fld>
            <a:endParaRPr kumimoji="0" lang="en-US" altLang="ar-IQ"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668846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 xmlns:a16="http://schemas.microsoft.com/office/drawing/2014/main" id="{3AE06CA2-031B-4D26-AA1B-8F5CC2747C3E}"/>
              </a:ext>
            </a:extLst>
          </p:cNvPr>
          <p:cNvSpPr>
            <a:spLocks noGrp="1" noRot="1" noChangeAspect="1" noChangeArrowheads="1" noTextEdit="1"/>
          </p:cNvSpPr>
          <p:nvPr>
            <p:ph type="sldImg"/>
          </p:nvPr>
        </p:nvSpPr>
        <p:spPr>
          <a:ln/>
        </p:spPr>
      </p:sp>
      <p:sp>
        <p:nvSpPr>
          <p:cNvPr id="60419" name="Rectangle 3">
            <a:extLst>
              <a:ext uri="{FF2B5EF4-FFF2-40B4-BE49-F238E27FC236}">
                <a16:creationId xmlns="" xmlns:a16="http://schemas.microsoft.com/office/drawing/2014/main" id="{891CBE0C-29F9-4574-BEA3-190048EDC184}"/>
              </a:ext>
            </a:extLst>
          </p:cNvPr>
          <p:cNvSpPr>
            <a:spLocks noGrp="1" noChangeArrowheads="1"/>
          </p:cNvSpPr>
          <p:nvPr>
            <p:ph type="body" idx="1"/>
          </p:nvPr>
        </p:nvSpPr>
        <p:spPr>
          <a:noFill/>
        </p:spPr>
        <p:txBody>
          <a:bodyPr/>
          <a:lstStyle/>
          <a:p>
            <a:r>
              <a:rPr lang="en-US" altLang="ar-IQ" b="1"/>
              <a:t>Slide Show Notes</a:t>
            </a:r>
          </a:p>
          <a:p>
            <a:r>
              <a:rPr lang="en-US" altLang="ar-IQ"/>
              <a:t>Let’s review briefly now with a multiple choice exercise. Choose the best answer, </a:t>
            </a:r>
            <a:r>
              <a:rPr lang="en-US" altLang="ar-IQ" i="1"/>
              <a:t>a</a:t>
            </a:r>
            <a:r>
              <a:rPr lang="en-US" altLang="ar-IQ"/>
              <a:t> or </a:t>
            </a:r>
            <a:r>
              <a:rPr lang="en-US" altLang="ar-IQ" i="1"/>
              <a:t>b</a:t>
            </a:r>
            <a:r>
              <a:rPr lang="en-US" altLang="ar-IQ"/>
              <a:t>, to complete each statement on the screen. </a:t>
            </a:r>
          </a:p>
          <a:p>
            <a:pPr lvl="1"/>
            <a:r>
              <a:rPr lang="en-US" altLang="ar-IQ"/>
              <a:t>Third-degree burns are very serious and can even be life threatening. Call 911 immediately if you see signs of third-degree burns.</a:t>
            </a:r>
          </a:p>
          <a:p>
            <a:pPr lvl="1"/>
            <a:r>
              <a:rPr lang="en-US" altLang="ar-IQ"/>
              <a:t>For a particle in the eye, flush with water until the particle comes out. Never rub the eye. If the particle doesn’t come out, cover the eye and get medical attention.</a:t>
            </a:r>
          </a:p>
          <a:p>
            <a:pPr lvl="1"/>
            <a:r>
              <a:rPr lang="en-US" altLang="ar-IQ"/>
              <a:t>For inhalation of vapors or gases, get into fresh air right away.</a:t>
            </a:r>
          </a:p>
          <a:p>
            <a:pPr lvl="1"/>
            <a:r>
              <a:rPr lang="en-US" altLang="ar-IQ"/>
              <a:t>For heatstroke, call 911 immediately if you recognize symptoms </a:t>
            </a:r>
            <a:br>
              <a:rPr lang="en-US" altLang="ar-IQ"/>
            </a:br>
            <a:r>
              <a:rPr lang="en-US" altLang="ar-IQ"/>
              <a:t>of heatstroke. A person can die from heatstroke.</a:t>
            </a:r>
          </a:p>
        </p:txBody>
      </p:sp>
      <p:sp>
        <p:nvSpPr>
          <p:cNvPr id="60420" name="Slide Number Placeholder 1">
            <a:extLst>
              <a:ext uri="{FF2B5EF4-FFF2-40B4-BE49-F238E27FC236}">
                <a16:creationId xmlns="" xmlns:a16="http://schemas.microsoft.com/office/drawing/2014/main" id="{25BF1989-316C-46CE-A47C-E8EB0379441A}"/>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05AE5A7C-CB61-4C2D-9EE7-C21186466A0E}" type="slidenum">
              <a:rPr kumimoji="0" lang="en-US" altLang="ar-IQ"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11</a:t>
            </a:fld>
            <a:endParaRPr kumimoji="0" lang="en-US" altLang="ar-IQ"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766634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 xmlns:a16="http://schemas.microsoft.com/office/drawing/2014/main" id="{3AE06CA2-031B-4D26-AA1B-8F5CC2747C3E}"/>
              </a:ext>
            </a:extLst>
          </p:cNvPr>
          <p:cNvSpPr>
            <a:spLocks noGrp="1" noRot="1" noChangeAspect="1" noChangeArrowheads="1" noTextEdit="1"/>
          </p:cNvSpPr>
          <p:nvPr>
            <p:ph type="sldImg"/>
          </p:nvPr>
        </p:nvSpPr>
        <p:spPr>
          <a:ln/>
        </p:spPr>
      </p:sp>
      <p:sp>
        <p:nvSpPr>
          <p:cNvPr id="60419" name="Rectangle 3">
            <a:extLst>
              <a:ext uri="{FF2B5EF4-FFF2-40B4-BE49-F238E27FC236}">
                <a16:creationId xmlns="" xmlns:a16="http://schemas.microsoft.com/office/drawing/2014/main" id="{891CBE0C-29F9-4574-BEA3-190048EDC184}"/>
              </a:ext>
            </a:extLst>
          </p:cNvPr>
          <p:cNvSpPr>
            <a:spLocks noGrp="1" noChangeArrowheads="1"/>
          </p:cNvSpPr>
          <p:nvPr>
            <p:ph type="body" idx="1"/>
          </p:nvPr>
        </p:nvSpPr>
        <p:spPr>
          <a:noFill/>
        </p:spPr>
        <p:txBody>
          <a:bodyPr/>
          <a:lstStyle/>
          <a:p>
            <a:r>
              <a:rPr lang="en-US" altLang="ar-IQ" b="1"/>
              <a:t>Slide Show Notes</a:t>
            </a:r>
          </a:p>
          <a:p>
            <a:r>
              <a:rPr lang="en-US" altLang="ar-IQ"/>
              <a:t>Let’s review briefly now with a multiple choice exercise. Choose the best answer, </a:t>
            </a:r>
            <a:r>
              <a:rPr lang="en-US" altLang="ar-IQ" i="1"/>
              <a:t>a</a:t>
            </a:r>
            <a:r>
              <a:rPr lang="en-US" altLang="ar-IQ"/>
              <a:t> or </a:t>
            </a:r>
            <a:r>
              <a:rPr lang="en-US" altLang="ar-IQ" i="1"/>
              <a:t>b</a:t>
            </a:r>
            <a:r>
              <a:rPr lang="en-US" altLang="ar-IQ"/>
              <a:t>, to complete each statement on the screen. </a:t>
            </a:r>
          </a:p>
          <a:p>
            <a:pPr lvl="1"/>
            <a:r>
              <a:rPr lang="en-US" altLang="ar-IQ"/>
              <a:t>Third-degree burns are very serious and can even be life threatening. Call 911 immediately if you see signs of third-degree burns.</a:t>
            </a:r>
          </a:p>
          <a:p>
            <a:pPr lvl="1"/>
            <a:r>
              <a:rPr lang="en-US" altLang="ar-IQ"/>
              <a:t>For a particle in the eye, flush with water until the particle comes out. Never rub the eye. If the particle doesn’t come out, cover the eye and get medical attention.</a:t>
            </a:r>
          </a:p>
          <a:p>
            <a:pPr lvl="1"/>
            <a:r>
              <a:rPr lang="en-US" altLang="ar-IQ"/>
              <a:t>For inhalation of vapors or gases, get into fresh air right away.</a:t>
            </a:r>
          </a:p>
          <a:p>
            <a:pPr lvl="1"/>
            <a:r>
              <a:rPr lang="en-US" altLang="ar-IQ"/>
              <a:t>For heatstroke, call 911 immediately if you recognize symptoms </a:t>
            </a:r>
            <a:br>
              <a:rPr lang="en-US" altLang="ar-IQ"/>
            </a:br>
            <a:r>
              <a:rPr lang="en-US" altLang="ar-IQ"/>
              <a:t>of heatstroke. A person can die from heatstroke.</a:t>
            </a:r>
          </a:p>
        </p:txBody>
      </p:sp>
      <p:sp>
        <p:nvSpPr>
          <p:cNvPr id="60420" name="Slide Number Placeholder 1">
            <a:extLst>
              <a:ext uri="{FF2B5EF4-FFF2-40B4-BE49-F238E27FC236}">
                <a16:creationId xmlns="" xmlns:a16="http://schemas.microsoft.com/office/drawing/2014/main" id="{25BF1989-316C-46CE-A47C-E8EB0379441A}"/>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05AE5A7C-CB61-4C2D-9EE7-C21186466A0E}" type="slidenum">
              <a:rPr kumimoji="0" lang="en-US" altLang="ar-IQ"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12</a:t>
            </a:fld>
            <a:endParaRPr kumimoji="0" lang="en-US" altLang="ar-IQ"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023530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 xmlns:a16="http://schemas.microsoft.com/office/drawing/2014/main" id="{3AE06CA2-031B-4D26-AA1B-8F5CC2747C3E}"/>
              </a:ext>
            </a:extLst>
          </p:cNvPr>
          <p:cNvSpPr>
            <a:spLocks noGrp="1" noRot="1" noChangeAspect="1" noChangeArrowheads="1" noTextEdit="1"/>
          </p:cNvSpPr>
          <p:nvPr>
            <p:ph type="sldImg"/>
          </p:nvPr>
        </p:nvSpPr>
        <p:spPr>
          <a:ln/>
        </p:spPr>
      </p:sp>
      <p:sp>
        <p:nvSpPr>
          <p:cNvPr id="60419" name="Rectangle 3">
            <a:extLst>
              <a:ext uri="{FF2B5EF4-FFF2-40B4-BE49-F238E27FC236}">
                <a16:creationId xmlns="" xmlns:a16="http://schemas.microsoft.com/office/drawing/2014/main" id="{891CBE0C-29F9-4574-BEA3-190048EDC184}"/>
              </a:ext>
            </a:extLst>
          </p:cNvPr>
          <p:cNvSpPr>
            <a:spLocks noGrp="1" noChangeArrowheads="1"/>
          </p:cNvSpPr>
          <p:nvPr>
            <p:ph type="body" idx="1"/>
          </p:nvPr>
        </p:nvSpPr>
        <p:spPr>
          <a:noFill/>
        </p:spPr>
        <p:txBody>
          <a:bodyPr/>
          <a:lstStyle/>
          <a:p>
            <a:r>
              <a:rPr lang="en-US" altLang="ar-IQ" b="1"/>
              <a:t>Slide Show Notes</a:t>
            </a:r>
          </a:p>
          <a:p>
            <a:r>
              <a:rPr lang="en-US" altLang="ar-IQ"/>
              <a:t>Let’s review briefly now with a multiple choice exercise. Choose the best answer, </a:t>
            </a:r>
            <a:r>
              <a:rPr lang="en-US" altLang="ar-IQ" i="1"/>
              <a:t>a</a:t>
            </a:r>
            <a:r>
              <a:rPr lang="en-US" altLang="ar-IQ"/>
              <a:t> or </a:t>
            </a:r>
            <a:r>
              <a:rPr lang="en-US" altLang="ar-IQ" i="1"/>
              <a:t>b</a:t>
            </a:r>
            <a:r>
              <a:rPr lang="en-US" altLang="ar-IQ"/>
              <a:t>, to complete each statement on the screen. </a:t>
            </a:r>
          </a:p>
          <a:p>
            <a:pPr lvl="1"/>
            <a:r>
              <a:rPr lang="en-US" altLang="ar-IQ"/>
              <a:t>Third-degree burns are very serious and can even be life threatening. Call 911 immediately if you see signs of third-degree burns.</a:t>
            </a:r>
          </a:p>
          <a:p>
            <a:pPr lvl="1"/>
            <a:r>
              <a:rPr lang="en-US" altLang="ar-IQ"/>
              <a:t>For a particle in the eye, flush with water until the particle comes out. Never rub the eye. If the particle doesn’t come out, cover the eye and get medical attention.</a:t>
            </a:r>
          </a:p>
          <a:p>
            <a:pPr lvl="1"/>
            <a:r>
              <a:rPr lang="en-US" altLang="ar-IQ"/>
              <a:t>For inhalation of vapors or gases, get into fresh air right away.</a:t>
            </a:r>
          </a:p>
          <a:p>
            <a:pPr lvl="1"/>
            <a:r>
              <a:rPr lang="en-US" altLang="ar-IQ"/>
              <a:t>For heatstroke, call 911 immediately if you recognize symptoms </a:t>
            </a:r>
            <a:br>
              <a:rPr lang="en-US" altLang="ar-IQ"/>
            </a:br>
            <a:r>
              <a:rPr lang="en-US" altLang="ar-IQ"/>
              <a:t>of heatstroke. A person can die from heatstroke.</a:t>
            </a:r>
          </a:p>
        </p:txBody>
      </p:sp>
      <p:sp>
        <p:nvSpPr>
          <p:cNvPr id="60420" name="Slide Number Placeholder 1">
            <a:extLst>
              <a:ext uri="{FF2B5EF4-FFF2-40B4-BE49-F238E27FC236}">
                <a16:creationId xmlns="" xmlns:a16="http://schemas.microsoft.com/office/drawing/2014/main" id="{25BF1989-316C-46CE-A47C-E8EB0379441A}"/>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05AE5A7C-CB61-4C2D-9EE7-C21186466A0E}" type="slidenum">
              <a:rPr kumimoji="0" lang="en-US" altLang="ar-IQ"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13</a:t>
            </a:fld>
            <a:endParaRPr kumimoji="0" lang="en-US" altLang="ar-IQ"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175354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 xmlns:a16="http://schemas.microsoft.com/office/drawing/2014/main" id="{3AE06CA2-031B-4D26-AA1B-8F5CC2747C3E}"/>
              </a:ext>
            </a:extLst>
          </p:cNvPr>
          <p:cNvSpPr>
            <a:spLocks noGrp="1" noRot="1" noChangeAspect="1" noChangeArrowheads="1" noTextEdit="1"/>
          </p:cNvSpPr>
          <p:nvPr>
            <p:ph type="sldImg"/>
          </p:nvPr>
        </p:nvSpPr>
        <p:spPr>
          <a:ln/>
        </p:spPr>
      </p:sp>
      <p:sp>
        <p:nvSpPr>
          <p:cNvPr id="60419" name="Rectangle 3">
            <a:extLst>
              <a:ext uri="{FF2B5EF4-FFF2-40B4-BE49-F238E27FC236}">
                <a16:creationId xmlns="" xmlns:a16="http://schemas.microsoft.com/office/drawing/2014/main" id="{891CBE0C-29F9-4574-BEA3-190048EDC184}"/>
              </a:ext>
            </a:extLst>
          </p:cNvPr>
          <p:cNvSpPr>
            <a:spLocks noGrp="1" noChangeArrowheads="1"/>
          </p:cNvSpPr>
          <p:nvPr>
            <p:ph type="body" idx="1"/>
          </p:nvPr>
        </p:nvSpPr>
        <p:spPr>
          <a:noFill/>
        </p:spPr>
        <p:txBody>
          <a:bodyPr/>
          <a:lstStyle/>
          <a:p>
            <a:r>
              <a:rPr lang="en-US" altLang="ar-IQ" b="1"/>
              <a:t>Slide Show Notes</a:t>
            </a:r>
          </a:p>
          <a:p>
            <a:r>
              <a:rPr lang="en-US" altLang="ar-IQ"/>
              <a:t>Let’s review briefly now with a multiple choice exercise. Choose the best answer, </a:t>
            </a:r>
            <a:r>
              <a:rPr lang="en-US" altLang="ar-IQ" i="1"/>
              <a:t>a</a:t>
            </a:r>
            <a:r>
              <a:rPr lang="en-US" altLang="ar-IQ"/>
              <a:t> or </a:t>
            </a:r>
            <a:r>
              <a:rPr lang="en-US" altLang="ar-IQ" i="1"/>
              <a:t>b</a:t>
            </a:r>
            <a:r>
              <a:rPr lang="en-US" altLang="ar-IQ"/>
              <a:t>, to complete each statement on the screen. </a:t>
            </a:r>
          </a:p>
          <a:p>
            <a:pPr lvl="1"/>
            <a:r>
              <a:rPr lang="en-US" altLang="ar-IQ"/>
              <a:t>Third-degree burns are very serious and can even be life threatening. Call 911 immediately if you see signs of third-degree burns.</a:t>
            </a:r>
          </a:p>
          <a:p>
            <a:pPr lvl="1"/>
            <a:r>
              <a:rPr lang="en-US" altLang="ar-IQ"/>
              <a:t>For a particle in the eye, flush with water until the particle comes out. Never rub the eye. If the particle doesn’t come out, cover the eye and get medical attention.</a:t>
            </a:r>
          </a:p>
          <a:p>
            <a:pPr lvl="1"/>
            <a:r>
              <a:rPr lang="en-US" altLang="ar-IQ"/>
              <a:t>For inhalation of vapors or gases, get into fresh air right away.</a:t>
            </a:r>
          </a:p>
          <a:p>
            <a:pPr lvl="1"/>
            <a:r>
              <a:rPr lang="en-US" altLang="ar-IQ"/>
              <a:t>For heatstroke, call 911 immediately if you recognize symptoms </a:t>
            </a:r>
            <a:br>
              <a:rPr lang="en-US" altLang="ar-IQ"/>
            </a:br>
            <a:r>
              <a:rPr lang="en-US" altLang="ar-IQ"/>
              <a:t>of heatstroke. A person can die from heatstroke.</a:t>
            </a:r>
          </a:p>
        </p:txBody>
      </p:sp>
      <p:sp>
        <p:nvSpPr>
          <p:cNvPr id="60420" name="Slide Number Placeholder 1">
            <a:extLst>
              <a:ext uri="{FF2B5EF4-FFF2-40B4-BE49-F238E27FC236}">
                <a16:creationId xmlns="" xmlns:a16="http://schemas.microsoft.com/office/drawing/2014/main" id="{25BF1989-316C-46CE-A47C-E8EB0379441A}"/>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05AE5A7C-CB61-4C2D-9EE7-C21186466A0E}" type="slidenum">
              <a:rPr kumimoji="0" lang="en-US" altLang="ar-IQ"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14</a:t>
            </a:fld>
            <a:endParaRPr kumimoji="0" lang="en-US" altLang="ar-IQ"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78008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 xmlns:a16="http://schemas.microsoft.com/office/drawing/2014/main" id="{DD476FEE-16F4-4810-AB15-335733E919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3">
            <a:extLst>
              <a:ext uri="{FF2B5EF4-FFF2-40B4-BE49-F238E27FC236}">
                <a16:creationId xmlns="" xmlns:a16="http://schemas.microsoft.com/office/drawing/2014/main" id="{90643ACE-9921-455C-B200-3B60BCA52EF8}"/>
              </a:ext>
            </a:extLst>
          </p:cNvPr>
          <p:cNvSpPr>
            <a:spLocks noChangeShapeType="1"/>
          </p:cNvSpPr>
          <p:nvPr/>
        </p:nvSpPr>
        <p:spPr bwMode="auto">
          <a:xfrm>
            <a:off x="812800" y="2209800"/>
            <a:ext cx="10668000"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sz="1800"/>
          </a:p>
        </p:txBody>
      </p:sp>
      <p:pic>
        <p:nvPicPr>
          <p:cNvPr id="6" name="Picture 6" descr="BLR Logo">
            <a:extLst>
              <a:ext uri="{FF2B5EF4-FFF2-40B4-BE49-F238E27FC236}">
                <a16:creationId xmlns="" xmlns:a16="http://schemas.microsoft.com/office/drawing/2014/main" id="{087C6A67-F15E-4563-B534-4EA7426E7C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1" y="6145213"/>
            <a:ext cx="17801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7060" name="Rectangle 4"/>
          <p:cNvSpPr>
            <a:spLocks noGrp="1" noChangeArrowheads="1"/>
          </p:cNvSpPr>
          <p:nvPr>
            <p:ph type="ctrTitle"/>
          </p:nvPr>
        </p:nvSpPr>
        <p:spPr>
          <a:xfrm>
            <a:off x="812800" y="457200"/>
            <a:ext cx="10668000" cy="1600200"/>
          </a:xfrm>
        </p:spPr>
        <p:txBody>
          <a:bodyPr/>
          <a:lstStyle>
            <a:lvl1pPr algn="ctr">
              <a:defRPr/>
            </a:lvl1pPr>
          </a:lstStyle>
          <a:p>
            <a:pPr lvl="0"/>
            <a:r>
              <a:rPr lang="en-US" noProof="0"/>
              <a:t>Click to edit Master title style</a:t>
            </a:r>
          </a:p>
        </p:txBody>
      </p:sp>
      <p:sp>
        <p:nvSpPr>
          <p:cNvPr id="557061" name="Rectangle 5"/>
          <p:cNvSpPr>
            <a:spLocks noGrp="1" noChangeArrowheads="1"/>
          </p:cNvSpPr>
          <p:nvPr>
            <p:ph type="subTitle" idx="1"/>
          </p:nvPr>
        </p:nvSpPr>
        <p:spPr>
          <a:xfrm>
            <a:off x="1828800" y="2286000"/>
            <a:ext cx="8534400" cy="533400"/>
          </a:xfrm>
        </p:spPr>
        <p:txBody>
          <a:bodyPr/>
          <a:lstStyle>
            <a:lvl1pPr algn="ctr">
              <a:defRPr/>
            </a:lvl1pPr>
          </a:lstStyle>
          <a:p>
            <a:pPr lvl="0"/>
            <a:r>
              <a:rPr lang="en-US" noProof="0"/>
              <a:t>Click to edit Master subtitle style</a:t>
            </a:r>
          </a:p>
        </p:txBody>
      </p:sp>
    </p:spTree>
    <p:extLst>
      <p:ext uri="{BB962C8B-B14F-4D97-AF65-F5344CB8AC3E}">
        <p14:creationId xmlns:p14="http://schemas.microsoft.com/office/powerpoint/2010/main" val="1072349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381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762000"/>
            <a:ext cx="25146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22400" y="762000"/>
            <a:ext cx="7340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256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a:extLst>
              <a:ext uri="{FF2B5EF4-FFF2-40B4-BE49-F238E27FC236}">
                <a16:creationId xmlns="" xmlns:a16="http://schemas.microsoft.com/office/drawing/2014/main" id="{2F1763F6-F008-4F51-9B75-B18674BEC8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 xmlns:a16="http://schemas.microsoft.com/office/drawing/2014/main" id="{16703BD0-28B6-4313-895D-85B7D76DC4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 xmlns:a16="http://schemas.microsoft.com/office/drawing/2014/main" id="{10EFA57A-8BDF-4B25-8C8B-91B53C108072}"/>
              </a:ext>
            </a:extLst>
          </p:cNvPr>
          <p:cNvSpPr>
            <a:spLocks noGrp="1" noChangeArrowheads="1"/>
          </p:cNvSpPr>
          <p:nvPr>
            <p:ph type="sldNum" sz="quarter" idx="12"/>
          </p:nvPr>
        </p:nvSpPr>
        <p:spPr>
          <a:ln/>
        </p:spPr>
        <p:txBody>
          <a:bodyPr/>
          <a:lstStyle>
            <a:lvl1pPr>
              <a:defRPr/>
            </a:lvl1pPr>
          </a:lstStyle>
          <a:p>
            <a:fld id="{DB138449-ABFB-4652-B657-7178D59CBD08}" type="slidenum">
              <a:rPr lang="en-US" altLang="ar-IQ"/>
              <a:pPr/>
              <a:t>‹#›</a:t>
            </a:fld>
            <a:endParaRPr lang="en-US" altLang="ar-IQ"/>
          </a:p>
        </p:txBody>
      </p:sp>
    </p:spTree>
    <p:extLst>
      <p:ext uri="{BB962C8B-B14F-4D97-AF65-F5344CB8AC3E}">
        <p14:creationId xmlns:p14="http://schemas.microsoft.com/office/powerpoint/2010/main" val="2642349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 xmlns:a16="http://schemas.microsoft.com/office/drawing/2014/main" id="{71593D07-CB82-4B95-A1E2-456367F6463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 xmlns:a16="http://schemas.microsoft.com/office/drawing/2014/main" id="{D49DD388-A8AE-48FD-87C6-224773C3C6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 xmlns:a16="http://schemas.microsoft.com/office/drawing/2014/main" id="{443FFD2E-34A7-4E5E-BBFF-E9BD8B0A3B87}"/>
              </a:ext>
            </a:extLst>
          </p:cNvPr>
          <p:cNvSpPr>
            <a:spLocks noGrp="1" noChangeArrowheads="1"/>
          </p:cNvSpPr>
          <p:nvPr>
            <p:ph type="sldNum" sz="quarter" idx="12"/>
          </p:nvPr>
        </p:nvSpPr>
        <p:spPr>
          <a:ln/>
        </p:spPr>
        <p:txBody>
          <a:bodyPr/>
          <a:lstStyle>
            <a:lvl1pPr>
              <a:defRPr/>
            </a:lvl1pPr>
          </a:lstStyle>
          <a:p>
            <a:fld id="{E7B2A090-418C-472D-B424-A0AFE9A743FB}" type="slidenum">
              <a:rPr lang="en-US" altLang="ar-IQ"/>
              <a:pPr/>
              <a:t>‹#›</a:t>
            </a:fld>
            <a:endParaRPr lang="en-US" altLang="ar-IQ"/>
          </a:p>
        </p:txBody>
      </p:sp>
    </p:spTree>
    <p:extLst>
      <p:ext uri="{BB962C8B-B14F-4D97-AF65-F5344CB8AC3E}">
        <p14:creationId xmlns:p14="http://schemas.microsoft.com/office/powerpoint/2010/main" val="4003029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 xmlns:a16="http://schemas.microsoft.com/office/drawing/2014/main" id="{085E608A-B71A-4C18-9DBA-AEB645FF4C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 xmlns:a16="http://schemas.microsoft.com/office/drawing/2014/main" id="{FA902642-52B5-43CD-AF11-357E975363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 xmlns:a16="http://schemas.microsoft.com/office/drawing/2014/main" id="{B84DC04F-EC8E-41B5-863B-95D9D0428266}"/>
              </a:ext>
            </a:extLst>
          </p:cNvPr>
          <p:cNvSpPr>
            <a:spLocks noGrp="1" noChangeArrowheads="1"/>
          </p:cNvSpPr>
          <p:nvPr>
            <p:ph type="sldNum" sz="quarter" idx="12"/>
          </p:nvPr>
        </p:nvSpPr>
        <p:spPr>
          <a:ln/>
        </p:spPr>
        <p:txBody>
          <a:bodyPr/>
          <a:lstStyle>
            <a:lvl1pPr>
              <a:defRPr/>
            </a:lvl1pPr>
          </a:lstStyle>
          <a:p>
            <a:fld id="{64A09BC3-D02E-4ADA-B940-2DAECB5E4AE0}" type="slidenum">
              <a:rPr lang="en-US" altLang="ar-IQ"/>
              <a:pPr/>
              <a:t>‹#›</a:t>
            </a:fld>
            <a:endParaRPr lang="en-US" altLang="ar-IQ"/>
          </a:p>
        </p:txBody>
      </p:sp>
    </p:spTree>
    <p:extLst>
      <p:ext uri="{BB962C8B-B14F-4D97-AF65-F5344CB8AC3E}">
        <p14:creationId xmlns:p14="http://schemas.microsoft.com/office/powerpoint/2010/main" val="647995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 xmlns:a16="http://schemas.microsoft.com/office/drawing/2014/main" id="{DD0A4235-AEC5-48A2-A7B8-856CE9FD92C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 xmlns:a16="http://schemas.microsoft.com/office/drawing/2014/main" id="{D38D1820-83E1-4F60-914A-E41FE2DFB8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 xmlns:a16="http://schemas.microsoft.com/office/drawing/2014/main" id="{21A658D2-08C1-48CF-AFFD-2B14120C090A}"/>
              </a:ext>
            </a:extLst>
          </p:cNvPr>
          <p:cNvSpPr>
            <a:spLocks noGrp="1" noChangeArrowheads="1"/>
          </p:cNvSpPr>
          <p:nvPr>
            <p:ph type="sldNum" sz="quarter" idx="12"/>
          </p:nvPr>
        </p:nvSpPr>
        <p:spPr>
          <a:ln/>
        </p:spPr>
        <p:txBody>
          <a:bodyPr/>
          <a:lstStyle>
            <a:lvl1pPr>
              <a:defRPr/>
            </a:lvl1pPr>
          </a:lstStyle>
          <a:p>
            <a:fld id="{21D1779D-AEAE-41AF-9F85-1DC1D4D5752E}" type="slidenum">
              <a:rPr lang="en-US" altLang="ar-IQ"/>
              <a:pPr/>
              <a:t>‹#›</a:t>
            </a:fld>
            <a:endParaRPr lang="en-US" altLang="ar-IQ"/>
          </a:p>
        </p:txBody>
      </p:sp>
    </p:spTree>
    <p:extLst>
      <p:ext uri="{BB962C8B-B14F-4D97-AF65-F5344CB8AC3E}">
        <p14:creationId xmlns:p14="http://schemas.microsoft.com/office/powerpoint/2010/main" val="2769475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 xmlns:a16="http://schemas.microsoft.com/office/drawing/2014/main" id="{E31DCCA0-4F90-4577-8E9B-1BF27A51A6F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 xmlns:a16="http://schemas.microsoft.com/office/drawing/2014/main" id="{BF1EB4A3-B6F6-4E9E-80AA-98E09DACD0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
            <a:extLst>
              <a:ext uri="{FF2B5EF4-FFF2-40B4-BE49-F238E27FC236}">
                <a16:creationId xmlns="" xmlns:a16="http://schemas.microsoft.com/office/drawing/2014/main" id="{98058049-C922-4DAC-8023-DA238155F9E3}"/>
              </a:ext>
            </a:extLst>
          </p:cNvPr>
          <p:cNvSpPr>
            <a:spLocks noGrp="1" noChangeArrowheads="1"/>
          </p:cNvSpPr>
          <p:nvPr>
            <p:ph type="sldNum" sz="quarter" idx="12"/>
          </p:nvPr>
        </p:nvSpPr>
        <p:spPr>
          <a:ln/>
        </p:spPr>
        <p:txBody>
          <a:bodyPr/>
          <a:lstStyle>
            <a:lvl1pPr>
              <a:defRPr/>
            </a:lvl1pPr>
          </a:lstStyle>
          <a:p>
            <a:fld id="{80DE9663-5D0D-42B8-8CDF-E243C2CF1864}" type="slidenum">
              <a:rPr lang="en-US" altLang="ar-IQ"/>
              <a:pPr/>
              <a:t>‹#›</a:t>
            </a:fld>
            <a:endParaRPr lang="en-US" altLang="ar-IQ"/>
          </a:p>
        </p:txBody>
      </p:sp>
    </p:spTree>
    <p:extLst>
      <p:ext uri="{BB962C8B-B14F-4D97-AF65-F5344CB8AC3E}">
        <p14:creationId xmlns:p14="http://schemas.microsoft.com/office/powerpoint/2010/main" val="2890680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 xmlns:a16="http://schemas.microsoft.com/office/drawing/2014/main" id="{2C4F44CB-701C-4199-9511-C150050F558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 xmlns:a16="http://schemas.microsoft.com/office/drawing/2014/main" id="{76BA60DD-2EFA-450E-A4F0-19AF7E78BC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
            <a:extLst>
              <a:ext uri="{FF2B5EF4-FFF2-40B4-BE49-F238E27FC236}">
                <a16:creationId xmlns="" xmlns:a16="http://schemas.microsoft.com/office/drawing/2014/main" id="{E5522DF2-6D0D-498A-B4B5-4B2D0BABBC99}"/>
              </a:ext>
            </a:extLst>
          </p:cNvPr>
          <p:cNvSpPr>
            <a:spLocks noGrp="1" noChangeArrowheads="1"/>
          </p:cNvSpPr>
          <p:nvPr>
            <p:ph type="sldNum" sz="quarter" idx="12"/>
          </p:nvPr>
        </p:nvSpPr>
        <p:spPr>
          <a:ln/>
        </p:spPr>
        <p:txBody>
          <a:bodyPr/>
          <a:lstStyle>
            <a:lvl1pPr>
              <a:defRPr/>
            </a:lvl1pPr>
          </a:lstStyle>
          <a:p>
            <a:fld id="{19CCFD00-BE41-4D65-89E7-D2D2DA2DB56D}" type="slidenum">
              <a:rPr lang="en-US" altLang="ar-IQ"/>
              <a:pPr/>
              <a:t>‹#›</a:t>
            </a:fld>
            <a:endParaRPr lang="en-US" altLang="ar-IQ"/>
          </a:p>
        </p:txBody>
      </p:sp>
    </p:spTree>
    <p:extLst>
      <p:ext uri="{BB962C8B-B14F-4D97-AF65-F5344CB8AC3E}">
        <p14:creationId xmlns:p14="http://schemas.microsoft.com/office/powerpoint/2010/main" val="1155248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A92CC338-1F5B-4E08-AB64-859583BF6D1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 xmlns:a16="http://schemas.microsoft.com/office/drawing/2014/main" id="{C3D3BB4E-ADF4-4B03-A898-85C2C695A0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
            <a:extLst>
              <a:ext uri="{FF2B5EF4-FFF2-40B4-BE49-F238E27FC236}">
                <a16:creationId xmlns="" xmlns:a16="http://schemas.microsoft.com/office/drawing/2014/main" id="{D8B60FAD-AC4A-4BCE-AA72-61893A895D11}"/>
              </a:ext>
            </a:extLst>
          </p:cNvPr>
          <p:cNvSpPr>
            <a:spLocks noGrp="1" noChangeArrowheads="1"/>
          </p:cNvSpPr>
          <p:nvPr>
            <p:ph type="sldNum" sz="quarter" idx="12"/>
          </p:nvPr>
        </p:nvSpPr>
        <p:spPr>
          <a:ln/>
        </p:spPr>
        <p:txBody>
          <a:bodyPr/>
          <a:lstStyle>
            <a:lvl1pPr>
              <a:defRPr/>
            </a:lvl1pPr>
          </a:lstStyle>
          <a:p>
            <a:fld id="{77E65C91-6B85-4FDA-A94F-A8E2B119CE6A}" type="slidenum">
              <a:rPr lang="en-US" altLang="ar-IQ"/>
              <a:pPr/>
              <a:t>‹#›</a:t>
            </a:fld>
            <a:endParaRPr lang="en-US" altLang="ar-IQ"/>
          </a:p>
        </p:txBody>
      </p:sp>
    </p:spTree>
    <p:extLst>
      <p:ext uri="{BB962C8B-B14F-4D97-AF65-F5344CB8AC3E}">
        <p14:creationId xmlns:p14="http://schemas.microsoft.com/office/powerpoint/2010/main" val="3354281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 xmlns:a16="http://schemas.microsoft.com/office/drawing/2014/main" id="{FD456B65-6C4B-4EF0-9E41-AED15F2C27A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 xmlns:a16="http://schemas.microsoft.com/office/drawing/2014/main" id="{07F3E3D6-112F-4A87-A9CA-F772B3BFC6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 xmlns:a16="http://schemas.microsoft.com/office/drawing/2014/main" id="{1C94ED51-C80B-4D34-8DBA-697DC9F95803}"/>
              </a:ext>
            </a:extLst>
          </p:cNvPr>
          <p:cNvSpPr>
            <a:spLocks noGrp="1" noChangeArrowheads="1"/>
          </p:cNvSpPr>
          <p:nvPr>
            <p:ph type="sldNum" sz="quarter" idx="12"/>
          </p:nvPr>
        </p:nvSpPr>
        <p:spPr>
          <a:ln/>
        </p:spPr>
        <p:txBody>
          <a:bodyPr/>
          <a:lstStyle>
            <a:lvl1pPr>
              <a:defRPr/>
            </a:lvl1pPr>
          </a:lstStyle>
          <a:p>
            <a:fld id="{EA2CCDBD-151F-4875-8A48-C1460A10472B}" type="slidenum">
              <a:rPr lang="en-US" altLang="ar-IQ"/>
              <a:pPr/>
              <a:t>‹#›</a:t>
            </a:fld>
            <a:endParaRPr lang="en-US" altLang="ar-IQ"/>
          </a:p>
        </p:txBody>
      </p:sp>
    </p:spTree>
    <p:extLst>
      <p:ext uri="{BB962C8B-B14F-4D97-AF65-F5344CB8AC3E}">
        <p14:creationId xmlns:p14="http://schemas.microsoft.com/office/powerpoint/2010/main" val="864141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8374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 xmlns:a16="http://schemas.microsoft.com/office/drawing/2014/main" id="{62C97CC2-6E07-4F2E-845C-69D5C864F59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 xmlns:a16="http://schemas.microsoft.com/office/drawing/2014/main" id="{652E62A8-2817-44DD-9A49-8BB92FB659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 xmlns:a16="http://schemas.microsoft.com/office/drawing/2014/main" id="{DED5B330-389D-477F-83CE-7964CBBA1FA3}"/>
              </a:ext>
            </a:extLst>
          </p:cNvPr>
          <p:cNvSpPr>
            <a:spLocks noGrp="1" noChangeArrowheads="1"/>
          </p:cNvSpPr>
          <p:nvPr>
            <p:ph type="sldNum" sz="quarter" idx="12"/>
          </p:nvPr>
        </p:nvSpPr>
        <p:spPr>
          <a:ln/>
        </p:spPr>
        <p:txBody>
          <a:bodyPr/>
          <a:lstStyle>
            <a:lvl1pPr>
              <a:defRPr/>
            </a:lvl1pPr>
          </a:lstStyle>
          <a:p>
            <a:fld id="{4DD01794-5D97-4F4B-92ED-9FD536777F4E}" type="slidenum">
              <a:rPr lang="en-US" altLang="ar-IQ"/>
              <a:pPr/>
              <a:t>‹#›</a:t>
            </a:fld>
            <a:endParaRPr lang="en-US" altLang="ar-IQ"/>
          </a:p>
        </p:txBody>
      </p:sp>
    </p:spTree>
    <p:extLst>
      <p:ext uri="{BB962C8B-B14F-4D97-AF65-F5344CB8AC3E}">
        <p14:creationId xmlns:p14="http://schemas.microsoft.com/office/powerpoint/2010/main" val="647643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 xmlns:a16="http://schemas.microsoft.com/office/drawing/2014/main" id="{3BBC0BAA-8D08-4975-A207-1A63E9E9F18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 xmlns:a16="http://schemas.microsoft.com/office/drawing/2014/main" id="{167FEFEC-3ABB-4B05-9A72-71295EE058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 xmlns:a16="http://schemas.microsoft.com/office/drawing/2014/main" id="{20B35DF9-9763-44E5-9A74-028A5A4182B0}"/>
              </a:ext>
            </a:extLst>
          </p:cNvPr>
          <p:cNvSpPr>
            <a:spLocks noGrp="1" noChangeArrowheads="1"/>
          </p:cNvSpPr>
          <p:nvPr>
            <p:ph type="sldNum" sz="quarter" idx="12"/>
          </p:nvPr>
        </p:nvSpPr>
        <p:spPr>
          <a:ln/>
        </p:spPr>
        <p:txBody>
          <a:bodyPr/>
          <a:lstStyle>
            <a:lvl1pPr>
              <a:defRPr/>
            </a:lvl1pPr>
          </a:lstStyle>
          <a:p>
            <a:fld id="{464FB85C-CBF5-44C1-84E0-2DBA294D6768}" type="slidenum">
              <a:rPr lang="en-US" altLang="ar-IQ"/>
              <a:pPr/>
              <a:t>‹#›</a:t>
            </a:fld>
            <a:endParaRPr lang="en-US" altLang="ar-IQ"/>
          </a:p>
        </p:txBody>
      </p:sp>
    </p:spTree>
    <p:extLst>
      <p:ext uri="{BB962C8B-B14F-4D97-AF65-F5344CB8AC3E}">
        <p14:creationId xmlns:p14="http://schemas.microsoft.com/office/powerpoint/2010/main" val="2466387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77839"/>
            <a:ext cx="2743200" cy="5648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77839"/>
            <a:ext cx="8026400" cy="5648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 xmlns:a16="http://schemas.microsoft.com/office/drawing/2014/main" id="{2DFE1AF7-AD86-435E-A1BD-CB6F60C5B7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 xmlns:a16="http://schemas.microsoft.com/office/drawing/2014/main" id="{7F438AAE-1B21-4126-BC89-75E768773B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 xmlns:a16="http://schemas.microsoft.com/office/drawing/2014/main" id="{9FC3936B-D7D1-4C31-8A4C-1B12A304CDBF}"/>
              </a:ext>
            </a:extLst>
          </p:cNvPr>
          <p:cNvSpPr>
            <a:spLocks noGrp="1" noChangeArrowheads="1"/>
          </p:cNvSpPr>
          <p:nvPr>
            <p:ph type="sldNum" sz="quarter" idx="12"/>
          </p:nvPr>
        </p:nvSpPr>
        <p:spPr>
          <a:ln/>
        </p:spPr>
        <p:txBody>
          <a:bodyPr/>
          <a:lstStyle>
            <a:lvl1pPr>
              <a:defRPr/>
            </a:lvl1pPr>
          </a:lstStyle>
          <a:p>
            <a:fld id="{90FBEE48-1605-4CA8-8238-FB005ECC6169}" type="slidenum">
              <a:rPr lang="en-US" altLang="ar-IQ"/>
              <a:pPr/>
              <a:t>‹#›</a:t>
            </a:fld>
            <a:endParaRPr lang="en-US" altLang="ar-IQ"/>
          </a:p>
        </p:txBody>
      </p:sp>
    </p:spTree>
    <p:extLst>
      <p:ext uri="{BB962C8B-B14F-4D97-AF65-F5344CB8AC3E}">
        <p14:creationId xmlns:p14="http://schemas.microsoft.com/office/powerpoint/2010/main" val="2892345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778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a:p>
        </p:txBody>
      </p:sp>
      <p:sp>
        <p:nvSpPr>
          <p:cNvPr id="5" name="Rectangle 2">
            <a:extLst>
              <a:ext uri="{FF2B5EF4-FFF2-40B4-BE49-F238E27FC236}">
                <a16:creationId xmlns="" xmlns:a16="http://schemas.microsoft.com/office/drawing/2014/main" id="{54F54882-385F-46F8-A9BF-7670B7F88E6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 xmlns:a16="http://schemas.microsoft.com/office/drawing/2014/main" id="{B5E1D648-140A-4EA4-81C7-B48D936EC0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 xmlns:a16="http://schemas.microsoft.com/office/drawing/2014/main" id="{32FDA0DB-10E2-4AE6-B3B1-29BB46879335}"/>
              </a:ext>
            </a:extLst>
          </p:cNvPr>
          <p:cNvSpPr>
            <a:spLocks noGrp="1" noChangeArrowheads="1"/>
          </p:cNvSpPr>
          <p:nvPr>
            <p:ph type="sldNum" sz="quarter" idx="12"/>
          </p:nvPr>
        </p:nvSpPr>
        <p:spPr>
          <a:ln/>
        </p:spPr>
        <p:txBody>
          <a:bodyPr/>
          <a:lstStyle>
            <a:lvl1pPr>
              <a:defRPr/>
            </a:lvl1pPr>
          </a:lstStyle>
          <a:p>
            <a:fld id="{EB989B3D-5997-4788-8509-ADF1804D2019}" type="slidenum">
              <a:rPr lang="en-US" altLang="ar-IQ"/>
              <a:pPr/>
              <a:t>‹#›</a:t>
            </a:fld>
            <a:endParaRPr lang="en-US" altLang="ar-IQ"/>
          </a:p>
        </p:txBody>
      </p:sp>
    </p:spTree>
    <p:extLst>
      <p:ext uri="{BB962C8B-B14F-4D97-AF65-F5344CB8AC3E}">
        <p14:creationId xmlns:p14="http://schemas.microsoft.com/office/powerpoint/2010/main" val="2131812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4778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 xmlns:a16="http://schemas.microsoft.com/office/drawing/2014/main" id="{2F97211E-6F11-4404-8D5D-78A82627482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 xmlns:a16="http://schemas.microsoft.com/office/drawing/2014/main" id="{ED93E5CF-5AA7-4050-9FC5-4B87D795C1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
            <a:extLst>
              <a:ext uri="{FF2B5EF4-FFF2-40B4-BE49-F238E27FC236}">
                <a16:creationId xmlns="" xmlns:a16="http://schemas.microsoft.com/office/drawing/2014/main" id="{7794B1A9-63BC-422E-9D8B-1862FC1C4853}"/>
              </a:ext>
            </a:extLst>
          </p:cNvPr>
          <p:cNvSpPr>
            <a:spLocks noGrp="1" noChangeArrowheads="1"/>
          </p:cNvSpPr>
          <p:nvPr>
            <p:ph type="sldNum" sz="quarter" idx="12"/>
          </p:nvPr>
        </p:nvSpPr>
        <p:spPr>
          <a:ln/>
        </p:spPr>
        <p:txBody>
          <a:bodyPr/>
          <a:lstStyle>
            <a:lvl1pPr>
              <a:defRPr/>
            </a:lvl1pPr>
          </a:lstStyle>
          <a:p>
            <a:fld id="{DA3CBF62-D3A2-4281-98E2-3F626FA9A309}" type="slidenum">
              <a:rPr lang="en-US" altLang="ar-IQ"/>
              <a:pPr/>
              <a:t>‹#›</a:t>
            </a:fld>
            <a:endParaRPr lang="en-US" altLang="ar-IQ"/>
          </a:p>
        </p:txBody>
      </p:sp>
    </p:spTree>
    <p:extLst>
      <p:ext uri="{BB962C8B-B14F-4D97-AF65-F5344CB8AC3E}">
        <p14:creationId xmlns:p14="http://schemas.microsoft.com/office/powerpoint/2010/main" val="3993274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a:extLst>
              <a:ext uri="{FF2B5EF4-FFF2-40B4-BE49-F238E27FC236}">
                <a16:creationId xmlns="" xmlns:a16="http://schemas.microsoft.com/office/drawing/2014/main" id="{60790ECD-FB65-4308-8B2C-D7A09B6D34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 xmlns:a16="http://schemas.microsoft.com/office/drawing/2014/main" id="{1B8732D2-BB1A-469F-8114-5256AFDB45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 xmlns:a16="http://schemas.microsoft.com/office/drawing/2014/main" id="{0AF78DD9-E987-414F-9D2D-5D95EA0BEDBC}"/>
              </a:ext>
            </a:extLst>
          </p:cNvPr>
          <p:cNvSpPr>
            <a:spLocks noGrp="1" noChangeArrowheads="1"/>
          </p:cNvSpPr>
          <p:nvPr>
            <p:ph type="sldNum" sz="quarter" idx="12"/>
          </p:nvPr>
        </p:nvSpPr>
        <p:spPr>
          <a:ln/>
        </p:spPr>
        <p:txBody>
          <a:bodyPr/>
          <a:lstStyle>
            <a:lvl1pPr>
              <a:defRPr/>
            </a:lvl1pPr>
          </a:lstStyle>
          <a:p>
            <a:fld id="{F9095F47-2BFC-4183-AEDD-6C90272B60F2}" type="slidenum">
              <a:rPr lang="en-US" altLang="ar-IQ"/>
              <a:pPr/>
              <a:t>‹#›</a:t>
            </a:fld>
            <a:endParaRPr lang="en-US" altLang="ar-IQ"/>
          </a:p>
        </p:txBody>
      </p:sp>
    </p:spTree>
    <p:extLst>
      <p:ext uri="{BB962C8B-B14F-4D97-AF65-F5344CB8AC3E}">
        <p14:creationId xmlns:p14="http://schemas.microsoft.com/office/powerpoint/2010/main" val="1663944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 xmlns:a16="http://schemas.microsoft.com/office/drawing/2014/main" id="{A9382B63-70D3-48EC-AF67-D668B4F67D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 xmlns:a16="http://schemas.microsoft.com/office/drawing/2014/main" id="{FD6634E7-D89A-4B57-BE17-F63F8D629F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 xmlns:a16="http://schemas.microsoft.com/office/drawing/2014/main" id="{618E00BB-B738-40BA-AF2B-46EC163844BB}"/>
              </a:ext>
            </a:extLst>
          </p:cNvPr>
          <p:cNvSpPr>
            <a:spLocks noGrp="1" noChangeArrowheads="1"/>
          </p:cNvSpPr>
          <p:nvPr>
            <p:ph type="sldNum" sz="quarter" idx="12"/>
          </p:nvPr>
        </p:nvSpPr>
        <p:spPr>
          <a:ln/>
        </p:spPr>
        <p:txBody>
          <a:bodyPr/>
          <a:lstStyle>
            <a:lvl1pPr>
              <a:defRPr/>
            </a:lvl1pPr>
          </a:lstStyle>
          <a:p>
            <a:fld id="{9C97691A-50FB-4B2C-9372-15B7AC208EAB}" type="slidenum">
              <a:rPr lang="en-US" altLang="ar-IQ"/>
              <a:pPr/>
              <a:t>‹#›</a:t>
            </a:fld>
            <a:endParaRPr lang="en-US" altLang="ar-IQ"/>
          </a:p>
        </p:txBody>
      </p:sp>
    </p:spTree>
    <p:extLst>
      <p:ext uri="{BB962C8B-B14F-4D97-AF65-F5344CB8AC3E}">
        <p14:creationId xmlns:p14="http://schemas.microsoft.com/office/powerpoint/2010/main" val="3663941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 xmlns:a16="http://schemas.microsoft.com/office/drawing/2014/main" id="{A6C41CBF-D4B4-4E29-8E14-43AEC8BB5B5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 xmlns:a16="http://schemas.microsoft.com/office/drawing/2014/main" id="{D6F056B8-CFFC-441D-88F1-8F494DC012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 xmlns:a16="http://schemas.microsoft.com/office/drawing/2014/main" id="{052BB4D5-2663-40D2-B9AB-FE6518AE5259}"/>
              </a:ext>
            </a:extLst>
          </p:cNvPr>
          <p:cNvSpPr>
            <a:spLocks noGrp="1" noChangeArrowheads="1"/>
          </p:cNvSpPr>
          <p:nvPr>
            <p:ph type="sldNum" sz="quarter" idx="12"/>
          </p:nvPr>
        </p:nvSpPr>
        <p:spPr>
          <a:ln/>
        </p:spPr>
        <p:txBody>
          <a:bodyPr/>
          <a:lstStyle>
            <a:lvl1pPr>
              <a:defRPr/>
            </a:lvl1pPr>
          </a:lstStyle>
          <a:p>
            <a:fld id="{41AD97DF-46AA-4455-98E9-78434EB1CE01}" type="slidenum">
              <a:rPr lang="en-US" altLang="ar-IQ"/>
              <a:pPr/>
              <a:t>‹#›</a:t>
            </a:fld>
            <a:endParaRPr lang="en-US" altLang="ar-IQ"/>
          </a:p>
        </p:txBody>
      </p:sp>
    </p:spTree>
    <p:extLst>
      <p:ext uri="{BB962C8B-B14F-4D97-AF65-F5344CB8AC3E}">
        <p14:creationId xmlns:p14="http://schemas.microsoft.com/office/powerpoint/2010/main" val="1075538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 xmlns:a16="http://schemas.microsoft.com/office/drawing/2014/main" id="{4F100011-199C-439E-B6BE-83FB7D55056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 xmlns:a16="http://schemas.microsoft.com/office/drawing/2014/main" id="{D46BA1B0-F44B-4135-BBDC-FC6E03249B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 xmlns:a16="http://schemas.microsoft.com/office/drawing/2014/main" id="{45662F9C-87B4-4DB5-93E5-824E0908CD5D}"/>
              </a:ext>
            </a:extLst>
          </p:cNvPr>
          <p:cNvSpPr>
            <a:spLocks noGrp="1" noChangeArrowheads="1"/>
          </p:cNvSpPr>
          <p:nvPr>
            <p:ph type="sldNum" sz="quarter" idx="12"/>
          </p:nvPr>
        </p:nvSpPr>
        <p:spPr>
          <a:ln/>
        </p:spPr>
        <p:txBody>
          <a:bodyPr/>
          <a:lstStyle>
            <a:lvl1pPr>
              <a:defRPr/>
            </a:lvl1pPr>
          </a:lstStyle>
          <a:p>
            <a:fld id="{F92641B3-E60D-4881-9FAD-FB09307A2F69}" type="slidenum">
              <a:rPr lang="en-US" altLang="ar-IQ"/>
              <a:pPr/>
              <a:t>‹#›</a:t>
            </a:fld>
            <a:endParaRPr lang="en-US" altLang="ar-IQ"/>
          </a:p>
        </p:txBody>
      </p:sp>
    </p:spTree>
    <p:extLst>
      <p:ext uri="{BB962C8B-B14F-4D97-AF65-F5344CB8AC3E}">
        <p14:creationId xmlns:p14="http://schemas.microsoft.com/office/powerpoint/2010/main" val="352464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 xmlns:a16="http://schemas.microsoft.com/office/drawing/2014/main" id="{E8C0154D-26EF-4FBF-B9CB-B3CD935EE7A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 xmlns:a16="http://schemas.microsoft.com/office/drawing/2014/main" id="{E7E94666-3C2C-419C-A46F-66D7730D35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
            <a:extLst>
              <a:ext uri="{FF2B5EF4-FFF2-40B4-BE49-F238E27FC236}">
                <a16:creationId xmlns="" xmlns:a16="http://schemas.microsoft.com/office/drawing/2014/main" id="{B5A3EC05-A6E1-449C-80BF-B8723889C3DB}"/>
              </a:ext>
            </a:extLst>
          </p:cNvPr>
          <p:cNvSpPr>
            <a:spLocks noGrp="1" noChangeArrowheads="1"/>
          </p:cNvSpPr>
          <p:nvPr>
            <p:ph type="sldNum" sz="quarter" idx="12"/>
          </p:nvPr>
        </p:nvSpPr>
        <p:spPr>
          <a:ln/>
        </p:spPr>
        <p:txBody>
          <a:bodyPr/>
          <a:lstStyle>
            <a:lvl1pPr>
              <a:defRPr/>
            </a:lvl1pPr>
          </a:lstStyle>
          <a:p>
            <a:fld id="{27A90152-8228-4850-9325-2084DB8679F8}" type="slidenum">
              <a:rPr lang="en-US" altLang="ar-IQ"/>
              <a:pPr/>
              <a:t>‹#›</a:t>
            </a:fld>
            <a:endParaRPr lang="en-US" altLang="ar-IQ"/>
          </a:p>
        </p:txBody>
      </p:sp>
    </p:spTree>
    <p:extLst>
      <p:ext uri="{BB962C8B-B14F-4D97-AF65-F5344CB8AC3E}">
        <p14:creationId xmlns:p14="http://schemas.microsoft.com/office/powerpoint/2010/main" val="1403350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00864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 xmlns:a16="http://schemas.microsoft.com/office/drawing/2014/main" id="{B7A4C32D-1F15-46C1-875C-F9BE73D512B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 xmlns:a16="http://schemas.microsoft.com/office/drawing/2014/main" id="{84A25F5A-DD5E-4124-9D1E-64027E0D23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
            <a:extLst>
              <a:ext uri="{FF2B5EF4-FFF2-40B4-BE49-F238E27FC236}">
                <a16:creationId xmlns="" xmlns:a16="http://schemas.microsoft.com/office/drawing/2014/main" id="{2E210751-D750-4B77-98C6-21B69068E9F2}"/>
              </a:ext>
            </a:extLst>
          </p:cNvPr>
          <p:cNvSpPr>
            <a:spLocks noGrp="1" noChangeArrowheads="1"/>
          </p:cNvSpPr>
          <p:nvPr>
            <p:ph type="sldNum" sz="quarter" idx="12"/>
          </p:nvPr>
        </p:nvSpPr>
        <p:spPr>
          <a:ln/>
        </p:spPr>
        <p:txBody>
          <a:bodyPr/>
          <a:lstStyle>
            <a:lvl1pPr>
              <a:defRPr/>
            </a:lvl1pPr>
          </a:lstStyle>
          <a:p>
            <a:fld id="{65B03437-28A5-4CB4-A778-2193833C1AEA}" type="slidenum">
              <a:rPr lang="en-US" altLang="ar-IQ"/>
              <a:pPr/>
              <a:t>‹#›</a:t>
            </a:fld>
            <a:endParaRPr lang="en-US" altLang="ar-IQ"/>
          </a:p>
        </p:txBody>
      </p:sp>
    </p:spTree>
    <p:extLst>
      <p:ext uri="{BB962C8B-B14F-4D97-AF65-F5344CB8AC3E}">
        <p14:creationId xmlns:p14="http://schemas.microsoft.com/office/powerpoint/2010/main" val="2895604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64EE8112-A3D4-4117-A8EF-F72110803D8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 xmlns:a16="http://schemas.microsoft.com/office/drawing/2014/main" id="{C21A2962-52BA-4ACA-A099-5D2D92FF1A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
            <a:extLst>
              <a:ext uri="{FF2B5EF4-FFF2-40B4-BE49-F238E27FC236}">
                <a16:creationId xmlns="" xmlns:a16="http://schemas.microsoft.com/office/drawing/2014/main" id="{6EEE5F27-0A87-4040-9F87-F4514F5080FB}"/>
              </a:ext>
            </a:extLst>
          </p:cNvPr>
          <p:cNvSpPr>
            <a:spLocks noGrp="1" noChangeArrowheads="1"/>
          </p:cNvSpPr>
          <p:nvPr>
            <p:ph type="sldNum" sz="quarter" idx="12"/>
          </p:nvPr>
        </p:nvSpPr>
        <p:spPr>
          <a:ln/>
        </p:spPr>
        <p:txBody>
          <a:bodyPr/>
          <a:lstStyle>
            <a:lvl1pPr>
              <a:defRPr/>
            </a:lvl1pPr>
          </a:lstStyle>
          <a:p>
            <a:fld id="{1969CD05-82C2-4CD6-86B1-A256363D3697}" type="slidenum">
              <a:rPr lang="en-US" altLang="ar-IQ"/>
              <a:pPr/>
              <a:t>‹#›</a:t>
            </a:fld>
            <a:endParaRPr lang="en-US" altLang="ar-IQ"/>
          </a:p>
        </p:txBody>
      </p:sp>
    </p:spTree>
    <p:extLst>
      <p:ext uri="{BB962C8B-B14F-4D97-AF65-F5344CB8AC3E}">
        <p14:creationId xmlns:p14="http://schemas.microsoft.com/office/powerpoint/2010/main" val="2776093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 xmlns:a16="http://schemas.microsoft.com/office/drawing/2014/main" id="{1C6EB8C9-B78D-4427-A95B-AB79AEB635A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 xmlns:a16="http://schemas.microsoft.com/office/drawing/2014/main" id="{3E12057B-D02B-47E3-99FD-4E6F6B5DEC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 xmlns:a16="http://schemas.microsoft.com/office/drawing/2014/main" id="{AD82DE91-CE1B-4BB2-81BB-F84DEC753A8A}"/>
              </a:ext>
            </a:extLst>
          </p:cNvPr>
          <p:cNvSpPr>
            <a:spLocks noGrp="1" noChangeArrowheads="1"/>
          </p:cNvSpPr>
          <p:nvPr>
            <p:ph type="sldNum" sz="quarter" idx="12"/>
          </p:nvPr>
        </p:nvSpPr>
        <p:spPr>
          <a:ln/>
        </p:spPr>
        <p:txBody>
          <a:bodyPr/>
          <a:lstStyle>
            <a:lvl1pPr>
              <a:defRPr/>
            </a:lvl1pPr>
          </a:lstStyle>
          <a:p>
            <a:fld id="{E46CDA05-7ED5-4DEE-8B08-1625C315E210}" type="slidenum">
              <a:rPr lang="en-US" altLang="ar-IQ"/>
              <a:pPr/>
              <a:t>‹#›</a:t>
            </a:fld>
            <a:endParaRPr lang="en-US" altLang="ar-IQ"/>
          </a:p>
        </p:txBody>
      </p:sp>
    </p:spTree>
    <p:extLst>
      <p:ext uri="{BB962C8B-B14F-4D97-AF65-F5344CB8AC3E}">
        <p14:creationId xmlns:p14="http://schemas.microsoft.com/office/powerpoint/2010/main" val="1310123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 xmlns:a16="http://schemas.microsoft.com/office/drawing/2014/main" id="{448AEBB6-82A2-4748-A560-D3F0B76232B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 xmlns:a16="http://schemas.microsoft.com/office/drawing/2014/main" id="{0B20BDDE-0419-4FAA-9A52-CECFB2617E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 xmlns:a16="http://schemas.microsoft.com/office/drawing/2014/main" id="{FCA8FCA7-923F-4588-BF24-134A7E878CEB}"/>
              </a:ext>
            </a:extLst>
          </p:cNvPr>
          <p:cNvSpPr>
            <a:spLocks noGrp="1" noChangeArrowheads="1"/>
          </p:cNvSpPr>
          <p:nvPr>
            <p:ph type="sldNum" sz="quarter" idx="12"/>
          </p:nvPr>
        </p:nvSpPr>
        <p:spPr>
          <a:ln/>
        </p:spPr>
        <p:txBody>
          <a:bodyPr/>
          <a:lstStyle>
            <a:lvl1pPr>
              <a:defRPr/>
            </a:lvl1pPr>
          </a:lstStyle>
          <a:p>
            <a:fld id="{3066F56B-48E0-4E2F-AD5A-D8428AFF0448}" type="slidenum">
              <a:rPr lang="en-US" altLang="ar-IQ"/>
              <a:pPr/>
              <a:t>‹#›</a:t>
            </a:fld>
            <a:endParaRPr lang="en-US" altLang="ar-IQ"/>
          </a:p>
        </p:txBody>
      </p:sp>
    </p:spTree>
    <p:extLst>
      <p:ext uri="{BB962C8B-B14F-4D97-AF65-F5344CB8AC3E}">
        <p14:creationId xmlns:p14="http://schemas.microsoft.com/office/powerpoint/2010/main" val="2245367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 xmlns:a16="http://schemas.microsoft.com/office/drawing/2014/main" id="{E1BF31E9-7FDD-466A-900D-4F81E22ED5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 xmlns:a16="http://schemas.microsoft.com/office/drawing/2014/main" id="{4606857E-FC23-4B40-8A0A-0DF11A9E3A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 xmlns:a16="http://schemas.microsoft.com/office/drawing/2014/main" id="{C4DC2392-74C0-486B-9014-53DEDF79A624}"/>
              </a:ext>
            </a:extLst>
          </p:cNvPr>
          <p:cNvSpPr>
            <a:spLocks noGrp="1" noChangeArrowheads="1"/>
          </p:cNvSpPr>
          <p:nvPr>
            <p:ph type="sldNum" sz="quarter" idx="12"/>
          </p:nvPr>
        </p:nvSpPr>
        <p:spPr>
          <a:ln/>
        </p:spPr>
        <p:txBody>
          <a:bodyPr/>
          <a:lstStyle>
            <a:lvl1pPr>
              <a:defRPr/>
            </a:lvl1pPr>
          </a:lstStyle>
          <a:p>
            <a:fld id="{809472A3-66B8-48FB-845A-09541A119238}" type="slidenum">
              <a:rPr lang="en-US" altLang="ar-IQ"/>
              <a:pPr/>
              <a:t>‹#›</a:t>
            </a:fld>
            <a:endParaRPr lang="en-US" altLang="ar-IQ"/>
          </a:p>
        </p:txBody>
      </p:sp>
    </p:spTree>
    <p:extLst>
      <p:ext uri="{BB962C8B-B14F-4D97-AF65-F5344CB8AC3E}">
        <p14:creationId xmlns:p14="http://schemas.microsoft.com/office/powerpoint/2010/main" val="29921334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 xmlns:a16="http://schemas.microsoft.com/office/drawing/2014/main" id="{6E2F3C75-D3E3-48F6-A9BC-90815C728D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 xmlns:a16="http://schemas.microsoft.com/office/drawing/2014/main" id="{67D7FB32-4670-4901-9CCB-6D4D88D6D0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 xmlns:a16="http://schemas.microsoft.com/office/drawing/2014/main" id="{9CB61CD3-9250-4F7F-9BB5-E1AAD5C3DAE2}"/>
              </a:ext>
            </a:extLst>
          </p:cNvPr>
          <p:cNvSpPr>
            <a:spLocks noGrp="1" noChangeArrowheads="1"/>
          </p:cNvSpPr>
          <p:nvPr>
            <p:ph type="sldNum" sz="quarter" idx="12"/>
          </p:nvPr>
        </p:nvSpPr>
        <p:spPr>
          <a:ln/>
        </p:spPr>
        <p:txBody>
          <a:bodyPr/>
          <a:lstStyle>
            <a:lvl1pPr>
              <a:defRPr/>
            </a:lvl1pPr>
          </a:lstStyle>
          <a:p>
            <a:fld id="{8B330787-B640-4595-A1D2-096039714AD0}" type="slidenum">
              <a:rPr lang="en-US" altLang="ar-IQ"/>
              <a:pPr/>
              <a:t>‹#›</a:t>
            </a:fld>
            <a:endParaRPr lang="en-US" altLang="ar-IQ"/>
          </a:p>
        </p:txBody>
      </p:sp>
    </p:spTree>
    <p:extLst>
      <p:ext uri="{BB962C8B-B14F-4D97-AF65-F5344CB8AC3E}">
        <p14:creationId xmlns:p14="http://schemas.microsoft.com/office/powerpoint/2010/main" val="2361979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a:p>
        </p:txBody>
      </p:sp>
      <p:sp>
        <p:nvSpPr>
          <p:cNvPr id="5" name="Rectangle 2">
            <a:extLst>
              <a:ext uri="{FF2B5EF4-FFF2-40B4-BE49-F238E27FC236}">
                <a16:creationId xmlns="" xmlns:a16="http://schemas.microsoft.com/office/drawing/2014/main" id="{75AE4912-0A8C-489E-BE99-77531AF6366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 xmlns:a16="http://schemas.microsoft.com/office/drawing/2014/main" id="{97F9D198-F663-4C5A-8784-76B8824903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 xmlns:a16="http://schemas.microsoft.com/office/drawing/2014/main" id="{10650849-8624-4ABE-B6DB-0AD8E7A983E9}"/>
              </a:ext>
            </a:extLst>
          </p:cNvPr>
          <p:cNvSpPr>
            <a:spLocks noGrp="1" noChangeArrowheads="1"/>
          </p:cNvSpPr>
          <p:nvPr>
            <p:ph type="sldNum" sz="quarter" idx="12"/>
          </p:nvPr>
        </p:nvSpPr>
        <p:spPr>
          <a:ln/>
        </p:spPr>
        <p:txBody>
          <a:bodyPr/>
          <a:lstStyle>
            <a:lvl1pPr>
              <a:defRPr/>
            </a:lvl1pPr>
          </a:lstStyle>
          <a:p>
            <a:fld id="{CA775F03-FD72-4FD6-BF3E-4ACD9FA88B85}" type="slidenum">
              <a:rPr lang="en-US" altLang="ar-IQ"/>
              <a:pPr/>
              <a:t>‹#›</a:t>
            </a:fld>
            <a:endParaRPr lang="en-US" altLang="ar-IQ"/>
          </a:p>
        </p:txBody>
      </p:sp>
    </p:spTree>
    <p:extLst>
      <p:ext uri="{BB962C8B-B14F-4D97-AF65-F5344CB8AC3E}">
        <p14:creationId xmlns:p14="http://schemas.microsoft.com/office/powerpoint/2010/main" val="1093588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2400" y="2057400"/>
            <a:ext cx="4927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3200" y="2057400"/>
            <a:ext cx="4927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1766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0278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164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203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512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75228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 xmlns:a16="http://schemas.microsoft.com/office/drawing/2014/main" id="{D4C58009-D68E-4A93-AE2E-BE0E819A6BF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7" y="0"/>
            <a:ext cx="12189883"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 xmlns:a16="http://schemas.microsoft.com/office/drawing/2014/main" id="{26A9DB64-D7A8-498D-9439-050D0F333220}"/>
              </a:ext>
            </a:extLst>
          </p:cNvPr>
          <p:cNvSpPr>
            <a:spLocks noGrp="1" noChangeArrowheads="1"/>
          </p:cNvSpPr>
          <p:nvPr>
            <p:ph type="title"/>
          </p:nvPr>
        </p:nvSpPr>
        <p:spPr bwMode="auto">
          <a:xfrm>
            <a:off x="1422400" y="762000"/>
            <a:ext cx="10058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ar-IQ"/>
              <a:t>Click to edit Master title style</a:t>
            </a:r>
          </a:p>
        </p:txBody>
      </p:sp>
      <p:sp>
        <p:nvSpPr>
          <p:cNvPr id="2052" name="Rectangle 4">
            <a:extLst>
              <a:ext uri="{FF2B5EF4-FFF2-40B4-BE49-F238E27FC236}">
                <a16:creationId xmlns="" xmlns:a16="http://schemas.microsoft.com/office/drawing/2014/main" id="{93CBC497-95B6-445B-87E1-9D49381ABB09}"/>
              </a:ext>
            </a:extLst>
          </p:cNvPr>
          <p:cNvSpPr>
            <a:spLocks noGrp="1" noChangeArrowheads="1"/>
          </p:cNvSpPr>
          <p:nvPr>
            <p:ph type="body" idx="1"/>
          </p:nvPr>
        </p:nvSpPr>
        <p:spPr bwMode="auto">
          <a:xfrm>
            <a:off x="1422400" y="2057400"/>
            <a:ext cx="10058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ar-IQ"/>
              <a:t>Click to edit Master text styles</a:t>
            </a:r>
          </a:p>
          <a:p>
            <a:pPr lvl="1"/>
            <a:r>
              <a:rPr lang="en-US" altLang="ar-IQ"/>
              <a:t>Second level</a:t>
            </a:r>
          </a:p>
          <a:p>
            <a:pPr lvl="2"/>
            <a:r>
              <a:rPr lang="en-US" altLang="ar-IQ"/>
              <a:t>Third level</a:t>
            </a:r>
          </a:p>
        </p:txBody>
      </p:sp>
      <p:sp>
        <p:nvSpPr>
          <p:cNvPr id="2053" name="Line 6">
            <a:extLst>
              <a:ext uri="{FF2B5EF4-FFF2-40B4-BE49-F238E27FC236}">
                <a16:creationId xmlns="" xmlns:a16="http://schemas.microsoft.com/office/drawing/2014/main" id="{D14DEA84-A373-4EC6-B1C3-D21B3E42F5EF}"/>
              </a:ext>
            </a:extLst>
          </p:cNvPr>
          <p:cNvSpPr>
            <a:spLocks noChangeShapeType="1"/>
          </p:cNvSpPr>
          <p:nvPr/>
        </p:nvSpPr>
        <p:spPr bwMode="auto">
          <a:xfrm>
            <a:off x="1422400" y="1981200"/>
            <a:ext cx="10058400"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sz="1800"/>
          </a:p>
        </p:txBody>
      </p:sp>
      <p:sp>
        <p:nvSpPr>
          <p:cNvPr id="2054" name="Text Box 7">
            <a:extLst>
              <a:ext uri="{FF2B5EF4-FFF2-40B4-BE49-F238E27FC236}">
                <a16:creationId xmlns="" xmlns:a16="http://schemas.microsoft.com/office/drawing/2014/main" id="{A6AD1BB5-4F5D-4407-9C86-FDA0732B6511}"/>
              </a:ext>
            </a:extLst>
          </p:cNvPr>
          <p:cNvSpPr txBox="1">
            <a:spLocks noChangeArrowheads="1"/>
          </p:cNvSpPr>
          <p:nvPr/>
        </p:nvSpPr>
        <p:spPr bwMode="auto">
          <a:xfrm>
            <a:off x="0" y="6629401"/>
            <a:ext cx="4876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1000">
                <a:latin typeface="Garamond" pitchFamily="18" charset="0"/>
              </a:rPr>
              <a:t>© Business &amp; Legal Reports, Inc. 1110</a:t>
            </a:r>
          </a:p>
        </p:txBody>
      </p:sp>
    </p:spTree>
    <p:extLst>
      <p:ext uri="{BB962C8B-B14F-4D97-AF65-F5344CB8AC3E}">
        <p14:creationId xmlns:p14="http://schemas.microsoft.com/office/powerpoint/2010/main" val="2793856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b="1">
          <a:solidFill>
            <a:schemeClr val="tx2"/>
          </a:solidFill>
          <a:latin typeface="+mj-lt"/>
          <a:ea typeface="+mj-ea"/>
          <a:cs typeface="+mj-cs"/>
        </a:defRPr>
      </a:lvl1pPr>
      <a:lvl2pPr algn="l" rtl="0" eaLnBrk="0" fontAlgn="base" hangingPunct="0">
        <a:lnSpc>
          <a:spcPct val="90000"/>
        </a:lnSpc>
        <a:spcBef>
          <a:spcPct val="0"/>
        </a:spcBef>
        <a:spcAft>
          <a:spcPct val="0"/>
        </a:spcAft>
        <a:defRPr sz="4400" b="1">
          <a:solidFill>
            <a:schemeClr val="tx2"/>
          </a:solidFill>
          <a:latin typeface="Arial" charset="0"/>
        </a:defRPr>
      </a:lvl2pPr>
      <a:lvl3pPr algn="l" rtl="0" eaLnBrk="0" fontAlgn="base" hangingPunct="0">
        <a:lnSpc>
          <a:spcPct val="90000"/>
        </a:lnSpc>
        <a:spcBef>
          <a:spcPct val="0"/>
        </a:spcBef>
        <a:spcAft>
          <a:spcPct val="0"/>
        </a:spcAft>
        <a:defRPr sz="4400" b="1">
          <a:solidFill>
            <a:schemeClr val="tx2"/>
          </a:solidFill>
          <a:latin typeface="Arial" charset="0"/>
        </a:defRPr>
      </a:lvl3pPr>
      <a:lvl4pPr algn="l" rtl="0" eaLnBrk="0" fontAlgn="base" hangingPunct="0">
        <a:lnSpc>
          <a:spcPct val="90000"/>
        </a:lnSpc>
        <a:spcBef>
          <a:spcPct val="0"/>
        </a:spcBef>
        <a:spcAft>
          <a:spcPct val="0"/>
        </a:spcAft>
        <a:defRPr sz="4400" b="1">
          <a:solidFill>
            <a:schemeClr val="tx2"/>
          </a:solidFill>
          <a:latin typeface="Arial" charset="0"/>
        </a:defRPr>
      </a:lvl4pPr>
      <a:lvl5pPr algn="l" rtl="0" eaLnBrk="0" fontAlgn="base" hangingPunct="0">
        <a:lnSpc>
          <a:spcPct val="90000"/>
        </a:lnSpc>
        <a:spcBef>
          <a:spcPct val="0"/>
        </a:spcBef>
        <a:spcAft>
          <a:spcPct val="0"/>
        </a:spcAft>
        <a:defRPr sz="4400" b="1">
          <a:solidFill>
            <a:schemeClr val="tx2"/>
          </a:solidFill>
          <a:latin typeface="Arial" charset="0"/>
        </a:defRPr>
      </a:lvl5pPr>
      <a:lvl6pPr marL="457200" algn="l" rtl="0" fontAlgn="base">
        <a:lnSpc>
          <a:spcPct val="90000"/>
        </a:lnSpc>
        <a:spcBef>
          <a:spcPct val="0"/>
        </a:spcBef>
        <a:spcAft>
          <a:spcPct val="0"/>
        </a:spcAft>
        <a:defRPr sz="4400" b="1">
          <a:solidFill>
            <a:schemeClr val="tx2"/>
          </a:solidFill>
          <a:latin typeface="Arial" charset="0"/>
        </a:defRPr>
      </a:lvl6pPr>
      <a:lvl7pPr marL="914400" algn="l" rtl="0" fontAlgn="base">
        <a:lnSpc>
          <a:spcPct val="90000"/>
        </a:lnSpc>
        <a:spcBef>
          <a:spcPct val="0"/>
        </a:spcBef>
        <a:spcAft>
          <a:spcPct val="0"/>
        </a:spcAft>
        <a:defRPr sz="4400" b="1">
          <a:solidFill>
            <a:schemeClr val="tx2"/>
          </a:solidFill>
          <a:latin typeface="Arial" charset="0"/>
        </a:defRPr>
      </a:lvl7pPr>
      <a:lvl8pPr marL="1371600" algn="l" rtl="0" fontAlgn="base">
        <a:lnSpc>
          <a:spcPct val="90000"/>
        </a:lnSpc>
        <a:spcBef>
          <a:spcPct val="0"/>
        </a:spcBef>
        <a:spcAft>
          <a:spcPct val="0"/>
        </a:spcAft>
        <a:defRPr sz="4400" b="1">
          <a:solidFill>
            <a:schemeClr val="tx2"/>
          </a:solidFill>
          <a:latin typeface="Arial" charset="0"/>
        </a:defRPr>
      </a:lvl8pPr>
      <a:lvl9pPr marL="1828800" algn="l" rtl="0" fontAlgn="base">
        <a:lnSpc>
          <a:spcPct val="90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25000"/>
        </a:spcBef>
        <a:spcAft>
          <a:spcPct val="0"/>
        </a:spcAft>
        <a:buClr>
          <a:srgbClr val="800000"/>
        </a:buClr>
        <a:defRPr sz="2800">
          <a:solidFill>
            <a:schemeClr val="tx1"/>
          </a:solidFill>
          <a:latin typeface="+mn-lt"/>
          <a:ea typeface="+mn-ea"/>
          <a:cs typeface="+mn-cs"/>
        </a:defRPr>
      </a:lvl1pPr>
      <a:lvl2pPr marL="341313" indent="-227013" algn="l" rtl="0" eaLnBrk="0" fontAlgn="base" hangingPunct="0">
        <a:lnSpc>
          <a:spcPct val="90000"/>
        </a:lnSpc>
        <a:spcBef>
          <a:spcPct val="25000"/>
        </a:spcBef>
        <a:spcAft>
          <a:spcPct val="0"/>
        </a:spcAft>
        <a:buClr>
          <a:srgbClr val="800000"/>
        </a:buClr>
        <a:buSzPct val="115000"/>
        <a:buFont typeface="Times" panose="02020603050405020304" pitchFamily="18" charset="0"/>
        <a:buChar char="•"/>
        <a:defRPr sz="2800">
          <a:solidFill>
            <a:schemeClr val="tx1"/>
          </a:solidFill>
          <a:latin typeface="+mn-lt"/>
        </a:defRPr>
      </a:lvl2pPr>
      <a:lvl3pPr marL="620713" indent="-165100" algn="l" rtl="0" eaLnBrk="0" fontAlgn="base" hangingPunct="0">
        <a:lnSpc>
          <a:spcPct val="90000"/>
        </a:lnSpc>
        <a:spcBef>
          <a:spcPct val="25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8082" name="Rectangle 2">
            <a:extLst>
              <a:ext uri="{FF2B5EF4-FFF2-40B4-BE49-F238E27FC236}">
                <a16:creationId xmlns="" xmlns:a16="http://schemas.microsoft.com/office/drawing/2014/main" id="{CAEF8B9C-E03C-400C-B33A-11CDBFB87AA2}"/>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58083" name="Rectangle 3">
            <a:extLst>
              <a:ext uri="{FF2B5EF4-FFF2-40B4-BE49-F238E27FC236}">
                <a16:creationId xmlns="" xmlns:a16="http://schemas.microsoft.com/office/drawing/2014/main" id="{A93AA096-4F70-487D-976D-8A0E1EAD255A}"/>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58084" name="Rectangle 4">
            <a:extLst>
              <a:ext uri="{FF2B5EF4-FFF2-40B4-BE49-F238E27FC236}">
                <a16:creationId xmlns="" xmlns:a16="http://schemas.microsoft.com/office/drawing/2014/main" id="{03EF840D-E74A-4972-9D7A-DDE82566A330}"/>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DC4A702-65A2-434E-B296-FCD83FB19183}" type="slidenum">
              <a:rPr lang="en-US" altLang="ar-IQ"/>
              <a:pPr/>
              <a:t>‹#›</a:t>
            </a:fld>
            <a:endParaRPr lang="en-US" altLang="ar-IQ"/>
          </a:p>
        </p:txBody>
      </p:sp>
      <p:sp>
        <p:nvSpPr>
          <p:cNvPr id="3077" name="Rectangle 5">
            <a:extLst>
              <a:ext uri="{FF2B5EF4-FFF2-40B4-BE49-F238E27FC236}">
                <a16:creationId xmlns="" xmlns:a16="http://schemas.microsoft.com/office/drawing/2014/main" id="{C3F6FDFC-B7C1-494C-9970-746653AA0058}"/>
              </a:ext>
            </a:extLst>
          </p:cNvPr>
          <p:cNvSpPr>
            <a:spLocks noChangeArrowheads="1"/>
          </p:cNvSpPr>
          <p:nvPr/>
        </p:nvSpPr>
        <p:spPr bwMode="auto">
          <a:xfrm>
            <a:off x="1422400" y="139700"/>
            <a:ext cx="10058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0000"/>
              </a:lnSpc>
            </a:pPr>
            <a:endParaRPr lang="ar-IQ" altLang="ar-IQ" sz="4400" b="1">
              <a:solidFill>
                <a:schemeClr val="tx2"/>
              </a:solidFill>
              <a:latin typeface="Arial" panose="020B0604020202020204" pitchFamily="34" charset="0"/>
            </a:endParaRPr>
          </a:p>
        </p:txBody>
      </p:sp>
      <p:sp>
        <p:nvSpPr>
          <p:cNvPr id="3078" name="Rectangle 6">
            <a:extLst>
              <a:ext uri="{FF2B5EF4-FFF2-40B4-BE49-F238E27FC236}">
                <a16:creationId xmlns="" xmlns:a16="http://schemas.microsoft.com/office/drawing/2014/main" id="{19FA2D78-D404-45C2-B0DB-2E6A8F59DBB4}"/>
              </a:ext>
            </a:extLst>
          </p:cNvPr>
          <p:cNvSpPr>
            <a:spLocks noChangeArrowheads="1"/>
          </p:cNvSpPr>
          <p:nvPr/>
        </p:nvSpPr>
        <p:spPr bwMode="auto">
          <a:xfrm>
            <a:off x="0" y="-12700"/>
            <a:ext cx="12192000" cy="485775"/>
          </a:xfrm>
          <a:prstGeom prst="rect">
            <a:avLst/>
          </a:prstGeom>
          <a:gradFill rotWithShape="1">
            <a:gsLst>
              <a:gs pos="0">
                <a:srgbClr val="AC030D">
                  <a:alpha val="90999"/>
                </a:srgbClr>
              </a:gs>
              <a:gs pos="100000">
                <a:srgbClr val="AC030D">
                  <a:alpha val="4999"/>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defRPr>
            </a:lvl9pPr>
          </a:lstStyle>
          <a:p>
            <a:endParaRPr lang="ar-IQ" altLang="ar-IQ" sz="2400"/>
          </a:p>
        </p:txBody>
      </p:sp>
      <p:sp>
        <p:nvSpPr>
          <p:cNvPr id="3079" name="Text Box 7">
            <a:extLst>
              <a:ext uri="{FF2B5EF4-FFF2-40B4-BE49-F238E27FC236}">
                <a16:creationId xmlns="" xmlns:a16="http://schemas.microsoft.com/office/drawing/2014/main" id="{0D0174F0-B6A6-449B-8C60-21CFB0E121DE}"/>
              </a:ext>
            </a:extLst>
          </p:cNvPr>
          <p:cNvSpPr txBox="1">
            <a:spLocks noChangeArrowheads="1"/>
          </p:cNvSpPr>
          <p:nvPr/>
        </p:nvSpPr>
        <p:spPr bwMode="auto">
          <a:xfrm>
            <a:off x="0" y="6613526"/>
            <a:ext cx="4876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1000">
                <a:latin typeface="Garamond" pitchFamily="18" charset="0"/>
              </a:rPr>
              <a:t>© Business &amp; Legal Reports, Inc. 1110</a:t>
            </a:r>
          </a:p>
        </p:txBody>
      </p:sp>
      <p:sp>
        <p:nvSpPr>
          <p:cNvPr id="3080" name="Rectangle 8">
            <a:extLst>
              <a:ext uri="{FF2B5EF4-FFF2-40B4-BE49-F238E27FC236}">
                <a16:creationId xmlns="" xmlns:a16="http://schemas.microsoft.com/office/drawing/2014/main" id="{DC4A3423-4A28-40B2-86DD-EF239814A9DF}"/>
              </a:ext>
            </a:extLst>
          </p:cNvPr>
          <p:cNvSpPr>
            <a:spLocks noGrp="1" noChangeArrowheads="1"/>
          </p:cNvSpPr>
          <p:nvPr>
            <p:ph type="title"/>
          </p:nvPr>
        </p:nvSpPr>
        <p:spPr bwMode="auto">
          <a:xfrm>
            <a:off x="609600" y="4778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ar-IQ"/>
              <a:t>Click to edit Master title style</a:t>
            </a:r>
          </a:p>
        </p:txBody>
      </p:sp>
      <p:sp>
        <p:nvSpPr>
          <p:cNvPr id="3081" name="Rectangle 9">
            <a:extLst>
              <a:ext uri="{FF2B5EF4-FFF2-40B4-BE49-F238E27FC236}">
                <a16:creationId xmlns="" xmlns:a16="http://schemas.microsoft.com/office/drawing/2014/main" id="{68E253DA-941B-4EB5-94F0-30E18D5555D8}"/>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ar-IQ"/>
              <a:t>Click to edit Master text styles</a:t>
            </a:r>
          </a:p>
          <a:p>
            <a:pPr lvl="1"/>
            <a:r>
              <a:rPr lang="en-US" altLang="ar-IQ"/>
              <a:t>Second level</a:t>
            </a:r>
          </a:p>
          <a:p>
            <a:pPr lvl="2"/>
            <a:r>
              <a:rPr lang="en-US" altLang="ar-IQ"/>
              <a:t>Third level</a:t>
            </a:r>
          </a:p>
          <a:p>
            <a:pPr lvl="3"/>
            <a:r>
              <a:rPr lang="en-US" altLang="ar-IQ"/>
              <a:t>Fourth level</a:t>
            </a:r>
          </a:p>
          <a:p>
            <a:pPr lvl="4"/>
            <a:r>
              <a:rPr lang="en-US" altLang="ar-IQ"/>
              <a:t>Fifth level</a:t>
            </a:r>
          </a:p>
        </p:txBody>
      </p:sp>
    </p:spTree>
    <p:extLst>
      <p:ext uri="{BB962C8B-B14F-4D97-AF65-F5344CB8AC3E}">
        <p14:creationId xmlns:p14="http://schemas.microsoft.com/office/powerpoint/2010/main" val="140482191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ctr" rtl="0" eaLnBrk="0" fontAlgn="base" hangingPunct="0">
        <a:lnSpc>
          <a:spcPct val="90000"/>
        </a:lnSpc>
        <a:spcBef>
          <a:spcPct val="0"/>
        </a:spcBef>
        <a:spcAft>
          <a:spcPct val="0"/>
        </a:spcAft>
        <a:defRPr sz="4400" b="1">
          <a:solidFill>
            <a:schemeClr val="tx2"/>
          </a:solidFill>
          <a:latin typeface="+mj-lt"/>
          <a:ea typeface="+mj-ea"/>
          <a:cs typeface="+mj-cs"/>
        </a:defRPr>
      </a:lvl1pPr>
      <a:lvl2pPr algn="ctr" rtl="0" eaLnBrk="0" fontAlgn="base" hangingPunct="0">
        <a:lnSpc>
          <a:spcPct val="90000"/>
        </a:lnSpc>
        <a:spcBef>
          <a:spcPct val="0"/>
        </a:spcBef>
        <a:spcAft>
          <a:spcPct val="0"/>
        </a:spcAft>
        <a:defRPr sz="4400" b="1">
          <a:solidFill>
            <a:schemeClr val="tx2"/>
          </a:solidFill>
          <a:latin typeface="Arial" charset="0"/>
        </a:defRPr>
      </a:lvl2pPr>
      <a:lvl3pPr algn="ctr" rtl="0" eaLnBrk="0" fontAlgn="base" hangingPunct="0">
        <a:lnSpc>
          <a:spcPct val="90000"/>
        </a:lnSpc>
        <a:spcBef>
          <a:spcPct val="0"/>
        </a:spcBef>
        <a:spcAft>
          <a:spcPct val="0"/>
        </a:spcAft>
        <a:defRPr sz="4400" b="1">
          <a:solidFill>
            <a:schemeClr val="tx2"/>
          </a:solidFill>
          <a:latin typeface="Arial" charset="0"/>
        </a:defRPr>
      </a:lvl3pPr>
      <a:lvl4pPr algn="ctr" rtl="0" eaLnBrk="0" fontAlgn="base" hangingPunct="0">
        <a:lnSpc>
          <a:spcPct val="90000"/>
        </a:lnSpc>
        <a:spcBef>
          <a:spcPct val="0"/>
        </a:spcBef>
        <a:spcAft>
          <a:spcPct val="0"/>
        </a:spcAft>
        <a:defRPr sz="4400" b="1">
          <a:solidFill>
            <a:schemeClr val="tx2"/>
          </a:solidFill>
          <a:latin typeface="Arial" charset="0"/>
        </a:defRPr>
      </a:lvl4pPr>
      <a:lvl5pPr algn="ctr" rtl="0" eaLnBrk="0" fontAlgn="base" hangingPunct="0">
        <a:lnSpc>
          <a:spcPct val="90000"/>
        </a:lnSpc>
        <a:spcBef>
          <a:spcPct val="0"/>
        </a:spcBef>
        <a:spcAft>
          <a:spcPct val="0"/>
        </a:spcAft>
        <a:defRPr sz="4400" b="1">
          <a:solidFill>
            <a:schemeClr val="tx2"/>
          </a:solidFill>
          <a:latin typeface="Arial" charset="0"/>
        </a:defRPr>
      </a:lvl5pPr>
      <a:lvl6pPr marL="457200" algn="ctr" rtl="0" fontAlgn="base">
        <a:lnSpc>
          <a:spcPct val="90000"/>
        </a:lnSpc>
        <a:spcBef>
          <a:spcPct val="0"/>
        </a:spcBef>
        <a:spcAft>
          <a:spcPct val="0"/>
        </a:spcAft>
        <a:defRPr sz="4400" b="1">
          <a:solidFill>
            <a:schemeClr val="tx2"/>
          </a:solidFill>
          <a:latin typeface="Arial" charset="0"/>
        </a:defRPr>
      </a:lvl6pPr>
      <a:lvl7pPr marL="914400" algn="ctr" rtl="0" fontAlgn="base">
        <a:lnSpc>
          <a:spcPct val="90000"/>
        </a:lnSpc>
        <a:spcBef>
          <a:spcPct val="0"/>
        </a:spcBef>
        <a:spcAft>
          <a:spcPct val="0"/>
        </a:spcAft>
        <a:defRPr sz="4400" b="1">
          <a:solidFill>
            <a:schemeClr val="tx2"/>
          </a:solidFill>
          <a:latin typeface="Arial" charset="0"/>
        </a:defRPr>
      </a:lvl7pPr>
      <a:lvl8pPr marL="1371600" algn="ctr" rtl="0" fontAlgn="base">
        <a:lnSpc>
          <a:spcPct val="90000"/>
        </a:lnSpc>
        <a:spcBef>
          <a:spcPct val="0"/>
        </a:spcBef>
        <a:spcAft>
          <a:spcPct val="0"/>
        </a:spcAft>
        <a:defRPr sz="4400" b="1">
          <a:solidFill>
            <a:schemeClr val="tx2"/>
          </a:solidFill>
          <a:latin typeface="Arial" charset="0"/>
        </a:defRPr>
      </a:lvl8pPr>
      <a:lvl9pPr marL="1828800" algn="ctr" rtl="0" fontAlgn="base">
        <a:lnSpc>
          <a:spcPct val="90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25000"/>
        </a:spcBef>
        <a:spcAft>
          <a:spcPct val="0"/>
        </a:spcAft>
        <a:buClr>
          <a:srgbClr val="800000"/>
        </a:buClr>
        <a:buSzPct val="115000"/>
        <a:defRPr sz="2800">
          <a:solidFill>
            <a:schemeClr val="tx1"/>
          </a:solidFill>
          <a:latin typeface="+mn-lt"/>
          <a:ea typeface="+mn-ea"/>
          <a:cs typeface="+mn-cs"/>
        </a:defRPr>
      </a:lvl1pPr>
      <a:lvl2pPr marL="339725" indent="-225425" algn="l" rtl="0" eaLnBrk="0" fontAlgn="base" hangingPunct="0">
        <a:lnSpc>
          <a:spcPct val="90000"/>
        </a:lnSpc>
        <a:spcBef>
          <a:spcPct val="25000"/>
        </a:spcBef>
        <a:spcAft>
          <a:spcPct val="0"/>
        </a:spcAft>
        <a:buClr>
          <a:srgbClr val="800000"/>
        </a:buClr>
        <a:buSzPct val="115000"/>
        <a:buChar char="•"/>
        <a:defRPr sz="2800">
          <a:solidFill>
            <a:schemeClr val="tx1"/>
          </a:solidFill>
          <a:latin typeface="+mn-lt"/>
        </a:defRPr>
      </a:lvl2pPr>
      <a:lvl3pPr marL="693738" indent="-180975" algn="l" rtl="0" eaLnBrk="0" fontAlgn="base" hangingPunct="0">
        <a:lnSpc>
          <a:spcPct val="90000"/>
        </a:lnSpc>
        <a:spcBef>
          <a:spcPct val="25000"/>
        </a:spcBef>
        <a:spcAft>
          <a:spcPct val="0"/>
        </a:spcAft>
        <a:buChar char="•"/>
        <a:defRPr sz="2400">
          <a:solidFill>
            <a:schemeClr val="tx1"/>
          </a:solidFill>
          <a:latin typeface="+mn-lt"/>
        </a:defRPr>
      </a:lvl3pPr>
      <a:lvl4pPr marL="1600200" indent="-228600" algn="l" rtl="0" eaLnBrk="0" fontAlgn="base" hangingPunct="0">
        <a:lnSpc>
          <a:spcPct val="90000"/>
        </a:lnSpc>
        <a:spcBef>
          <a:spcPct val="25000"/>
        </a:spcBef>
        <a:spcAft>
          <a:spcPct val="0"/>
        </a:spcAft>
        <a:buChar char="–"/>
        <a:defRPr sz="2000">
          <a:solidFill>
            <a:schemeClr val="tx1"/>
          </a:solidFill>
          <a:latin typeface="+mn-lt"/>
        </a:defRPr>
      </a:lvl4pPr>
      <a:lvl5pPr marL="2057400" indent="-228600" algn="l" rtl="0" eaLnBrk="0" fontAlgn="base" hangingPunct="0">
        <a:lnSpc>
          <a:spcPct val="90000"/>
        </a:lnSpc>
        <a:spcBef>
          <a:spcPct val="25000"/>
        </a:spcBef>
        <a:spcAft>
          <a:spcPct val="0"/>
        </a:spcAft>
        <a:buChar char="»"/>
        <a:defRPr sz="2000">
          <a:solidFill>
            <a:schemeClr val="tx1"/>
          </a:solidFill>
          <a:latin typeface="+mn-lt"/>
        </a:defRPr>
      </a:lvl5pPr>
      <a:lvl6pPr marL="2514600" indent="-228600" algn="l" rtl="0" fontAlgn="base">
        <a:lnSpc>
          <a:spcPct val="90000"/>
        </a:lnSpc>
        <a:spcBef>
          <a:spcPct val="25000"/>
        </a:spcBef>
        <a:spcAft>
          <a:spcPct val="0"/>
        </a:spcAft>
        <a:buChar char="»"/>
        <a:defRPr sz="2000">
          <a:solidFill>
            <a:schemeClr val="tx1"/>
          </a:solidFill>
          <a:latin typeface="+mn-lt"/>
        </a:defRPr>
      </a:lvl6pPr>
      <a:lvl7pPr marL="2971800" indent="-228600" algn="l" rtl="0" fontAlgn="base">
        <a:lnSpc>
          <a:spcPct val="90000"/>
        </a:lnSpc>
        <a:spcBef>
          <a:spcPct val="25000"/>
        </a:spcBef>
        <a:spcAft>
          <a:spcPct val="0"/>
        </a:spcAft>
        <a:buChar char="»"/>
        <a:defRPr sz="2000">
          <a:solidFill>
            <a:schemeClr val="tx1"/>
          </a:solidFill>
          <a:latin typeface="+mn-lt"/>
        </a:defRPr>
      </a:lvl7pPr>
      <a:lvl8pPr marL="3429000" indent="-228600" algn="l" rtl="0" fontAlgn="base">
        <a:lnSpc>
          <a:spcPct val="90000"/>
        </a:lnSpc>
        <a:spcBef>
          <a:spcPct val="25000"/>
        </a:spcBef>
        <a:spcAft>
          <a:spcPct val="0"/>
        </a:spcAft>
        <a:buChar char="»"/>
        <a:defRPr sz="2000">
          <a:solidFill>
            <a:schemeClr val="tx1"/>
          </a:solidFill>
          <a:latin typeface="+mn-lt"/>
        </a:defRPr>
      </a:lvl8pPr>
      <a:lvl9pPr marL="3886200" indent="-228600" algn="l" rtl="0" fontAlgn="base">
        <a:lnSpc>
          <a:spcPct val="90000"/>
        </a:lnSpc>
        <a:spcBef>
          <a:spcPct val="25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6930" name="Rectangle 2">
            <a:extLst>
              <a:ext uri="{FF2B5EF4-FFF2-40B4-BE49-F238E27FC236}">
                <a16:creationId xmlns="" xmlns:a16="http://schemas.microsoft.com/office/drawing/2014/main" id="{FE8B99DB-E69C-4D95-8705-68E5702AE648}"/>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Arial" charset="0"/>
              </a:defRPr>
            </a:lvl1pPr>
          </a:lstStyle>
          <a:p>
            <a:pPr>
              <a:defRPr/>
            </a:pPr>
            <a:endParaRPr lang="en-US"/>
          </a:p>
        </p:txBody>
      </p:sp>
      <p:sp>
        <p:nvSpPr>
          <p:cNvPr id="636931" name="Rectangle 3">
            <a:extLst>
              <a:ext uri="{FF2B5EF4-FFF2-40B4-BE49-F238E27FC236}">
                <a16:creationId xmlns="" xmlns:a16="http://schemas.microsoft.com/office/drawing/2014/main" id="{B3EAF12C-D47F-4CB1-885E-CD6193361BB7}"/>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Arial" charset="0"/>
              </a:defRPr>
            </a:lvl1pPr>
          </a:lstStyle>
          <a:p>
            <a:pPr>
              <a:defRPr/>
            </a:pPr>
            <a:endParaRPr lang="en-US"/>
          </a:p>
        </p:txBody>
      </p:sp>
      <p:sp>
        <p:nvSpPr>
          <p:cNvPr id="636932" name="Rectangle 4">
            <a:extLst>
              <a:ext uri="{FF2B5EF4-FFF2-40B4-BE49-F238E27FC236}">
                <a16:creationId xmlns="" xmlns:a16="http://schemas.microsoft.com/office/drawing/2014/main" id="{27936C12-91F8-4E4B-9970-8B93D1E99832}"/>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Arial" panose="020B0604020202020204" pitchFamily="34" charset="0"/>
              </a:defRPr>
            </a:lvl1pPr>
          </a:lstStyle>
          <a:p>
            <a:fld id="{9AF16FBE-E386-4662-BCEB-D3E55AB9B55A}" type="slidenum">
              <a:rPr lang="en-US" altLang="ar-IQ"/>
              <a:pPr/>
              <a:t>‹#›</a:t>
            </a:fld>
            <a:endParaRPr lang="en-US" altLang="ar-IQ"/>
          </a:p>
        </p:txBody>
      </p:sp>
      <p:sp>
        <p:nvSpPr>
          <p:cNvPr id="4101" name="Rectangle 5">
            <a:extLst>
              <a:ext uri="{FF2B5EF4-FFF2-40B4-BE49-F238E27FC236}">
                <a16:creationId xmlns="" xmlns:a16="http://schemas.microsoft.com/office/drawing/2014/main" id="{8CEF2660-AA64-4BA5-B4D6-FC91EDA462BC}"/>
              </a:ext>
            </a:extLst>
          </p:cNvPr>
          <p:cNvSpPr>
            <a:spLocks noChangeArrowheads="1"/>
          </p:cNvSpPr>
          <p:nvPr/>
        </p:nvSpPr>
        <p:spPr bwMode="auto">
          <a:xfrm>
            <a:off x="1422400" y="139700"/>
            <a:ext cx="10058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ar-IQ" altLang="ar-IQ" sz="4400" b="1">
              <a:solidFill>
                <a:schemeClr val="tx2"/>
              </a:solidFill>
              <a:latin typeface="Arial" panose="020B0604020202020204" pitchFamily="34" charset="0"/>
            </a:endParaRPr>
          </a:p>
        </p:txBody>
      </p:sp>
      <p:sp>
        <p:nvSpPr>
          <p:cNvPr id="4102" name="Rectangle 6">
            <a:extLst>
              <a:ext uri="{FF2B5EF4-FFF2-40B4-BE49-F238E27FC236}">
                <a16:creationId xmlns="" xmlns:a16="http://schemas.microsoft.com/office/drawing/2014/main" id="{7744A3F1-4FEF-4F5B-B2D1-2D0CC5614DA5}"/>
              </a:ext>
            </a:extLst>
          </p:cNvPr>
          <p:cNvSpPr>
            <a:spLocks noChangeArrowheads="1"/>
          </p:cNvSpPr>
          <p:nvPr/>
        </p:nvSpPr>
        <p:spPr bwMode="auto">
          <a:xfrm>
            <a:off x="0" y="-12700"/>
            <a:ext cx="12192000" cy="485775"/>
          </a:xfrm>
          <a:prstGeom prst="rect">
            <a:avLst/>
          </a:prstGeom>
          <a:gradFill rotWithShape="1">
            <a:gsLst>
              <a:gs pos="0">
                <a:srgbClr val="AC030D">
                  <a:alpha val="90999"/>
                </a:srgbClr>
              </a:gs>
              <a:gs pos="100000">
                <a:srgbClr val="AC030D">
                  <a:alpha val="4999"/>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defRPr>
            </a:lvl9pPr>
          </a:lstStyle>
          <a:p>
            <a:endParaRPr lang="ar-IQ" altLang="ar-IQ" sz="2400"/>
          </a:p>
        </p:txBody>
      </p:sp>
      <p:sp>
        <p:nvSpPr>
          <p:cNvPr id="4103" name="Text Box 7">
            <a:extLst>
              <a:ext uri="{FF2B5EF4-FFF2-40B4-BE49-F238E27FC236}">
                <a16:creationId xmlns="" xmlns:a16="http://schemas.microsoft.com/office/drawing/2014/main" id="{2A184752-321C-4B6B-A87E-AB9A8404DAA5}"/>
              </a:ext>
            </a:extLst>
          </p:cNvPr>
          <p:cNvSpPr txBox="1">
            <a:spLocks noChangeArrowheads="1"/>
          </p:cNvSpPr>
          <p:nvPr/>
        </p:nvSpPr>
        <p:spPr bwMode="auto">
          <a:xfrm>
            <a:off x="0" y="6613526"/>
            <a:ext cx="4876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1000">
                <a:latin typeface="Garamond" pitchFamily="18" charset="0"/>
                <a:cs typeface="Arial" charset="0"/>
              </a:rPr>
              <a:t>© Business &amp; Legal Reports, Inc. 1110</a:t>
            </a:r>
          </a:p>
        </p:txBody>
      </p:sp>
      <p:sp>
        <p:nvSpPr>
          <p:cNvPr id="4104" name="Rectangle 8">
            <a:extLst>
              <a:ext uri="{FF2B5EF4-FFF2-40B4-BE49-F238E27FC236}">
                <a16:creationId xmlns="" xmlns:a16="http://schemas.microsoft.com/office/drawing/2014/main" id="{C990D851-ECE3-4405-8E61-B92052FABC16}"/>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ar-IQ"/>
              <a:t>Click to edit Master title style</a:t>
            </a:r>
          </a:p>
        </p:txBody>
      </p:sp>
      <p:sp>
        <p:nvSpPr>
          <p:cNvPr id="4105" name="Rectangle 9">
            <a:extLst>
              <a:ext uri="{FF2B5EF4-FFF2-40B4-BE49-F238E27FC236}">
                <a16:creationId xmlns="" xmlns:a16="http://schemas.microsoft.com/office/drawing/2014/main" id="{A1ADA053-3B7B-4211-A41F-0F1C6C380102}"/>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ar-IQ"/>
              <a:t>Click to edit Master text styles</a:t>
            </a:r>
          </a:p>
          <a:p>
            <a:pPr lvl="1"/>
            <a:r>
              <a:rPr lang="en-US" altLang="ar-IQ"/>
              <a:t>Second level</a:t>
            </a:r>
          </a:p>
          <a:p>
            <a:pPr lvl="2"/>
            <a:r>
              <a:rPr lang="en-US" altLang="ar-IQ"/>
              <a:t>Third level</a:t>
            </a:r>
          </a:p>
          <a:p>
            <a:pPr lvl="3"/>
            <a:r>
              <a:rPr lang="en-US" altLang="ar-IQ"/>
              <a:t>Fourth level</a:t>
            </a:r>
          </a:p>
          <a:p>
            <a:pPr lvl="4"/>
            <a:r>
              <a:rPr lang="en-US" altLang="ar-IQ"/>
              <a:t>Fifth level</a:t>
            </a:r>
          </a:p>
        </p:txBody>
      </p:sp>
    </p:spTree>
    <p:extLst>
      <p:ext uri="{BB962C8B-B14F-4D97-AF65-F5344CB8AC3E}">
        <p14:creationId xmlns:p14="http://schemas.microsoft.com/office/powerpoint/2010/main" val="353886065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25000"/>
        </a:spcBef>
        <a:spcAft>
          <a:spcPct val="0"/>
        </a:spcAft>
        <a:buClr>
          <a:srgbClr val="800000"/>
        </a:buClr>
        <a:buSzPct val="115000"/>
        <a:defRPr sz="2800">
          <a:solidFill>
            <a:schemeClr val="tx1"/>
          </a:solidFill>
          <a:latin typeface="+mn-lt"/>
          <a:ea typeface="+mn-ea"/>
          <a:cs typeface="+mn-cs"/>
        </a:defRPr>
      </a:lvl1pPr>
      <a:lvl2pPr marL="339725" indent="-225425" algn="l" rtl="0" eaLnBrk="0" fontAlgn="base" hangingPunct="0">
        <a:lnSpc>
          <a:spcPct val="90000"/>
        </a:lnSpc>
        <a:spcBef>
          <a:spcPct val="25000"/>
        </a:spcBef>
        <a:spcAft>
          <a:spcPct val="0"/>
        </a:spcAft>
        <a:buClr>
          <a:srgbClr val="800000"/>
        </a:buClr>
        <a:buSzPct val="115000"/>
        <a:buChar char="•"/>
        <a:defRPr sz="2800">
          <a:solidFill>
            <a:schemeClr val="tx1"/>
          </a:solidFill>
          <a:latin typeface="+mn-lt"/>
        </a:defRPr>
      </a:lvl2pPr>
      <a:lvl3pPr marL="693738" indent="-180975"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5" name="Picture 8" descr="كلية المستقبل الجامعة">
            <a:extLst>
              <a:ext uri="{FF2B5EF4-FFF2-40B4-BE49-F238E27FC236}">
                <a16:creationId xmlns="" xmlns:a16="http://schemas.microsoft.com/office/drawing/2014/main" id="{BD2208C0-635A-45B1-9930-4F68ACBB937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601" r="23529"/>
          <a:stretch/>
        </p:blipFill>
        <p:spPr bwMode="auto">
          <a:xfrm>
            <a:off x="9601202" y="385354"/>
            <a:ext cx="1998617" cy="1809206"/>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a:extLst>
              <a:ext uri="{FF2B5EF4-FFF2-40B4-BE49-F238E27FC236}">
                <a16:creationId xmlns="" xmlns:a16="http://schemas.microsoft.com/office/drawing/2014/main" id="{5BAF5294-D691-48CF-B633-36712CF982AC}"/>
              </a:ext>
            </a:extLst>
          </p:cNvPr>
          <p:cNvSpPr>
            <a:spLocks noGrp="1"/>
          </p:cNvSpPr>
          <p:nvPr>
            <p:ph type="ctrTitle"/>
          </p:nvPr>
        </p:nvSpPr>
        <p:spPr>
          <a:xfrm>
            <a:off x="1861753" y="721723"/>
            <a:ext cx="6348547" cy="1136468"/>
          </a:xfrm>
        </p:spPr>
        <p:txBody>
          <a:bodyPr/>
          <a:lstStyle/>
          <a:p>
            <a:pPr marL="0" marR="0" lvl="0" indent="0" defTabSz="914400" rtl="0" eaLnBrk="1" fontAlgn="auto" latinLnBrk="0" hangingPunct="1">
              <a:lnSpc>
                <a:spcPct val="100000"/>
              </a:lnSpc>
              <a:spcBef>
                <a:spcPts val="0"/>
              </a:spcBef>
              <a:spcAft>
                <a:spcPts val="0"/>
              </a:spcAft>
              <a:tabLst/>
              <a:defRPr/>
            </a:pPr>
            <a:r>
              <a:rPr lang="en-US" sz="3200" kern="1200" dirty="0">
                <a:solidFill>
                  <a:srgbClr val="00B050"/>
                </a:solidFill>
                <a:effectLst>
                  <a:outerShdw blurRad="38100" dist="38100" dir="2700000" algn="tl">
                    <a:srgbClr val="000000">
                      <a:alpha val="43137"/>
                    </a:srgbClr>
                  </a:outerShdw>
                </a:effectLst>
                <a:latin typeface="Times New Roman" pitchFamily="18" charset="0"/>
                <a:ea typeface="+mn-ea"/>
                <a:cs typeface="Times New Roman" pitchFamily="18" charset="0"/>
              </a:rPr>
              <a:t/>
            </a:r>
            <a:br>
              <a:rPr lang="en-US" sz="3200" kern="1200" dirty="0">
                <a:solidFill>
                  <a:srgbClr val="00B050"/>
                </a:solidFill>
                <a:effectLst>
                  <a:outerShdw blurRad="38100" dist="38100" dir="2700000" algn="tl">
                    <a:srgbClr val="000000">
                      <a:alpha val="43137"/>
                    </a:srgbClr>
                  </a:outerShdw>
                </a:effectLst>
                <a:latin typeface="Times New Roman" pitchFamily="18" charset="0"/>
                <a:ea typeface="+mn-ea"/>
                <a:cs typeface="Times New Roman" pitchFamily="18" charset="0"/>
              </a:rPr>
            </a:br>
            <a:r>
              <a:rPr lang="en-US" sz="3200" kern="1200" dirty="0">
                <a:solidFill>
                  <a:srgbClr val="00B050"/>
                </a:solidFill>
                <a:effectLst>
                  <a:outerShdw blurRad="38100" dist="38100" dir="2700000" algn="tl">
                    <a:srgbClr val="000000">
                      <a:alpha val="43137"/>
                    </a:srgbClr>
                  </a:outerShdw>
                </a:effectLst>
                <a:latin typeface="Times New Roman" pitchFamily="18" charset="0"/>
                <a:ea typeface="+mn-ea"/>
                <a:cs typeface="Times New Roman" pitchFamily="18" charset="0"/>
              </a:rPr>
              <a:t/>
            </a:r>
            <a:br>
              <a:rPr lang="en-US" sz="3200" kern="1200" dirty="0">
                <a:solidFill>
                  <a:srgbClr val="00B050"/>
                </a:solidFill>
                <a:effectLst>
                  <a:outerShdw blurRad="38100" dist="38100" dir="2700000" algn="tl">
                    <a:srgbClr val="000000">
                      <a:alpha val="43137"/>
                    </a:srgbClr>
                  </a:outerShdw>
                </a:effectLst>
                <a:latin typeface="Times New Roman" pitchFamily="18" charset="0"/>
                <a:ea typeface="+mn-ea"/>
                <a:cs typeface="Times New Roman" pitchFamily="18" charset="0"/>
              </a:rPr>
            </a:br>
            <a:r>
              <a:rPr lang="en-US" sz="3200" kern="1200" dirty="0">
                <a:solidFill>
                  <a:srgbClr val="00B050"/>
                </a:solidFill>
                <a:effectLst>
                  <a:outerShdw blurRad="38100" dist="38100" dir="2700000" algn="tl">
                    <a:srgbClr val="000000">
                      <a:alpha val="43137"/>
                    </a:srgbClr>
                  </a:outerShdw>
                </a:effectLst>
                <a:latin typeface="Times New Roman" pitchFamily="18" charset="0"/>
                <a:ea typeface="+mn-ea"/>
                <a:cs typeface="Times New Roman" pitchFamily="18" charset="0"/>
              </a:rPr>
              <a:t/>
            </a:r>
            <a:br>
              <a:rPr lang="en-US" sz="3200" kern="1200" dirty="0">
                <a:solidFill>
                  <a:srgbClr val="00B050"/>
                </a:solidFill>
                <a:effectLst>
                  <a:outerShdw blurRad="38100" dist="38100" dir="2700000" algn="tl">
                    <a:srgbClr val="000000">
                      <a:alpha val="43137"/>
                    </a:srgbClr>
                  </a:outerShdw>
                </a:effectLst>
                <a:latin typeface="Times New Roman" pitchFamily="18" charset="0"/>
                <a:ea typeface="+mn-ea"/>
                <a:cs typeface="Times New Roman" pitchFamily="18" charset="0"/>
              </a:rPr>
            </a:br>
            <a:r>
              <a:rPr lang="en-US" sz="3200" kern="1200" dirty="0">
                <a:solidFill>
                  <a:srgbClr val="00B050"/>
                </a:solidFill>
                <a:effectLst>
                  <a:outerShdw blurRad="38100" dist="38100" dir="2700000" algn="tl">
                    <a:srgbClr val="000000">
                      <a:alpha val="43137"/>
                    </a:srgbClr>
                  </a:outerShdw>
                </a:effectLst>
                <a:latin typeface="Times New Roman" pitchFamily="18" charset="0"/>
                <a:ea typeface="+mn-ea"/>
                <a:cs typeface="Times New Roman" pitchFamily="18" charset="0"/>
              </a:rPr>
              <a:t>Al-</a:t>
            </a:r>
            <a:r>
              <a:rPr lang="en-US" sz="3200" kern="1200" dirty="0" err="1">
                <a:solidFill>
                  <a:srgbClr val="00B050"/>
                </a:solidFill>
                <a:effectLst>
                  <a:outerShdw blurRad="38100" dist="38100" dir="2700000" algn="tl">
                    <a:srgbClr val="000000">
                      <a:alpha val="43137"/>
                    </a:srgbClr>
                  </a:outerShdw>
                </a:effectLst>
                <a:latin typeface="Times New Roman" pitchFamily="18" charset="0"/>
                <a:ea typeface="+mn-ea"/>
                <a:cs typeface="Times New Roman" pitchFamily="18" charset="0"/>
              </a:rPr>
              <a:t>Mustaqbal</a:t>
            </a:r>
            <a:r>
              <a:rPr lang="en-US" sz="3200" kern="1200" dirty="0">
                <a:solidFill>
                  <a:srgbClr val="00B050"/>
                </a:solidFill>
                <a:effectLst>
                  <a:outerShdw blurRad="38100" dist="38100" dir="2700000" algn="tl">
                    <a:srgbClr val="000000">
                      <a:alpha val="43137"/>
                    </a:srgbClr>
                  </a:outerShdw>
                </a:effectLst>
                <a:latin typeface="Times New Roman" pitchFamily="18" charset="0"/>
                <a:ea typeface="+mn-ea"/>
                <a:cs typeface="Times New Roman" pitchFamily="18" charset="0"/>
              </a:rPr>
              <a:t> University College</a:t>
            </a:r>
            <a:r>
              <a:rPr kumimoji="0" lang="en-US" sz="32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r>
            <a:br>
              <a:rPr kumimoji="0" lang="en-US" sz="32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br>
            <a:r>
              <a:rPr kumimoji="0" lang="en-US" sz="32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Department of Nursing </a:t>
            </a:r>
            <a:endParaRPr lang="ar-IQ" sz="4800" dirty="0">
              <a:solidFill>
                <a:srgbClr val="00B050"/>
              </a:solidFill>
              <a:effectLst>
                <a:outerShdw blurRad="38100" dist="38100" dir="2700000" algn="tl">
                  <a:srgbClr val="000000">
                    <a:alpha val="43137"/>
                  </a:srgbClr>
                </a:outerShdw>
              </a:effectLst>
            </a:endParaRPr>
          </a:p>
        </p:txBody>
      </p:sp>
      <p:sp>
        <p:nvSpPr>
          <p:cNvPr id="7" name="Rectangle 2">
            <a:extLst>
              <a:ext uri="{FF2B5EF4-FFF2-40B4-BE49-F238E27FC236}">
                <a16:creationId xmlns="" xmlns:a16="http://schemas.microsoft.com/office/drawing/2014/main" id="{3A13E0B6-2BD6-44BA-829F-80650478BEFA}"/>
              </a:ext>
            </a:extLst>
          </p:cNvPr>
          <p:cNvSpPr txBox="1">
            <a:spLocks noChangeArrowheads="1"/>
          </p:cNvSpPr>
          <p:nvPr/>
        </p:nvSpPr>
        <p:spPr>
          <a:xfrm>
            <a:off x="1587433" y="2614904"/>
            <a:ext cx="8601596" cy="3328697"/>
          </a:xfrm>
          <a:prstGeom prst="rect">
            <a:avLst/>
          </a:prstGeom>
        </p:spPr>
        <p:txBody>
          <a:bodyPr vert="horz" lIns="91440" tIns="45720" rIns="91440" bIns="45720" rtlCol="1" anchor="ctr">
            <a:normAutofit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spcBef>
                <a:spcPts val="0"/>
              </a:spcBef>
              <a:defRPr/>
            </a:pPr>
            <a:r>
              <a:rPr kumimoji="0" lang="en-US" sz="54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Medical Terminology</a:t>
            </a:r>
          </a:p>
          <a:p>
            <a:pPr rtl="0">
              <a:spcBef>
                <a:spcPts val="0"/>
              </a:spcBef>
              <a:defRPr/>
            </a:pPr>
            <a:r>
              <a:rPr lang="en-US" sz="40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Lecture \3</a:t>
            </a:r>
          </a:p>
          <a:p>
            <a:pPr rtl="0">
              <a:defRPr/>
            </a:pPr>
            <a:r>
              <a:rPr lang="en-US" sz="4000" b="1" dirty="0">
                <a:effectLst>
                  <a:outerShdw blurRad="38100" dist="38100" dir="2700000" algn="tl">
                    <a:srgbClr val="000000">
                      <a:alpha val="43137"/>
                    </a:srgbClr>
                  </a:outerShdw>
                </a:effectLst>
                <a:latin typeface="Times New Roman" pitchFamily="18" charset="0"/>
                <a:cs typeface="Times New Roman" pitchFamily="18" charset="0"/>
              </a:rPr>
              <a:t>By:</a:t>
            </a:r>
            <a:endParaRPr lang="ar-IQ" sz="4000" b="1" dirty="0">
              <a:effectLst>
                <a:outerShdw blurRad="38100" dist="38100" dir="2700000" algn="tl">
                  <a:srgbClr val="000000">
                    <a:alpha val="43137"/>
                  </a:srgbClr>
                </a:outerShdw>
              </a:effectLst>
              <a:latin typeface="Times New Roman" pitchFamily="18" charset="0"/>
              <a:cs typeface="Times New Roman" pitchFamily="18" charset="0"/>
            </a:endParaRPr>
          </a:p>
          <a:p>
            <a:pPr rtl="0">
              <a:defRPr/>
            </a:pPr>
            <a:r>
              <a:rPr lang="it-IT" sz="4000" b="1" dirty="0">
                <a:effectLst>
                  <a:outerShdw blurRad="38100" dist="38100" dir="2700000" algn="tl">
                    <a:srgbClr val="000000">
                      <a:alpha val="43137"/>
                    </a:srgbClr>
                  </a:outerShdw>
                </a:effectLst>
                <a:latin typeface="Times New Roman" pitchFamily="18" charset="0"/>
                <a:cs typeface="Times New Roman" pitchFamily="18" charset="0"/>
              </a:rPr>
              <a:t>Dr. Saad</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y</a:t>
            </a:r>
            <a:r>
              <a:rPr lang="it-IT" sz="4000" b="1" dirty="0">
                <a:effectLst>
                  <a:outerShdw blurRad="38100" dist="38100" dir="2700000" algn="tl">
                    <a:srgbClr val="000000">
                      <a:alpha val="43137"/>
                    </a:srgbClr>
                  </a:outerShdw>
                </a:effectLst>
                <a:latin typeface="Times New Roman" pitchFamily="18" charset="0"/>
                <a:cs typeface="Times New Roman" pitchFamily="18" charset="0"/>
              </a:rPr>
              <a:t>a Hadi</a:t>
            </a:r>
            <a:endParaRPr lang="ar-IQ" sz="4000" b="1" dirty="0">
              <a:effectLst>
                <a:outerShdw blurRad="38100" dist="38100" dir="2700000" algn="tl">
                  <a:srgbClr val="000000">
                    <a:alpha val="43137"/>
                  </a:srgbClr>
                </a:outerShdw>
              </a:effectLst>
              <a:latin typeface="Times New Roman" pitchFamily="18" charset="0"/>
              <a:cs typeface="Times New Roman" panose="02020603050405020304" pitchFamily="18" charset="0"/>
            </a:endParaRPr>
          </a:p>
          <a:p>
            <a:pPr rtl="0">
              <a:defRPr/>
            </a:pPr>
            <a:r>
              <a:rPr lang="ar-IQ" sz="4000" b="1" dirty="0">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it-IT" sz="4000" b="1" dirty="0">
                <a:effectLst>
                  <a:outerShdw blurRad="38100" dist="38100" dir="2700000" algn="tl">
                    <a:srgbClr val="000000">
                      <a:alpha val="43137"/>
                    </a:srgbClr>
                  </a:outerShdw>
                </a:effectLst>
                <a:latin typeface="Times New Roman" pitchFamily="18" charset="0"/>
                <a:cs typeface="Times New Roman" pitchFamily="18" charset="0"/>
              </a:rPr>
              <a:t>Dr. Ali Faris Al- saadi </a:t>
            </a:r>
            <a:endParaRPr lang="ar-IQ" sz="4000" b="1" dirty="0">
              <a:effectLst>
                <a:outerShdw blurRad="38100" dist="38100" dir="2700000" algn="tl">
                  <a:srgbClr val="000000">
                    <a:alpha val="43137"/>
                  </a:srgbClr>
                </a:outerShdw>
              </a:effectLst>
              <a:latin typeface="Times New Roman" pitchFamily="18" charset="0"/>
              <a:cs typeface="Times New Roman" panose="02020603050405020304" pitchFamily="18" charset="0"/>
            </a:endParaRPr>
          </a:p>
          <a:p>
            <a:pPr rtl="0">
              <a:defRPr/>
            </a:pPr>
            <a:endParaRPr lang="it-IT" b="1" dirty="0">
              <a:solidFill>
                <a:srgbClr val="00B0F0"/>
              </a:solidFill>
              <a:latin typeface="Times New Roman" pitchFamily="18" charset="0"/>
              <a:cs typeface="Times New Roman" pitchFamily="18" charset="0"/>
            </a:endParaRPr>
          </a:p>
        </p:txBody>
      </p:sp>
      <p:sp>
        <p:nvSpPr>
          <p:cNvPr id="6" name="مستطيل 5">
            <a:extLst>
              <a:ext uri="{FF2B5EF4-FFF2-40B4-BE49-F238E27FC236}">
                <a16:creationId xmlns="" xmlns:a16="http://schemas.microsoft.com/office/drawing/2014/main" id="{273F59C0-DB81-4571-AD56-CECB52D50321}"/>
              </a:ext>
            </a:extLst>
          </p:cNvPr>
          <p:cNvSpPr/>
          <p:nvPr/>
        </p:nvSpPr>
        <p:spPr bwMode="auto">
          <a:xfrm>
            <a:off x="326866" y="6038306"/>
            <a:ext cx="1893819" cy="662008"/>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IQ" sz="2400" b="0" i="0" u="none" strike="noStrike" cap="none" normalizeH="0" baseline="0">
              <a:ln>
                <a:noFill/>
              </a:ln>
              <a:solidFill>
                <a:schemeClr val="tx1"/>
              </a:solidFill>
              <a:effectLst/>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3">
            <a:extLst>
              <a:ext uri="{FF2B5EF4-FFF2-40B4-BE49-F238E27FC236}">
                <a16:creationId xmlns="" xmlns:a16="http://schemas.microsoft.com/office/drawing/2014/main" id="{BB946B39-5E6A-48BC-BFF2-9A7589358020}"/>
              </a:ext>
            </a:extLst>
          </p:cNvPr>
          <p:cNvSpPr txBox="1">
            <a:spLocks/>
          </p:cNvSpPr>
          <p:nvPr/>
        </p:nvSpPr>
        <p:spPr bwMode="auto">
          <a:xfrm>
            <a:off x="9116423" y="638175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ar-IQ"/>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F9B047-6E35-44AD-B32C-4FC49892E5C4}" type="slidenum">
              <a:rPr kumimoji="0" lang="en-U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مستطيل 1">
            <a:extLst>
              <a:ext uri="{FF2B5EF4-FFF2-40B4-BE49-F238E27FC236}">
                <a16:creationId xmlns="" xmlns:a16="http://schemas.microsoft.com/office/drawing/2014/main" id="{6CD98742-C878-49B9-8F13-D37876EC361E}"/>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IQ"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6" name="جدول 4">
            <a:extLst>
              <a:ext uri="{FF2B5EF4-FFF2-40B4-BE49-F238E27FC236}">
                <a16:creationId xmlns="" xmlns:a16="http://schemas.microsoft.com/office/drawing/2014/main" id="{764AF19A-780E-4181-8231-D48126D53D3A}"/>
              </a:ext>
            </a:extLst>
          </p:cNvPr>
          <p:cNvGraphicFramePr>
            <a:graphicFrameLocks noGrp="1"/>
          </p:cNvGraphicFramePr>
          <p:nvPr>
            <p:extLst>
              <p:ext uri="{D42A27DB-BD31-4B8C-83A1-F6EECF244321}">
                <p14:modId xmlns:p14="http://schemas.microsoft.com/office/powerpoint/2010/main" val="2937684611"/>
              </p:ext>
            </p:extLst>
          </p:nvPr>
        </p:nvGraphicFramePr>
        <p:xfrm>
          <a:off x="685799" y="659590"/>
          <a:ext cx="11081657" cy="6187440"/>
        </p:xfrm>
        <a:graphic>
          <a:graphicData uri="http://schemas.openxmlformats.org/drawingml/2006/table">
            <a:tbl>
              <a:tblPr rtl="1" firstRow="1" bandRow="1">
                <a:tableStyleId>{5DA37D80-6434-44D0-A028-1B22A696006F}</a:tableStyleId>
              </a:tblPr>
              <a:tblGrid>
                <a:gridCol w="8231255">
                  <a:extLst>
                    <a:ext uri="{9D8B030D-6E8A-4147-A177-3AD203B41FA5}">
                      <a16:colId xmlns="" xmlns:a16="http://schemas.microsoft.com/office/drawing/2014/main" val="4280930506"/>
                    </a:ext>
                  </a:extLst>
                </a:gridCol>
                <a:gridCol w="2850402">
                  <a:extLst>
                    <a:ext uri="{9D8B030D-6E8A-4147-A177-3AD203B41FA5}">
                      <a16:colId xmlns="" xmlns:a16="http://schemas.microsoft.com/office/drawing/2014/main" val="2632040498"/>
                    </a:ext>
                  </a:extLst>
                </a:gridCol>
              </a:tblGrid>
              <a:tr h="370840">
                <a:tc>
                  <a:txBody>
                    <a:bodyPr/>
                    <a:lstStyle/>
                    <a:p>
                      <a:pPr rtl="1"/>
                      <a:r>
                        <a:rPr lang="en-US" sz="2400" b="1" kern="1200" dirty="0">
                          <a:solidFill>
                            <a:srgbClr val="0070C0"/>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Definition  </a:t>
                      </a:r>
                      <a:endParaRPr lang="ar-IQ" sz="2400" b="1" kern="1200" dirty="0">
                        <a:solidFill>
                          <a:srgbClr val="0070C0"/>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anchor="ctr"/>
                </a:tc>
                <a:tc>
                  <a:txBody>
                    <a:bodyPr/>
                    <a:lstStyle/>
                    <a:p>
                      <a:pPr rtl="1"/>
                      <a:r>
                        <a:rPr lang="en-US" sz="2400" b="1" kern="1200" noProof="0" dirty="0">
                          <a:solidFill>
                            <a:srgbClr val="0070C0"/>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Terms</a:t>
                      </a:r>
                      <a:endParaRPr lang="ar-IQ" sz="2400" b="1" kern="1200" dirty="0">
                        <a:solidFill>
                          <a:srgbClr val="0070C0"/>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anchor="ctr"/>
                </a:tc>
                <a:extLst>
                  <a:ext uri="{0D108BD9-81ED-4DB2-BD59-A6C34878D82A}">
                    <a16:rowId xmlns="" xmlns:a16="http://schemas.microsoft.com/office/drawing/2014/main" val="4284080191"/>
                  </a:ext>
                </a:extLst>
              </a:tr>
              <a:tr h="370840">
                <a:tc>
                  <a:txBody>
                    <a:bodyPr/>
                    <a:lstStyle/>
                    <a:p>
                      <a:pPr marL="0" algn="l" defTabSz="914400" rtl="0" eaLnBrk="1" latinLnBrk="0" hangingPunct="1">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Refer to  inflammation of the Bone\ Joint.</a:t>
                      </a:r>
                    </a:p>
                  </a:txBody>
                  <a:tcPr marL="76200" marR="0" marT="76200" marB="76200"/>
                </a:tc>
                <a:tc>
                  <a:txBody>
                    <a:bodyPr/>
                    <a:lstStyle/>
                    <a:p>
                      <a:pPr>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Osteoarthritis </a:t>
                      </a:r>
                    </a:p>
                  </a:txBody>
                  <a:tcPr marL="0" marR="76200" marT="76200" marB="76200"/>
                </a:tc>
                <a:extLst>
                  <a:ext uri="{0D108BD9-81ED-4DB2-BD59-A6C34878D82A}">
                    <a16:rowId xmlns="" xmlns:a16="http://schemas.microsoft.com/office/drawing/2014/main" val="2022017906"/>
                  </a:ext>
                </a:extLst>
              </a:tr>
              <a:tr h="370840">
                <a:tc>
                  <a:txBody>
                    <a:bodyPr/>
                    <a:lstStyle/>
                    <a:p>
                      <a:pPr marL="0" algn="l" defTabSz="914400" rtl="0" eaLnBrk="1" latinLnBrk="0" hangingPunct="1">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Refer to  fixation of a joint a by fusion.</a:t>
                      </a:r>
                    </a:p>
                  </a:txBody>
                  <a:tcPr marL="76200" marR="0" marT="76200" marB="76200"/>
                </a:tc>
                <a:tc>
                  <a:txBody>
                    <a:bodyPr/>
                    <a:lstStyle/>
                    <a:p>
                      <a:pPr>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Arthrodesis</a:t>
                      </a:r>
                    </a:p>
                  </a:txBody>
                  <a:tcPr marL="0" marR="76200" marT="76200" marB="76200"/>
                </a:tc>
                <a:extLst>
                  <a:ext uri="{0D108BD9-81ED-4DB2-BD59-A6C34878D82A}">
                    <a16:rowId xmlns="" xmlns:a16="http://schemas.microsoft.com/office/drawing/2014/main" val="923398137"/>
                  </a:ext>
                </a:extLst>
              </a:tr>
              <a:tr h="370840">
                <a:tc>
                  <a:txBody>
                    <a:bodyPr/>
                    <a:lstStyle/>
                    <a:p>
                      <a:pPr>
                        <a:lnSpc>
                          <a:spcPct val="115000"/>
                        </a:lnSpc>
                        <a:spcAft>
                          <a:spcPts val="1000"/>
                        </a:spcAft>
                      </a:pPr>
                      <a:r>
                        <a:rPr kumimoji="0" lang="en-US" sz="2400" b="0" i="0" u="none" strike="noStrike" kern="120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Arial" panose="020B0604020202020204" pitchFamily="34" charset="0"/>
                        </a:rPr>
                        <a:t>Refer to  involuntary contraction of muscle.</a:t>
                      </a:r>
                      <a:endPar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marL="76200" marR="0" marT="76200" marB="76200"/>
                </a:tc>
                <a:tc>
                  <a:txBody>
                    <a:bodyPr/>
                    <a:lstStyle/>
                    <a:p>
                      <a:pPr>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 </a:t>
                      </a:r>
                      <a:r>
                        <a:rPr kumimoji="0" lang="en-US" sz="2400" b="0" i="0" u="none" strike="noStrike" kern="120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Arial" panose="020B0604020202020204" pitchFamily="34" charset="0"/>
                        </a:rPr>
                        <a:t>Myospasm  </a:t>
                      </a:r>
                      <a:endPar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marL="0" marR="76200" marT="76200" marB="76200"/>
                </a:tc>
                <a:extLst>
                  <a:ext uri="{0D108BD9-81ED-4DB2-BD59-A6C34878D82A}">
                    <a16:rowId xmlns="" xmlns:a16="http://schemas.microsoft.com/office/drawing/2014/main" val="1194729549"/>
                  </a:ext>
                </a:extLst>
              </a:tr>
              <a:tr h="370840">
                <a:tc>
                  <a:txBody>
                    <a:bodyPr/>
                    <a:lstStyle/>
                    <a:p>
                      <a:pPr>
                        <a:lnSpc>
                          <a:spcPct val="115000"/>
                        </a:lnSpc>
                        <a:spcAft>
                          <a:spcPts val="1000"/>
                        </a:spcAft>
                      </a:pPr>
                      <a:r>
                        <a:rPr kumimoji="0" lang="en-US" sz="2400" b="0" i="0" u="none" strike="noStrike" kern="120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Arial" panose="020B0604020202020204" pitchFamily="34" charset="0"/>
                        </a:rPr>
                        <a:t>Refer to  inflammation of the Cartilage.</a:t>
                      </a:r>
                      <a:endPar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marL="76200" marR="0" marT="76200" marB="76200"/>
                </a:tc>
                <a:tc>
                  <a:txBody>
                    <a:bodyPr/>
                    <a:lstStyle/>
                    <a:p>
                      <a:pPr>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 </a:t>
                      </a:r>
                      <a:r>
                        <a:rPr kumimoji="0" lang="en-US" sz="2400" b="0" i="0" u="none" strike="noStrike" kern="120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Arial" panose="020B0604020202020204" pitchFamily="34" charset="0"/>
                        </a:rPr>
                        <a:t>Chondritis </a:t>
                      </a:r>
                      <a:endPar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marL="0" marR="76200" marT="76200" marB="76200"/>
                </a:tc>
                <a:extLst>
                  <a:ext uri="{0D108BD9-81ED-4DB2-BD59-A6C34878D82A}">
                    <a16:rowId xmlns="" xmlns:a16="http://schemas.microsoft.com/office/drawing/2014/main" val="1256834799"/>
                  </a:ext>
                </a:extLst>
              </a:tr>
              <a:tr h="370840">
                <a:tc>
                  <a:txBody>
                    <a:bodyPr/>
                    <a:lstStyle/>
                    <a:p>
                      <a:pPr>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Refer to  inflammation of the Tendon </a:t>
                      </a:r>
                    </a:p>
                  </a:txBody>
                  <a:tcPr marL="76200" marR="0" marT="76200" marB="76200"/>
                </a:tc>
                <a:tc>
                  <a:txBody>
                    <a:bodyPr/>
                    <a:lstStyle/>
                    <a:p>
                      <a:pPr>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Tendonitis </a:t>
                      </a:r>
                    </a:p>
                  </a:txBody>
                  <a:tcPr marL="0" marR="76200" marT="76200" marB="76200"/>
                </a:tc>
                <a:extLst>
                  <a:ext uri="{0D108BD9-81ED-4DB2-BD59-A6C34878D82A}">
                    <a16:rowId xmlns="" xmlns:a16="http://schemas.microsoft.com/office/drawing/2014/main" val="446530509"/>
                  </a:ext>
                </a:extLst>
              </a:tr>
              <a:tr h="370840">
                <a:tc>
                  <a:txBody>
                    <a:bodyPr/>
                    <a:lstStyle/>
                    <a:p>
                      <a:pPr>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Refer to Muscle weakness</a:t>
                      </a:r>
                    </a:p>
                  </a:txBody>
                  <a:tcPr marL="76200" marR="0" marT="76200" marB="76200"/>
                </a:tc>
                <a:tc>
                  <a:txBody>
                    <a:bodyPr/>
                    <a:lstStyle/>
                    <a:p>
                      <a:pPr>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Muscular dystrophy</a:t>
                      </a:r>
                    </a:p>
                  </a:txBody>
                  <a:tcPr marL="0" marR="76200" marT="76200" marB="76200"/>
                </a:tc>
                <a:extLst>
                  <a:ext uri="{0D108BD9-81ED-4DB2-BD59-A6C34878D82A}">
                    <a16:rowId xmlns="" xmlns:a16="http://schemas.microsoft.com/office/drawing/2014/main" val="416356106"/>
                  </a:ext>
                </a:extLst>
              </a:tr>
              <a:tr h="370840">
                <a:tc>
                  <a:txBody>
                    <a:bodyPr/>
                    <a:lstStyle/>
                    <a:p>
                      <a:pPr>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Synovial refers to the secretion of synovia.</a:t>
                      </a:r>
                    </a:p>
                  </a:txBody>
                  <a:tcPr marL="76200" marR="0" marT="76200" marB="76200"/>
                </a:tc>
                <a:tc>
                  <a:txBody>
                    <a:bodyPr/>
                    <a:lstStyle/>
                    <a:p>
                      <a:pPr>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Synovial joint</a:t>
                      </a:r>
                    </a:p>
                  </a:txBody>
                  <a:tcPr marL="0" marR="76200" marT="76200" marB="76200"/>
                </a:tc>
                <a:extLst>
                  <a:ext uri="{0D108BD9-81ED-4DB2-BD59-A6C34878D82A}">
                    <a16:rowId xmlns="" xmlns:a16="http://schemas.microsoft.com/office/drawing/2014/main" val="1410957532"/>
                  </a:ext>
                </a:extLst>
              </a:tr>
              <a:tr h="370840">
                <a:tc>
                  <a:txBody>
                    <a:bodyPr/>
                    <a:lstStyle/>
                    <a:p>
                      <a:pPr>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Atonic refers to lacking normal tone as in a muscle that is flaccid.</a:t>
                      </a:r>
                    </a:p>
                  </a:txBody>
                  <a:tcPr marL="76200" marR="0" marT="76200" marB="76200"/>
                </a:tc>
                <a:tc>
                  <a:txBody>
                    <a:bodyPr/>
                    <a:lstStyle/>
                    <a:p>
                      <a:pPr>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Atonic</a:t>
                      </a:r>
                    </a:p>
                  </a:txBody>
                  <a:tcPr marL="0" marR="76200" marT="76200" marB="76200"/>
                </a:tc>
                <a:extLst>
                  <a:ext uri="{0D108BD9-81ED-4DB2-BD59-A6C34878D82A}">
                    <a16:rowId xmlns="" xmlns:a16="http://schemas.microsoft.com/office/drawing/2014/main" val="4257657642"/>
                  </a:ext>
                </a:extLst>
              </a:tr>
              <a:tr h="370840">
                <a:tc>
                  <a:txBody>
                    <a:bodyPr/>
                    <a:lstStyle/>
                    <a:p>
                      <a:pPr>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 fracture is a traumatic injury to the bone</a:t>
                      </a:r>
                    </a:p>
                  </a:txBody>
                  <a:tcPr marL="76200" marR="0" marT="76200" marB="76200"/>
                </a:tc>
                <a:tc>
                  <a:txBody>
                    <a:bodyPr/>
                    <a:lstStyle/>
                    <a:p>
                      <a:pPr>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Fracture</a:t>
                      </a:r>
                    </a:p>
                  </a:txBody>
                  <a:tcPr marL="0" marR="76200" marT="76200" marB="76200"/>
                </a:tc>
                <a:extLst>
                  <a:ext uri="{0D108BD9-81ED-4DB2-BD59-A6C34878D82A}">
                    <a16:rowId xmlns="" xmlns:a16="http://schemas.microsoft.com/office/drawing/2014/main" val="321295360"/>
                  </a:ext>
                </a:extLst>
              </a:tr>
              <a:tr h="370840">
                <a:tc>
                  <a:txBody>
                    <a:bodyPr/>
                    <a:lstStyle/>
                    <a:p>
                      <a:pPr>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Rheumatic refers to rheumatism.</a:t>
                      </a:r>
                    </a:p>
                  </a:txBody>
                  <a:tcPr marL="76200" marR="0" marT="76200" marB="76200"/>
                </a:tc>
                <a:tc>
                  <a:txBody>
                    <a:bodyPr/>
                    <a:lstStyle/>
                    <a:p>
                      <a:pPr>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Rheumatoid arthritis</a:t>
                      </a:r>
                    </a:p>
                  </a:txBody>
                  <a:tcPr marL="0" marR="76200" marT="76200" marB="76200"/>
                </a:tc>
                <a:extLst>
                  <a:ext uri="{0D108BD9-81ED-4DB2-BD59-A6C34878D82A}">
                    <a16:rowId xmlns="" xmlns:a16="http://schemas.microsoft.com/office/drawing/2014/main" val="1613470237"/>
                  </a:ext>
                </a:extLst>
              </a:tr>
            </a:tbl>
          </a:graphicData>
        </a:graphic>
      </p:graphicFrame>
      <p:sp>
        <p:nvSpPr>
          <p:cNvPr id="7" name="Content Placeholder 2">
            <a:extLst>
              <a:ext uri="{FF2B5EF4-FFF2-40B4-BE49-F238E27FC236}">
                <a16:creationId xmlns="" xmlns:a16="http://schemas.microsoft.com/office/drawing/2014/main" id="{4F793343-3181-48FB-BAB2-3E03A23889F9}"/>
              </a:ext>
            </a:extLst>
          </p:cNvPr>
          <p:cNvSpPr txBox="1">
            <a:spLocks/>
          </p:cNvSpPr>
          <p:nvPr/>
        </p:nvSpPr>
        <p:spPr>
          <a:xfrm>
            <a:off x="528229" y="-91441"/>
            <a:ext cx="10147119" cy="444137"/>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4F81BD"/>
              </a:buClr>
              <a:buSzTx/>
              <a:buFontTx/>
              <a:buNone/>
              <a:tabLst/>
              <a:defRPr/>
            </a:pPr>
            <a:r>
              <a:rPr kumimoji="0" lang="en-US"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Musculoskeletal System Terms  </a:t>
            </a:r>
            <a:endParaRPr kumimoji="0" lang="en-US" sz="2800" b="0" i="0" u="none" strike="noStrike" kern="1200" cap="none" spc="0" normalizeH="0" baseline="0" noProof="0" dirty="0">
              <a:ln>
                <a:noFill/>
              </a:ln>
              <a:solidFill>
                <a:schemeClr val="tx1"/>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26902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3">
            <a:extLst>
              <a:ext uri="{FF2B5EF4-FFF2-40B4-BE49-F238E27FC236}">
                <a16:creationId xmlns="" xmlns:a16="http://schemas.microsoft.com/office/drawing/2014/main" id="{BB946B39-5E6A-48BC-BFF2-9A7589358020}"/>
              </a:ext>
            </a:extLst>
          </p:cNvPr>
          <p:cNvSpPr txBox="1">
            <a:spLocks/>
          </p:cNvSpPr>
          <p:nvPr/>
        </p:nvSpPr>
        <p:spPr bwMode="auto">
          <a:xfrm>
            <a:off x="9116423" y="638175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ar-IQ"/>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F9B047-6E35-44AD-B32C-4FC49892E5C4}" type="slidenum">
              <a:rPr kumimoji="0" lang="en-U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مستطيل 1">
            <a:extLst>
              <a:ext uri="{FF2B5EF4-FFF2-40B4-BE49-F238E27FC236}">
                <a16:creationId xmlns="" xmlns:a16="http://schemas.microsoft.com/office/drawing/2014/main" id="{6CD98742-C878-49B9-8F13-D37876EC361E}"/>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IQ"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pic>
        <p:nvPicPr>
          <p:cNvPr id="4" name="صورة 3">
            <a:extLst>
              <a:ext uri="{FF2B5EF4-FFF2-40B4-BE49-F238E27FC236}">
                <a16:creationId xmlns="" xmlns:a16="http://schemas.microsoft.com/office/drawing/2014/main" id="{897FBE3C-5458-43FF-959C-49A453CC4CB9}"/>
              </a:ext>
            </a:extLst>
          </p:cNvPr>
          <p:cNvPicPr>
            <a:picLocks noChangeAspect="1"/>
          </p:cNvPicPr>
          <p:nvPr/>
        </p:nvPicPr>
        <p:blipFill rotWithShape="1">
          <a:blip r:embed="rId3">
            <a:extLst>
              <a:ext uri="{28A0092B-C50C-407E-A947-70E740481C1C}">
                <a14:useLocalDpi xmlns:a14="http://schemas.microsoft.com/office/drawing/2010/main" val="0"/>
              </a:ext>
            </a:extLst>
          </a:blip>
          <a:srcRect b="5372"/>
          <a:stretch/>
        </p:blipFill>
        <p:spPr>
          <a:xfrm>
            <a:off x="1524000" y="535577"/>
            <a:ext cx="9144000" cy="5846173"/>
          </a:xfrm>
          <a:prstGeom prst="rect">
            <a:avLst/>
          </a:prstGeom>
          <a:ln>
            <a:noFill/>
          </a:ln>
          <a:effectLst>
            <a:softEdge rad="112500"/>
          </a:effectLst>
        </p:spPr>
      </p:pic>
    </p:spTree>
    <p:extLst>
      <p:ext uri="{BB962C8B-B14F-4D97-AF65-F5344CB8AC3E}">
        <p14:creationId xmlns:p14="http://schemas.microsoft.com/office/powerpoint/2010/main" val="2978209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3">
            <a:extLst>
              <a:ext uri="{FF2B5EF4-FFF2-40B4-BE49-F238E27FC236}">
                <a16:creationId xmlns="" xmlns:a16="http://schemas.microsoft.com/office/drawing/2014/main" id="{BB946B39-5E6A-48BC-BFF2-9A7589358020}"/>
              </a:ext>
            </a:extLst>
          </p:cNvPr>
          <p:cNvSpPr txBox="1">
            <a:spLocks/>
          </p:cNvSpPr>
          <p:nvPr/>
        </p:nvSpPr>
        <p:spPr bwMode="auto">
          <a:xfrm>
            <a:off x="9116423" y="638175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ar-IQ"/>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F9B047-6E35-44AD-B32C-4FC49892E5C4}" type="slidenum">
              <a:rPr kumimoji="0" lang="en-U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مستطيل 1">
            <a:extLst>
              <a:ext uri="{FF2B5EF4-FFF2-40B4-BE49-F238E27FC236}">
                <a16:creationId xmlns="" xmlns:a16="http://schemas.microsoft.com/office/drawing/2014/main" id="{6CD98742-C878-49B9-8F13-D37876EC361E}"/>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IQ"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6" name="جدول 4">
            <a:extLst>
              <a:ext uri="{FF2B5EF4-FFF2-40B4-BE49-F238E27FC236}">
                <a16:creationId xmlns="" xmlns:a16="http://schemas.microsoft.com/office/drawing/2014/main" id="{764AF19A-780E-4181-8231-D48126D53D3A}"/>
              </a:ext>
            </a:extLst>
          </p:cNvPr>
          <p:cNvGraphicFramePr>
            <a:graphicFrameLocks noGrp="1"/>
          </p:cNvGraphicFramePr>
          <p:nvPr>
            <p:extLst>
              <p:ext uri="{D42A27DB-BD31-4B8C-83A1-F6EECF244321}">
                <p14:modId xmlns:p14="http://schemas.microsoft.com/office/powerpoint/2010/main" val="1095229974"/>
              </p:ext>
            </p:extLst>
          </p:nvPr>
        </p:nvGraphicFramePr>
        <p:xfrm>
          <a:off x="685799" y="659590"/>
          <a:ext cx="11081657" cy="4431792"/>
        </p:xfrm>
        <a:graphic>
          <a:graphicData uri="http://schemas.openxmlformats.org/drawingml/2006/table">
            <a:tbl>
              <a:tblPr rtl="1" firstRow="1" bandRow="1">
                <a:tableStyleId>{5DA37D80-6434-44D0-A028-1B22A696006F}</a:tableStyleId>
              </a:tblPr>
              <a:tblGrid>
                <a:gridCol w="7940039">
                  <a:extLst>
                    <a:ext uri="{9D8B030D-6E8A-4147-A177-3AD203B41FA5}">
                      <a16:colId xmlns="" xmlns:a16="http://schemas.microsoft.com/office/drawing/2014/main" val="4280930506"/>
                    </a:ext>
                  </a:extLst>
                </a:gridCol>
                <a:gridCol w="3141618">
                  <a:extLst>
                    <a:ext uri="{9D8B030D-6E8A-4147-A177-3AD203B41FA5}">
                      <a16:colId xmlns="" xmlns:a16="http://schemas.microsoft.com/office/drawing/2014/main" val="2632040498"/>
                    </a:ext>
                  </a:extLst>
                </a:gridCol>
              </a:tblGrid>
              <a:tr h="370840">
                <a:tc>
                  <a:txBody>
                    <a:bodyPr/>
                    <a:lstStyle/>
                    <a:p>
                      <a:pPr rtl="1"/>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Definition  </a:t>
                      </a:r>
                      <a:endParaRPr lang="ar-IQ"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anchor="ctr"/>
                </a:tc>
                <a:tc>
                  <a:txBody>
                    <a:bodyPr/>
                    <a:lstStyle/>
                    <a:p>
                      <a:pPr rtl="1"/>
                      <a:r>
                        <a:rPr lang="en-US" sz="2400" b="1" kern="120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Terms</a:t>
                      </a:r>
                      <a:endParaRPr lang="ar-IQ"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anchor="ctr"/>
                </a:tc>
                <a:extLst>
                  <a:ext uri="{0D108BD9-81ED-4DB2-BD59-A6C34878D82A}">
                    <a16:rowId xmlns="" xmlns:a16="http://schemas.microsoft.com/office/drawing/2014/main" val="4284080191"/>
                  </a:ext>
                </a:extLst>
              </a:tr>
              <a:tr h="370840">
                <a:tc>
                  <a:txBody>
                    <a:bodyPr/>
                    <a:lstStyle/>
                    <a:p>
                      <a:pPr marL="0" algn="l" defTabSz="914400" rtl="0" eaLnBrk="1" latinLnBrk="0" hangingPunct="1">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 medical specialty that treats disorders involving the musculoskeletal system.</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Orthopedics </a:t>
                      </a:r>
                    </a:p>
                  </a:txBody>
                  <a:tcPr marL="0" marR="76200" marT="76200" marB="76200" anchor="ctr"/>
                </a:tc>
                <a:extLst>
                  <a:ext uri="{0D108BD9-81ED-4DB2-BD59-A6C34878D82A}">
                    <a16:rowId xmlns="" xmlns:a16="http://schemas.microsoft.com/office/drawing/2014/main" val="2022017906"/>
                  </a:ext>
                </a:extLst>
              </a:tr>
              <a:tr h="370840">
                <a:tc>
                  <a:txBody>
                    <a:bodyPr/>
                    <a:lstStyle/>
                    <a:p>
                      <a:pPr marL="0" algn="l" defTabSz="914400" rtl="0" eaLnBrk="1" latinLnBrk="0" hangingPunct="1">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 physician that specializes in the treatment of the musculoskeletal system.</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Orthopedist</a:t>
                      </a:r>
                    </a:p>
                  </a:txBody>
                  <a:tcPr marL="0" marR="76200" marT="76200" marB="76200" anchor="ctr"/>
                </a:tc>
                <a:extLst>
                  <a:ext uri="{0D108BD9-81ED-4DB2-BD59-A6C34878D82A}">
                    <a16:rowId xmlns="" xmlns:a16="http://schemas.microsoft.com/office/drawing/2014/main" val="923398137"/>
                  </a:ext>
                </a:extLst>
              </a:tr>
              <a:tr h="370840">
                <a:tc>
                  <a:txBody>
                    <a:bodyPr/>
                    <a:lstStyle/>
                    <a:p>
                      <a:pPr>
                        <a:lnSpc>
                          <a:spcPct val="115000"/>
                        </a:lnSpc>
                        <a:spcAft>
                          <a:spcPts val="1000"/>
                        </a:spcAft>
                      </a:pPr>
                      <a:r>
                        <a:rPr kumimoji="0" lang="en-US" sz="2400" b="0" i="0" u="none" strike="noStrike" kern="120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Arial" panose="020B0604020202020204" pitchFamily="34" charset="0"/>
                        </a:rPr>
                        <a:t>A branch of medicine that specializes in the treatment of the musculoskeletal system and operative procedures.</a:t>
                      </a:r>
                      <a:endPar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Orthopedic Surgery</a:t>
                      </a:r>
                    </a:p>
                  </a:txBody>
                  <a:tcPr marL="0" marR="76200" marT="76200" marB="76200" anchor="ctr"/>
                </a:tc>
                <a:extLst>
                  <a:ext uri="{0D108BD9-81ED-4DB2-BD59-A6C34878D82A}">
                    <a16:rowId xmlns="" xmlns:a16="http://schemas.microsoft.com/office/drawing/2014/main" val="1194729549"/>
                  </a:ext>
                </a:extLst>
              </a:tr>
              <a:tr h="370840">
                <a:tc>
                  <a:txBody>
                    <a:bodyPr/>
                    <a:lstStyle/>
                    <a:p>
                      <a:pPr>
                        <a:lnSpc>
                          <a:spcPct val="115000"/>
                        </a:lnSpc>
                        <a:spcAft>
                          <a:spcPts val="1000"/>
                        </a:spcAft>
                      </a:pPr>
                      <a:r>
                        <a:rPr kumimoji="0" lang="en-US" sz="2400" b="0" i="0" u="none" strike="noStrike" kern="120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Arial" panose="020B0604020202020204" pitchFamily="34" charset="0"/>
                        </a:rPr>
                        <a:t>A physician that specializes in the musculoskeletal system and performs operative procedures.</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Orthopedic Surgeon</a:t>
                      </a:r>
                    </a:p>
                  </a:txBody>
                  <a:tcPr marL="0" marR="76200" marT="76200" marB="76200" anchor="ctr"/>
                </a:tc>
                <a:extLst>
                  <a:ext uri="{0D108BD9-81ED-4DB2-BD59-A6C34878D82A}">
                    <a16:rowId xmlns="" xmlns:a16="http://schemas.microsoft.com/office/drawing/2014/main" val="1256834799"/>
                  </a:ext>
                </a:extLst>
              </a:tr>
            </a:tbl>
          </a:graphicData>
        </a:graphic>
      </p:graphicFrame>
      <p:sp>
        <p:nvSpPr>
          <p:cNvPr id="7" name="Content Placeholder 2">
            <a:extLst>
              <a:ext uri="{FF2B5EF4-FFF2-40B4-BE49-F238E27FC236}">
                <a16:creationId xmlns="" xmlns:a16="http://schemas.microsoft.com/office/drawing/2014/main" id="{4F793343-3181-48FB-BAB2-3E03A23889F9}"/>
              </a:ext>
            </a:extLst>
          </p:cNvPr>
          <p:cNvSpPr txBox="1">
            <a:spLocks/>
          </p:cNvSpPr>
          <p:nvPr/>
        </p:nvSpPr>
        <p:spPr>
          <a:xfrm>
            <a:off x="541292" y="-39189"/>
            <a:ext cx="10147119" cy="444137"/>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4F81BD"/>
              </a:buClr>
              <a:buSzTx/>
              <a:buFontTx/>
              <a:buNone/>
              <a:tabLst/>
              <a:defRPr/>
            </a:pPr>
            <a:r>
              <a:rPr kumimoji="0" lang="en-US"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Variety of specialist in  Musculoskeletal System </a:t>
            </a:r>
          </a:p>
        </p:txBody>
      </p:sp>
    </p:spTree>
    <p:extLst>
      <p:ext uri="{BB962C8B-B14F-4D97-AF65-F5344CB8AC3E}">
        <p14:creationId xmlns:p14="http://schemas.microsoft.com/office/powerpoint/2010/main" val="2830971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3">
            <a:extLst>
              <a:ext uri="{FF2B5EF4-FFF2-40B4-BE49-F238E27FC236}">
                <a16:creationId xmlns="" xmlns:a16="http://schemas.microsoft.com/office/drawing/2014/main" id="{BB946B39-5E6A-48BC-BFF2-9A7589358020}"/>
              </a:ext>
            </a:extLst>
          </p:cNvPr>
          <p:cNvSpPr txBox="1">
            <a:spLocks/>
          </p:cNvSpPr>
          <p:nvPr/>
        </p:nvSpPr>
        <p:spPr bwMode="auto">
          <a:xfrm>
            <a:off x="9116423" y="638175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ar-IQ"/>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F9B047-6E35-44AD-B32C-4FC49892E5C4}" type="slidenum">
              <a:rPr kumimoji="0" lang="en-U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مستطيل 1">
            <a:extLst>
              <a:ext uri="{FF2B5EF4-FFF2-40B4-BE49-F238E27FC236}">
                <a16:creationId xmlns="" xmlns:a16="http://schemas.microsoft.com/office/drawing/2014/main" id="{6CD98742-C878-49B9-8F13-D37876EC361E}"/>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IQ"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6" name="جدول 4">
            <a:extLst>
              <a:ext uri="{FF2B5EF4-FFF2-40B4-BE49-F238E27FC236}">
                <a16:creationId xmlns="" xmlns:a16="http://schemas.microsoft.com/office/drawing/2014/main" id="{764AF19A-780E-4181-8231-D48126D53D3A}"/>
              </a:ext>
            </a:extLst>
          </p:cNvPr>
          <p:cNvGraphicFramePr>
            <a:graphicFrameLocks noGrp="1"/>
          </p:cNvGraphicFramePr>
          <p:nvPr>
            <p:extLst>
              <p:ext uri="{D42A27DB-BD31-4B8C-83A1-F6EECF244321}">
                <p14:modId xmlns:p14="http://schemas.microsoft.com/office/powerpoint/2010/main" val="3699203451"/>
              </p:ext>
            </p:extLst>
          </p:nvPr>
        </p:nvGraphicFramePr>
        <p:xfrm>
          <a:off x="685799" y="659590"/>
          <a:ext cx="11081657" cy="5157216"/>
        </p:xfrm>
        <a:graphic>
          <a:graphicData uri="http://schemas.openxmlformats.org/drawingml/2006/table">
            <a:tbl>
              <a:tblPr rtl="1" firstRow="1" bandRow="1">
                <a:tableStyleId>{5DA37D80-6434-44D0-A028-1B22A696006F}</a:tableStyleId>
              </a:tblPr>
              <a:tblGrid>
                <a:gridCol w="7940039">
                  <a:extLst>
                    <a:ext uri="{9D8B030D-6E8A-4147-A177-3AD203B41FA5}">
                      <a16:colId xmlns="" xmlns:a16="http://schemas.microsoft.com/office/drawing/2014/main" val="4280930506"/>
                    </a:ext>
                  </a:extLst>
                </a:gridCol>
                <a:gridCol w="3141618">
                  <a:extLst>
                    <a:ext uri="{9D8B030D-6E8A-4147-A177-3AD203B41FA5}">
                      <a16:colId xmlns="" xmlns:a16="http://schemas.microsoft.com/office/drawing/2014/main" val="2632040498"/>
                    </a:ext>
                  </a:extLst>
                </a:gridCol>
              </a:tblGrid>
              <a:tr h="370840">
                <a:tc>
                  <a:txBody>
                    <a:bodyPr/>
                    <a:lstStyle/>
                    <a:p>
                      <a:pPr rtl="1"/>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Definition  </a:t>
                      </a:r>
                      <a:endParaRPr lang="ar-IQ"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anchor="ctr"/>
                </a:tc>
                <a:tc>
                  <a:txBody>
                    <a:bodyPr/>
                    <a:lstStyle/>
                    <a:p>
                      <a:pPr rtl="1"/>
                      <a:r>
                        <a:rPr lang="en-US" sz="2400" b="1" kern="120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Terms</a:t>
                      </a:r>
                      <a:endParaRPr lang="ar-IQ"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anchor="ctr"/>
                </a:tc>
                <a:extLst>
                  <a:ext uri="{0D108BD9-81ED-4DB2-BD59-A6C34878D82A}">
                    <a16:rowId xmlns="" xmlns:a16="http://schemas.microsoft.com/office/drawing/2014/main" val="4284080191"/>
                  </a:ext>
                </a:extLst>
              </a:tr>
              <a:tr h="370840">
                <a:tc>
                  <a:txBody>
                    <a:bodyPr/>
                    <a:lstStyle/>
                    <a:p>
                      <a:pPr marL="0" algn="l" defTabSz="914400" rtl="0" eaLnBrk="1" latinLnBrk="0" hangingPunct="1">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  physician who specializes in diseases of the bones.</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Osteologist </a:t>
                      </a:r>
                    </a:p>
                  </a:txBody>
                  <a:tcPr marL="0" marR="76200" marT="76200" marB="76200" anchor="ctr"/>
                </a:tc>
                <a:extLst>
                  <a:ext uri="{0D108BD9-81ED-4DB2-BD59-A6C34878D82A}">
                    <a16:rowId xmlns="" xmlns:a16="http://schemas.microsoft.com/office/drawing/2014/main" val="2022017906"/>
                  </a:ext>
                </a:extLst>
              </a:tr>
              <a:tr h="370840">
                <a:tc>
                  <a:txBody>
                    <a:bodyPr/>
                    <a:lstStyle/>
                    <a:p>
                      <a:pPr>
                        <a:lnSpc>
                          <a:spcPct val="115000"/>
                        </a:lnSpc>
                        <a:spcAft>
                          <a:spcPts val="1000"/>
                        </a:spcAft>
                      </a:pPr>
                      <a:r>
                        <a:rPr kumimoji="0" lang="en-US" sz="2400" b="0" i="0" u="none" strike="noStrike" kern="120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Arial" panose="020B0604020202020204" pitchFamily="34" charset="0"/>
                        </a:rPr>
                        <a:t>Rehabilitation specialists treating a multitude of medical problems</a:t>
                      </a:r>
                      <a:endPar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Physical therapist</a:t>
                      </a:r>
                    </a:p>
                  </a:txBody>
                  <a:tcPr marL="0" marR="76200" marT="76200" marB="76200" anchor="ctr"/>
                </a:tc>
                <a:extLst>
                  <a:ext uri="{0D108BD9-81ED-4DB2-BD59-A6C34878D82A}">
                    <a16:rowId xmlns="" xmlns:a16="http://schemas.microsoft.com/office/drawing/2014/main" val="1194729549"/>
                  </a:ext>
                </a:extLst>
              </a:tr>
              <a:tr h="370840">
                <a:tc>
                  <a:txBody>
                    <a:bodyPr/>
                    <a:lstStyle/>
                    <a:p>
                      <a:pPr>
                        <a:lnSpc>
                          <a:spcPct val="115000"/>
                        </a:lnSpc>
                        <a:spcAft>
                          <a:spcPts val="1000"/>
                        </a:spcAft>
                      </a:pPr>
                      <a:r>
                        <a:rPr kumimoji="0" lang="en-US" sz="2400" b="0" i="0" u="none" strike="noStrike" kern="120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Arial" panose="020B0604020202020204" pitchFamily="34" charset="0"/>
                        </a:rPr>
                        <a:t>A  physician who specializes in diseases of the joint.</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Arthrologist </a:t>
                      </a:r>
                    </a:p>
                  </a:txBody>
                  <a:tcPr marL="0" marR="76200" marT="76200" marB="76200" anchor="ctr"/>
                </a:tc>
                <a:extLst>
                  <a:ext uri="{0D108BD9-81ED-4DB2-BD59-A6C34878D82A}">
                    <a16:rowId xmlns="" xmlns:a16="http://schemas.microsoft.com/office/drawing/2014/main" val="1256834799"/>
                  </a:ext>
                </a:extLst>
              </a:tr>
              <a:tr h="370840">
                <a:tc>
                  <a:txBody>
                    <a:bodyPr/>
                    <a:lstStyle/>
                    <a:p>
                      <a:pPr>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Visual examination of the interior of a joint</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Arthroscopy</a:t>
                      </a:r>
                    </a:p>
                  </a:txBody>
                  <a:tcPr marL="0" marR="76200" marT="76200" marB="76200" anchor="ctr"/>
                </a:tc>
                <a:extLst>
                  <a:ext uri="{0D108BD9-81ED-4DB2-BD59-A6C34878D82A}">
                    <a16:rowId xmlns="" xmlns:a16="http://schemas.microsoft.com/office/drawing/2014/main" val="446530509"/>
                  </a:ext>
                </a:extLst>
              </a:tr>
              <a:tr h="370840">
                <a:tc>
                  <a:txBody>
                    <a:bodyPr/>
                    <a:lstStyle/>
                    <a:p>
                      <a:pPr>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 diagnostic procedure to assess the health of muscles and the nerve cells that control them (motor neurons).</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Electromyography </a:t>
                      </a:r>
                      <a:r>
                        <a:rPr lang="en-US" sz="18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(EMG)</a:t>
                      </a:r>
                      <a:endPar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marL="0" marR="76200" marT="76200" marB="76200" anchor="ctr"/>
                </a:tc>
                <a:extLst>
                  <a:ext uri="{0D108BD9-81ED-4DB2-BD59-A6C34878D82A}">
                    <a16:rowId xmlns="" xmlns:a16="http://schemas.microsoft.com/office/drawing/2014/main" val="416356106"/>
                  </a:ext>
                </a:extLst>
              </a:tr>
              <a:tr h="370840">
                <a:tc>
                  <a:txBody>
                    <a:bodyPr/>
                    <a:lstStyle/>
                    <a:p>
                      <a:pPr>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Cutting out a small tissue sample of muscle in order to examine it under a microscope.</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Muscle biopsy </a:t>
                      </a:r>
                    </a:p>
                  </a:txBody>
                  <a:tcPr marL="0" marR="76200" marT="76200" marB="76200" anchor="ctr"/>
                </a:tc>
                <a:extLst>
                  <a:ext uri="{0D108BD9-81ED-4DB2-BD59-A6C34878D82A}">
                    <a16:rowId xmlns="" xmlns:a16="http://schemas.microsoft.com/office/drawing/2014/main" val="1410957532"/>
                  </a:ext>
                </a:extLst>
              </a:tr>
            </a:tbl>
          </a:graphicData>
        </a:graphic>
      </p:graphicFrame>
      <p:sp>
        <p:nvSpPr>
          <p:cNvPr id="7" name="Content Placeholder 2">
            <a:extLst>
              <a:ext uri="{FF2B5EF4-FFF2-40B4-BE49-F238E27FC236}">
                <a16:creationId xmlns="" xmlns:a16="http://schemas.microsoft.com/office/drawing/2014/main" id="{4F793343-3181-48FB-BAB2-3E03A23889F9}"/>
              </a:ext>
            </a:extLst>
          </p:cNvPr>
          <p:cNvSpPr txBox="1">
            <a:spLocks/>
          </p:cNvSpPr>
          <p:nvPr/>
        </p:nvSpPr>
        <p:spPr>
          <a:xfrm>
            <a:off x="541292" y="-39189"/>
            <a:ext cx="10147119" cy="444137"/>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4F81BD"/>
              </a:buClr>
              <a:buSzTx/>
              <a:buFontTx/>
              <a:buNone/>
              <a:tabLst/>
              <a:defRPr/>
            </a:pPr>
            <a:r>
              <a:rPr kumimoji="0" lang="en-US"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Variety of specialist in  Musculoskeletal System </a:t>
            </a:r>
          </a:p>
        </p:txBody>
      </p:sp>
    </p:spTree>
    <p:extLst>
      <p:ext uri="{BB962C8B-B14F-4D97-AF65-F5344CB8AC3E}">
        <p14:creationId xmlns:p14="http://schemas.microsoft.com/office/powerpoint/2010/main" val="2187333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3">
            <a:extLst>
              <a:ext uri="{FF2B5EF4-FFF2-40B4-BE49-F238E27FC236}">
                <a16:creationId xmlns="" xmlns:a16="http://schemas.microsoft.com/office/drawing/2014/main" id="{BB946B39-5E6A-48BC-BFF2-9A7589358020}"/>
              </a:ext>
            </a:extLst>
          </p:cNvPr>
          <p:cNvSpPr txBox="1">
            <a:spLocks/>
          </p:cNvSpPr>
          <p:nvPr/>
        </p:nvSpPr>
        <p:spPr bwMode="auto">
          <a:xfrm>
            <a:off x="9116423" y="638175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ar-IQ"/>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rtl="0"/>
            <a:fld id="{0BF9B047-6E35-44AD-B32C-4FC49892E5C4}" type="slidenum">
              <a:rPr lang="en-US" smtClean="0">
                <a:solidFill>
                  <a:srgbClr val="000000"/>
                </a:solidFill>
                <a:cs typeface="Arial"/>
              </a:rPr>
              <a:pPr rtl="0"/>
              <a:t>14</a:t>
            </a:fld>
            <a:endParaRPr lang="en-US" dirty="0">
              <a:solidFill>
                <a:srgbClr val="000000"/>
              </a:solidFill>
              <a:cs typeface="Arial"/>
            </a:endParaRPr>
          </a:p>
        </p:txBody>
      </p:sp>
      <p:sp>
        <p:nvSpPr>
          <p:cNvPr id="2" name="مستطيل 1">
            <a:extLst>
              <a:ext uri="{FF2B5EF4-FFF2-40B4-BE49-F238E27FC236}">
                <a16:creationId xmlns="" xmlns:a16="http://schemas.microsoft.com/office/drawing/2014/main" id="{6CD98742-C878-49B9-8F13-D37876EC361E}"/>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IQ" sz="2400" b="0" i="0" u="none" strike="noStrike" cap="none" normalizeH="0" baseline="0">
              <a:ln>
                <a:noFill/>
              </a:ln>
              <a:solidFill>
                <a:schemeClr val="tx1"/>
              </a:solidFill>
              <a:effectLst/>
              <a:latin typeface="Times New Roman" pitchFamily="18" charset="0"/>
            </a:endParaRPr>
          </a:p>
        </p:txBody>
      </p:sp>
      <p:sp>
        <p:nvSpPr>
          <p:cNvPr id="4" name="عنصر نائب للمحتوى 2">
            <a:extLst>
              <a:ext uri="{FF2B5EF4-FFF2-40B4-BE49-F238E27FC236}">
                <a16:creationId xmlns="" xmlns:a16="http://schemas.microsoft.com/office/drawing/2014/main" id="{1B8D3D31-B8A1-4D4D-AEA1-2D5B467E92A5}"/>
              </a:ext>
            </a:extLst>
          </p:cNvPr>
          <p:cNvSpPr txBox="1">
            <a:spLocks/>
          </p:cNvSpPr>
          <p:nvPr/>
        </p:nvSpPr>
        <p:spPr bwMode="auto">
          <a:xfrm>
            <a:off x="1852140" y="2835880"/>
            <a:ext cx="8703276" cy="1451915"/>
          </a:xfrm>
          <a:prstGeom prst="rect">
            <a:avLst/>
          </a:prstGeom>
          <a:gradFill flip="none" rotWithShape="1">
            <a:gsLst>
              <a:gs pos="0">
                <a:srgbClr val="DAEDEF">
                  <a:lumMod val="67000"/>
                </a:srgbClr>
              </a:gs>
              <a:gs pos="48000">
                <a:srgbClr val="DAEDEF">
                  <a:lumMod val="97000"/>
                  <a:lumOff val="3000"/>
                </a:srgbClr>
              </a:gs>
              <a:gs pos="100000">
                <a:srgbClr val="DAEDEF">
                  <a:lumMod val="60000"/>
                  <a:lumOff val="40000"/>
                </a:srgbClr>
              </a:gs>
            </a:gsLst>
            <a:lin ang="16200000" scaled="1"/>
            <a:tileRect/>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lt1"/>
                </a:solidFill>
                <a:latin typeface="+mn-lt"/>
                <a:ea typeface="+mn-ea"/>
                <a:cs typeface="+mn-cs"/>
              </a:defRPr>
            </a:lvl1pPr>
            <a:lvl2pPr marL="742950" indent="-285750" algn="l" rtl="0" fontAlgn="base">
              <a:spcBef>
                <a:spcPct val="20000"/>
              </a:spcBef>
              <a:spcAft>
                <a:spcPct val="0"/>
              </a:spcAft>
              <a:buChar char="–"/>
              <a:defRPr sz="2800" kern="1200">
                <a:solidFill>
                  <a:schemeClr val="lt1"/>
                </a:solidFill>
                <a:latin typeface="+mn-lt"/>
                <a:ea typeface="+mn-ea"/>
                <a:cs typeface="+mn-cs"/>
              </a:defRPr>
            </a:lvl2pPr>
            <a:lvl3pPr marL="1143000" indent="-228600" algn="l" rtl="0" fontAlgn="base">
              <a:spcBef>
                <a:spcPct val="20000"/>
              </a:spcBef>
              <a:spcAft>
                <a:spcPct val="0"/>
              </a:spcAft>
              <a:buChar char="•"/>
              <a:defRPr sz="2400" kern="1200">
                <a:solidFill>
                  <a:schemeClr val="lt1"/>
                </a:solidFill>
                <a:latin typeface="+mn-lt"/>
                <a:ea typeface="+mn-ea"/>
                <a:cs typeface="+mn-cs"/>
              </a:defRPr>
            </a:lvl3pPr>
            <a:lvl4pPr marL="1600200" indent="-228600" algn="l" rtl="0" fontAlgn="base">
              <a:spcBef>
                <a:spcPct val="20000"/>
              </a:spcBef>
              <a:spcAft>
                <a:spcPct val="0"/>
              </a:spcAft>
              <a:buChar char="–"/>
              <a:defRPr sz="2000" kern="1200">
                <a:solidFill>
                  <a:schemeClr val="lt1"/>
                </a:solidFill>
                <a:latin typeface="+mn-lt"/>
                <a:ea typeface="+mn-ea"/>
                <a:cs typeface="+mn-cs"/>
              </a:defRPr>
            </a:lvl4pPr>
            <a:lvl5pPr marL="2057400" indent="-228600" algn="l" rtl="0" fontAlgn="base">
              <a:spcBef>
                <a:spcPct val="20000"/>
              </a:spcBef>
              <a:spcAft>
                <a:spcPct val="0"/>
              </a:spcAft>
              <a:buChar char="»"/>
              <a:defRPr sz="20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7200" b="1" i="0" u="none" strike="noStrike" kern="1200" cap="none" spc="0" normalizeH="0" baseline="0" noProof="0" dirty="0">
                <a:ln w="22225">
                  <a:solidFill>
                    <a:srgbClr val="333399"/>
                  </a:solidFill>
                  <a:prstDash val="solid"/>
                </a:ln>
                <a:solidFill>
                  <a:srgbClr val="0070C0"/>
                </a:solidFill>
                <a:effectLst/>
                <a:uLnTx/>
                <a:uFillTx/>
                <a:latin typeface="Arial"/>
                <a:ea typeface="+mn-ea"/>
                <a:cs typeface="Arial"/>
              </a:rPr>
              <a:t>Any Question?</a:t>
            </a:r>
            <a:endParaRPr kumimoji="0" lang="ar-IQ" sz="7200" b="1" i="0" u="none" strike="noStrike" kern="1200" cap="none" spc="0" normalizeH="0" baseline="0" noProof="0" dirty="0">
              <a:ln w="22225">
                <a:solidFill>
                  <a:srgbClr val="333399"/>
                </a:solidFill>
                <a:prstDash val="solid"/>
              </a:ln>
              <a:solidFill>
                <a:srgbClr val="0070C0"/>
              </a:solidFill>
              <a:effectLst/>
              <a:uLnTx/>
              <a:uFillTx/>
              <a:latin typeface="Arial"/>
              <a:ea typeface="+mn-ea"/>
              <a:cs typeface="Arial"/>
            </a:endParaRPr>
          </a:p>
        </p:txBody>
      </p:sp>
    </p:spTree>
    <p:extLst>
      <p:ext uri="{BB962C8B-B14F-4D97-AF65-F5344CB8AC3E}">
        <p14:creationId xmlns:p14="http://schemas.microsoft.com/office/powerpoint/2010/main" val="2320455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3">
            <a:extLst>
              <a:ext uri="{FF2B5EF4-FFF2-40B4-BE49-F238E27FC236}">
                <a16:creationId xmlns="" xmlns:a16="http://schemas.microsoft.com/office/drawing/2014/main" id="{BB946B39-5E6A-48BC-BFF2-9A7589358020}"/>
              </a:ext>
            </a:extLst>
          </p:cNvPr>
          <p:cNvSpPr txBox="1">
            <a:spLocks/>
          </p:cNvSpPr>
          <p:nvPr/>
        </p:nvSpPr>
        <p:spPr bwMode="auto">
          <a:xfrm>
            <a:off x="9116423" y="638175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ar-IQ"/>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rtl="0"/>
            <a:fld id="{0BF9B047-6E35-44AD-B32C-4FC49892E5C4}" type="slidenum">
              <a:rPr lang="en-US" smtClean="0">
                <a:solidFill>
                  <a:srgbClr val="000000"/>
                </a:solidFill>
                <a:cs typeface="Arial"/>
              </a:rPr>
              <a:pPr rtl="0"/>
              <a:t>2</a:t>
            </a:fld>
            <a:endParaRPr lang="en-US" dirty="0">
              <a:solidFill>
                <a:srgbClr val="000000"/>
              </a:solidFill>
              <a:cs typeface="Arial"/>
            </a:endParaRPr>
          </a:p>
        </p:txBody>
      </p:sp>
      <p:sp>
        <p:nvSpPr>
          <p:cNvPr id="2" name="مستطيل 1">
            <a:extLst>
              <a:ext uri="{FF2B5EF4-FFF2-40B4-BE49-F238E27FC236}">
                <a16:creationId xmlns="" xmlns:a16="http://schemas.microsoft.com/office/drawing/2014/main" id="{6CD98742-C878-49B9-8F13-D37876EC361E}"/>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IQ" sz="2400" b="0" i="0" u="none" strike="noStrike" cap="none" normalizeH="0" baseline="0">
              <a:ln>
                <a:noFill/>
              </a:ln>
              <a:solidFill>
                <a:schemeClr val="tx1"/>
              </a:solidFill>
              <a:effectLst/>
              <a:latin typeface="Times New Roman" pitchFamily="18" charset="0"/>
            </a:endParaRPr>
          </a:p>
        </p:txBody>
      </p:sp>
      <p:sp>
        <p:nvSpPr>
          <p:cNvPr id="4" name="Content Placeholder 2">
            <a:extLst>
              <a:ext uri="{FF2B5EF4-FFF2-40B4-BE49-F238E27FC236}">
                <a16:creationId xmlns="" xmlns:a16="http://schemas.microsoft.com/office/drawing/2014/main" id="{65BCECB6-09D7-4C23-9CCF-4812AB449FC9}"/>
              </a:ext>
            </a:extLst>
          </p:cNvPr>
          <p:cNvSpPr txBox="1">
            <a:spLocks/>
          </p:cNvSpPr>
          <p:nvPr/>
        </p:nvSpPr>
        <p:spPr>
          <a:xfrm>
            <a:off x="796834" y="696368"/>
            <a:ext cx="10829109" cy="3967072"/>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l" rtl="0">
              <a:buClr>
                <a:srgbClr val="4F81BD"/>
              </a:buClr>
              <a:buFont typeface="Wingdings 3" charset="2"/>
              <a:buNone/>
              <a:defRPr/>
            </a:pPr>
            <a:r>
              <a:rPr lang="en-US" sz="3600" b="1" u="sng"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Objectives:</a:t>
            </a:r>
          </a:p>
          <a:p>
            <a:pPr algn="l" rtl="0">
              <a:buClr>
                <a:srgbClr val="4F81BD"/>
              </a:buClr>
              <a:buFont typeface="Wingdings 3" charset="2"/>
              <a:buNone/>
              <a:defRPr/>
            </a:pPr>
            <a:r>
              <a:rPr lang="en-US" sz="3200" b="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 studying this lecture, you will be able to</a:t>
            </a:r>
            <a:r>
              <a:rPr lang="en-US" sz="3200"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l" rtl="0" eaLnBrk="0" fontAlgn="base" hangingPunct="0">
              <a:spcBef>
                <a:spcPct val="50000"/>
              </a:spcBef>
              <a:spcAft>
                <a:spcPct val="0"/>
              </a:spcAft>
              <a:buFont typeface="Wingdings" panose="05000000000000000000" pitchFamily="2" charset="2"/>
              <a:buChar char="Ø"/>
              <a:defRPr/>
            </a:pPr>
            <a:r>
              <a:rPr lang="en-US" altLang="ar-IQ" sz="3500"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Define common medical combining forms.</a:t>
            </a:r>
          </a:p>
          <a:p>
            <a:pPr algn="l" rtl="0" eaLnBrk="0" fontAlgn="base" hangingPunct="0">
              <a:spcBef>
                <a:spcPct val="50000"/>
              </a:spcBef>
              <a:spcAft>
                <a:spcPct val="0"/>
              </a:spcAft>
              <a:buFont typeface="Wingdings" panose="05000000000000000000" pitchFamily="2" charset="2"/>
              <a:buChar char="Ø"/>
              <a:defRPr/>
            </a:pPr>
            <a:r>
              <a:rPr lang="en-US" altLang="ar-IQ" sz="3500"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Define common medical prefixes.</a:t>
            </a:r>
          </a:p>
          <a:p>
            <a:pPr algn="l" rtl="0" eaLnBrk="0" fontAlgn="base" hangingPunct="0">
              <a:spcBef>
                <a:spcPct val="50000"/>
              </a:spcBef>
              <a:spcAft>
                <a:spcPct val="0"/>
              </a:spcAft>
              <a:buFont typeface="Wingdings" panose="05000000000000000000" pitchFamily="2" charset="2"/>
              <a:buChar char="Ø"/>
              <a:defRPr/>
            </a:pPr>
            <a:r>
              <a:rPr lang="en-US" altLang="ar-IQ" sz="3500"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Define common medical suffixes.</a:t>
            </a:r>
          </a:p>
          <a:p>
            <a:pPr algn="l" rtl="0">
              <a:buClr>
                <a:srgbClr val="4F81BD"/>
              </a:buClr>
              <a:buFont typeface="Wingdings 3" charset="2"/>
              <a:buNone/>
              <a:defRPr/>
            </a:pPr>
            <a:endParaRPr lang="en-US" sz="3200"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rtl="0">
              <a:buClr>
                <a:srgbClr val="4F81BD"/>
              </a:buClr>
              <a:buFont typeface="Wingdings 3" charset="2"/>
              <a:buNone/>
              <a:defRPr/>
            </a:pPr>
            <a:endParaRPr lang="en-US" sz="3200"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a:extLst>
              <a:ext uri="{FF2B5EF4-FFF2-40B4-BE49-F238E27FC236}">
                <a16:creationId xmlns="" xmlns:a16="http://schemas.microsoft.com/office/drawing/2014/main" id="{8B410041-462E-4687-AE7D-E3D41EC59437}"/>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IQ" sz="2400" b="0" i="0" u="none" strike="noStrike" cap="none" normalizeH="0" baseline="0">
              <a:ln>
                <a:noFill/>
              </a:ln>
              <a:solidFill>
                <a:schemeClr val="tx1"/>
              </a:solidFill>
              <a:effectLst/>
              <a:latin typeface="Times New Roman" pitchFamily="18" charset="0"/>
            </a:endParaRPr>
          </a:p>
        </p:txBody>
      </p:sp>
      <p:pic>
        <p:nvPicPr>
          <p:cNvPr id="4" name="Picture 5">
            <a:extLst>
              <a:ext uri="{FF2B5EF4-FFF2-40B4-BE49-F238E27FC236}">
                <a16:creationId xmlns="" xmlns:a16="http://schemas.microsoft.com/office/drawing/2014/main" id="{29F8E76E-A4F8-400D-AC92-E9566ECE5B04}"/>
              </a:ext>
            </a:extLst>
          </p:cNvPr>
          <p:cNvPicPr/>
          <p:nvPr/>
        </p:nvPicPr>
        <p:blipFill rotWithShape="1">
          <a:blip r:embed="rId2" cstate="print">
            <a:extLst>
              <a:ext uri="{28A0092B-C50C-407E-A947-70E740481C1C}">
                <a14:useLocalDpi xmlns:a14="http://schemas.microsoft.com/office/drawing/2010/main" val="0"/>
              </a:ext>
            </a:extLst>
          </a:blip>
          <a:srcRect l="19122" t="12050" r="3179" b="24228"/>
          <a:stretch/>
        </p:blipFill>
        <p:spPr bwMode="auto">
          <a:xfrm>
            <a:off x="2586446" y="647349"/>
            <a:ext cx="6779623" cy="5988582"/>
          </a:xfrm>
          <a:prstGeom prst="rect">
            <a:avLst/>
          </a:prstGeom>
          <a:ln w="88900" cap="sq" cmpd="thickThin">
            <a:solidFill>
              <a:srgbClr val="000000"/>
            </a:solidFill>
            <a:prstDash val="solid"/>
            <a:miter lim="800000"/>
          </a:ln>
          <a:effectLst>
            <a:innerShdw blurRad="76200">
              <a:srgbClr val="000000"/>
            </a:innerShdw>
          </a:effectLst>
        </p:spPr>
      </p:pic>
      <p:sp>
        <p:nvSpPr>
          <p:cNvPr id="5" name="Content Placeholder 2">
            <a:extLst>
              <a:ext uri="{FF2B5EF4-FFF2-40B4-BE49-F238E27FC236}">
                <a16:creationId xmlns="" xmlns:a16="http://schemas.microsoft.com/office/drawing/2014/main" id="{F2FD7B33-DA71-427A-BDD7-2DFD984C1515}"/>
              </a:ext>
            </a:extLst>
          </p:cNvPr>
          <p:cNvSpPr txBox="1">
            <a:spLocks/>
          </p:cNvSpPr>
          <p:nvPr/>
        </p:nvSpPr>
        <p:spPr>
          <a:xfrm>
            <a:off x="1607819" y="0"/>
            <a:ext cx="8736875" cy="959383"/>
          </a:xfrm>
          <a:prstGeom prst="rect">
            <a:avLst/>
          </a:prstGeom>
        </p:spPr>
        <p:txBody>
          <a:bodyPr vert="horz" lIns="91440" tIns="45720" rIns="91440" bIns="45720" rtlCol="0">
            <a:normAutofit fontScale="77500" lnSpcReduction="20000"/>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4F81BD"/>
              </a:buClr>
              <a:buSzTx/>
              <a:buFontTx/>
              <a:buNone/>
              <a:tabLst/>
              <a:defRPr/>
            </a:pPr>
            <a:r>
              <a:rPr kumimoji="0" lang="en-US" sz="43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Medical Terminology \Musculoskeletal System </a:t>
            </a:r>
            <a:endParaRPr kumimoji="0" lang="en-US" sz="2000" b="0" i="0" u="none" strike="noStrike" kern="1200" cap="none" spc="0" normalizeH="0" baseline="0" noProof="0" dirty="0">
              <a:ln>
                <a:noFill/>
              </a:ln>
              <a:solidFill>
                <a:schemeClr val="tx1"/>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07905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 xmlns:a16="http://schemas.microsoft.com/office/drawing/2014/main" id="{6F53836A-51BD-45BB-8EE1-A399C6969EC2}"/>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IQ" sz="2400" b="0" i="0" u="none" strike="noStrike" cap="none" normalizeH="0" baseline="0">
              <a:ln>
                <a:noFill/>
              </a:ln>
              <a:solidFill>
                <a:schemeClr val="tx1"/>
              </a:solidFill>
              <a:effectLst/>
              <a:latin typeface="Times New Roman" pitchFamily="18" charset="0"/>
            </a:endParaRPr>
          </a:p>
        </p:txBody>
      </p:sp>
      <p:sp>
        <p:nvSpPr>
          <p:cNvPr id="5" name="Content Placeholder 2">
            <a:extLst>
              <a:ext uri="{FF2B5EF4-FFF2-40B4-BE49-F238E27FC236}">
                <a16:creationId xmlns="" xmlns:a16="http://schemas.microsoft.com/office/drawing/2014/main" id="{FE2A7D68-9D72-4737-A8E2-28BD9FD75604}"/>
              </a:ext>
            </a:extLst>
          </p:cNvPr>
          <p:cNvSpPr txBox="1">
            <a:spLocks/>
          </p:cNvSpPr>
          <p:nvPr/>
        </p:nvSpPr>
        <p:spPr>
          <a:xfrm>
            <a:off x="957943" y="-140426"/>
            <a:ext cx="4489268" cy="907870"/>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15000"/>
              </a:lnSpc>
              <a:spcBef>
                <a:spcPts val="1000"/>
              </a:spcBef>
              <a:spcAft>
                <a:spcPts val="1000"/>
              </a:spcAft>
              <a:buClr>
                <a:srgbClr val="BBE0E3"/>
              </a:buClr>
              <a:buSzPct val="80000"/>
              <a:buFont typeface="Wingdings 3" charset="2"/>
              <a:buNone/>
              <a:tabLst/>
              <a:defRPr/>
            </a:pPr>
            <a:r>
              <a:rPr lang="en-US" sz="3600" b="1" u="sng" dirty="0">
                <a:solidFill>
                  <a:srgbClr val="000000"/>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Movement</a:t>
            </a:r>
          </a:p>
          <a:p>
            <a:pPr marL="0" marR="0" lvl="0" indent="0" algn="justLow" defTabSz="457200" rtl="0" eaLnBrk="1" fontAlgn="auto" latinLnBrk="0" hangingPunct="1">
              <a:lnSpc>
                <a:spcPct val="115000"/>
              </a:lnSpc>
              <a:spcBef>
                <a:spcPts val="1000"/>
              </a:spcBef>
              <a:spcAft>
                <a:spcPts val="1000"/>
              </a:spcAft>
              <a:buClr>
                <a:srgbClr val="BBE0E3"/>
              </a:buClr>
              <a:buSzPct val="80000"/>
              <a:buFont typeface="Wingdings 3" charset="2"/>
              <a:buNone/>
              <a:tabLst/>
              <a:defRPr/>
            </a:pPr>
            <a:endParaRPr kumimoji="0" lang="en-US" sz="33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3" name="صورة 2">
            <a:extLst>
              <a:ext uri="{FF2B5EF4-FFF2-40B4-BE49-F238E27FC236}">
                <a16:creationId xmlns="" xmlns:a16="http://schemas.microsoft.com/office/drawing/2014/main" id="{9F800767-2A24-49B3-8A40-F13845B9F5CA}"/>
              </a:ext>
            </a:extLst>
          </p:cNvPr>
          <p:cNvPicPr>
            <a:picLocks noChangeAspect="1"/>
          </p:cNvPicPr>
          <p:nvPr/>
        </p:nvPicPr>
        <p:blipFill rotWithShape="1">
          <a:blip r:embed="rId2">
            <a:extLst>
              <a:ext uri="{28A0092B-C50C-407E-A947-70E740481C1C}">
                <a14:useLocalDpi xmlns:a14="http://schemas.microsoft.com/office/drawing/2010/main" val="0"/>
              </a:ext>
            </a:extLst>
          </a:blip>
          <a:srcRect l="33253" t="15681" r="19592" b="1691"/>
          <a:stretch/>
        </p:blipFill>
        <p:spPr>
          <a:xfrm>
            <a:off x="653144" y="628775"/>
            <a:ext cx="10881360" cy="6201592"/>
          </a:xfrm>
          <a:prstGeom prst="rect">
            <a:avLst/>
          </a:prstGeom>
        </p:spPr>
      </p:pic>
    </p:spTree>
    <p:extLst>
      <p:ext uri="{BB962C8B-B14F-4D97-AF65-F5344CB8AC3E}">
        <p14:creationId xmlns:p14="http://schemas.microsoft.com/office/powerpoint/2010/main" val="1934229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 xmlns:a16="http://schemas.microsoft.com/office/drawing/2014/main" id="{6F53836A-51BD-45BB-8EE1-A399C6969EC2}"/>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IQ" sz="2400" b="0" i="0" u="none" strike="noStrike" cap="none" normalizeH="0" baseline="0">
              <a:ln>
                <a:noFill/>
              </a:ln>
              <a:solidFill>
                <a:schemeClr val="tx1"/>
              </a:solidFill>
              <a:effectLst/>
              <a:latin typeface="Times New Roman" pitchFamily="18" charset="0"/>
            </a:endParaRPr>
          </a:p>
        </p:txBody>
      </p:sp>
      <p:sp>
        <p:nvSpPr>
          <p:cNvPr id="5" name="Content Placeholder 2">
            <a:extLst>
              <a:ext uri="{FF2B5EF4-FFF2-40B4-BE49-F238E27FC236}">
                <a16:creationId xmlns="" xmlns:a16="http://schemas.microsoft.com/office/drawing/2014/main" id="{FE2A7D68-9D72-4737-A8E2-28BD9FD75604}"/>
              </a:ext>
            </a:extLst>
          </p:cNvPr>
          <p:cNvSpPr txBox="1">
            <a:spLocks/>
          </p:cNvSpPr>
          <p:nvPr/>
        </p:nvSpPr>
        <p:spPr>
          <a:xfrm>
            <a:off x="469899" y="-130631"/>
            <a:ext cx="11469188" cy="6962504"/>
          </a:xfrm>
          <a:prstGeom prst="rect">
            <a:avLst/>
          </a:prstGeom>
        </p:spPr>
        <p:txBody>
          <a:bodyPr vert="horz" lIns="91440" tIns="45720" rIns="91440" bIns="45720" rtlCol="0">
            <a:normAutofit lnSpcReduction="10000"/>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15000"/>
              </a:lnSpc>
              <a:spcBef>
                <a:spcPts val="1000"/>
              </a:spcBef>
              <a:spcAft>
                <a:spcPts val="1000"/>
              </a:spcAft>
              <a:buClr>
                <a:srgbClr val="BBE0E3"/>
              </a:buClr>
              <a:buSzPct val="80000"/>
              <a:buFont typeface="Wingdings 3" charset="2"/>
              <a:buNone/>
              <a:tabLst/>
              <a:defRPr/>
            </a:pPr>
            <a:r>
              <a:rPr lang="en-US" sz="3600" b="1" u="sng" dirty="0">
                <a:solidFill>
                  <a:srgbClr val="000000"/>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Movement</a:t>
            </a:r>
          </a:p>
          <a:p>
            <a:pPr marL="0" lvl="0" indent="0" algn="l" rtl="0">
              <a:lnSpc>
                <a:spcPct val="115000"/>
              </a:lnSpc>
              <a:spcBef>
                <a:spcPts val="300"/>
              </a:spcBef>
              <a:spcAft>
                <a:spcPts val="450"/>
              </a:spcAft>
              <a:buSzPts val="1000"/>
              <a:buNone/>
              <a:tabLst>
                <a:tab pos="457200" algn="l"/>
              </a:tabLst>
            </a:pPr>
            <a:r>
              <a:rPr lang="en-US" sz="2300" b="1" dirty="0">
                <a:solidFill>
                  <a:srgbClr val="000000"/>
                </a:solidFill>
                <a:latin typeface="Times New Roman" panose="02020603050405020304" pitchFamily="18" charset="0"/>
                <a:cs typeface="Arial" panose="020B0604020202020204" pitchFamily="34" charset="0"/>
              </a:rPr>
              <a:t>Flexion</a:t>
            </a:r>
            <a:r>
              <a:rPr lang="en-US" sz="2300" dirty="0">
                <a:solidFill>
                  <a:srgbClr val="000000"/>
                </a:solidFill>
                <a:latin typeface="Times New Roman" panose="02020603050405020304" pitchFamily="18" charset="0"/>
                <a:cs typeface="Arial" panose="020B0604020202020204" pitchFamily="34" charset="0"/>
              </a:rPr>
              <a:t>: decrease in the angle of the joint</a:t>
            </a:r>
          </a:p>
          <a:p>
            <a:pPr marL="0" lvl="0" indent="0" algn="l" rtl="0">
              <a:lnSpc>
                <a:spcPct val="115000"/>
              </a:lnSpc>
              <a:spcBef>
                <a:spcPts val="300"/>
              </a:spcBef>
              <a:spcAft>
                <a:spcPts val="450"/>
              </a:spcAft>
              <a:buSzPts val="1000"/>
              <a:buNone/>
              <a:tabLst>
                <a:tab pos="457200" algn="l"/>
              </a:tabLst>
            </a:pPr>
            <a:r>
              <a:rPr lang="en-US" sz="2300" b="1" dirty="0">
                <a:solidFill>
                  <a:srgbClr val="000000"/>
                </a:solidFill>
                <a:latin typeface="Times New Roman" panose="02020603050405020304" pitchFamily="18" charset="0"/>
                <a:cs typeface="Arial" panose="020B0604020202020204" pitchFamily="34" charset="0"/>
              </a:rPr>
              <a:t>Extension</a:t>
            </a:r>
            <a:r>
              <a:rPr lang="en-US" sz="2300" dirty="0">
                <a:solidFill>
                  <a:srgbClr val="000000"/>
                </a:solidFill>
                <a:latin typeface="Times New Roman" panose="02020603050405020304" pitchFamily="18" charset="0"/>
                <a:cs typeface="Arial" panose="020B0604020202020204" pitchFamily="34" charset="0"/>
              </a:rPr>
              <a:t>: increase in the angle of the joint</a:t>
            </a:r>
          </a:p>
          <a:p>
            <a:pPr marL="0" lvl="0" indent="0" algn="l" rtl="0">
              <a:lnSpc>
                <a:spcPct val="115000"/>
              </a:lnSpc>
              <a:spcBef>
                <a:spcPts val="300"/>
              </a:spcBef>
              <a:spcAft>
                <a:spcPts val="450"/>
              </a:spcAft>
              <a:buSzPts val="1000"/>
              <a:buNone/>
              <a:tabLst>
                <a:tab pos="457200" algn="l"/>
              </a:tabLst>
            </a:pPr>
            <a:r>
              <a:rPr lang="en-US" sz="2300" b="1" dirty="0">
                <a:solidFill>
                  <a:srgbClr val="000000"/>
                </a:solidFill>
                <a:latin typeface="Times New Roman" panose="02020603050405020304" pitchFamily="18" charset="0"/>
                <a:cs typeface="Arial" panose="020B0604020202020204" pitchFamily="34" charset="0"/>
              </a:rPr>
              <a:t>Abduction</a:t>
            </a:r>
            <a:r>
              <a:rPr lang="en-US" sz="2300" dirty="0">
                <a:solidFill>
                  <a:srgbClr val="000000"/>
                </a:solidFill>
                <a:latin typeface="Times New Roman" panose="02020603050405020304" pitchFamily="18" charset="0"/>
                <a:cs typeface="Arial" panose="020B0604020202020204" pitchFamily="34" charset="0"/>
              </a:rPr>
              <a:t>: movement of limb away from midline</a:t>
            </a:r>
          </a:p>
          <a:p>
            <a:pPr marL="0" lvl="0" indent="0" algn="l" rtl="0">
              <a:lnSpc>
                <a:spcPct val="115000"/>
              </a:lnSpc>
              <a:spcBef>
                <a:spcPts val="300"/>
              </a:spcBef>
              <a:spcAft>
                <a:spcPts val="450"/>
              </a:spcAft>
              <a:buSzPts val="1000"/>
              <a:buNone/>
              <a:tabLst>
                <a:tab pos="457200" algn="l"/>
              </a:tabLst>
            </a:pPr>
            <a:r>
              <a:rPr lang="en-US" sz="2300" b="1" dirty="0">
                <a:solidFill>
                  <a:srgbClr val="000000"/>
                </a:solidFill>
                <a:latin typeface="Times New Roman" panose="02020603050405020304" pitchFamily="18" charset="0"/>
                <a:cs typeface="Arial" panose="020B0604020202020204" pitchFamily="34" charset="0"/>
              </a:rPr>
              <a:t>Adduction</a:t>
            </a:r>
            <a:r>
              <a:rPr lang="en-US" sz="2300" dirty="0">
                <a:solidFill>
                  <a:srgbClr val="000000"/>
                </a:solidFill>
                <a:latin typeface="Times New Roman" panose="02020603050405020304" pitchFamily="18" charset="0"/>
                <a:cs typeface="Arial" panose="020B0604020202020204" pitchFamily="34" charset="0"/>
              </a:rPr>
              <a:t>: movement of limb towards the midline</a:t>
            </a:r>
          </a:p>
          <a:p>
            <a:pPr marL="0" lvl="0" indent="0" algn="l" rtl="0">
              <a:lnSpc>
                <a:spcPct val="115000"/>
              </a:lnSpc>
              <a:spcBef>
                <a:spcPts val="300"/>
              </a:spcBef>
              <a:spcAft>
                <a:spcPts val="450"/>
              </a:spcAft>
              <a:buSzPts val="1000"/>
              <a:buNone/>
              <a:tabLst>
                <a:tab pos="457200" algn="l"/>
              </a:tabLst>
            </a:pPr>
            <a:r>
              <a:rPr lang="en-US" sz="2300" b="1" dirty="0">
                <a:solidFill>
                  <a:srgbClr val="000000"/>
                </a:solidFill>
                <a:latin typeface="Times New Roman" panose="02020603050405020304" pitchFamily="18" charset="0"/>
                <a:cs typeface="Arial" panose="020B0604020202020204" pitchFamily="34" charset="0"/>
              </a:rPr>
              <a:t>Pronation</a:t>
            </a:r>
            <a:r>
              <a:rPr lang="en-US" sz="2300" dirty="0">
                <a:solidFill>
                  <a:srgbClr val="000000"/>
                </a:solidFill>
                <a:latin typeface="Times New Roman" panose="02020603050405020304" pitchFamily="18" charset="0"/>
                <a:cs typeface="Arial" panose="020B0604020202020204" pitchFamily="34" charset="0"/>
              </a:rPr>
              <a:t>: movement of hand and forearm to bring the palm facing posterior</a:t>
            </a:r>
          </a:p>
          <a:p>
            <a:pPr marL="0" lvl="0" indent="0" algn="l" rtl="0">
              <a:lnSpc>
                <a:spcPct val="115000"/>
              </a:lnSpc>
              <a:spcBef>
                <a:spcPts val="300"/>
              </a:spcBef>
              <a:spcAft>
                <a:spcPts val="450"/>
              </a:spcAft>
              <a:buSzPts val="1000"/>
              <a:buNone/>
              <a:tabLst>
                <a:tab pos="457200" algn="l"/>
              </a:tabLst>
            </a:pPr>
            <a:r>
              <a:rPr lang="en-US" sz="2300" b="1" dirty="0">
                <a:solidFill>
                  <a:srgbClr val="000000"/>
                </a:solidFill>
                <a:latin typeface="Times New Roman" panose="02020603050405020304" pitchFamily="18" charset="0"/>
                <a:cs typeface="Arial" panose="020B0604020202020204" pitchFamily="34" charset="0"/>
              </a:rPr>
              <a:t>Supination</a:t>
            </a:r>
            <a:r>
              <a:rPr lang="en-US" sz="2300" dirty="0">
                <a:solidFill>
                  <a:srgbClr val="000000"/>
                </a:solidFill>
                <a:latin typeface="Times New Roman" panose="02020603050405020304" pitchFamily="18" charset="0"/>
                <a:cs typeface="Arial" panose="020B0604020202020204" pitchFamily="34" charset="0"/>
              </a:rPr>
              <a:t>: movement of hand and forearm to bring the palm facing anterior</a:t>
            </a:r>
          </a:p>
          <a:p>
            <a:pPr marL="0" lvl="0" indent="0" algn="l" rtl="0">
              <a:lnSpc>
                <a:spcPct val="115000"/>
              </a:lnSpc>
              <a:spcBef>
                <a:spcPts val="300"/>
              </a:spcBef>
              <a:spcAft>
                <a:spcPts val="450"/>
              </a:spcAft>
              <a:buSzPts val="1000"/>
              <a:buNone/>
              <a:tabLst>
                <a:tab pos="457200" algn="l"/>
              </a:tabLst>
            </a:pPr>
            <a:r>
              <a:rPr lang="en-US" sz="2300" b="1" dirty="0">
                <a:solidFill>
                  <a:srgbClr val="000000"/>
                </a:solidFill>
                <a:latin typeface="Times New Roman" panose="02020603050405020304" pitchFamily="18" charset="0"/>
                <a:cs typeface="Arial" panose="020B0604020202020204" pitchFamily="34" charset="0"/>
              </a:rPr>
              <a:t>Reposition</a:t>
            </a:r>
            <a:r>
              <a:rPr lang="en-US" sz="2300" dirty="0">
                <a:solidFill>
                  <a:srgbClr val="000000"/>
                </a:solidFill>
                <a:latin typeface="Times New Roman" panose="02020603050405020304" pitchFamily="18" charset="0"/>
                <a:cs typeface="Arial" panose="020B0604020202020204" pitchFamily="34" charset="0"/>
              </a:rPr>
              <a:t>: thumb repositioned back to the anatomic position</a:t>
            </a:r>
          </a:p>
          <a:p>
            <a:pPr marL="0" lvl="0" indent="0" algn="l" rtl="0">
              <a:lnSpc>
                <a:spcPct val="115000"/>
              </a:lnSpc>
              <a:spcBef>
                <a:spcPts val="300"/>
              </a:spcBef>
              <a:spcAft>
                <a:spcPts val="450"/>
              </a:spcAft>
              <a:buSzPts val="1000"/>
              <a:buNone/>
              <a:tabLst>
                <a:tab pos="457200" algn="l"/>
              </a:tabLst>
            </a:pPr>
            <a:r>
              <a:rPr lang="en-US" sz="2300" b="1" dirty="0">
                <a:solidFill>
                  <a:srgbClr val="000000"/>
                </a:solidFill>
                <a:latin typeface="Times New Roman" panose="02020603050405020304" pitchFamily="18" charset="0"/>
                <a:cs typeface="Arial" panose="020B0604020202020204" pitchFamily="34" charset="0"/>
              </a:rPr>
              <a:t>Elevation</a:t>
            </a:r>
            <a:r>
              <a:rPr lang="en-US" sz="2300" dirty="0">
                <a:solidFill>
                  <a:srgbClr val="000000"/>
                </a:solidFill>
                <a:latin typeface="Times New Roman" panose="02020603050405020304" pitchFamily="18" charset="0"/>
                <a:cs typeface="Arial" panose="020B0604020202020204" pitchFamily="34" charset="0"/>
              </a:rPr>
              <a:t>: movement of the scapular superiorly</a:t>
            </a:r>
          </a:p>
          <a:p>
            <a:pPr marL="0" lvl="0" indent="0" algn="l" rtl="0">
              <a:lnSpc>
                <a:spcPct val="115000"/>
              </a:lnSpc>
              <a:spcBef>
                <a:spcPts val="300"/>
              </a:spcBef>
              <a:spcAft>
                <a:spcPts val="450"/>
              </a:spcAft>
              <a:buSzPts val="1000"/>
              <a:buNone/>
              <a:tabLst>
                <a:tab pos="457200" algn="l"/>
              </a:tabLst>
            </a:pPr>
            <a:r>
              <a:rPr lang="en-US" sz="2300" b="1" dirty="0">
                <a:solidFill>
                  <a:srgbClr val="000000"/>
                </a:solidFill>
                <a:latin typeface="Times New Roman" panose="02020603050405020304" pitchFamily="18" charset="0"/>
                <a:cs typeface="Arial" panose="020B0604020202020204" pitchFamily="34" charset="0"/>
              </a:rPr>
              <a:t>Depression</a:t>
            </a:r>
            <a:r>
              <a:rPr lang="en-US" sz="2300" dirty="0">
                <a:solidFill>
                  <a:srgbClr val="000000"/>
                </a:solidFill>
                <a:latin typeface="Times New Roman" panose="02020603050405020304" pitchFamily="18" charset="0"/>
                <a:cs typeface="Arial" panose="020B0604020202020204" pitchFamily="34" charset="0"/>
              </a:rPr>
              <a:t>: movement of the scapular inferiorly</a:t>
            </a:r>
          </a:p>
          <a:p>
            <a:pPr marL="0" lvl="0" indent="0" algn="l" rtl="0">
              <a:lnSpc>
                <a:spcPct val="115000"/>
              </a:lnSpc>
              <a:spcBef>
                <a:spcPts val="300"/>
              </a:spcBef>
              <a:spcAft>
                <a:spcPts val="450"/>
              </a:spcAft>
              <a:buSzPts val="1000"/>
              <a:buNone/>
              <a:tabLst>
                <a:tab pos="457200" algn="l"/>
              </a:tabLst>
            </a:pPr>
            <a:r>
              <a:rPr lang="en-US" sz="2300" b="1" dirty="0">
                <a:solidFill>
                  <a:srgbClr val="000000"/>
                </a:solidFill>
                <a:latin typeface="Times New Roman" panose="02020603050405020304" pitchFamily="18" charset="0"/>
                <a:cs typeface="Arial" panose="020B0604020202020204" pitchFamily="34" charset="0"/>
              </a:rPr>
              <a:t>Eversion</a:t>
            </a:r>
            <a:r>
              <a:rPr lang="en-US" sz="2300" dirty="0">
                <a:solidFill>
                  <a:srgbClr val="000000"/>
                </a:solidFill>
                <a:latin typeface="Times New Roman" panose="02020603050405020304" pitchFamily="18" charset="0"/>
                <a:cs typeface="Arial" panose="020B0604020202020204" pitchFamily="34" charset="0"/>
              </a:rPr>
              <a:t>: movement of the sole of the foot away from the median plane</a:t>
            </a:r>
          </a:p>
          <a:p>
            <a:pPr marL="0" lvl="0" indent="0" algn="l" rtl="0">
              <a:lnSpc>
                <a:spcPct val="115000"/>
              </a:lnSpc>
              <a:spcBef>
                <a:spcPts val="300"/>
              </a:spcBef>
              <a:spcAft>
                <a:spcPts val="450"/>
              </a:spcAft>
              <a:buSzPts val="1000"/>
              <a:buNone/>
              <a:tabLst>
                <a:tab pos="457200" algn="l"/>
              </a:tabLst>
            </a:pPr>
            <a:r>
              <a:rPr lang="en-US" sz="2300" b="1" dirty="0">
                <a:solidFill>
                  <a:srgbClr val="000000"/>
                </a:solidFill>
                <a:latin typeface="Times New Roman" panose="02020603050405020304" pitchFamily="18" charset="0"/>
                <a:cs typeface="Arial" panose="020B0604020202020204" pitchFamily="34" charset="0"/>
              </a:rPr>
              <a:t>Inversion</a:t>
            </a:r>
            <a:r>
              <a:rPr lang="en-US" sz="2300" dirty="0">
                <a:solidFill>
                  <a:srgbClr val="000000"/>
                </a:solidFill>
                <a:latin typeface="Times New Roman" panose="02020603050405020304" pitchFamily="18" charset="0"/>
                <a:cs typeface="Arial" panose="020B0604020202020204" pitchFamily="34" charset="0"/>
              </a:rPr>
              <a:t>: movement of the sole of the foot towards from the median plane</a:t>
            </a:r>
          </a:p>
          <a:p>
            <a:pPr marL="0" lvl="0" indent="0" algn="l" rtl="0">
              <a:lnSpc>
                <a:spcPct val="115000"/>
              </a:lnSpc>
              <a:spcBef>
                <a:spcPts val="300"/>
              </a:spcBef>
              <a:spcAft>
                <a:spcPts val="450"/>
              </a:spcAft>
              <a:buSzPts val="1000"/>
              <a:buNone/>
              <a:tabLst>
                <a:tab pos="457200" algn="l"/>
              </a:tabLst>
            </a:pPr>
            <a:r>
              <a:rPr lang="en-US" sz="2300" b="1" dirty="0">
                <a:solidFill>
                  <a:srgbClr val="000000"/>
                </a:solidFill>
                <a:latin typeface="Times New Roman" panose="02020603050405020304" pitchFamily="18" charset="0"/>
                <a:cs typeface="Arial" panose="020B0604020202020204" pitchFamily="34" charset="0"/>
              </a:rPr>
              <a:t>Protrusion</a:t>
            </a:r>
            <a:r>
              <a:rPr lang="en-US" sz="2300" dirty="0">
                <a:solidFill>
                  <a:srgbClr val="000000"/>
                </a:solidFill>
                <a:latin typeface="Times New Roman" panose="02020603050405020304" pitchFamily="18" charset="0"/>
                <a:cs typeface="Arial" panose="020B0604020202020204" pitchFamily="34" charset="0"/>
              </a:rPr>
              <a:t>: movement of the mandible, lips or tongue anteriorly</a:t>
            </a:r>
          </a:p>
          <a:p>
            <a:pPr marL="0" lvl="0" indent="0" algn="l" rtl="0">
              <a:lnSpc>
                <a:spcPct val="115000"/>
              </a:lnSpc>
              <a:spcBef>
                <a:spcPts val="300"/>
              </a:spcBef>
              <a:spcAft>
                <a:spcPts val="450"/>
              </a:spcAft>
              <a:buSzPts val="1000"/>
              <a:buNone/>
              <a:tabLst>
                <a:tab pos="457200" algn="l"/>
              </a:tabLst>
            </a:pPr>
            <a:r>
              <a:rPr lang="en-US" sz="2300" b="1" dirty="0">
                <a:solidFill>
                  <a:srgbClr val="000000"/>
                </a:solidFill>
                <a:latin typeface="Times New Roman" panose="02020603050405020304" pitchFamily="18" charset="0"/>
                <a:cs typeface="Arial" panose="020B0604020202020204" pitchFamily="34" charset="0"/>
              </a:rPr>
              <a:t>Retraction</a:t>
            </a:r>
            <a:r>
              <a:rPr lang="en-US" sz="2300" dirty="0">
                <a:solidFill>
                  <a:srgbClr val="000000"/>
                </a:solidFill>
                <a:latin typeface="Times New Roman" panose="02020603050405020304" pitchFamily="18" charset="0"/>
                <a:cs typeface="Arial" panose="020B0604020202020204" pitchFamily="34" charset="0"/>
              </a:rPr>
              <a:t>: movement of the mandible, lips or tongue posteriorly.</a:t>
            </a:r>
            <a:endParaRPr lang="en-US" sz="5100" b="1"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lvl="0" indent="0" algn="justLow" defTabSz="457200" rtl="0" eaLnBrk="1" fontAlgn="auto" latinLnBrk="0" hangingPunct="1">
              <a:lnSpc>
                <a:spcPct val="115000"/>
              </a:lnSpc>
              <a:spcBef>
                <a:spcPts val="1000"/>
              </a:spcBef>
              <a:spcAft>
                <a:spcPts val="1000"/>
              </a:spcAft>
              <a:buClr>
                <a:srgbClr val="BBE0E3"/>
              </a:buClr>
              <a:buSzPct val="80000"/>
              <a:buFont typeface="Wingdings 3" charset="2"/>
              <a:buNone/>
              <a:tabLst/>
              <a:defRPr/>
            </a:pPr>
            <a:endParaRPr kumimoji="0" lang="en-US" sz="33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83957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3236251342"/>
              </p:ext>
            </p:extLst>
          </p:nvPr>
        </p:nvGraphicFramePr>
        <p:xfrm>
          <a:off x="469899" y="561702"/>
          <a:ext cx="11252202" cy="5593632"/>
        </p:xfrm>
        <a:graphic>
          <a:graphicData uri="http://schemas.openxmlformats.org/drawingml/2006/table">
            <a:tbl>
              <a:tblPr rtl="1" firstRow="1" bandRow="1">
                <a:tableStyleId>{E8B1032C-EA38-4F05-BA0D-38AFFFC7BED3}</a:tableStyleId>
              </a:tblPr>
              <a:tblGrid>
                <a:gridCol w="5491118">
                  <a:extLst>
                    <a:ext uri="{9D8B030D-6E8A-4147-A177-3AD203B41FA5}">
                      <a16:colId xmlns="" xmlns:a16="http://schemas.microsoft.com/office/drawing/2014/main" val="2970193098"/>
                    </a:ext>
                  </a:extLst>
                </a:gridCol>
                <a:gridCol w="3383280">
                  <a:extLst>
                    <a:ext uri="{9D8B030D-6E8A-4147-A177-3AD203B41FA5}">
                      <a16:colId xmlns="" xmlns:a16="http://schemas.microsoft.com/office/drawing/2014/main" val="1578930621"/>
                    </a:ext>
                  </a:extLst>
                </a:gridCol>
                <a:gridCol w="2377804">
                  <a:extLst>
                    <a:ext uri="{9D8B030D-6E8A-4147-A177-3AD203B41FA5}">
                      <a16:colId xmlns="" xmlns:a16="http://schemas.microsoft.com/office/drawing/2014/main" val="1672797242"/>
                    </a:ext>
                  </a:extLst>
                </a:gridCol>
              </a:tblGrid>
              <a:tr h="462158">
                <a:tc>
                  <a:txBody>
                    <a:bodyPr/>
                    <a:lstStyle/>
                    <a:p>
                      <a:pPr algn="ctr">
                        <a:lnSpc>
                          <a:spcPct val="150000"/>
                        </a:lnSpc>
                        <a:spcAft>
                          <a:spcPts val="0"/>
                        </a:spcAft>
                      </a:pP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Example</a:t>
                      </a:r>
                    </a:p>
                  </a:txBody>
                  <a:tcPr marL="37792" marR="37792" marT="37792" marB="37792" anchor="ctr"/>
                </a:tc>
                <a:tc>
                  <a:txBody>
                    <a:bodyPr/>
                    <a:lstStyle/>
                    <a:p>
                      <a:pPr algn="ctr">
                        <a:lnSpc>
                          <a:spcPct val="150000"/>
                        </a:lnSpc>
                        <a:spcAft>
                          <a:spcPts val="0"/>
                        </a:spcAft>
                      </a:pP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Meaning</a:t>
                      </a:r>
                    </a:p>
                  </a:txBody>
                  <a:tcPr marL="37792" marR="37792" marT="37792" marB="37792" anchor="ctr"/>
                </a:tc>
                <a:tc>
                  <a:txBody>
                    <a:bodyPr/>
                    <a:lstStyle/>
                    <a:p>
                      <a:pPr algn="ctr">
                        <a:lnSpc>
                          <a:spcPct val="150000"/>
                        </a:lnSpc>
                        <a:spcAft>
                          <a:spcPts val="0"/>
                        </a:spcAft>
                      </a:pP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Comping Frame </a:t>
                      </a:r>
                    </a:p>
                  </a:txBody>
                  <a:tcPr marL="37792" marR="37792" marT="37792" marB="37792" anchor="ctr"/>
                </a:tc>
                <a:extLst>
                  <a:ext uri="{0D108BD9-81ED-4DB2-BD59-A6C34878D82A}">
                    <a16:rowId xmlns="" xmlns:a16="http://schemas.microsoft.com/office/drawing/2014/main" val="2180947445"/>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Osteitis, Osteomalacia, Osteoporosis</a:t>
                      </a:r>
                    </a:p>
                  </a:txBody>
                  <a:tcPr marL="37792" marR="37792" marT="37792" marB="37792" anchor="ctr"/>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Bone </a:t>
                      </a:r>
                    </a:p>
                  </a:txBody>
                  <a:tcPr marL="37792" marR="37792" marT="37792" marB="37792" anchor="ctr"/>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Osteo</a:t>
                      </a:r>
                    </a:p>
                  </a:txBody>
                  <a:tcPr marL="37792" marR="37792" marT="37792" marB="37792" anchor="ctr"/>
                </a:tc>
                <a:extLst>
                  <a:ext uri="{0D108BD9-81ED-4DB2-BD59-A6C34878D82A}">
                    <a16:rowId xmlns="" xmlns:a16="http://schemas.microsoft.com/office/drawing/2014/main" val="2526754088"/>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Arthritis, </a:t>
                      </a:r>
                    </a:p>
                  </a:txBody>
                  <a:tcPr marL="37792" marR="37792" marT="37792" marB="37792" anchor="ctr"/>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Joint </a:t>
                      </a:r>
                    </a:p>
                  </a:txBody>
                  <a:tcPr marL="37792" marR="37792" marT="37792" marB="37792" anchor="ctr"/>
                </a:tc>
                <a:tc>
                  <a:txBody>
                    <a:bodyPr/>
                    <a:lstStyle/>
                    <a:p>
                      <a:pPr marL="0" algn="just" defTabSz="914400" rtl="0" eaLnBrk="1" latinLnBrk="0" hangingPunct="1">
                        <a:lnSpc>
                          <a:spcPct val="150000"/>
                        </a:lnSpc>
                        <a:spcAft>
                          <a:spcPts val="0"/>
                        </a:spcAft>
                      </a:pPr>
                      <a:r>
                        <a:rPr lang="en-US" sz="1800" b="1" kern="12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Arthro</a:t>
                      </a:r>
                      <a:endPar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7792" marR="37792" marT="37792" marB="37792" anchor="ctr"/>
                </a:tc>
                <a:extLst>
                  <a:ext uri="{0D108BD9-81ED-4DB2-BD59-A6C34878D82A}">
                    <a16:rowId xmlns="" xmlns:a16="http://schemas.microsoft.com/office/drawing/2014/main" val="869347538"/>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Chondritis, </a:t>
                      </a:r>
                    </a:p>
                  </a:txBody>
                  <a:tcPr marL="37792" marR="37792" marT="37792" marB="37792" anchor="ctr"/>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Cartilage </a:t>
                      </a:r>
                    </a:p>
                  </a:txBody>
                  <a:tcPr marL="37792" marR="37792" marT="37792" marB="37792" anchor="ctr"/>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Chondro</a:t>
                      </a:r>
                    </a:p>
                  </a:txBody>
                  <a:tcPr marL="37792" marR="37792" marT="37792" marB="37792" anchor="ctr"/>
                </a:tc>
                <a:extLst>
                  <a:ext uri="{0D108BD9-81ED-4DB2-BD59-A6C34878D82A}">
                    <a16:rowId xmlns="" xmlns:a16="http://schemas.microsoft.com/office/drawing/2014/main" val="2774058926"/>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Myoma, Myositis  </a:t>
                      </a:r>
                    </a:p>
                  </a:txBody>
                  <a:tcPr marL="37792" marR="37792" marT="37792" marB="37792" anchor="ctr"/>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Muscle </a:t>
                      </a:r>
                    </a:p>
                  </a:txBody>
                  <a:tcPr marL="37792" marR="37792" marT="37792" marB="37792" anchor="ctr"/>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Myo</a:t>
                      </a:r>
                    </a:p>
                  </a:txBody>
                  <a:tcPr marL="37792" marR="37792" marT="37792" marB="37792" anchor="ctr"/>
                </a:tc>
                <a:extLst>
                  <a:ext uri="{0D108BD9-81ED-4DB2-BD59-A6C34878D82A}">
                    <a16:rowId xmlns="" xmlns:a16="http://schemas.microsoft.com/office/drawing/2014/main" val="3482951728"/>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Myelitis</a:t>
                      </a:r>
                    </a:p>
                  </a:txBody>
                  <a:tcPr marL="37792" marR="37792" marT="37792" marB="37792" anchor="ctr"/>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Bone Marrow</a:t>
                      </a:r>
                    </a:p>
                  </a:txBody>
                  <a:tcPr marL="37792" marR="37792" marT="37792" marB="37792" anchor="ctr"/>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Myelo</a:t>
                      </a:r>
                    </a:p>
                  </a:txBody>
                  <a:tcPr marL="37792" marR="37792" marT="37792" marB="37792" anchor="ctr"/>
                </a:tc>
                <a:extLst>
                  <a:ext uri="{0D108BD9-81ED-4DB2-BD59-A6C34878D82A}">
                    <a16:rowId xmlns="" xmlns:a16="http://schemas.microsoft.com/office/drawing/2014/main" val="174918668"/>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Tendonitis </a:t>
                      </a:r>
                    </a:p>
                  </a:txBody>
                  <a:tcPr marL="37792" marR="37792" marT="37792" marB="37792" anchor="ctr"/>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Tendon </a:t>
                      </a:r>
                    </a:p>
                  </a:txBody>
                  <a:tcPr marL="37792" marR="37792" marT="37792" marB="37792" anchor="ctr"/>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Tendo</a:t>
                      </a:r>
                    </a:p>
                  </a:txBody>
                  <a:tcPr marL="37792" marR="37792" marT="37792" marB="37792" anchor="ctr"/>
                </a:tc>
                <a:extLst>
                  <a:ext uri="{0D108BD9-81ED-4DB2-BD59-A6C34878D82A}">
                    <a16:rowId xmlns="" xmlns:a16="http://schemas.microsoft.com/office/drawing/2014/main" val="647099829"/>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Intercostal Space </a:t>
                      </a:r>
                    </a:p>
                  </a:txBody>
                  <a:tcPr marL="37792" marR="37792" marT="37792" marB="37792" anchor="ctr"/>
                </a:tc>
                <a:tc>
                  <a:txBody>
                    <a:bodyPr/>
                    <a:lstStyle/>
                    <a:p>
                      <a:pPr marL="0" algn="just" defTabSz="914400" rtl="0" eaLnBrk="1" latinLnBrk="0" hangingPunct="1">
                        <a:lnSpc>
                          <a:spcPct val="150000"/>
                        </a:lnSpc>
                        <a:spcAft>
                          <a:spcPts val="0"/>
                        </a:spcAft>
                      </a:pPr>
                      <a:r>
                        <a:rPr lang="en-US" sz="1800" b="0" kern="12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Rib</a:t>
                      </a:r>
                      <a:endPar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7792" marR="37792" marT="37792" marB="37792" anchor="ctr"/>
                </a:tc>
                <a:tc>
                  <a:txBody>
                    <a:bodyPr/>
                    <a:lstStyle/>
                    <a:p>
                      <a:pPr marL="0" algn="just" defTabSz="914400" rtl="0" eaLnBrk="1" latinLnBrk="0" hangingPunct="1">
                        <a:lnSpc>
                          <a:spcPct val="150000"/>
                        </a:lnSpc>
                        <a:spcAft>
                          <a:spcPts val="0"/>
                        </a:spcAft>
                      </a:pPr>
                      <a:r>
                        <a:rPr lang="en-US" sz="1800" b="1" kern="12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Costo</a:t>
                      </a:r>
                      <a:endPar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7792" marR="37792" marT="37792" marB="37792" anchor="ctr"/>
                </a:tc>
                <a:extLst>
                  <a:ext uri="{0D108BD9-81ED-4DB2-BD59-A6C34878D82A}">
                    <a16:rowId xmlns="" xmlns:a16="http://schemas.microsoft.com/office/drawing/2014/main" val="1394817271"/>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Bursitis</a:t>
                      </a:r>
                    </a:p>
                  </a:txBody>
                  <a:tcPr marL="37792" marR="37792" marT="37792" marB="37792" anchor="ctr"/>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Bursa, “bag”, (shock absorber between tendons and bones)</a:t>
                      </a:r>
                    </a:p>
                  </a:txBody>
                  <a:tcPr marL="37792" marR="37792" marT="37792" marB="37792" anchor="ctr"/>
                </a:tc>
                <a:tc>
                  <a:txBody>
                    <a:bodyPr/>
                    <a:lstStyle/>
                    <a:p>
                      <a:pPr marL="0" algn="just" defTabSz="914400" rtl="0" eaLnBrk="1" latinLnBrk="0" hangingPunct="1">
                        <a:lnSpc>
                          <a:spcPct val="150000"/>
                        </a:lnSpc>
                        <a:spcAft>
                          <a:spcPts val="0"/>
                        </a:spcAft>
                      </a:pPr>
                      <a:r>
                        <a:rPr lang="en-US" sz="1800" b="1" kern="12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Burso</a:t>
                      </a:r>
                      <a:endPar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7792" marR="37792" marT="37792" marB="37792" anchor="ctr"/>
                </a:tc>
                <a:extLst>
                  <a:ext uri="{0D108BD9-81ED-4DB2-BD59-A6C34878D82A}">
                    <a16:rowId xmlns="" xmlns:a16="http://schemas.microsoft.com/office/drawing/2014/main" val="2458543895"/>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Craniotomy </a:t>
                      </a:r>
                    </a:p>
                  </a:txBody>
                  <a:tcPr marL="37792" marR="37792" marT="37792" marB="37792" anchor="ctr"/>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Skull</a:t>
                      </a:r>
                    </a:p>
                  </a:txBody>
                  <a:tcPr marL="37792" marR="37792" marT="37792" marB="37792" anchor="ctr"/>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Crani(o)</a:t>
                      </a:r>
                    </a:p>
                  </a:txBody>
                  <a:tcPr marL="37792" marR="37792" marT="37792" marB="37792" anchor="ctr"/>
                </a:tc>
                <a:extLst>
                  <a:ext uri="{0D108BD9-81ED-4DB2-BD59-A6C34878D82A}">
                    <a16:rowId xmlns="" xmlns:a16="http://schemas.microsoft.com/office/drawing/2014/main" val="466818626"/>
                  </a:ext>
                </a:extLst>
              </a:tr>
            </a:tbl>
          </a:graphicData>
        </a:graphic>
      </p:graphicFrame>
      <p:sp>
        <p:nvSpPr>
          <p:cNvPr id="4" name="مستطيل 3">
            <a:extLst>
              <a:ext uri="{FF2B5EF4-FFF2-40B4-BE49-F238E27FC236}">
                <a16:creationId xmlns="" xmlns:a16="http://schemas.microsoft.com/office/drawing/2014/main" id="{6F53836A-51BD-45BB-8EE1-A399C6969EC2}"/>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IQ" sz="2400" b="0" i="0" u="none" strike="noStrike" cap="none" normalizeH="0" baseline="0">
              <a:ln>
                <a:noFill/>
              </a:ln>
              <a:solidFill>
                <a:schemeClr val="tx1"/>
              </a:solidFill>
              <a:effectLst/>
              <a:latin typeface="Times New Roman" pitchFamily="18" charset="0"/>
            </a:endParaRPr>
          </a:p>
        </p:txBody>
      </p:sp>
      <p:sp>
        <p:nvSpPr>
          <p:cNvPr id="5" name="Content Placeholder 2">
            <a:extLst>
              <a:ext uri="{FF2B5EF4-FFF2-40B4-BE49-F238E27FC236}">
                <a16:creationId xmlns="" xmlns:a16="http://schemas.microsoft.com/office/drawing/2014/main" id="{FE2A7D68-9D72-4737-A8E2-28BD9FD75604}"/>
              </a:ext>
            </a:extLst>
          </p:cNvPr>
          <p:cNvSpPr txBox="1">
            <a:spLocks/>
          </p:cNvSpPr>
          <p:nvPr/>
        </p:nvSpPr>
        <p:spPr>
          <a:xfrm>
            <a:off x="469899" y="-1"/>
            <a:ext cx="11469188" cy="836023"/>
          </a:xfrm>
          <a:prstGeom prst="rect">
            <a:avLst/>
          </a:prstGeom>
        </p:spPr>
        <p:txBody>
          <a:bodyPr vert="horz" lIns="91440" tIns="45720" rIns="91440" bIns="45720" rtlCol="0">
            <a:normAutofit fontScale="62500" lnSpcReduction="20000"/>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15000"/>
              </a:lnSpc>
              <a:spcBef>
                <a:spcPts val="1000"/>
              </a:spcBef>
              <a:spcAft>
                <a:spcPts val="1000"/>
              </a:spcAft>
              <a:buClr>
                <a:srgbClr val="BBE0E3"/>
              </a:buClr>
              <a:buSzPct val="80000"/>
              <a:buFont typeface="Wingdings 3" charset="2"/>
              <a:buNone/>
              <a:tabLst/>
              <a:defRPr/>
            </a:pPr>
            <a:r>
              <a:rPr lang="en-US" sz="5100" b="1"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Word Root and Combining Vowel for Musculoskeletal Terms</a:t>
            </a:r>
          </a:p>
          <a:p>
            <a:pPr marL="0" marR="0" lvl="0" indent="0" algn="justLow" defTabSz="457200" rtl="0" eaLnBrk="1" fontAlgn="auto" latinLnBrk="0" hangingPunct="1">
              <a:lnSpc>
                <a:spcPct val="115000"/>
              </a:lnSpc>
              <a:spcBef>
                <a:spcPts val="1000"/>
              </a:spcBef>
              <a:spcAft>
                <a:spcPts val="1000"/>
              </a:spcAft>
              <a:buClr>
                <a:srgbClr val="BBE0E3"/>
              </a:buClr>
              <a:buSzPct val="80000"/>
              <a:buFont typeface="Wingdings 3" charset="2"/>
              <a:buNone/>
              <a:tabLst/>
              <a:defRPr/>
            </a:pPr>
            <a:endParaRPr kumimoji="0" lang="en-US" sz="33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11102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3">
            <a:extLst>
              <a:ext uri="{FF2B5EF4-FFF2-40B4-BE49-F238E27FC236}">
                <a16:creationId xmlns="" xmlns:a16="http://schemas.microsoft.com/office/drawing/2014/main" id="{BB946B39-5E6A-48BC-BFF2-9A7589358020}"/>
              </a:ext>
            </a:extLst>
          </p:cNvPr>
          <p:cNvSpPr txBox="1">
            <a:spLocks/>
          </p:cNvSpPr>
          <p:nvPr/>
        </p:nvSpPr>
        <p:spPr bwMode="auto">
          <a:xfrm>
            <a:off x="9116423" y="638175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ar-IQ"/>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F9B047-6E35-44AD-B32C-4FC49892E5C4}" type="slidenum">
              <a:rPr kumimoji="0" lang="en-U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مستطيل 1">
            <a:extLst>
              <a:ext uri="{FF2B5EF4-FFF2-40B4-BE49-F238E27FC236}">
                <a16:creationId xmlns="" xmlns:a16="http://schemas.microsoft.com/office/drawing/2014/main" id="{6CD98742-C878-49B9-8F13-D37876EC361E}"/>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IQ"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pic>
        <p:nvPicPr>
          <p:cNvPr id="5" name="Picture 2">
            <a:extLst>
              <a:ext uri="{FF2B5EF4-FFF2-40B4-BE49-F238E27FC236}">
                <a16:creationId xmlns="" xmlns:a16="http://schemas.microsoft.com/office/drawing/2014/main" id="{FE24B764-2290-47D3-8C34-82B005057639}"/>
              </a:ext>
            </a:extLst>
          </p:cNvPr>
          <p:cNvPicPr/>
          <p:nvPr/>
        </p:nvPicPr>
        <p:blipFill rotWithShape="1">
          <a:blip r:embed="rId3" cstate="print">
            <a:extLst>
              <a:ext uri="{28A0092B-C50C-407E-A947-70E740481C1C}">
                <a14:useLocalDpi xmlns:a14="http://schemas.microsoft.com/office/drawing/2010/main" val="0"/>
              </a:ext>
            </a:extLst>
          </a:blip>
          <a:srcRect l="61283" t="13285" b="15654"/>
          <a:stretch/>
        </p:blipFill>
        <p:spPr bwMode="auto">
          <a:xfrm>
            <a:off x="7235372" y="496387"/>
            <a:ext cx="2844800" cy="6165671"/>
          </a:xfrm>
          <a:prstGeom prst="rect">
            <a:avLst/>
          </a:prstGeom>
          <a:noFill/>
          <a:ln>
            <a:noFill/>
          </a:ln>
        </p:spPr>
      </p:pic>
      <p:pic>
        <p:nvPicPr>
          <p:cNvPr id="6" name="Picture 1">
            <a:extLst>
              <a:ext uri="{FF2B5EF4-FFF2-40B4-BE49-F238E27FC236}">
                <a16:creationId xmlns="" xmlns:a16="http://schemas.microsoft.com/office/drawing/2014/main" id="{ABC59C1D-F083-4CAF-AE55-B0AB8963F7DE}"/>
              </a:ext>
            </a:extLst>
          </p:cNvPr>
          <p:cNvPicPr/>
          <p:nvPr/>
        </p:nvPicPr>
        <p:blipFill rotWithShape="1">
          <a:blip r:embed="rId4" cstate="print">
            <a:extLst>
              <a:ext uri="{28A0092B-C50C-407E-A947-70E740481C1C}">
                <a14:useLocalDpi xmlns:a14="http://schemas.microsoft.com/office/drawing/2010/main" val="0"/>
              </a:ext>
            </a:extLst>
          </a:blip>
          <a:srcRect l="61283" t="24629" b="21140"/>
          <a:stretch/>
        </p:blipFill>
        <p:spPr bwMode="auto">
          <a:xfrm>
            <a:off x="2111828" y="574765"/>
            <a:ext cx="2844800" cy="6165671"/>
          </a:xfrm>
          <a:prstGeom prst="rect">
            <a:avLst/>
          </a:prstGeom>
          <a:noFill/>
          <a:ln>
            <a:noFill/>
          </a:ln>
        </p:spPr>
      </p:pic>
    </p:spTree>
    <p:extLst>
      <p:ext uri="{BB962C8B-B14F-4D97-AF65-F5344CB8AC3E}">
        <p14:creationId xmlns:p14="http://schemas.microsoft.com/office/powerpoint/2010/main" val="2051794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55463968"/>
              </p:ext>
            </p:extLst>
          </p:nvPr>
        </p:nvGraphicFramePr>
        <p:xfrm>
          <a:off x="469899" y="836022"/>
          <a:ext cx="11252202" cy="5084774"/>
        </p:xfrm>
        <a:graphic>
          <a:graphicData uri="http://schemas.openxmlformats.org/drawingml/2006/table">
            <a:tbl>
              <a:tblPr rtl="1" firstRow="1" bandRow="1">
                <a:tableStyleId>{E8B1032C-EA38-4F05-BA0D-38AFFFC7BED3}</a:tableStyleId>
              </a:tblPr>
              <a:tblGrid>
                <a:gridCol w="5112295">
                  <a:extLst>
                    <a:ext uri="{9D8B030D-6E8A-4147-A177-3AD203B41FA5}">
                      <a16:colId xmlns="" xmlns:a16="http://schemas.microsoft.com/office/drawing/2014/main" val="2970193098"/>
                    </a:ext>
                  </a:extLst>
                </a:gridCol>
                <a:gridCol w="3762103">
                  <a:extLst>
                    <a:ext uri="{9D8B030D-6E8A-4147-A177-3AD203B41FA5}">
                      <a16:colId xmlns="" xmlns:a16="http://schemas.microsoft.com/office/drawing/2014/main" val="1578930621"/>
                    </a:ext>
                  </a:extLst>
                </a:gridCol>
                <a:gridCol w="2377804">
                  <a:extLst>
                    <a:ext uri="{9D8B030D-6E8A-4147-A177-3AD203B41FA5}">
                      <a16:colId xmlns="" xmlns:a16="http://schemas.microsoft.com/office/drawing/2014/main" val="1672797242"/>
                    </a:ext>
                  </a:extLst>
                </a:gridCol>
              </a:tblGrid>
              <a:tr h="462158">
                <a:tc>
                  <a:txBody>
                    <a:bodyPr/>
                    <a:lstStyle/>
                    <a:p>
                      <a:pPr algn="ctr">
                        <a:lnSpc>
                          <a:spcPct val="150000"/>
                        </a:lnSpc>
                        <a:spcAft>
                          <a:spcPts val="0"/>
                        </a:spcAft>
                      </a:pP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Example</a:t>
                      </a:r>
                    </a:p>
                  </a:txBody>
                  <a:tcPr marL="37792" marR="37792" marT="37792" marB="37792" anchor="ctr"/>
                </a:tc>
                <a:tc>
                  <a:txBody>
                    <a:bodyPr/>
                    <a:lstStyle/>
                    <a:p>
                      <a:pPr algn="ctr">
                        <a:lnSpc>
                          <a:spcPct val="150000"/>
                        </a:lnSpc>
                        <a:spcAft>
                          <a:spcPts val="0"/>
                        </a:spcAft>
                      </a:pP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Meaning</a:t>
                      </a:r>
                    </a:p>
                  </a:txBody>
                  <a:tcPr marL="37792" marR="37792" marT="37792" marB="37792" anchor="ctr"/>
                </a:tc>
                <a:tc>
                  <a:txBody>
                    <a:bodyPr/>
                    <a:lstStyle/>
                    <a:p>
                      <a:pPr algn="ctr">
                        <a:lnSpc>
                          <a:spcPct val="150000"/>
                        </a:lnSpc>
                        <a:spcAft>
                          <a:spcPts val="0"/>
                        </a:spcAft>
                      </a:pP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Comping Frame </a:t>
                      </a:r>
                    </a:p>
                  </a:txBody>
                  <a:tcPr marL="37792" marR="37792" marT="37792" marB="37792" anchor="ctr"/>
                </a:tc>
                <a:extLst>
                  <a:ext uri="{0D108BD9-81ED-4DB2-BD59-A6C34878D82A}">
                    <a16:rowId xmlns="" xmlns:a16="http://schemas.microsoft.com/office/drawing/2014/main" val="2180947445"/>
                  </a:ext>
                </a:extLst>
              </a:tr>
              <a:tr h="508858">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articulate</a:t>
                      </a:r>
                    </a:p>
                  </a:txBody>
                  <a:tcPr marL="37792" marR="37792" marT="37792" marB="37792"/>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Joint </a:t>
                      </a:r>
                    </a:p>
                  </a:txBody>
                  <a:tcPr marL="37792" marR="37792" marT="37792" marB="37792"/>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Articul-</a:t>
                      </a:r>
                    </a:p>
                  </a:txBody>
                  <a:tcPr marL="37792" marR="37792" marT="37792" marB="37792"/>
                </a:tc>
                <a:extLst>
                  <a:ext uri="{0D108BD9-81ED-4DB2-BD59-A6C34878D82A}">
                    <a16:rowId xmlns="" xmlns:a16="http://schemas.microsoft.com/office/drawing/2014/main" val="2526754088"/>
                  </a:ext>
                </a:extLst>
              </a:tr>
              <a:tr h="508858">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Osteoma (bone tumor)</a:t>
                      </a:r>
                    </a:p>
                  </a:txBody>
                  <a:tcPr marL="37792" marR="37792" marT="37792" marB="37792"/>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bone</a:t>
                      </a:r>
                    </a:p>
                  </a:txBody>
                  <a:tcPr marL="37792" marR="37792" marT="37792" marB="37792" anchor="ctr"/>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Osteo-, </a:t>
                      </a:r>
                      <a:r>
                        <a:rPr lang="en-US" sz="1800" b="1" kern="12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oste</a:t>
                      </a: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p>
                  </a:txBody>
                  <a:tcPr marL="37792" marR="37792" marT="37792" marB="37792" anchor="ctr"/>
                </a:tc>
                <a:extLst>
                  <a:ext uri="{0D108BD9-81ED-4DB2-BD59-A6C34878D82A}">
                    <a16:rowId xmlns="" xmlns:a16="http://schemas.microsoft.com/office/drawing/2014/main" val="869347538"/>
                  </a:ext>
                </a:extLst>
              </a:tr>
              <a:tr h="508858">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Epiphysis wide ends of a long bone</a:t>
                      </a:r>
                    </a:p>
                  </a:txBody>
                  <a:tcPr marL="37792" marR="37792" marT="37792" marB="37792"/>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on or upon</a:t>
                      </a:r>
                    </a:p>
                  </a:txBody>
                  <a:tcPr marL="37792" marR="37792" marT="37792" marB="37792"/>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Epi-</a:t>
                      </a:r>
                    </a:p>
                  </a:txBody>
                  <a:tcPr marL="37792" marR="37792" marT="37792" marB="37792"/>
                </a:tc>
                <a:extLst>
                  <a:ext uri="{0D108BD9-81ED-4DB2-BD59-A6C34878D82A}">
                    <a16:rowId xmlns="" xmlns:a16="http://schemas.microsoft.com/office/drawing/2014/main" val="2774058926"/>
                  </a:ext>
                </a:extLst>
              </a:tr>
              <a:tr h="508858">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Myomalacia</a:t>
                      </a:r>
                    </a:p>
                  </a:txBody>
                  <a:tcPr marL="37792" marR="37792" marT="37792" marB="37792"/>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Muscle </a:t>
                      </a:r>
                    </a:p>
                  </a:txBody>
                  <a:tcPr marL="37792" marR="37792" marT="37792" marB="37792"/>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Myo-</a:t>
                      </a:r>
                    </a:p>
                  </a:txBody>
                  <a:tcPr marL="37792" marR="37792" marT="37792" marB="37792"/>
                </a:tc>
                <a:extLst>
                  <a:ext uri="{0D108BD9-81ED-4DB2-BD59-A6C34878D82A}">
                    <a16:rowId xmlns="" xmlns:a16="http://schemas.microsoft.com/office/drawing/2014/main" val="3482951728"/>
                  </a:ext>
                </a:extLst>
              </a:tr>
              <a:tr h="508858">
                <a:tc>
                  <a:txBody>
                    <a:bodyPr/>
                    <a:lstStyle/>
                    <a:p>
                      <a:pPr>
                        <a:lnSpc>
                          <a:spcPts val="1680"/>
                        </a:lnSpc>
                        <a:spcBef>
                          <a:spcPts val="1200"/>
                        </a:spcBef>
                        <a:spcAft>
                          <a:spcPts val="120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Diaphysis </a:t>
                      </a:r>
                    </a:p>
                  </a:txBody>
                  <a:tcPr marL="78105" marR="78105" marT="78105" marB="78105"/>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meaning through, throughout, or completely,</a:t>
                      </a:r>
                    </a:p>
                  </a:txBody>
                  <a:tcPr marL="37792" marR="37792" marT="37792" marB="37792"/>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Dia-</a:t>
                      </a:r>
                    </a:p>
                  </a:txBody>
                  <a:tcPr marL="37792" marR="37792" marT="37792" marB="37792"/>
                </a:tc>
                <a:extLst>
                  <a:ext uri="{0D108BD9-81ED-4DB2-BD59-A6C34878D82A}">
                    <a16:rowId xmlns="" xmlns:a16="http://schemas.microsoft.com/office/drawing/2014/main" val="174918668"/>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Metaphysis </a:t>
                      </a:r>
                    </a:p>
                  </a:txBody>
                  <a:tcPr marL="37792" marR="37792" marT="37792" marB="37792" anchor="ctr"/>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after" or "beyond</a:t>
                      </a:r>
                    </a:p>
                  </a:txBody>
                  <a:tcPr marL="37792" marR="37792" marT="37792" marB="37792"/>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Meta- </a:t>
                      </a:r>
                    </a:p>
                  </a:txBody>
                  <a:tcPr marL="37792" marR="37792" marT="37792" marB="37792"/>
                </a:tc>
                <a:extLst>
                  <a:ext uri="{0D108BD9-81ED-4DB2-BD59-A6C34878D82A}">
                    <a16:rowId xmlns="" xmlns:a16="http://schemas.microsoft.com/office/drawing/2014/main" val="647099829"/>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Endosteum </a:t>
                      </a:r>
                    </a:p>
                  </a:txBody>
                  <a:tcPr marL="37792" marR="37792" marT="37792" marB="37792" anchor="ctr"/>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Within </a:t>
                      </a:r>
                    </a:p>
                  </a:txBody>
                  <a:tcPr marL="37792" marR="37792" marT="37792" marB="37792" anchor="ctr"/>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Endo- </a:t>
                      </a:r>
                    </a:p>
                  </a:txBody>
                  <a:tcPr marL="37792" marR="37792" marT="37792" marB="37792" anchor="ctr"/>
                </a:tc>
                <a:extLst>
                  <a:ext uri="{0D108BD9-81ED-4DB2-BD59-A6C34878D82A}">
                    <a16:rowId xmlns="" xmlns:a16="http://schemas.microsoft.com/office/drawing/2014/main" val="1394817271"/>
                  </a:ext>
                </a:extLst>
              </a:tr>
              <a:tr h="508858">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hypotonia</a:t>
                      </a:r>
                    </a:p>
                  </a:txBody>
                  <a:tcPr marL="37792" marR="37792" marT="37792" marB="37792"/>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Decrease </a:t>
                      </a:r>
                    </a:p>
                  </a:txBody>
                  <a:tcPr marL="37792" marR="37792" marT="37792" marB="37792"/>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Hypo-</a:t>
                      </a:r>
                    </a:p>
                  </a:txBody>
                  <a:tcPr marL="37792" marR="37792" marT="37792" marB="37792"/>
                </a:tc>
                <a:extLst>
                  <a:ext uri="{0D108BD9-81ED-4DB2-BD59-A6C34878D82A}">
                    <a16:rowId xmlns="" xmlns:a16="http://schemas.microsoft.com/office/drawing/2014/main" val="2458543895"/>
                  </a:ext>
                </a:extLst>
              </a:tr>
            </a:tbl>
          </a:graphicData>
        </a:graphic>
      </p:graphicFrame>
      <p:sp>
        <p:nvSpPr>
          <p:cNvPr id="4" name="مستطيل 3">
            <a:extLst>
              <a:ext uri="{FF2B5EF4-FFF2-40B4-BE49-F238E27FC236}">
                <a16:creationId xmlns="" xmlns:a16="http://schemas.microsoft.com/office/drawing/2014/main" id="{6F53836A-51BD-45BB-8EE1-A399C6969EC2}"/>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IQ" sz="2400" b="0" i="0" u="none" strike="noStrike" cap="none" normalizeH="0" baseline="0">
              <a:ln>
                <a:noFill/>
              </a:ln>
              <a:solidFill>
                <a:schemeClr val="tx1"/>
              </a:solidFill>
              <a:effectLst/>
              <a:latin typeface="Times New Roman" pitchFamily="18" charset="0"/>
            </a:endParaRPr>
          </a:p>
        </p:txBody>
      </p:sp>
      <p:sp>
        <p:nvSpPr>
          <p:cNvPr id="5" name="Content Placeholder 2">
            <a:extLst>
              <a:ext uri="{FF2B5EF4-FFF2-40B4-BE49-F238E27FC236}">
                <a16:creationId xmlns="" xmlns:a16="http://schemas.microsoft.com/office/drawing/2014/main" id="{FE2A7D68-9D72-4737-A8E2-28BD9FD75604}"/>
              </a:ext>
            </a:extLst>
          </p:cNvPr>
          <p:cNvSpPr txBox="1">
            <a:spLocks/>
          </p:cNvSpPr>
          <p:nvPr/>
        </p:nvSpPr>
        <p:spPr>
          <a:xfrm>
            <a:off x="469899" y="-173702"/>
            <a:ext cx="7380878" cy="836023"/>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15000"/>
              </a:lnSpc>
              <a:spcBef>
                <a:spcPts val="1000"/>
              </a:spcBef>
              <a:spcAft>
                <a:spcPts val="1000"/>
              </a:spcAft>
              <a:buClr>
                <a:srgbClr val="BBE0E3"/>
              </a:buClr>
              <a:buSzPct val="80000"/>
              <a:buFont typeface="Wingdings 3" charset="2"/>
              <a:buNone/>
              <a:tabLst/>
              <a:defRPr/>
            </a:pPr>
            <a:r>
              <a:rPr lang="en-US" sz="3200" b="1"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Prefixes for Musculoskeletal Terms</a:t>
            </a:r>
          </a:p>
          <a:p>
            <a:pPr marL="0" marR="0" lvl="0" indent="0" algn="justLow" defTabSz="457200" rtl="0" eaLnBrk="1" fontAlgn="auto" latinLnBrk="0" hangingPunct="1">
              <a:lnSpc>
                <a:spcPct val="115000"/>
              </a:lnSpc>
              <a:spcBef>
                <a:spcPts val="1000"/>
              </a:spcBef>
              <a:spcAft>
                <a:spcPts val="1000"/>
              </a:spcAft>
              <a:buClr>
                <a:srgbClr val="BBE0E3"/>
              </a:buClr>
              <a:buSzPct val="80000"/>
              <a:buFont typeface="Wingdings 3" charset="2"/>
              <a:buNone/>
              <a:tabLst/>
              <a:defRPr/>
            </a:pPr>
            <a:endParaRPr kumimoji="0" lang="en-US" sz="33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58910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1840951932"/>
              </p:ext>
            </p:extLst>
          </p:nvPr>
        </p:nvGraphicFramePr>
        <p:xfrm>
          <a:off x="469899" y="836022"/>
          <a:ext cx="11252202" cy="5084774"/>
        </p:xfrm>
        <a:graphic>
          <a:graphicData uri="http://schemas.openxmlformats.org/drawingml/2006/table">
            <a:tbl>
              <a:tblPr rtl="1" firstRow="1" bandRow="1">
                <a:tableStyleId>{E8B1032C-EA38-4F05-BA0D-38AFFFC7BED3}</a:tableStyleId>
              </a:tblPr>
              <a:tblGrid>
                <a:gridCol w="5491118">
                  <a:extLst>
                    <a:ext uri="{9D8B030D-6E8A-4147-A177-3AD203B41FA5}">
                      <a16:colId xmlns="" xmlns:a16="http://schemas.microsoft.com/office/drawing/2014/main" val="2970193098"/>
                    </a:ext>
                  </a:extLst>
                </a:gridCol>
                <a:gridCol w="3383280">
                  <a:extLst>
                    <a:ext uri="{9D8B030D-6E8A-4147-A177-3AD203B41FA5}">
                      <a16:colId xmlns="" xmlns:a16="http://schemas.microsoft.com/office/drawing/2014/main" val="1578930621"/>
                    </a:ext>
                  </a:extLst>
                </a:gridCol>
                <a:gridCol w="2377804">
                  <a:extLst>
                    <a:ext uri="{9D8B030D-6E8A-4147-A177-3AD203B41FA5}">
                      <a16:colId xmlns="" xmlns:a16="http://schemas.microsoft.com/office/drawing/2014/main" val="1672797242"/>
                    </a:ext>
                  </a:extLst>
                </a:gridCol>
              </a:tblGrid>
              <a:tr h="462158">
                <a:tc>
                  <a:txBody>
                    <a:bodyPr/>
                    <a:lstStyle/>
                    <a:p>
                      <a:pPr algn="ctr">
                        <a:lnSpc>
                          <a:spcPct val="150000"/>
                        </a:lnSpc>
                        <a:spcAft>
                          <a:spcPts val="0"/>
                        </a:spcAft>
                      </a:pP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Example</a:t>
                      </a:r>
                    </a:p>
                  </a:txBody>
                  <a:tcPr marL="37792" marR="37792" marT="37792" marB="37792" anchor="ctr"/>
                </a:tc>
                <a:tc>
                  <a:txBody>
                    <a:bodyPr/>
                    <a:lstStyle/>
                    <a:p>
                      <a:pPr algn="ctr">
                        <a:lnSpc>
                          <a:spcPct val="150000"/>
                        </a:lnSpc>
                        <a:spcAft>
                          <a:spcPts val="0"/>
                        </a:spcAft>
                      </a:pP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Meaning</a:t>
                      </a:r>
                    </a:p>
                  </a:txBody>
                  <a:tcPr marL="37792" marR="37792" marT="37792" marB="37792" anchor="ctr"/>
                </a:tc>
                <a:tc>
                  <a:txBody>
                    <a:bodyPr/>
                    <a:lstStyle/>
                    <a:p>
                      <a:pPr algn="ctr">
                        <a:lnSpc>
                          <a:spcPct val="150000"/>
                        </a:lnSpc>
                        <a:spcAft>
                          <a:spcPts val="0"/>
                        </a:spcAft>
                      </a:pP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Comping Frame </a:t>
                      </a:r>
                    </a:p>
                  </a:txBody>
                  <a:tcPr marL="37792" marR="37792" marT="37792" marB="37792" anchor="ctr"/>
                </a:tc>
                <a:extLst>
                  <a:ext uri="{0D108BD9-81ED-4DB2-BD59-A6C34878D82A}">
                    <a16:rowId xmlns="" xmlns:a16="http://schemas.microsoft.com/office/drawing/2014/main" val="2180947445"/>
                  </a:ext>
                </a:extLst>
              </a:tr>
              <a:tr h="508858">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Osteomalacia, chondromalacia</a:t>
                      </a:r>
                    </a:p>
                  </a:txBody>
                  <a:tcPr marL="37792" marR="37792" marT="37792" marB="37792"/>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Softening</a:t>
                      </a:r>
                    </a:p>
                  </a:txBody>
                  <a:tcPr marL="37792" marR="37792" marT="37792" marB="37792"/>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800" b="1" kern="12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malacia</a:t>
                      </a:r>
                      <a:endPar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7792" marR="37792" marT="37792" marB="37792"/>
                </a:tc>
                <a:extLst>
                  <a:ext uri="{0D108BD9-81ED-4DB2-BD59-A6C34878D82A}">
                    <a16:rowId xmlns="" xmlns:a16="http://schemas.microsoft.com/office/drawing/2014/main" val="2526754088"/>
                  </a:ext>
                </a:extLst>
              </a:tr>
              <a:tr h="508858">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Osteoporosis</a:t>
                      </a:r>
                    </a:p>
                  </a:txBody>
                  <a:tcPr marL="37792" marR="37792" marT="37792" marB="37792"/>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Porous</a:t>
                      </a:r>
                    </a:p>
                  </a:txBody>
                  <a:tcPr marL="37792" marR="37792" marT="37792" marB="37792"/>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800" b="1" kern="12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porosis</a:t>
                      </a:r>
                      <a:endPar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7792" marR="37792" marT="37792" marB="37792"/>
                </a:tc>
                <a:extLst>
                  <a:ext uri="{0D108BD9-81ED-4DB2-BD59-A6C34878D82A}">
                    <a16:rowId xmlns="" xmlns:a16="http://schemas.microsoft.com/office/drawing/2014/main" val="869347538"/>
                  </a:ext>
                </a:extLst>
              </a:tr>
              <a:tr h="508858">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Myasthenia gravis</a:t>
                      </a:r>
                    </a:p>
                  </a:txBody>
                  <a:tcPr marL="37792" marR="37792" marT="37792" marB="37792"/>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Weakness, loss of strength</a:t>
                      </a:r>
                    </a:p>
                  </a:txBody>
                  <a:tcPr marL="37792" marR="37792" marT="37792" marB="37792"/>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-asthenia</a:t>
                      </a:r>
                    </a:p>
                  </a:txBody>
                  <a:tcPr marL="37792" marR="37792" marT="37792" marB="37792"/>
                </a:tc>
                <a:extLst>
                  <a:ext uri="{0D108BD9-81ED-4DB2-BD59-A6C34878D82A}">
                    <a16:rowId xmlns="" xmlns:a16="http://schemas.microsoft.com/office/drawing/2014/main" val="2774058926"/>
                  </a:ext>
                </a:extLst>
              </a:tr>
              <a:tr h="508858">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Atrophy (shriveling of muscles), hypertrophy  (increase in size and strength of muscles)</a:t>
                      </a:r>
                    </a:p>
                  </a:txBody>
                  <a:tcPr marL="37792" marR="37792" marT="37792" marB="37792"/>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Development, stimulation, maintenance</a:t>
                      </a:r>
                    </a:p>
                  </a:txBody>
                  <a:tcPr marL="37792" marR="37792" marT="37792" marB="37792"/>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-trophy</a:t>
                      </a:r>
                    </a:p>
                  </a:txBody>
                  <a:tcPr marL="37792" marR="37792" marT="37792" marB="37792"/>
                </a:tc>
                <a:extLst>
                  <a:ext uri="{0D108BD9-81ED-4DB2-BD59-A6C34878D82A}">
                    <a16:rowId xmlns="" xmlns:a16="http://schemas.microsoft.com/office/drawing/2014/main" val="3482951728"/>
                  </a:ext>
                </a:extLst>
              </a:tr>
              <a:tr h="508858">
                <a:tc>
                  <a:txBody>
                    <a:bodyPr/>
                    <a:lstStyle/>
                    <a:p>
                      <a:pPr>
                        <a:lnSpc>
                          <a:spcPts val="1680"/>
                        </a:lnSpc>
                        <a:spcBef>
                          <a:spcPts val="1200"/>
                        </a:spcBef>
                        <a:spcAft>
                          <a:spcPts val="120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Myalgia, arthralgia, analgesia  (take away pain).</a:t>
                      </a:r>
                    </a:p>
                  </a:txBody>
                  <a:tcPr marL="78105" marR="78105" marT="78105" marB="78105"/>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Pain</a:t>
                      </a:r>
                    </a:p>
                  </a:txBody>
                  <a:tcPr marL="37792" marR="37792" marT="37792" marB="37792"/>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-algia, algesia</a:t>
                      </a:r>
                    </a:p>
                  </a:txBody>
                  <a:tcPr marL="37792" marR="37792" marT="37792" marB="37792"/>
                </a:tc>
                <a:extLst>
                  <a:ext uri="{0D108BD9-81ED-4DB2-BD59-A6C34878D82A}">
                    <a16:rowId xmlns="" xmlns:a16="http://schemas.microsoft.com/office/drawing/2014/main" val="174918668"/>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Myelofibrosis</a:t>
                      </a:r>
                    </a:p>
                  </a:txBody>
                  <a:tcPr marL="37792" marR="37792" marT="37792" marB="37792" anchor="ctr"/>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Composed of fibrous tissue</a:t>
                      </a:r>
                    </a:p>
                  </a:txBody>
                  <a:tcPr marL="37792" marR="37792" marT="37792" marB="37792"/>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-fibrous</a:t>
                      </a:r>
                    </a:p>
                  </a:txBody>
                  <a:tcPr marL="37792" marR="37792" marT="37792" marB="37792"/>
                </a:tc>
                <a:extLst>
                  <a:ext uri="{0D108BD9-81ED-4DB2-BD59-A6C34878D82A}">
                    <a16:rowId xmlns="" xmlns:a16="http://schemas.microsoft.com/office/drawing/2014/main" val="647099829"/>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Osteoblast</a:t>
                      </a:r>
                    </a:p>
                  </a:txBody>
                  <a:tcPr marL="37792" marR="37792" marT="37792" marB="37792" anchor="ctr"/>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embryonic state of development.</a:t>
                      </a:r>
                    </a:p>
                  </a:txBody>
                  <a:tcPr marL="37792" marR="37792" marT="37792" marB="37792" anchor="ctr"/>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-blast</a:t>
                      </a:r>
                    </a:p>
                  </a:txBody>
                  <a:tcPr marL="37792" marR="37792" marT="37792" marB="37792" anchor="ctr"/>
                </a:tc>
                <a:extLst>
                  <a:ext uri="{0D108BD9-81ED-4DB2-BD59-A6C34878D82A}">
                    <a16:rowId xmlns="" xmlns:a16="http://schemas.microsoft.com/office/drawing/2014/main" val="1394817271"/>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Osteocytes</a:t>
                      </a:r>
                    </a:p>
                  </a:txBody>
                  <a:tcPr marL="37792" marR="37792" marT="37792" marB="37792" anchor="ctr"/>
                </a:tc>
                <a:tc>
                  <a:txBody>
                    <a:bodyPr/>
                    <a:lstStyle/>
                    <a:p>
                      <a:pPr marL="0" algn="just" defTabSz="914400" rtl="0" eaLnBrk="1" latinLnBrk="0" hangingPunct="1">
                        <a:lnSpc>
                          <a:spcPct val="150000"/>
                        </a:lnSpc>
                        <a:spcAft>
                          <a:spcPts val="0"/>
                        </a:spcAft>
                      </a:pPr>
                      <a:r>
                        <a:rPr lang="en-US" sz="1800" b="0" kern="12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Cell</a:t>
                      </a:r>
                      <a:endPar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7792" marR="37792" marT="37792" marB="37792" anchor="ctr"/>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800" b="1" kern="1200" dirty="0" err="1">
                          <a:solidFill>
                            <a:srgbClr val="000000"/>
                          </a:solidFill>
                          <a:effectLst/>
                          <a:latin typeface="Times New Roman" panose="02020603050405020304" pitchFamily="18" charset="0"/>
                          <a:ea typeface="+mn-ea"/>
                          <a:cs typeface="Arial" panose="020B0604020202020204" pitchFamily="34" charset="0"/>
                        </a:rPr>
                        <a:t>cyte</a:t>
                      </a:r>
                      <a:endPar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7792" marR="37792" marT="37792" marB="37792" anchor="ctr"/>
                </a:tc>
                <a:extLst>
                  <a:ext uri="{0D108BD9-81ED-4DB2-BD59-A6C34878D82A}">
                    <a16:rowId xmlns="" xmlns:a16="http://schemas.microsoft.com/office/drawing/2014/main" val="2458543895"/>
                  </a:ext>
                </a:extLst>
              </a:tr>
            </a:tbl>
          </a:graphicData>
        </a:graphic>
      </p:graphicFrame>
      <p:sp>
        <p:nvSpPr>
          <p:cNvPr id="4" name="مستطيل 3">
            <a:extLst>
              <a:ext uri="{FF2B5EF4-FFF2-40B4-BE49-F238E27FC236}">
                <a16:creationId xmlns="" xmlns:a16="http://schemas.microsoft.com/office/drawing/2014/main" id="{6F53836A-51BD-45BB-8EE1-A399C6969EC2}"/>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IQ" sz="2400" b="0" i="0" u="none" strike="noStrike" cap="none" normalizeH="0" baseline="0">
              <a:ln>
                <a:noFill/>
              </a:ln>
              <a:solidFill>
                <a:schemeClr val="tx1"/>
              </a:solidFill>
              <a:effectLst/>
              <a:latin typeface="Times New Roman" pitchFamily="18" charset="0"/>
            </a:endParaRPr>
          </a:p>
        </p:txBody>
      </p:sp>
      <p:sp>
        <p:nvSpPr>
          <p:cNvPr id="5" name="Content Placeholder 2">
            <a:extLst>
              <a:ext uri="{FF2B5EF4-FFF2-40B4-BE49-F238E27FC236}">
                <a16:creationId xmlns="" xmlns:a16="http://schemas.microsoft.com/office/drawing/2014/main" id="{FE2A7D68-9D72-4737-A8E2-28BD9FD75604}"/>
              </a:ext>
            </a:extLst>
          </p:cNvPr>
          <p:cNvSpPr txBox="1">
            <a:spLocks/>
          </p:cNvSpPr>
          <p:nvPr/>
        </p:nvSpPr>
        <p:spPr>
          <a:xfrm>
            <a:off x="469899" y="-173702"/>
            <a:ext cx="7380878" cy="836023"/>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15000"/>
              </a:lnSpc>
              <a:spcBef>
                <a:spcPts val="1000"/>
              </a:spcBef>
              <a:spcAft>
                <a:spcPts val="1000"/>
              </a:spcAft>
              <a:buClr>
                <a:srgbClr val="BBE0E3"/>
              </a:buClr>
              <a:buSzPct val="80000"/>
              <a:buFont typeface="Wingdings 3" charset="2"/>
              <a:buNone/>
              <a:tabLst/>
              <a:defRPr/>
            </a:pPr>
            <a:r>
              <a:rPr lang="en-US" sz="3200" b="1"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Suffixes for Musculoskeletal Terms</a:t>
            </a:r>
          </a:p>
          <a:p>
            <a:pPr marL="0" marR="0" lvl="0" indent="0" algn="justLow" defTabSz="457200" rtl="0" eaLnBrk="1" fontAlgn="auto" latinLnBrk="0" hangingPunct="1">
              <a:lnSpc>
                <a:spcPct val="115000"/>
              </a:lnSpc>
              <a:spcBef>
                <a:spcPts val="1000"/>
              </a:spcBef>
              <a:spcAft>
                <a:spcPts val="1000"/>
              </a:spcAft>
              <a:buClr>
                <a:srgbClr val="BBE0E3"/>
              </a:buClr>
              <a:buSzPct val="80000"/>
              <a:buFont typeface="Wingdings 3" charset="2"/>
              <a:buNone/>
              <a:tabLst/>
              <a:defRPr/>
            </a:pPr>
            <a:endParaRPr kumimoji="0" lang="en-US" sz="33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16330809"/>
      </p:ext>
    </p:extLst>
  </p:cSld>
  <p:clrMapOvr>
    <a:masterClrMapping/>
  </p:clrMapOvr>
</p:sld>
</file>

<file path=ppt/theme/theme1.xml><?xml version="1.0" encoding="utf-8"?>
<a:theme xmlns:a="http://schemas.openxmlformats.org/drawingml/2006/main" name="BLR Training ppt Template_Aug_09">
  <a:themeElements>
    <a:clrScheme name="أخضر">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LR Training ppt Template_Aug_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R Training ppt Template_Aug_09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R Training ppt Template_Aug_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R Training ppt Template_Aug_09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R Training ppt Template_Aug_09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R Training ppt Template_Aug_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R Training ppt Template_Aug_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R Training ppt Template_Aug_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1563</Words>
  <Application>Microsoft Office PowerPoint</Application>
  <PresentationFormat>Custom</PresentationFormat>
  <Paragraphs>227</Paragraphs>
  <Slides>14</Slides>
  <Notes>8</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BLR Training ppt Template_Aug_09</vt:lpstr>
      <vt:lpstr>Default Design</vt:lpstr>
      <vt:lpstr>3_Default Design</vt:lpstr>
      <vt:lpstr>   Al-Mustaqbal University College  Department of Nursing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DR-ALI</dc:creator>
  <cp:lastModifiedBy>Maher</cp:lastModifiedBy>
  <cp:revision>108</cp:revision>
  <cp:lastPrinted>2021-04-23T07:08:32Z</cp:lastPrinted>
  <dcterms:created xsi:type="dcterms:W3CDTF">2021-03-19T17:48:55Z</dcterms:created>
  <dcterms:modified xsi:type="dcterms:W3CDTF">2021-05-08T13:39:50Z</dcterms:modified>
</cp:coreProperties>
</file>