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85" r:id="rId2"/>
    <p:sldMasterId id="2147483699" r:id="rId3"/>
  </p:sldMasterIdLst>
  <p:notesMasterIdLst>
    <p:notesMasterId r:id="rId19"/>
  </p:notesMasterIdLst>
  <p:sldIdLst>
    <p:sldId id="257" r:id="rId4"/>
    <p:sldId id="287" r:id="rId5"/>
    <p:sldId id="730" r:id="rId6"/>
    <p:sldId id="718" r:id="rId7"/>
    <p:sldId id="722" r:id="rId8"/>
    <p:sldId id="714" r:id="rId9"/>
    <p:sldId id="715" r:id="rId10"/>
    <p:sldId id="713" r:id="rId11"/>
    <p:sldId id="710" r:id="rId12"/>
    <p:sldId id="725" r:id="rId13"/>
    <p:sldId id="727" r:id="rId14"/>
    <p:sldId id="723" r:id="rId15"/>
    <p:sldId id="717" r:id="rId16"/>
    <p:sldId id="724" r:id="rId17"/>
    <p:sldId id="675" r:id="rId18"/>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نمط متوسط 1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نمط فاتح 3 - تميي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4" d="100"/>
          <a:sy n="74" d="100"/>
        </p:scale>
        <p:origin x="-58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15CA70C-83EC-4949-B87B-73671B9CEEE3}" type="datetimeFigureOut">
              <a:rPr lang="ar-IQ" smtClean="0"/>
              <a:t>25/10/1442</a:t>
            </a:fld>
            <a:endParaRPr lang="ar-IQ"/>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433AC99-8583-466C-AC2B-95DD14398EEE}" type="slidenum">
              <a:rPr lang="ar-IQ" smtClean="0"/>
              <a:t>‹#›</a:t>
            </a:fld>
            <a:endParaRPr lang="ar-IQ"/>
          </a:p>
        </p:txBody>
      </p:sp>
    </p:spTree>
    <p:extLst>
      <p:ext uri="{BB962C8B-B14F-4D97-AF65-F5344CB8AC3E}">
        <p14:creationId xmlns:p14="http://schemas.microsoft.com/office/powerpoint/2010/main" val="268705993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00497F70-E145-4A9C-8E04-9EA6667BD3D2}"/>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xmlns="" id="{41B8B08C-3C32-4665-B200-B28FCADE6166}"/>
              </a:ext>
            </a:extLst>
          </p:cNvPr>
          <p:cNvSpPr>
            <a:spLocks noGrp="1" noChangeArrowheads="1"/>
          </p:cNvSpPr>
          <p:nvPr>
            <p:ph type="body" idx="1"/>
          </p:nvPr>
        </p:nvSpPr>
        <p:spPr>
          <a:xfrm>
            <a:off x="1155700" y="4302125"/>
            <a:ext cx="4622800" cy="4537075"/>
          </a:xfrm>
          <a:noFill/>
        </p:spPr>
        <p:txBody>
          <a:bodyPr/>
          <a:lstStyle/>
          <a:p>
            <a:r>
              <a:rPr lang="en-US" altLang="ar-IQ" b="1"/>
              <a:t>Slide Show Notes</a:t>
            </a:r>
          </a:p>
          <a:p>
            <a:r>
              <a:rPr lang="en-US" altLang="ar-IQ"/>
              <a:t>When a serious injury occurs, you have to think and act quickly. Medical assistance may be only minutes away, but sometimes seconds count. What you do in those first few seconds and minutes can make the difference between life and death. Quick, calm, and correct action can make all the difference. </a:t>
            </a:r>
          </a:p>
          <a:p>
            <a:r>
              <a:rPr lang="en-US" altLang="ar-IQ"/>
              <a:t>“First aid” is emergency care given to the sick or injured before medical personnel arrive. That’s why a knowledge of first aid and CPR (cardiopulmonary resuscitation) is so important. And that’s why you’re participating in this session today.</a:t>
            </a:r>
          </a:p>
          <a:p>
            <a:r>
              <a:rPr lang="en-US" altLang="ar-IQ"/>
              <a:t>The purpose of this session is to provide you with a basic overview of first-aid techniques and priorities. It is </a:t>
            </a:r>
            <a:r>
              <a:rPr lang="en-US" altLang="ar-IQ" i="1"/>
              <a:t>not </a:t>
            </a:r>
            <a:r>
              <a:rPr lang="en-US" altLang="ar-IQ"/>
              <a:t>the same as a first-aid and CPR certification course. A certification course is much more detailed and offers you the opportunity to practice first-aid and CPR skills as well as to provide you with hours of classroom training. </a:t>
            </a:r>
          </a:p>
          <a:p>
            <a:r>
              <a:rPr lang="en-US" altLang="ar-IQ"/>
              <a:t>We urge you to take a course and get certified. Taking a certification course will give you the full knowledge and confidence you need to use first-aid skills on the job, at home, and elsewhere in your community. </a:t>
            </a:r>
          </a:p>
          <a:p>
            <a:r>
              <a:rPr lang="en-US" altLang="ar-IQ"/>
              <a:t>In the meantime, the information in this session can help you better handle medical emergencies when you are the first or only person on the scene.</a:t>
            </a:r>
          </a:p>
        </p:txBody>
      </p:sp>
      <p:sp>
        <p:nvSpPr>
          <p:cNvPr id="35844" name="Slide Number Placeholder 1">
            <a:extLst>
              <a:ext uri="{FF2B5EF4-FFF2-40B4-BE49-F238E27FC236}">
                <a16:creationId xmlns:a16="http://schemas.microsoft.com/office/drawing/2014/main" xmlns="" id="{F88C2354-0CEB-435B-9A7F-077B313D2B90}"/>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11E7AFCD-E527-4490-ACD3-258700113693}"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1</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xmlns="" id="{3AE06CA2-031B-4D26-AA1B-8F5CC2747C3E}"/>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xmlns="" id="{891CBE0C-29F9-4574-BEA3-190048EDC184}"/>
              </a:ext>
            </a:extLst>
          </p:cNvPr>
          <p:cNvSpPr>
            <a:spLocks noGrp="1" noChangeArrowheads="1"/>
          </p:cNvSpPr>
          <p:nvPr>
            <p:ph type="body" idx="1"/>
          </p:nvPr>
        </p:nvSpPr>
        <p:spPr>
          <a:noFill/>
        </p:spPr>
        <p:txBody>
          <a:bodyPr/>
          <a:lstStyle/>
          <a:p>
            <a:r>
              <a:rPr lang="en-US" altLang="ar-IQ" b="1"/>
              <a:t>Slide Show Notes</a:t>
            </a:r>
          </a:p>
          <a:p>
            <a:r>
              <a:rPr lang="en-US" altLang="ar-IQ"/>
              <a:t>Let’s review briefly now with a multiple choice exercise. Choose the best answer, </a:t>
            </a:r>
            <a:r>
              <a:rPr lang="en-US" altLang="ar-IQ" i="1"/>
              <a:t>a</a:t>
            </a:r>
            <a:r>
              <a:rPr lang="en-US" altLang="ar-IQ"/>
              <a:t> or </a:t>
            </a:r>
            <a:r>
              <a:rPr lang="en-US" altLang="ar-IQ" i="1"/>
              <a:t>b</a:t>
            </a:r>
            <a:r>
              <a:rPr lang="en-US" altLang="ar-IQ"/>
              <a:t>, to complete each statement on the screen. </a:t>
            </a:r>
          </a:p>
          <a:p>
            <a:pPr lvl="1"/>
            <a:r>
              <a:rPr lang="en-US" altLang="ar-IQ"/>
              <a:t>Third-degree burns are very serious and can even be life threatening. Call 911 immediately if you see signs of third-degree burns.</a:t>
            </a:r>
          </a:p>
          <a:p>
            <a:pPr lvl="1"/>
            <a:r>
              <a:rPr lang="en-US" altLang="ar-IQ"/>
              <a:t>For a particle in the eye, flush with water until the particle comes out. Never rub the eye. If the particle doesn’t come out, cover the eye and get medical attention.</a:t>
            </a:r>
          </a:p>
          <a:p>
            <a:pPr lvl="1"/>
            <a:r>
              <a:rPr lang="en-US" altLang="ar-IQ"/>
              <a:t>For inhalation of vapors or gases, get into fresh air right away.</a:t>
            </a:r>
          </a:p>
          <a:p>
            <a:pPr lvl="1"/>
            <a:r>
              <a:rPr lang="en-US" altLang="ar-IQ"/>
              <a:t>For heatstroke, call 911 immediately if you recognize symptoms </a:t>
            </a:r>
            <a:br>
              <a:rPr lang="en-US" altLang="ar-IQ"/>
            </a:br>
            <a:r>
              <a:rPr lang="en-US" altLang="ar-IQ"/>
              <a:t>of heatstroke. A person can die from heatstroke.</a:t>
            </a:r>
          </a:p>
        </p:txBody>
      </p:sp>
      <p:sp>
        <p:nvSpPr>
          <p:cNvPr id="60420" name="Slide Number Placeholder 1">
            <a:extLst>
              <a:ext uri="{FF2B5EF4-FFF2-40B4-BE49-F238E27FC236}">
                <a16:creationId xmlns:a16="http://schemas.microsoft.com/office/drawing/2014/main" xmlns="" id="{25BF1989-316C-46CE-A47C-E8EB0379441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05AE5A7C-CB61-4C2D-9EE7-C21186466A0E}"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15</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78008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xmlns="" id="{3AE06CA2-031B-4D26-AA1B-8F5CC2747C3E}"/>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xmlns="" id="{891CBE0C-29F9-4574-BEA3-190048EDC184}"/>
              </a:ext>
            </a:extLst>
          </p:cNvPr>
          <p:cNvSpPr>
            <a:spLocks noGrp="1" noChangeArrowheads="1"/>
          </p:cNvSpPr>
          <p:nvPr>
            <p:ph type="body" idx="1"/>
          </p:nvPr>
        </p:nvSpPr>
        <p:spPr>
          <a:noFill/>
        </p:spPr>
        <p:txBody>
          <a:bodyPr/>
          <a:lstStyle/>
          <a:p>
            <a:r>
              <a:rPr lang="en-US" altLang="ar-IQ" b="1"/>
              <a:t>Slide Show Notes</a:t>
            </a:r>
          </a:p>
          <a:p>
            <a:r>
              <a:rPr lang="en-US" altLang="ar-IQ"/>
              <a:t>Let’s review briefly now with a multiple choice exercise. Choose the best answer, </a:t>
            </a:r>
            <a:r>
              <a:rPr lang="en-US" altLang="ar-IQ" i="1"/>
              <a:t>a</a:t>
            </a:r>
            <a:r>
              <a:rPr lang="en-US" altLang="ar-IQ"/>
              <a:t> or </a:t>
            </a:r>
            <a:r>
              <a:rPr lang="en-US" altLang="ar-IQ" i="1"/>
              <a:t>b</a:t>
            </a:r>
            <a:r>
              <a:rPr lang="en-US" altLang="ar-IQ"/>
              <a:t>, to complete each statement on the screen. </a:t>
            </a:r>
          </a:p>
          <a:p>
            <a:pPr lvl="1"/>
            <a:r>
              <a:rPr lang="en-US" altLang="ar-IQ"/>
              <a:t>Third-degree burns are very serious and can even be life threatening. Call 911 immediately if you see signs of third-degree burns.</a:t>
            </a:r>
          </a:p>
          <a:p>
            <a:pPr lvl="1"/>
            <a:r>
              <a:rPr lang="en-US" altLang="ar-IQ"/>
              <a:t>For a particle in the eye, flush with water until the particle comes out. Never rub the eye. If the particle doesn’t come out, cover the eye and get medical attention.</a:t>
            </a:r>
          </a:p>
          <a:p>
            <a:pPr lvl="1"/>
            <a:r>
              <a:rPr lang="en-US" altLang="ar-IQ"/>
              <a:t>For inhalation of vapors or gases, get into fresh air right away.</a:t>
            </a:r>
          </a:p>
          <a:p>
            <a:pPr lvl="1"/>
            <a:r>
              <a:rPr lang="en-US" altLang="ar-IQ"/>
              <a:t>For heatstroke, call 911 immediately if you recognize symptoms </a:t>
            </a:r>
            <a:br>
              <a:rPr lang="en-US" altLang="ar-IQ"/>
            </a:br>
            <a:r>
              <a:rPr lang="en-US" altLang="ar-IQ"/>
              <a:t>of heatstroke. A person can die from heatstroke.</a:t>
            </a:r>
          </a:p>
        </p:txBody>
      </p:sp>
      <p:sp>
        <p:nvSpPr>
          <p:cNvPr id="60420" name="Slide Number Placeholder 1">
            <a:extLst>
              <a:ext uri="{FF2B5EF4-FFF2-40B4-BE49-F238E27FC236}">
                <a16:creationId xmlns:a16="http://schemas.microsoft.com/office/drawing/2014/main" xmlns="" id="{25BF1989-316C-46CE-A47C-E8EB0379441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05AE5A7C-CB61-4C2D-9EE7-C21186466A0E}"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2</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xmlns="" id="{3AE06CA2-031B-4D26-AA1B-8F5CC2747C3E}"/>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xmlns="" id="{891CBE0C-29F9-4574-BEA3-190048EDC184}"/>
              </a:ext>
            </a:extLst>
          </p:cNvPr>
          <p:cNvSpPr>
            <a:spLocks noGrp="1" noChangeArrowheads="1"/>
          </p:cNvSpPr>
          <p:nvPr>
            <p:ph type="body" idx="1"/>
          </p:nvPr>
        </p:nvSpPr>
        <p:spPr>
          <a:noFill/>
        </p:spPr>
        <p:txBody>
          <a:bodyPr/>
          <a:lstStyle/>
          <a:p>
            <a:r>
              <a:rPr lang="en-US" altLang="ar-IQ" b="1"/>
              <a:t>Slide Show Notes</a:t>
            </a:r>
          </a:p>
          <a:p>
            <a:r>
              <a:rPr lang="en-US" altLang="ar-IQ"/>
              <a:t>Let’s review briefly now with a multiple choice exercise. Choose the best answer, </a:t>
            </a:r>
            <a:r>
              <a:rPr lang="en-US" altLang="ar-IQ" i="1"/>
              <a:t>a</a:t>
            </a:r>
            <a:r>
              <a:rPr lang="en-US" altLang="ar-IQ"/>
              <a:t> or </a:t>
            </a:r>
            <a:r>
              <a:rPr lang="en-US" altLang="ar-IQ" i="1"/>
              <a:t>b</a:t>
            </a:r>
            <a:r>
              <a:rPr lang="en-US" altLang="ar-IQ"/>
              <a:t>, to complete each statement on the screen. </a:t>
            </a:r>
          </a:p>
          <a:p>
            <a:pPr lvl="1"/>
            <a:r>
              <a:rPr lang="en-US" altLang="ar-IQ"/>
              <a:t>Third-degree burns are very serious and can even be life threatening. Call 911 immediately if you see signs of third-degree burns.</a:t>
            </a:r>
          </a:p>
          <a:p>
            <a:pPr lvl="1"/>
            <a:r>
              <a:rPr lang="en-US" altLang="ar-IQ"/>
              <a:t>For a particle in the eye, flush with water until the particle comes out. Never rub the eye. If the particle doesn’t come out, cover the eye and get medical attention.</a:t>
            </a:r>
          </a:p>
          <a:p>
            <a:pPr lvl="1"/>
            <a:r>
              <a:rPr lang="en-US" altLang="ar-IQ"/>
              <a:t>For inhalation of vapors or gases, get into fresh air right away.</a:t>
            </a:r>
          </a:p>
          <a:p>
            <a:pPr lvl="1"/>
            <a:r>
              <a:rPr lang="en-US" altLang="ar-IQ"/>
              <a:t>For heatstroke, call 911 immediately if you recognize symptoms </a:t>
            </a:r>
            <a:br>
              <a:rPr lang="en-US" altLang="ar-IQ"/>
            </a:br>
            <a:r>
              <a:rPr lang="en-US" altLang="ar-IQ"/>
              <a:t>of heatstroke. A person can die from heatstroke.</a:t>
            </a:r>
          </a:p>
        </p:txBody>
      </p:sp>
      <p:sp>
        <p:nvSpPr>
          <p:cNvPr id="60420" name="Slide Number Placeholder 1">
            <a:extLst>
              <a:ext uri="{FF2B5EF4-FFF2-40B4-BE49-F238E27FC236}">
                <a16:creationId xmlns:a16="http://schemas.microsoft.com/office/drawing/2014/main" xmlns="" id="{25BF1989-316C-46CE-A47C-E8EB0379441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05AE5A7C-CB61-4C2D-9EE7-C21186466A0E}"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8</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766634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xmlns="" id="{3AE06CA2-031B-4D26-AA1B-8F5CC2747C3E}"/>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xmlns="" id="{891CBE0C-29F9-4574-BEA3-190048EDC184}"/>
              </a:ext>
            </a:extLst>
          </p:cNvPr>
          <p:cNvSpPr>
            <a:spLocks noGrp="1" noChangeArrowheads="1"/>
          </p:cNvSpPr>
          <p:nvPr>
            <p:ph type="body" idx="1"/>
          </p:nvPr>
        </p:nvSpPr>
        <p:spPr>
          <a:noFill/>
        </p:spPr>
        <p:txBody>
          <a:bodyPr/>
          <a:lstStyle/>
          <a:p>
            <a:r>
              <a:rPr lang="en-US" altLang="ar-IQ" b="1"/>
              <a:t>Slide Show Notes</a:t>
            </a:r>
          </a:p>
          <a:p>
            <a:r>
              <a:rPr lang="en-US" altLang="ar-IQ"/>
              <a:t>Let’s review briefly now with a multiple choice exercise. Choose the best answer, </a:t>
            </a:r>
            <a:r>
              <a:rPr lang="en-US" altLang="ar-IQ" i="1"/>
              <a:t>a</a:t>
            </a:r>
            <a:r>
              <a:rPr lang="en-US" altLang="ar-IQ"/>
              <a:t> or </a:t>
            </a:r>
            <a:r>
              <a:rPr lang="en-US" altLang="ar-IQ" i="1"/>
              <a:t>b</a:t>
            </a:r>
            <a:r>
              <a:rPr lang="en-US" altLang="ar-IQ"/>
              <a:t>, to complete each statement on the screen. </a:t>
            </a:r>
          </a:p>
          <a:p>
            <a:pPr lvl="1"/>
            <a:r>
              <a:rPr lang="en-US" altLang="ar-IQ"/>
              <a:t>Third-degree burns are very serious and can even be life threatening. Call 911 immediately if you see signs of third-degree burns.</a:t>
            </a:r>
          </a:p>
          <a:p>
            <a:pPr lvl="1"/>
            <a:r>
              <a:rPr lang="en-US" altLang="ar-IQ"/>
              <a:t>For a particle in the eye, flush with water until the particle comes out. Never rub the eye. If the particle doesn’t come out, cover the eye and get medical attention.</a:t>
            </a:r>
          </a:p>
          <a:p>
            <a:pPr lvl="1"/>
            <a:r>
              <a:rPr lang="en-US" altLang="ar-IQ"/>
              <a:t>For inhalation of vapors or gases, get into fresh air right away.</a:t>
            </a:r>
          </a:p>
          <a:p>
            <a:pPr lvl="1"/>
            <a:r>
              <a:rPr lang="en-US" altLang="ar-IQ"/>
              <a:t>For heatstroke, call 911 immediately if you recognize symptoms </a:t>
            </a:r>
            <a:br>
              <a:rPr lang="en-US" altLang="ar-IQ"/>
            </a:br>
            <a:r>
              <a:rPr lang="en-US" altLang="ar-IQ"/>
              <a:t>of heatstroke. A person can die from heatstroke.</a:t>
            </a:r>
          </a:p>
        </p:txBody>
      </p:sp>
      <p:sp>
        <p:nvSpPr>
          <p:cNvPr id="60420" name="Slide Number Placeholder 1">
            <a:extLst>
              <a:ext uri="{FF2B5EF4-FFF2-40B4-BE49-F238E27FC236}">
                <a16:creationId xmlns:a16="http://schemas.microsoft.com/office/drawing/2014/main" xmlns="" id="{25BF1989-316C-46CE-A47C-E8EB0379441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05AE5A7C-CB61-4C2D-9EE7-C21186466A0E}"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9</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023530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xmlns="" id="{3AE06CA2-031B-4D26-AA1B-8F5CC2747C3E}"/>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xmlns="" id="{891CBE0C-29F9-4574-BEA3-190048EDC184}"/>
              </a:ext>
            </a:extLst>
          </p:cNvPr>
          <p:cNvSpPr>
            <a:spLocks noGrp="1" noChangeArrowheads="1"/>
          </p:cNvSpPr>
          <p:nvPr>
            <p:ph type="body" idx="1"/>
          </p:nvPr>
        </p:nvSpPr>
        <p:spPr>
          <a:noFill/>
        </p:spPr>
        <p:txBody>
          <a:bodyPr/>
          <a:lstStyle/>
          <a:p>
            <a:r>
              <a:rPr lang="en-US" altLang="ar-IQ" b="1"/>
              <a:t>Slide Show Notes</a:t>
            </a:r>
          </a:p>
          <a:p>
            <a:r>
              <a:rPr lang="en-US" altLang="ar-IQ"/>
              <a:t>Let’s review briefly now with a multiple choice exercise. Choose the best answer, </a:t>
            </a:r>
            <a:r>
              <a:rPr lang="en-US" altLang="ar-IQ" i="1"/>
              <a:t>a</a:t>
            </a:r>
            <a:r>
              <a:rPr lang="en-US" altLang="ar-IQ"/>
              <a:t> or </a:t>
            </a:r>
            <a:r>
              <a:rPr lang="en-US" altLang="ar-IQ" i="1"/>
              <a:t>b</a:t>
            </a:r>
            <a:r>
              <a:rPr lang="en-US" altLang="ar-IQ"/>
              <a:t>, to complete each statement on the screen. </a:t>
            </a:r>
          </a:p>
          <a:p>
            <a:pPr lvl="1"/>
            <a:r>
              <a:rPr lang="en-US" altLang="ar-IQ"/>
              <a:t>Third-degree burns are very serious and can even be life threatening. Call 911 immediately if you see signs of third-degree burns.</a:t>
            </a:r>
          </a:p>
          <a:p>
            <a:pPr lvl="1"/>
            <a:r>
              <a:rPr lang="en-US" altLang="ar-IQ"/>
              <a:t>For a particle in the eye, flush with water until the particle comes out. Never rub the eye. If the particle doesn’t come out, cover the eye and get medical attention.</a:t>
            </a:r>
          </a:p>
          <a:p>
            <a:pPr lvl="1"/>
            <a:r>
              <a:rPr lang="en-US" altLang="ar-IQ"/>
              <a:t>For inhalation of vapors or gases, get into fresh air right away.</a:t>
            </a:r>
          </a:p>
          <a:p>
            <a:pPr lvl="1"/>
            <a:r>
              <a:rPr lang="en-US" altLang="ar-IQ"/>
              <a:t>For heatstroke, call 911 immediately if you recognize symptoms </a:t>
            </a:r>
            <a:br>
              <a:rPr lang="en-US" altLang="ar-IQ"/>
            </a:br>
            <a:r>
              <a:rPr lang="en-US" altLang="ar-IQ"/>
              <a:t>of heatstroke. A person can die from heatstroke.</a:t>
            </a:r>
          </a:p>
        </p:txBody>
      </p:sp>
      <p:sp>
        <p:nvSpPr>
          <p:cNvPr id="60420" name="Slide Number Placeholder 1">
            <a:extLst>
              <a:ext uri="{FF2B5EF4-FFF2-40B4-BE49-F238E27FC236}">
                <a16:creationId xmlns:a16="http://schemas.microsoft.com/office/drawing/2014/main" xmlns="" id="{25BF1989-316C-46CE-A47C-E8EB0379441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05AE5A7C-CB61-4C2D-9EE7-C21186466A0E}"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10</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716893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xmlns="" id="{3AE06CA2-031B-4D26-AA1B-8F5CC2747C3E}"/>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xmlns="" id="{891CBE0C-29F9-4574-BEA3-190048EDC184}"/>
              </a:ext>
            </a:extLst>
          </p:cNvPr>
          <p:cNvSpPr>
            <a:spLocks noGrp="1" noChangeArrowheads="1"/>
          </p:cNvSpPr>
          <p:nvPr>
            <p:ph type="body" idx="1"/>
          </p:nvPr>
        </p:nvSpPr>
        <p:spPr>
          <a:noFill/>
        </p:spPr>
        <p:txBody>
          <a:bodyPr/>
          <a:lstStyle/>
          <a:p>
            <a:r>
              <a:rPr lang="en-US" altLang="ar-IQ" b="1"/>
              <a:t>Slide Show Notes</a:t>
            </a:r>
          </a:p>
          <a:p>
            <a:r>
              <a:rPr lang="en-US" altLang="ar-IQ"/>
              <a:t>Let’s review briefly now with a multiple choice exercise. Choose the best answer, </a:t>
            </a:r>
            <a:r>
              <a:rPr lang="en-US" altLang="ar-IQ" i="1"/>
              <a:t>a</a:t>
            </a:r>
            <a:r>
              <a:rPr lang="en-US" altLang="ar-IQ"/>
              <a:t> or </a:t>
            </a:r>
            <a:r>
              <a:rPr lang="en-US" altLang="ar-IQ" i="1"/>
              <a:t>b</a:t>
            </a:r>
            <a:r>
              <a:rPr lang="en-US" altLang="ar-IQ"/>
              <a:t>, to complete each statement on the screen. </a:t>
            </a:r>
          </a:p>
          <a:p>
            <a:pPr lvl="1"/>
            <a:r>
              <a:rPr lang="en-US" altLang="ar-IQ"/>
              <a:t>Third-degree burns are very serious and can even be life threatening. Call 911 immediately if you see signs of third-degree burns.</a:t>
            </a:r>
          </a:p>
          <a:p>
            <a:pPr lvl="1"/>
            <a:r>
              <a:rPr lang="en-US" altLang="ar-IQ"/>
              <a:t>For a particle in the eye, flush with water until the particle comes out. Never rub the eye. If the particle doesn’t come out, cover the eye and get medical attention.</a:t>
            </a:r>
          </a:p>
          <a:p>
            <a:pPr lvl="1"/>
            <a:r>
              <a:rPr lang="en-US" altLang="ar-IQ"/>
              <a:t>For inhalation of vapors or gases, get into fresh air right away.</a:t>
            </a:r>
          </a:p>
          <a:p>
            <a:pPr lvl="1"/>
            <a:r>
              <a:rPr lang="en-US" altLang="ar-IQ"/>
              <a:t>For heatstroke, call 911 immediately if you recognize symptoms </a:t>
            </a:r>
            <a:br>
              <a:rPr lang="en-US" altLang="ar-IQ"/>
            </a:br>
            <a:r>
              <a:rPr lang="en-US" altLang="ar-IQ"/>
              <a:t>of heatstroke. A person can die from heatstroke.</a:t>
            </a:r>
          </a:p>
        </p:txBody>
      </p:sp>
      <p:sp>
        <p:nvSpPr>
          <p:cNvPr id="60420" name="Slide Number Placeholder 1">
            <a:extLst>
              <a:ext uri="{FF2B5EF4-FFF2-40B4-BE49-F238E27FC236}">
                <a16:creationId xmlns:a16="http://schemas.microsoft.com/office/drawing/2014/main" xmlns="" id="{25BF1989-316C-46CE-A47C-E8EB0379441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05AE5A7C-CB61-4C2D-9EE7-C21186466A0E}"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11</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866866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xmlns="" id="{3AE06CA2-031B-4D26-AA1B-8F5CC2747C3E}"/>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xmlns="" id="{891CBE0C-29F9-4574-BEA3-190048EDC184}"/>
              </a:ext>
            </a:extLst>
          </p:cNvPr>
          <p:cNvSpPr>
            <a:spLocks noGrp="1" noChangeArrowheads="1"/>
          </p:cNvSpPr>
          <p:nvPr>
            <p:ph type="body" idx="1"/>
          </p:nvPr>
        </p:nvSpPr>
        <p:spPr>
          <a:noFill/>
        </p:spPr>
        <p:txBody>
          <a:bodyPr/>
          <a:lstStyle/>
          <a:p>
            <a:r>
              <a:rPr lang="en-US" altLang="ar-IQ" b="1"/>
              <a:t>Slide Show Notes</a:t>
            </a:r>
          </a:p>
          <a:p>
            <a:r>
              <a:rPr lang="en-US" altLang="ar-IQ"/>
              <a:t>Let’s review briefly now with a multiple choice exercise. Choose the best answer, </a:t>
            </a:r>
            <a:r>
              <a:rPr lang="en-US" altLang="ar-IQ" i="1"/>
              <a:t>a</a:t>
            </a:r>
            <a:r>
              <a:rPr lang="en-US" altLang="ar-IQ"/>
              <a:t> or </a:t>
            </a:r>
            <a:r>
              <a:rPr lang="en-US" altLang="ar-IQ" i="1"/>
              <a:t>b</a:t>
            </a:r>
            <a:r>
              <a:rPr lang="en-US" altLang="ar-IQ"/>
              <a:t>, to complete each statement on the screen. </a:t>
            </a:r>
          </a:p>
          <a:p>
            <a:pPr lvl="1"/>
            <a:r>
              <a:rPr lang="en-US" altLang="ar-IQ"/>
              <a:t>Third-degree burns are very serious and can even be life threatening. Call 911 immediately if you see signs of third-degree burns.</a:t>
            </a:r>
          </a:p>
          <a:p>
            <a:pPr lvl="1"/>
            <a:r>
              <a:rPr lang="en-US" altLang="ar-IQ"/>
              <a:t>For a particle in the eye, flush with water until the particle comes out. Never rub the eye. If the particle doesn’t come out, cover the eye and get medical attention.</a:t>
            </a:r>
          </a:p>
          <a:p>
            <a:pPr lvl="1"/>
            <a:r>
              <a:rPr lang="en-US" altLang="ar-IQ"/>
              <a:t>For inhalation of vapors or gases, get into fresh air right away.</a:t>
            </a:r>
          </a:p>
          <a:p>
            <a:pPr lvl="1"/>
            <a:r>
              <a:rPr lang="en-US" altLang="ar-IQ"/>
              <a:t>For heatstroke, call 911 immediately if you recognize symptoms </a:t>
            </a:r>
            <a:br>
              <a:rPr lang="en-US" altLang="ar-IQ"/>
            </a:br>
            <a:r>
              <a:rPr lang="en-US" altLang="ar-IQ"/>
              <a:t>of heatstroke. A person can die from heatstroke.</a:t>
            </a:r>
          </a:p>
        </p:txBody>
      </p:sp>
      <p:sp>
        <p:nvSpPr>
          <p:cNvPr id="60420" name="Slide Number Placeholder 1">
            <a:extLst>
              <a:ext uri="{FF2B5EF4-FFF2-40B4-BE49-F238E27FC236}">
                <a16:creationId xmlns:a16="http://schemas.microsoft.com/office/drawing/2014/main" xmlns="" id="{25BF1989-316C-46CE-A47C-E8EB0379441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05AE5A7C-CB61-4C2D-9EE7-C21186466A0E}"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12</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847242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xmlns="" id="{3AE06CA2-031B-4D26-AA1B-8F5CC2747C3E}"/>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xmlns="" id="{891CBE0C-29F9-4574-BEA3-190048EDC184}"/>
              </a:ext>
            </a:extLst>
          </p:cNvPr>
          <p:cNvSpPr>
            <a:spLocks noGrp="1" noChangeArrowheads="1"/>
          </p:cNvSpPr>
          <p:nvPr>
            <p:ph type="body" idx="1"/>
          </p:nvPr>
        </p:nvSpPr>
        <p:spPr>
          <a:noFill/>
        </p:spPr>
        <p:txBody>
          <a:bodyPr/>
          <a:lstStyle/>
          <a:p>
            <a:r>
              <a:rPr lang="en-US" altLang="ar-IQ" b="1"/>
              <a:t>Slide Show Notes</a:t>
            </a:r>
          </a:p>
          <a:p>
            <a:r>
              <a:rPr lang="en-US" altLang="ar-IQ"/>
              <a:t>Let’s review briefly now with a multiple choice exercise. Choose the best answer, </a:t>
            </a:r>
            <a:r>
              <a:rPr lang="en-US" altLang="ar-IQ" i="1"/>
              <a:t>a</a:t>
            </a:r>
            <a:r>
              <a:rPr lang="en-US" altLang="ar-IQ"/>
              <a:t> or </a:t>
            </a:r>
            <a:r>
              <a:rPr lang="en-US" altLang="ar-IQ" i="1"/>
              <a:t>b</a:t>
            </a:r>
            <a:r>
              <a:rPr lang="en-US" altLang="ar-IQ"/>
              <a:t>, to complete each statement on the screen. </a:t>
            </a:r>
          </a:p>
          <a:p>
            <a:pPr lvl="1"/>
            <a:r>
              <a:rPr lang="en-US" altLang="ar-IQ"/>
              <a:t>Third-degree burns are very serious and can even be life threatening. Call 911 immediately if you see signs of third-degree burns.</a:t>
            </a:r>
          </a:p>
          <a:p>
            <a:pPr lvl="1"/>
            <a:r>
              <a:rPr lang="en-US" altLang="ar-IQ"/>
              <a:t>For a particle in the eye, flush with water until the particle comes out. Never rub the eye. If the particle doesn’t come out, cover the eye and get medical attention.</a:t>
            </a:r>
          </a:p>
          <a:p>
            <a:pPr lvl="1"/>
            <a:r>
              <a:rPr lang="en-US" altLang="ar-IQ"/>
              <a:t>For inhalation of vapors or gases, get into fresh air right away.</a:t>
            </a:r>
          </a:p>
          <a:p>
            <a:pPr lvl="1"/>
            <a:r>
              <a:rPr lang="en-US" altLang="ar-IQ"/>
              <a:t>For heatstroke, call 911 immediately if you recognize symptoms </a:t>
            </a:r>
            <a:br>
              <a:rPr lang="en-US" altLang="ar-IQ"/>
            </a:br>
            <a:r>
              <a:rPr lang="en-US" altLang="ar-IQ"/>
              <a:t>of heatstroke. A person can die from heatstroke.</a:t>
            </a:r>
          </a:p>
        </p:txBody>
      </p:sp>
      <p:sp>
        <p:nvSpPr>
          <p:cNvPr id="60420" name="Slide Number Placeholder 1">
            <a:extLst>
              <a:ext uri="{FF2B5EF4-FFF2-40B4-BE49-F238E27FC236}">
                <a16:creationId xmlns:a16="http://schemas.microsoft.com/office/drawing/2014/main" xmlns="" id="{25BF1989-316C-46CE-A47C-E8EB0379441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05AE5A7C-CB61-4C2D-9EE7-C21186466A0E}"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13</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175354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xmlns="" id="{3AE06CA2-031B-4D26-AA1B-8F5CC2747C3E}"/>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xmlns="" id="{891CBE0C-29F9-4574-BEA3-190048EDC184}"/>
              </a:ext>
            </a:extLst>
          </p:cNvPr>
          <p:cNvSpPr>
            <a:spLocks noGrp="1" noChangeArrowheads="1"/>
          </p:cNvSpPr>
          <p:nvPr>
            <p:ph type="body" idx="1"/>
          </p:nvPr>
        </p:nvSpPr>
        <p:spPr>
          <a:noFill/>
        </p:spPr>
        <p:txBody>
          <a:bodyPr/>
          <a:lstStyle/>
          <a:p>
            <a:r>
              <a:rPr lang="en-US" altLang="ar-IQ" b="1"/>
              <a:t>Slide Show Notes</a:t>
            </a:r>
          </a:p>
          <a:p>
            <a:r>
              <a:rPr lang="en-US" altLang="ar-IQ"/>
              <a:t>Let’s review briefly now with a multiple choice exercise. Choose the best answer, </a:t>
            </a:r>
            <a:r>
              <a:rPr lang="en-US" altLang="ar-IQ" i="1"/>
              <a:t>a</a:t>
            </a:r>
            <a:r>
              <a:rPr lang="en-US" altLang="ar-IQ"/>
              <a:t> or </a:t>
            </a:r>
            <a:r>
              <a:rPr lang="en-US" altLang="ar-IQ" i="1"/>
              <a:t>b</a:t>
            </a:r>
            <a:r>
              <a:rPr lang="en-US" altLang="ar-IQ"/>
              <a:t>, to complete each statement on the screen. </a:t>
            </a:r>
          </a:p>
          <a:p>
            <a:pPr lvl="1"/>
            <a:r>
              <a:rPr lang="en-US" altLang="ar-IQ"/>
              <a:t>Third-degree burns are very serious and can even be life threatening. Call 911 immediately if you see signs of third-degree burns.</a:t>
            </a:r>
          </a:p>
          <a:p>
            <a:pPr lvl="1"/>
            <a:r>
              <a:rPr lang="en-US" altLang="ar-IQ"/>
              <a:t>For a particle in the eye, flush with water until the particle comes out. Never rub the eye. If the particle doesn’t come out, cover the eye and get medical attention.</a:t>
            </a:r>
          </a:p>
          <a:p>
            <a:pPr lvl="1"/>
            <a:r>
              <a:rPr lang="en-US" altLang="ar-IQ"/>
              <a:t>For inhalation of vapors or gases, get into fresh air right away.</a:t>
            </a:r>
          </a:p>
          <a:p>
            <a:pPr lvl="1"/>
            <a:r>
              <a:rPr lang="en-US" altLang="ar-IQ"/>
              <a:t>For heatstroke, call 911 immediately if you recognize symptoms </a:t>
            </a:r>
            <a:br>
              <a:rPr lang="en-US" altLang="ar-IQ"/>
            </a:br>
            <a:r>
              <a:rPr lang="en-US" altLang="ar-IQ"/>
              <a:t>of heatstroke. A person can die from heatstroke.</a:t>
            </a:r>
          </a:p>
        </p:txBody>
      </p:sp>
      <p:sp>
        <p:nvSpPr>
          <p:cNvPr id="60420" name="Slide Number Placeholder 1">
            <a:extLst>
              <a:ext uri="{FF2B5EF4-FFF2-40B4-BE49-F238E27FC236}">
                <a16:creationId xmlns:a16="http://schemas.microsoft.com/office/drawing/2014/main" xmlns="" id="{25BF1989-316C-46CE-A47C-E8EB0379441A}"/>
              </a:ext>
            </a:extLst>
          </p:cNvPr>
          <p:cNvSpPr>
            <a:spLocks noGrp="1"/>
          </p:cNvSpPr>
          <p:nvPr>
            <p:ph type="sldNum" sz="quarter" idx="5"/>
          </p:nvPr>
        </p:nvSpPr>
        <p:spPr>
          <a:noFill/>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defTabSz="922338" rtl="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2338" rtl="0" eaLnBrk="0" fontAlgn="base" latinLnBrk="0" hangingPunct="0">
              <a:lnSpc>
                <a:spcPct val="100000"/>
              </a:lnSpc>
              <a:spcBef>
                <a:spcPct val="0"/>
              </a:spcBef>
              <a:spcAft>
                <a:spcPct val="0"/>
              </a:spcAft>
              <a:buClrTx/>
              <a:buSzTx/>
              <a:buFontTx/>
              <a:buNone/>
              <a:tabLst/>
              <a:defRPr/>
            </a:pPr>
            <a:fld id="{05AE5A7C-CB61-4C2D-9EE7-C21186466A0E}" type="slidenum">
              <a:rPr kumimoji="0" lang="en-US" altLang="ar-IQ"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2338" rtl="0" eaLnBrk="0" fontAlgn="base" latinLnBrk="0" hangingPunct="0">
                <a:lnSpc>
                  <a:spcPct val="100000"/>
                </a:lnSpc>
                <a:spcBef>
                  <a:spcPct val="0"/>
                </a:spcBef>
                <a:spcAft>
                  <a:spcPct val="0"/>
                </a:spcAft>
                <a:buClrTx/>
                <a:buSzTx/>
                <a:buFontTx/>
                <a:buNone/>
                <a:tabLst/>
                <a:defRPr/>
              </a:pPr>
              <a:t>14</a:t>
            </a:fld>
            <a:endParaRPr kumimoji="0" lang="en-US" altLang="ar-IQ"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73948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DD476FEE-16F4-4810-AB15-335733E91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3">
            <a:extLst>
              <a:ext uri="{FF2B5EF4-FFF2-40B4-BE49-F238E27FC236}">
                <a16:creationId xmlns:a16="http://schemas.microsoft.com/office/drawing/2014/main" xmlns="" id="{90643ACE-9921-455C-B200-3B60BCA52EF8}"/>
              </a:ext>
            </a:extLst>
          </p:cNvPr>
          <p:cNvSpPr>
            <a:spLocks noChangeShapeType="1"/>
          </p:cNvSpPr>
          <p:nvPr/>
        </p:nvSpPr>
        <p:spPr bwMode="auto">
          <a:xfrm>
            <a:off x="812800" y="2209800"/>
            <a:ext cx="10668000"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sz="1800"/>
          </a:p>
        </p:txBody>
      </p:sp>
      <p:pic>
        <p:nvPicPr>
          <p:cNvPr id="6" name="Picture 6" descr="BLR Logo">
            <a:extLst>
              <a:ext uri="{FF2B5EF4-FFF2-40B4-BE49-F238E27FC236}">
                <a16:creationId xmlns:a16="http://schemas.microsoft.com/office/drawing/2014/main" xmlns="" id="{087C6A67-F15E-4563-B534-4EA7426E7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1" y="6145213"/>
            <a:ext cx="17801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7060" name="Rectangle 4"/>
          <p:cNvSpPr>
            <a:spLocks noGrp="1" noChangeArrowheads="1"/>
          </p:cNvSpPr>
          <p:nvPr>
            <p:ph type="ctrTitle"/>
          </p:nvPr>
        </p:nvSpPr>
        <p:spPr>
          <a:xfrm>
            <a:off x="812800" y="457200"/>
            <a:ext cx="10668000" cy="1600200"/>
          </a:xfrm>
        </p:spPr>
        <p:txBody>
          <a:bodyPr/>
          <a:lstStyle>
            <a:lvl1pPr algn="ctr">
              <a:defRPr/>
            </a:lvl1pPr>
          </a:lstStyle>
          <a:p>
            <a:pPr lvl="0"/>
            <a:r>
              <a:rPr lang="en-US" noProof="0"/>
              <a:t>Click to edit Master title style</a:t>
            </a:r>
          </a:p>
        </p:txBody>
      </p:sp>
      <p:sp>
        <p:nvSpPr>
          <p:cNvPr id="557061" name="Rectangle 5"/>
          <p:cNvSpPr>
            <a:spLocks noGrp="1" noChangeArrowheads="1"/>
          </p:cNvSpPr>
          <p:nvPr>
            <p:ph type="subTitle" idx="1"/>
          </p:nvPr>
        </p:nvSpPr>
        <p:spPr>
          <a:xfrm>
            <a:off x="1828800" y="2286000"/>
            <a:ext cx="8534400" cy="533400"/>
          </a:xfrm>
        </p:spPr>
        <p:txBody>
          <a:bodyPr/>
          <a:lstStyle>
            <a:lvl1pPr algn="ctr">
              <a:defRPr/>
            </a:lvl1pPr>
          </a:lstStyle>
          <a:p>
            <a:pPr lvl="0"/>
            <a:r>
              <a:rPr lang="en-US" noProof="0"/>
              <a:t>Click to edit Master subtitle style</a:t>
            </a:r>
          </a:p>
        </p:txBody>
      </p:sp>
    </p:spTree>
    <p:extLst>
      <p:ext uri="{BB962C8B-B14F-4D97-AF65-F5344CB8AC3E}">
        <p14:creationId xmlns:p14="http://schemas.microsoft.com/office/powerpoint/2010/main" val="1072349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381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762000"/>
            <a:ext cx="25146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22400" y="762000"/>
            <a:ext cx="7340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256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a:extLst>
              <a:ext uri="{FF2B5EF4-FFF2-40B4-BE49-F238E27FC236}">
                <a16:creationId xmlns:a16="http://schemas.microsoft.com/office/drawing/2014/main" xmlns="" id="{2F1763F6-F008-4F51-9B75-B18674BEC8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xmlns="" id="{16703BD0-28B6-4313-895D-85B7D76DC4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xmlns="" id="{10EFA57A-8BDF-4B25-8C8B-91B53C108072}"/>
              </a:ext>
            </a:extLst>
          </p:cNvPr>
          <p:cNvSpPr>
            <a:spLocks noGrp="1" noChangeArrowheads="1"/>
          </p:cNvSpPr>
          <p:nvPr>
            <p:ph type="sldNum" sz="quarter" idx="12"/>
          </p:nvPr>
        </p:nvSpPr>
        <p:spPr>
          <a:ln/>
        </p:spPr>
        <p:txBody>
          <a:bodyPr/>
          <a:lstStyle>
            <a:lvl1pPr>
              <a:defRPr/>
            </a:lvl1pPr>
          </a:lstStyle>
          <a:p>
            <a:fld id="{DB138449-ABFB-4652-B657-7178D59CBD08}" type="slidenum">
              <a:rPr lang="en-US" altLang="ar-IQ"/>
              <a:pPr/>
              <a:t>‹#›</a:t>
            </a:fld>
            <a:endParaRPr lang="en-US" altLang="ar-IQ"/>
          </a:p>
        </p:txBody>
      </p:sp>
    </p:spTree>
    <p:extLst>
      <p:ext uri="{BB962C8B-B14F-4D97-AF65-F5344CB8AC3E}">
        <p14:creationId xmlns:p14="http://schemas.microsoft.com/office/powerpoint/2010/main" val="2642349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xmlns="" id="{71593D07-CB82-4B95-A1E2-456367F6463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xmlns="" id="{D49DD388-A8AE-48FD-87C6-224773C3C6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xmlns="" id="{443FFD2E-34A7-4E5E-BBFF-E9BD8B0A3B87}"/>
              </a:ext>
            </a:extLst>
          </p:cNvPr>
          <p:cNvSpPr>
            <a:spLocks noGrp="1" noChangeArrowheads="1"/>
          </p:cNvSpPr>
          <p:nvPr>
            <p:ph type="sldNum" sz="quarter" idx="12"/>
          </p:nvPr>
        </p:nvSpPr>
        <p:spPr>
          <a:ln/>
        </p:spPr>
        <p:txBody>
          <a:bodyPr/>
          <a:lstStyle>
            <a:lvl1pPr>
              <a:defRPr/>
            </a:lvl1pPr>
          </a:lstStyle>
          <a:p>
            <a:fld id="{E7B2A090-418C-472D-B424-A0AFE9A743FB}" type="slidenum">
              <a:rPr lang="en-US" altLang="ar-IQ"/>
              <a:pPr/>
              <a:t>‹#›</a:t>
            </a:fld>
            <a:endParaRPr lang="en-US" altLang="ar-IQ"/>
          </a:p>
        </p:txBody>
      </p:sp>
    </p:spTree>
    <p:extLst>
      <p:ext uri="{BB962C8B-B14F-4D97-AF65-F5344CB8AC3E}">
        <p14:creationId xmlns:p14="http://schemas.microsoft.com/office/powerpoint/2010/main" val="4003029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xmlns="" id="{085E608A-B71A-4C18-9DBA-AEB645FF4C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xmlns="" id="{FA902642-52B5-43CD-AF11-357E975363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xmlns="" id="{B84DC04F-EC8E-41B5-863B-95D9D0428266}"/>
              </a:ext>
            </a:extLst>
          </p:cNvPr>
          <p:cNvSpPr>
            <a:spLocks noGrp="1" noChangeArrowheads="1"/>
          </p:cNvSpPr>
          <p:nvPr>
            <p:ph type="sldNum" sz="quarter" idx="12"/>
          </p:nvPr>
        </p:nvSpPr>
        <p:spPr>
          <a:ln/>
        </p:spPr>
        <p:txBody>
          <a:bodyPr/>
          <a:lstStyle>
            <a:lvl1pPr>
              <a:defRPr/>
            </a:lvl1pPr>
          </a:lstStyle>
          <a:p>
            <a:fld id="{64A09BC3-D02E-4ADA-B940-2DAECB5E4AE0}" type="slidenum">
              <a:rPr lang="en-US" altLang="ar-IQ"/>
              <a:pPr/>
              <a:t>‹#›</a:t>
            </a:fld>
            <a:endParaRPr lang="en-US" altLang="ar-IQ"/>
          </a:p>
        </p:txBody>
      </p:sp>
    </p:spTree>
    <p:extLst>
      <p:ext uri="{BB962C8B-B14F-4D97-AF65-F5344CB8AC3E}">
        <p14:creationId xmlns:p14="http://schemas.microsoft.com/office/powerpoint/2010/main" val="647995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xmlns="" id="{DD0A4235-AEC5-48A2-A7B8-856CE9FD92C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xmlns="" id="{D38D1820-83E1-4F60-914A-E41FE2DFB8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xmlns="" id="{21A658D2-08C1-48CF-AFFD-2B14120C090A}"/>
              </a:ext>
            </a:extLst>
          </p:cNvPr>
          <p:cNvSpPr>
            <a:spLocks noGrp="1" noChangeArrowheads="1"/>
          </p:cNvSpPr>
          <p:nvPr>
            <p:ph type="sldNum" sz="quarter" idx="12"/>
          </p:nvPr>
        </p:nvSpPr>
        <p:spPr>
          <a:ln/>
        </p:spPr>
        <p:txBody>
          <a:bodyPr/>
          <a:lstStyle>
            <a:lvl1pPr>
              <a:defRPr/>
            </a:lvl1pPr>
          </a:lstStyle>
          <a:p>
            <a:fld id="{21D1779D-AEAE-41AF-9F85-1DC1D4D5752E}" type="slidenum">
              <a:rPr lang="en-US" altLang="ar-IQ"/>
              <a:pPr/>
              <a:t>‹#›</a:t>
            </a:fld>
            <a:endParaRPr lang="en-US" altLang="ar-IQ"/>
          </a:p>
        </p:txBody>
      </p:sp>
    </p:spTree>
    <p:extLst>
      <p:ext uri="{BB962C8B-B14F-4D97-AF65-F5344CB8AC3E}">
        <p14:creationId xmlns:p14="http://schemas.microsoft.com/office/powerpoint/2010/main" val="2769475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xmlns="" id="{E31DCCA0-4F90-4577-8E9B-1BF27A51A6F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xmlns="" id="{BF1EB4A3-B6F6-4E9E-80AA-98E09DACD0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
            <a:extLst>
              <a:ext uri="{FF2B5EF4-FFF2-40B4-BE49-F238E27FC236}">
                <a16:creationId xmlns:a16="http://schemas.microsoft.com/office/drawing/2014/main" xmlns="" id="{98058049-C922-4DAC-8023-DA238155F9E3}"/>
              </a:ext>
            </a:extLst>
          </p:cNvPr>
          <p:cNvSpPr>
            <a:spLocks noGrp="1" noChangeArrowheads="1"/>
          </p:cNvSpPr>
          <p:nvPr>
            <p:ph type="sldNum" sz="quarter" idx="12"/>
          </p:nvPr>
        </p:nvSpPr>
        <p:spPr>
          <a:ln/>
        </p:spPr>
        <p:txBody>
          <a:bodyPr/>
          <a:lstStyle>
            <a:lvl1pPr>
              <a:defRPr/>
            </a:lvl1pPr>
          </a:lstStyle>
          <a:p>
            <a:fld id="{80DE9663-5D0D-42B8-8CDF-E243C2CF1864}" type="slidenum">
              <a:rPr lang="en-US" altLang="ar-IQ"/>
              <a:pPr/>
              <a:t>‹#›</a:t>
            </a:fld>
            <a:endParaRPr lang="en-US" altLang="ar-IQ"/>
          </a:p>
        </p:txBody>
      </p:sp>
    </p:spTree>
    <p:extLst>
      <p:ext uri="{BB962C8B-B14F-4D97-AF65-F5344CB8AC3E}">
        <p14:creationId xmlns:p14="http://schemas.microsoft.com/office/powerpoint/2010/main" val="2890680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xmlns="" id="{2C4F44CB-701C-4199-9511-C150050F558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xmlns="" id="{76BA60DD-2EFA-450E-A4F0-19AF7E78BC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xmlns="" id="{E5522DF2-6D0D-498A-B4B5-4B2D0BABBC99}"/>
              </a:ext>
            </a:extLst>
          </p:cNvPr>
          <p:cNvSpPr>
            <a:spLocks noGrp="1" noChangeArrowheads="1"/>
          </p:cNvSpPr>
          <p:nvPr>
            <p:ph type="sldNum" sz="quarter" idx="12"/>
          </p:nvPr>
        </p:nvSpPr>
        <p:spPr>
          <a:ln/>
        </p:spPr>
        <p:txBody>
          <a:bodyPr/>
          <a:lstStyle>
            <a:lvl1pPr>
              <a:defRPr/>
            </a:lvl1pPr>
          </a:lstStyle>
          <a:p>
            <a:fld id="{19CCFD00-BE41-4D65-89E7-D2D2DA2DB56D}" type="slidenum">
              <a:rPr lang="en-US" altLang="ar-IQ"/>
              <a:pPr/>
              <a:t>‹#›</a:t>
            </a:fld>
            <a:endParaRPr lang="en-US" altLang="ar-IQ"/>
          </a:p>
        </p:txBody>
      </p:sp>
    </p:spTree>
    <p:extLst>
      <p:ext uri="{BB962C8B-B14F-4D97-AF65-F5344CB8AC3E}">
        <p14:creationId xmlns:p14="http://schemas.microsoft.com/office/powerpoint/2010/main" val="1155248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A92CC338-1F5B-4E08-AB64-859583BF6D1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xmlns="" id="{C3D3BB4E-ADF4-4B03-A898-85C2C695A0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xmlns="" id="{D8B60FAD-AC4A-4BCE-AA72-61893A895D11}"/>
              </a:ext>
            </a:extLst>
          </p:cNvPr>
          <p:cNvSpPr>
            <a:spLocks noGrp="1" noChangeArrowheads="1"/>
          </p:cNvSpPr>
          <p:nvPr>
            <p:ph type="sldNum" sz="quarter" idx="12"/>
          </p:nvPr>
        </p:nvSpPr>
        <p:spPr>
          <a:ln/>
        </p:spPr>
        <p:txBody>
          <a:bodyPr/>
          <a:lstStyle>
            <a:lvl1pPr>
              <a:defRPr/>
            </a:lvl1pPr>
          </a:lstStyle>
          <a:p>
            <a:fld id="{77E65C91-6B85-4FDA-A94F-A8E2B119CE6A}" type="slidenum">
              <a:rPr lang="en-US" altLang="ar-IQ"/>
              <a:pPr/>
              <a:t>‹#›</a:t>
            </a:fld>
            <a:endParaRPr lang="en-US" altLang="ar-IQ"/>
          </a:p>
        </p:txBody>
      </p:sp>
    </p:spTree>
    <p:extLst>
      <p:ext uri="{BB962C8B-B14F-4D97-AF65-F5344CB8AC3E}">
        <p14:creationId xmlns:p14="http://schemas.microsoft.com/office/powerpoint/2010/main" val="3354281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xmlns="" id="{FD456B65-6C4B-4EF0-9E41-AED15F2C27A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xmlns="" id="{07F3E3D6-112F-4A87-A9CA-F772B3BFC6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xmlns="" id="{1C94ED51-C80B-4D34-8DBA-697DC9F95803}"/>
              </a:ext>
            </a:extLst>
          </p:cNvPr>
          <p:cNvSpPr>
            <a:spLocks noGrp="1" noChangeArrowheads="1"/>
          </p:cNvSpPr>
          <p:nvPr>
            <p:ph type="sldNum" sz="quarter" idx="12"/>
          </p:nvPr>
        </p:nvSpPr>
        <p:spPr>
          <a:ln/>
        </p:spPr>
        <p:txBody>
          <a:bodyPr/>
          <a:lstStyle>
            <a:lvl1pPr>
              <a:defRPr/>
            </a:lvl1pPr>
          </a:lstStyle>
          <a:p>
            <a:fld id="{EA2CCDBD-151F-4875-8A48-C1460A10472B}" type="slidenum">
              <a:rPr lang="en-US" altLang="ar-IQ"/>
              <a:pPr/>
              <a:t>‹#›</a:t>
            </a:fld>
            <a:endParaRPr lang="en-US" altLang="ar-IQ"/>
          </a:p>
        </p:txBody>
      </p:sp>
    </p:spTree>
    <p:extLst>
      <p:ext uri="{BB962C8B-B14F-4D97-AF65-F5344CB8AC3E}">
        <p14:creationId xmlns:p14="http://schemas.microsoft.com/office/powerpoint/2010/main" val="864141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8374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xmlns="" id="{62C97CC2-6E07-4F2E-845C-69D5C864F59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xmlns="" id="{652E62A8-2817-44DD-9A49-8BB92FB659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xmlns="" id="{DED5B330-389D-477F-83CE-7964CBBA1FA3}"/>
              </a:ext>
            </a:extLst>
          </p:cNvPr>
          <p:cNvSpPr>
            <a:spLocks noGrp="1" noChangeArrowheads="1"/>
          </p:cNvSpPr>
          <p:nvPr>
            <p:ph type="sldNum" sz="quarter" idx="12"/>
          </p:nvPr>
        </p:nvSpPr>
        <p:spPr>
          <a:ln/>
        </p:spPr>
        <p:txBody>
          <a:bodyPr/>
          <a:lstStyle>
            <a:lvl1pPr>
              <a:defRPr/>
            </a:lvl1pPr>
          </a:lstStyle>
          <a:p>
            <a:fld id="{4DD01794-5D97-4F4B-92ED-9FD536777F4E}" type="slidenum">
              <a:rPr lang="en-US" altLang="ar-IQ"/>
              <a:pPr/>
              <a:t>‹#›</a:t>
            </a:fld>
            <a:endParaRPr lang="en-US" altLang="ar-IQ"/>
          </a:p>
        </p:txBody>
      </p:sp>
    </p:spTree>
    <p:extLst>
      <p:ext uri="{BB962C8B-B14F-4D97-AF65-F5344CB8AC3E}">
        <p14:creationId xmlns:p14="http://schemas.microsoft.com/office/powerpoint/2010/main" val="647643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xmlns="" id="{3BBC0BAA-8D08-4975-A207-1A63E9E9F1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xmlns="" id="{167FEFEC-3ABB-4B05-9A72-71295EE058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xmlns="" id="{20B35DF9-9763-44E5-9A74-028A5A4182B0}"/>
              </a:ext>
            </a:extLst>
          </p:cNvPr>
          <p:cNvSpPr>
            <a:spLocks noGrp="1" noChangeArrowheads="1"/>
          </p:cNvSpPr>
          <p:nvPr>
            <p:ph type="sldNum" sz="quarter" idx="12"/>
          </p:nvPr>
        </p:nvSpPr>
        <p:spPr>
          <a:ln/>
        </p:spPr>
        <p:txBody>
          <a:bodyPr/>
          <a:lstStyle>
            <a:lvl1pPr>
              <a:defRPr/>
            </a:lvl1pPr>
          </a:lstStyle>
          <a:p>
            <a:fld id="{464FB85C-CBF5-44C1-84E0-2DBA294D6768}" type="slidenum">
              <a:rPr lang="en-US" altLang="ar-IQ"/>
              <a:pPr/>
              <a:t>‹#›</a:t>
            </a:fld>
            <a:endParaRPr lang="en-US" altLang="ar-IQ"/>
          </a:p>
        </p:txBody>
      </p:sp>
    </p:spTree>
    <p:extLst>
      <p:ext uri="{BB962C8B-B14F-4D97-AF65-F5344CB8AC3E}">
        <p14:creationId xmlns:p14="http://schemas.microsoft.com/office/powerpoint/2010/main" val="2466387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77839"/>
            <a:ext cx="2743200" cy="5648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77839"/>
            <a:ext cx="8026400" cy="5648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xmlns="" id="{2DFE1AF7-AD86-435E-A1BD-CB6F60C5B7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xmlns="" id="{7F438AAE-1B21-4126-BC89-75E768773B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xmlns="" id="{9FC3936B-D7D1-4C31-8A4C-1B12A304CDBF}"/>
              </a:ext>
            </a:extLst>
          </p:cNvPr>
          <p:cNvSpPr>
            <a:spLocks noGrp="1" noChangeArrowheads="1"/>
          </p:cNvSpPr>
          <p:nvPr>
            <p:ph type="sldNum" sz="quarter" idx="12"/>
          </p:nvPr>
        </p:nvSpPr>
        <p:spPr>
          <a:ln/>
        </p:spPr>
        <p:txBody>
          <a:bodyPr/>
          <a:lstStyle>
            <a:lvl1pPr>
              <a:defRPr/>
            </a:lvl1pPr>
          </a:lstStyle>
          <a:p>
            <a:fld id="{90FBEE48-1605-4CA8-8238-FB005ECC6169}" type="slidenum">
              <a:rPr lang="en-US" altLang="ar-IQ"/>
              <a:pPr/>
              <a:t>‹#›</a:t>
            </a:fld>
            <a:endParaRPr lang="en-US" altLang="ar-IQ"/>
          </a:p>
        </p:txBody>
      </p:sp>
    </p:spTree>
    <p:extLst>
      <p:ext uri="{BB962C8B-B14F-4D97-AF65-F5344CB8AC3E}">
        <p14:creationId xmlns:p14="http://schemas.microsoft.com/office/powerpoint/2010/main" val="2892345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778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Rectangle 2">
            <a:extLst>
              <a:ext uri="{FF2B5EF4-FFF2-40B4-BE49-F238E27FC236}">
                <a16:creationId xmlns:a16="http://schemas.microsoft.com/office/drawing/2014/main" xmlns="" id="{54F54882-385F-46F8-A9BF-7670B7F88E6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xmlns="" id="{B5E1D648-140A-4EA4-81C7-B48D936EC0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xmlns="" id="{32FDA0DB-10E2-4AE6-B3B1-29BB46879335}"/>
              </a:ext>
            </a:extLst>
          </p:cNvPr>
          <p:cNvSpPr>
            <a:spLocks noGrp="1" noChangeArrowheads="1"/>
          </p:cNvSpPr>
          <p:nvPr>
            <p:ph type="sldNum" sz="quarter" idx="12"/>
          </p:nvPr>
        </p:nvSpPr>
        <p:spPr>
          <a:ln/>
        </p:spPr>
        <p:txBody>
          <a:bodyPr/>
          <a:lstStyle>
            <a:lvl1pPr>
              <a:defRPr/>
            </a:lvl1pPr>
          </a:lstStyle>
          <a:p>
            <a:fld id="{EB989B3D-5997-4788-8509-ADF1804D2019}" type="slidenum">
              <a:rPr lang="en-US" altLang="ar-IQ"/>
              <a:pPr/>
              <a:t>‹#›</a:t>
            </a:fld>
            <a:endParaRPr lang="en-US" altLang="ar-IQ"/>
          </a:p>
        </p:txBody>
      </p:sp>
    </p:spTree>
    <p:extLst>
      <p:ext uri="{BB962C8B-B14F-4D97-AF65-F5344CB8AC3E}">
        <p14:creationId xmlns:p14="http://schemas.microsoft.com/office/powerpoint/2010/main" val="2131812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4778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xmlns="" id="{2F97211E-6F11-4404-8D5D-78A82627482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xmlns="" id="{ED93E5CF-5AA7-4050-9FC5-4B87D795C1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
            <a:extLst>
              <a:ext uri="{FF2B5EF4-FFF2-40B4-BE49-F238E27FC236}">
                <a16:creationId xmlns:a16="http://schemas.microsoft.com/office/drawing/2014/main" xmlns="" id="{7794B1A9-63BC-422E-9D8B-1862FC1C4853}"/>
              </a:ext>
            </a:extLst>
          </p:cNvPr>
          <p:cNvSpPr>
            <a:spLocks noGrp="1" noChangeArrowheads="1"/>
          </p:cNvSpPr>
          <p:nvPr>
            <p:ph type="sldNum" sz="quarter" idx="12"/>
          </p:nvPr>
        </p:nvSpPr>
        <p:spPr>
          <a:ln/>
        </p:spPr>
        <p:txBody>
          <a:bodyPr/>
          <a:lstStyle>
            <a:lvl1pPr>
              <a:defRPr/>
            </a:lvl1pPr>
          </a:lstStyle>
          <a:p>
            <a:fld id="{DA3CBF62-D3A2-4281-98E2-3F626FA9A309}" type="slidenum">
              <a:rPr lang="en-US" altLang="ar-IQ"/>
              <a:pPr/>
              <a:t>‹#›</a:t>
            </a:fld>
            <a:endParaRPr lang="en-US" altLang="ar-IQ"/>
          </a:p>
        </p:txBody>
      </p:sp>
    </p:spTree>
    <p:extLst>
      <p:ext uri="{BB962C8B-B14F-4D97-AF65-F5344CB8AC3E}">
        <p14:creationId xmlns:p14="http://schemas.microsoft.com/office/powerpoint/2010/main" val="3993274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a:extLst>
              <a:ext uri="{FF2B5EF4-FFF2-40B4-BE49-F238E27FC236}">
                <a16:creationId xmlns:a16="http://schemas.microsoft.com/office/drawing/2014/main" xmlns="" id="{60790ECD-FB65-4308-8B2C-D7A09B6D34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xmlns="" id="{1B8732D2-BB1A-469F-8114-5256AFDB45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xmlns="" id="{0AF78DD9-E987-414F-9D2D-5D95EA0BEDBC}"/>
              </a:ext>
            </a:extLst>
          </p:cNvPr>
          <p:cNvSpPr>
            <a:spLocks noGrp="1" noChangeArrowheads="1"/>
          </p:cNvSpPr>
          <p:nvPr>
            <p:ph type="sldNum" sz="quarter" idx="12"/>
          </p:nvPr>
        </p:nvSpPr>
        <p:spPr>
          <a:ln/>
        </p:spPr>
        <p:txBody>
          <a:bodyPr/>
          <a:lstStyle>
            <a:lvl1pPr>
              <a:defRPr/>
            </a:lvl1pPr>
          </a:lstStyle>
          <a:p>
            <a:fld id="{F9095F47-2BFC-4183-AEDD-6C90272B60F2}" type="slidenum">
              <a:rPr lang="en-US" altLang="ar-IQ"/>
              <a:pPr/>
              <a:t>‹#›</a:t>
            </a:fld>
            <a:endParaRPr lang="en-US" altLang="ar-IQ"/>
          </a:p>
        </p:txBody>
      </p:sp>
    </p:spTree>
    <p:extLst>
      <p:ext uri="{BB962C8B-B14F-4D97-AF65-F5344CB8AC3E}">
        <p14:creationId xmlns:p14="http://schemas.microsoft.com/office/powerpoint/2010/main" val="1663944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xmlns="" id="{A9382B63-70D3-48EC-AF67-D668B4F67D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xmlns="" id="{FD6634E7-D89A-4B57-BE17-F63F8D629F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xmlns="" id="{618E00BB-B738-40BA-AF2B-46EC163844BB}"/>
              </a:ext>
            </a:extLst>
          </p:cNvPr>
          <p:cNvSpPr>
            <a:spLocks noGrp="1" noChangeArrowheads="1"/>
          </p:cNvSpPr>
          <p:nvPr>
            <p:ph type="sldNum" sz="quarter" idx="12"/>
          </p:nvPr>
        </p:nvSpPr>
        <p:spPr>
          <a:ln/>
        </p:spPr>
        <p:txBody>
          <a:bodyPr/>
          <a:lstStyle>
            <a:lvl1pPr>
              <a:defRPr/>
            </a:lvl1pPr>
          </a:lstStyle>
          <a:p>
            <a:fld id="{9C97691A-50FB-4B2C-9372-15B7AC208EAB}" type="slidenum">
              <a:rPr lang="en-US" altLang="ar-IQ"/>
              <a:pPr/>
              <a:t>‹#›</a:t>
            </a:fld>
            <a:endParaRPr lang="en-US" altLang="ar-IQ"/>
          </a:p>
        </p:txBody>
      </p:sp>
    </p:spTree>
    <p:extLst>
      <p:ext uri="{BB962C8B-B14F-4D97-AF65-F5344CB8AC3E}">
        <p14:creationId xmlns:p14="http://schemas.microsoft.com/office/powerpoint/2010/main" val="3663941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xmlns="" id="{A6C41CBF-D4B4-4E29-8E14-43AEC8BB5B5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xmlns="" id="{D6F056B8-CFFC-441D-88F1-8F494DC012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xmlns="" id="{052BB4D5-2663-40D2-B9AB-FE6518AE5259}"/>
              </a:ext>
            </a:extLst>
          </p:cNvPr>
          <p:cNvSpPr>
            <a:spLocks noGrp="1" noChangeArrowheads="1"/>
          </p:cNvSpPr>
          <p:nvPr>
            <p:ph type="sldNum" sz="quarter" idx="12"/>
          </p:nvPr>
        </p:nvSpPr>
        <p:spPr>
          <a:ln/>
        </p:spPr>
        <p:txBody>
          <a:bodyPr/>
          <a:lstStyle>
            <a:lvl1pPr>
              <a:defRPr/>
            </a:lvl1pPr>
          </a:lstStyle>
          <a:p>
            <a:fld id="{41AD97DF-46AA-4455-98E9-78434EB1CE01}" type="slidenum">
              <a:rPr lang="en-US" altLang="ar-IQ"/>
              <a:pPr/>
              <a:t>‹#›</a:t>
            </a:fld>
            <a:endParaRPr lang="en-US" altLang="ar-IQ"/>
          </a:p>
        </p:txBody>
      </p:sp>
    </p:spTree>
    <p:extLst>
      <p:ext uri="{BB962C8B-B14F-4D97-AF65-F5344CB8AC3E}">
        <p14:creationId xmlns:p14="http://schemas.microsoft.com/office/powerpoint/2010/main" val="1075538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xmlns="" id="{4F100011-199C-439E-B6BE-83FB7D55056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xmlns="" id="{D46BA1B0-F44B-4135-BBDC-FC6E03249B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xmlns="" id="{45662F9C-87B4-4DB5-93E5-824E0908CD5D}"/>
              </a:ext>
            </a:extLst>
          </p:cNvPr>
          <p:cNvSpPr>
            <a:spLocks noGrp="1" noChangeArrowheads="1"/>
          </p:cNvSpPr>
          <p:nvPr>
            <p:ph type="sldNum" sz="quarter" idx="12"/>
          </p:nvPr>
        </p:nvSpPr>
        <p:spPr>
          <a:ln/>
        </p:spPr>
        <p:txBody>
          <a:bodyPr/>
          <a:lstStyle>
            <a:lvl1pPr>
              <a:defRPr/>
            </a:lvl1pPr>
          </a:lstStyle>
          <a:p>
            <a:fld id="{F92641B3-E60D-4881-9FAD-FB09307A2F69}" type="slidenum">
              <a:rPr lang="en-US" altLang="ar-IQ"/>
              <a:pPr/>
              <a:t>‹#›</a:t>
            </a:fld>
            <a:endParaRPr lang="en-US" altLang="ar-IQ"/>
          </a:p>
        </p:txBody>
      </p:sp>
    </p:spTree>
    <p:extLst>
      <p:ext uri="{BB962C8B-B14F-4D97-AF65-F5344CB8AC3E}">
        <p14:creationId xmlns:p14="http://schemas.microsoft.com/office/powerpoint/2010/main" val="352464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xmlns="" id="{E8C0154D-26EF-4FBF-B9CB-B3CD935EE7A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xmlns="" id="{E7E94666-3C2C-419C-A46F-66D7730D35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
            <a:extLst>
              <a:ext uri="{FF2B5EF4-FFF2-40B4-BE49-F238E27FC236}">
                <a16:creationId xmlns:a16="http://schemas.microsoft.com/office/drawing/2014/main" xmlns="" id="{B5A3EC05-A6E1-449C-80BF-B8723889C3DB}"/>
              </a:ext>
            </a:extLst>
          </p:cNvPr>
          <p:cNvSpPr>
            <a:spLocks noGrp="1" noChangeArrowheads="1"/>
          </p:cNvSpPr>
          <p:nvPr>
            <p:ph type="sldNum" sz="quarter" idx="12"/>
          </p:nvPr>
        </p:nvSpPr>
        <p:spPr>
          <a:ln/>
        </p:spPr>
        <p:txBody>
          <a:bodyPr/>
          <a:lstStyle>
            <a:lvl1pPr>
              <a:defRPr/>
            </a:lvl1pPr>
          </a:lstStyle>
          <a:p>
            <a:fld id="{27A90152-8228-4850-9325-2084DB8679F8}" type="slidenum">
              <a:rPr lang="en-US" altLang="ar-IQ"/>
              <a:pPr/>
              <a:t>‹#›</a:t>
            </a:fld>
            <a:endParaRPr lang="en-US" altLang="ar-IQ"/>
          </a:p>
        </p:txBody>
      </p:sp>
    </p:spTree>
    <p:extLst>
      <p:ext uri="{BB962C8B-B14F-4D97-AF65-F5344CB8AC3E}">
        <p14:creationId xmlns:p14="http://schemas.microsoft.com/office/powerpoint/2010/main" val="1403350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00864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xmlns="" id="{B7A4C32D-1F15-46C1-875C-F9BE73D512B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xmlns="" id="{84A25F5A-DD5E-4124-9D1E-64027E0D23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xmlns="" id="{2E210751-D750-4B77-98C6-21B69068E9F2}"/>
              </a:ext>
            </a:extLst>
          </p:cNvPr>
          <p:cNvSpPr>
            <a:spLocks noGrp="1" noChangeArrowheads="1"/>
          </p:cNvSpPr>
          <p:nvPr>
            <p:ph type="sldNum" sz="quarter" idx="12"/>
          </p:nvPr>
        </p:nvSpPr>
        <p:spPr>
          <a:ln/>
        </p:spPr>
        <p:txBody>
          <a:bodyPr/>
          <a:lstStyle>
            <a:lvl1pPr>
              <a:defRPr/>
            </a:lvl1pPr>
          </a:lstStyle>
          <a:p>
            <a:fld id="{65B03437-28A5-4CB4-A778-2193833C1AEA}" type="slidenum">
              <a:rPr lang="en-US" altLang="ar-IQ"/>
              <a:pPr/>
              <a:t>‹#›</a:t>
            </a:fld>
            <a:endParaRPr lang="en-US" altLang="ar-IQ"/>
          </a:p>
        </p:txBody>
      </p:sp>
    </p:spTree>
    <p:extLst>
      <p:ext uri="{BB962C8B-B14F-4D97-AF65-F5344CB8AC3E}">
        <p14:creationId xmlns:p14="http://schemas.microsoft.com/office/powerpoint/2010/main" val="2895604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64EE8112-A3D4-4117-A8EF-F72110803D8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xmlns="" id="{C21A2962-52BA-4ACA-A099-5D2D92FF1A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xmlns="" id="{6EEE5F27-0A87-4040-9F87-F4514F5080FB}"/>
              </a:ext>
            </a:extLst>
          </p:cNvPr>
          <p:cNvSpPr>
            <a:spLocks noGrp="1" noChangeArrowheads="1"/>
          </p:cNvSpPr>
          <p:nvPr>
            <p:ph type="sldNum" sz="quarter" idx="12"/>
          </p:nvPr>
        </p:nvSpPr>
        <p:spPr>
          <a:ln/>
        </p:spPr>
        <p:txBody>
          <a:bodyPr/>
          <a:lstStyle>
            <a:lvl1pPr>
              <a:defRPr/>
            </a:lvl1pPr>
          </a:lstStyle>
          <a:p>
            <a:fld id="{1969CD05-82C2-4CD6-86B1-A256363D3697}" type="slidenum">
              <a:rPr lang="en-US" altLang="ar-IQ"/>
              <a:pPr/>
              <a:t>‹#›</a:t>
            </a:fld>
            <a:endParaRPr lang="en-US" altLang="ar-IQ"/>
          </a:p>
        </p:txBody>
      </p:sp>
    </p:spTree>
    <p:extLst>
      <p:ext uri="{BB962C8B-B14F-4D97-AF65-F5344CB8AC3E}">
        <p14:creationId xmlns:p14="http://schemas.microsoft.com/office/powerpoint/2010/main" val="2776093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xmlns="" id="{1C6EB8C9-B78D-4427-A95B-AB79AEB635A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xmlns="" id="{3E12057B-D02B-47E3-99FD-4E6F6B5DEC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xmlns="" id="{AD82DE91-CE1B-4BB2-81BB-F84DEC753A8A}"/>
              </a:ext>
            </a:extLst>
          </p:cNvPr>
          <p:cNvSpPr>
            <a:spLocks noGrp="1" noChangeArrowheads="1"/>
          </p:cNvSpPr>
          <p:nvPr>
            <p:ph type="sldNum" sz="quarter" idx="12"/>
          </p:nvPr>
        </p:nvSpPr>
        <p:spPr>
          <a:ln/>
        </p:spPr>
        <p:txBody>
          <a:bodyPr/>
          <a:lstStyle>
            <a:lvl1pPr>
              <a:defRPr/>
            </a:lvl1pPr>
          </a:lstStyle>
          <a:p>
            <a:fld id="{E46CDA05-7ED5-4DEE-8B08-1625C315E210}" type="slidenum">
              <a:rPr lang="en-US" altLang="ar-IQ"/>
              <a:pPr/>
              <a:t>‹#›</a:t>
            </a:fld>
            <a:endParaRPr lang="en-US" altLang="ar-IQ"/>
          </a:p>
        </p:txBody>
      </p:sp>
    </p:spTree>
    <p:extLst>
      <p:ext uri="{BB962C8B-B14F-4D97-AF65-F5344CB8AC3E}">
        <p14:creationId xmlns:p14="http://schemas.microsoft.com/office/powerpoint/2010/main" val="1310123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xmlns="" id="{448AEBB6-82A2-4748-A560-D3F0B76232B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xmlns="" id="{0B20BDDE-0419-4FAA-9A52-CECFB2617E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xmlns="" id="{FCA8FCA7-923F-4588-BF24-134A7E878CEB}"/>
              </a:ext>
            </a:extLst>
          </p:cNvPr>
          <p:cNvSpPr>
            <a:spLocks noGrp="1" noChangeArrowheads="1"/>
          </p:cNvSpPr>
          <p:nvPr>
            <p:ph type="sldNum" sz="quarter" idx="12"/>
          </p:nvPr>
        </p:nvSpPr>
        <p:spPr>
          <a:ln/>
        </p:spPr>
        <p:txBody>
          <a:bodyPr/>
          <a:lstStyle>
            <a:lvl1pPr>
              <a:defRPr/>
            </a:lvl1pPr>
          </a:lstStyle>
          <a:p>
            <a:fld id="{3066F56B-48E0-4E2F-AD5A-D8428AFF0448}" type="slidenum">
              <a:rPr lang="en-US" altLang="ar-IQ"/>
              <a:pPr/>
              <a:t>‹#›</a:t>
            </a:fld>
            <a:endParaRPr lang="en-US" altLang="ar-IQ"/>
          </a:p>
        </p:txBody>
      </p:sp>
    </p:spTree>
    <p:extLst>
      <p:ext uri="{BB962C8B-B14F-4D97-AF65-F5344CB8AC3E}">
        <p14:creationId xmlns:p14="http://schemas.microsoft.com/office/powerpoint/2010/main" val="2245367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xmlns="" id="{E1BF31E9-7FDD-466A-900D-4F81E22ED5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xmlns="" id="{4606857E-FC23-4B40-8A0A-0DF11A9E3A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xmlns="" id="{C4DC2392-74C0-486B-9014-53DEDF79A624}"/>
              </a:ext>
            </a:extLst>
          </p:cNvPr>
          <p:cNvSpPr>
            <a:spLocks noGrp="1" noChangeArrowheads="1"/>
          </p:cNvSpPr>
          <p:nvPr>
            <p:ph type="sldNum" sz="quarter" idx="12"/>
          </p:nvPr>
        </p:nvSpPr>
        <p:spPr>
          <a:ln/>
        </p:spPr>
        <p:txBody>
          <a:bodyPr/>
          <a:lstStyle>
            <a:lvl1pPr>
              <a:defRPr/>
            </a:lvl1pPr>
          </a:lstStyle>
          <a:p>
            <a:fld id="{809472A3-66B8-48FB-845A-09541A119238}" type="slidenum">
              <a:rPr lang="en-US" altLang="ar-IQ"/>
              <a:pPr/>
              <a:t>‹#›</a:t>
            </a:fld>
            <a:endParaRPr lang="en-US" altLang="ar-IQ"/>
          </a:p>
        </p:txBody>
      </p:sp>
    </p:spTree>
    <p:extLst>
      <p:ext uri="{BB962C8B-B14F-4D97-AF65-F5344CB8AC3E}">
        <p14:creationId xmlns:p14="http://schemas.microsoft.com/office/powerpoint/2010/main" val="29921334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xmlns="" id="{6E2F3C75-D3E3-48F6-A9BC-90815C728D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xmlns="" id="{67D7FB32-4670-4901-9CCB-6D4D88D6D0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xmlns="" id="{9CB61CD3-9250-4F7F-9BB5-E1AAD5C3DAE2}"/>
              </a:ext>
            </a:extLst>
          </p:cNvPr>
          <p:cNvSpPr>
            <a:spLocks noGrp="1" noChangeArrowheads="1"/>
          </p:cNvSpPr>
          <p:nvPr>
            <p:ph type="sldNum" sz="quarter" idx="12"/>
          </p:nvPr>
        </p:nvSpPr>
        <p:spPr>
          <a:ln/>
        </p:spPr>
        <p:txBody>
          <a:bodyPr/>
          <a:lstStyle>
            <a:lvl1pPr>
              <a:defRPr/>
            </a:lvl1pPr>
          </a:lstStyle>
          <a:p>
            <a:fld id="{8B330787-B640-4595-A1D2-096039714AD0}" type="slidenum">
              <a:rPr lang="en-US" altLang="ar-IQ"/>
              <a:pPr/>
              <a:t>‹#›</a:t>
            </a:fld>
            <a:endParaRPr lang="en-US" altLang="ar-IQ"/>
          </a:p>
        </p:txBody>
      </p:sp>
    </p:spTree>
    <p:extLst>
      <p:ext uri="{BB962C8B-B14F-4D97-AF65-F5344CB8AC3E}">
        <p14:creationId xmlns:p14="http://schemas.microsoft.com/office/powerpoint/2010/main" val="2361979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Rectangle 2">
            <a:extLst>
              <a:ext uri="{FF2B5EF4-FFF2-40B4-BE49-F238E27FC236}">
                <a16:creationId xmlns:a16="http://schemas.microsoft.com/office/drawing/2014/main" xmlns="" id="{75AE4912-0A8C-489E-BE99-77531AF6366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xmlns="" id="{97F9D198-F663-4C5A-8784-76B8824903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xmlns="" id="{10650849-8624-4ABE-B6DB-0AD8E7A983E9}"/>
              </a:ext>
            </a:extLst>
          </p:cNvPr>
          <p:cNvSpPr>
            <a:spLocks noGrp="1" noChangeArrowheads="1"/>
          </p:cNvSpPr>
          <p:nvPr>
            <p:ph type="sldNum" sz="quarter" idx="12"/>
          </p:nvPr>
        </p:nvSpPr>
        <p:spPr>
          <a:ln/>
        </p:spPr>
        <p:txBody>
          <a:bodyPr/>
          <a:lstStyle>
            <a:lvl1pPr>
              <a:defRPr/>
            </a:lvl1pPr>
          </a:lstStyle>
          <a:p>
            <a:fld id="{CA775F03-FD72-4FD6-BF3E-4ACD9FA88B85}" type="slidenum">
              <a:rPr lang="en-US" altLang="ar-IQ"/>
              <a:pPr/>
              <a:t>‹#›</a:t>
            </a:fld>
            <a:endParaRPr lang="en-US" altLang="ar-IQ"/>
          </a:p>
        </p:txBody>
      </p:sp>
    </p:spTree>
    <p:extLst>
      <p:ext uri="{BB962C8B-B14F-4D97-AF65-F5344CB8AC3E}">
        <p14:creationId xmlns:p14="http://schemas.microsoft.com/office/powerpoint/2010/main" val="1093588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2057400"/>
            <a:ext cx="4927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2057400"/>
            <a:ext cx="4927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1766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0278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164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203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12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75228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D4C58009-D68E-4A93-AE2E-BE0E819A6BF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7" y="0"/>
            <a:ext cx="12189883"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xmlns="" id="{26A9DB64-D7A8-498D-9439-050D0F333220}"/>
              </a:ext>
            </a:extLst>
          </p:cNvPr>
          <p:cNvSpPr>
            <a:spLocks noGrp="1" noChangeArrowheads="1"/>
          </p:cNvSpPr>
          <p:nvPr>
            <p:ph type="title"/>
          </p:nvPr>
        </p:nvSpPr>
        <p:spPr bwMode="auto">
          <a:xfrm>
            <a:off x="1422400" y="762000"/>
            <a:ext cx="10058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ar-IQ"/>
              <a:t>Click to edit Master title style</a:t>
            </a:r>
          </a:p>
        </p:txBody>
      </p:sp>
      <p:sp>
        <p:nvSpPr>
          <p:cNvPr id="2052" name="Rectangle 4">
            <a:extLst>
              <a:ext uri="{FF2B5EF4-FFF2-40B4-BE49-F238E27FC236}">
                <a16:creationId xmlns:a16="http://schemas.microsoft.com/office/drawing/2014/main" xmlns="" id="{93CBC497-95B6-445B-87E1-9D49381ABB09}"/>
              </a:ext>
            </a:extLst>
          </p:cNvPr>
          <p:cNvSpPr>
            <a:spLocks noGrp="1" noChangeArrowheads="1"/>
          </p:cNvSpPr>
          <p:nvPr>
            <p:ph type="body" idx="1"/>
          </p:nvPr>
        </p:nvSpPr>
        <p:spPr bwMode="auto">
          <a:xfrm>
            <a:off x="1422400" y="2057400"/>
            <a:ext cx="10058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ar-IQ"/>
              <a:t>Click to edit Master text styles</a:t>
            </a:r>
          </a:p>
          <a:p>
            <a:pPr lvl="1"/>
            <a:r>
              <a:rPr lang="en-US" altLang="ar-IQ"/>
              <a:t>Second level</a:t>
            </a:r>
          </a:p>
          <a:p>
            <a:pPr lvl="2"/>
            <a:r>
              <a:rPr lang="en-US" altLang="ar-IQ"/>
              <a:t>Third level</a:t>
            </a:r>
          </a:p>
        </p:txBody>
      </p:sp>
      <p:sp>
        <p:nvSpPr>
          <p:cNvPr id="2053" name="Line 6">
            <a:extLst>
              <a:ext uri="{FF2B5EF4-FFF2-40B4-BE49-F238E27FC236}">
                <a16:creationId xmlns:a16="http://schemas.microsoft.com/office/drawing/2014/main" xmlns="" id="{D14DEA84-A373-4EC6-B1C3-D21B3E42F5EF}"/>
              </a:ext>
            </a:extLst>
          </p:cNvPr>
          <p:cNvSpPr>
            <a:spLocks noChangeShapeType="1"/>
          </p:cNvSpPr>
          <p:nvPr/>
        </p:nvSpPr>
        <p:spPr bwMode="auto">
          <a:xfrm>
            <a:off x="1422400" y="1981200"/>
            <a:ext cx="10058400"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sz="1800"/>
          </a:p>
        </p:txBody>
      </p:sp>
      <p:sp>
        <p:nvSpPr>
          <p:cNvPr id="2054" name="Text Box 7">
            <a:extLst>
              <a:ext uri="{FF2B5EF4-FFF2-40B4-BE49-F238E27FC236}">
                <a16:creationId xmlns:a16="http://schemas.microsoft.com/office/drawing/2014/main" xmlns="" id="{A6AD1BB5-4F5D-4407-9C86-FDA0732B6511}"/>
              </a:ext>
            </a:extLst>
          </p:cNvPr>
          <p:cNvSpPr txBox="1">
            <a:spLocks noChangeArrowheads="1"/>
          </p:cNvSpPr>
          <p:nvPr/>
        </p:nvSpPr>
        <p:spPr bwMode="auto">
          <a:xfrm>
            <a:off x="0" y="6629401"/>
            <a:ext cx="4876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1000">
                <a:latin typeface="Garamond" pitchFamily="18" charset="0"/>
              </a:rPr>
              <a:t>© Business &amp; Legal Reports, Inc. 1110</a:t>
            </a:r>
          </a:p>
        </p:txBody>
      </p:sp>
    </p:spTree>
    <p:extLst>
      <p:ext uri="{BB962C8B-B14F-4D97-AF65-F5344CB8AC3E}">
        <p14:creationId xmlns:p14="http://schemas.microsoft.com/office/powerpoint/2010/main" val="2793856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b="1">
          <a:solidFill>
            <a:schemeClr val="tx2"/>
          </a:solidFill>
          <a:latin typeface="+mj-lt"/>
          <a:ea typeface="+mj-ea"/>
          <a:cs typeface="+mj-cs"/>
        </a:defRPr>
      </a:lvl1pPr>
      <a:lvl2pPr algn="l" rtl="0" eaLnBrk="0" fontAlgn="base" hangingPunct="0">
        <a:lnSpc>
          <a:spcPct val="90000"/>
        </a:lnSpc>
        <a:spcBef>
          <a:spcPct val="0"/>
        </a:spcBef>
        <a:spcAft>
          <a:spcPct val="0"/>
        </a:spcAft>
        <a:defRPr sz="4400" b="1">
          <a:solidFill>
            <a:schemeClr val="tx2"/>
          </a:solidFill>
          <a:latin typeface="Arial" charset="0"/>
        </a:defRPr>
      </a:lvl2pPr>
      <a:lvl3pPr algn="l" rtl="0" eaLnBrk="0" fontAlgn="base" hangingPunct="0">
        <a:lnSpc>
          <a:spcPct val="90000"/>
        </a:lnSpc>
        <a:spcBef>
          <a:spcPct val="0"/>
        </a:spcBef>
        <a:spcAft>
          <a:spcPct val="0"/>
        </a:spcAft>
        <a:defRPr sz="4400" b="1">
          <a:solidFill>
            <a:schemeClr val="tx2"/>
          </a:solidFill>
          <a:latin typeface="Arial" charset="0"/>
        </a:defRPr>
      </a:lvl3pPr>
      <a:lvl4pPr algn="l" rtl="0" eaLnBrk="0" fontAlgn="base" hangingPunct="0">
        <a:lnSpc>
          <a:spcPct val="90000"/>
        </a:lnSpc>
        <a:spcBef>
          <a:spcPct val="0"/>
        </a:spcBef>
        <a:spcAft>
          <a:spcPct val="0"/>
        </a:spcAft>
        <a:defRPr sz="4400" b="1">
          <a:solidFill>
            <a:schemeClr val="tx2"/>
          </a:solidFill>
          <a:latin typeface="Arial" charset="0"/>
        </a:defRPr>
      </a:lvl4pPr>
      <a:lvl5pPr algn="l" rtl="0" eaLnBrk="0" fontAlgn="base" hangingPunct="0">
        <a:lnSpc>
          <a:spcPct val="90000"/>
        </a:lnSpc>
        <a:spcBef>
          <a:spcPct val="0"/>
        </a:spcBef>
        <a:spcAft>
          <a:spcPct val="0"/>
        </a:spcAft>
        <a:defRPr sz="4400" b="1">
          <a:solidFill>
            <a:schemeClr val="tx2"/>
          </a:solidFill>
          <a:latin typeface="Arial" charset="0"/>
        </a:defRPr>
      </a:lvl5pPr>
      <a:lvl6pPr marL="457200" algn="l" rtl="0" fontAlgn="base">
        <a:lnSpc>
          <a:spcPct val="90000"/>
        </a:lnSpc>
        <a:spcBef>
          <a:spcPct val="0"/>
        </a:spcBef>
        <a:spcAft>
          <a:spcPct val="0"/>
        </a:spcAft>
        <a:defRPr sz="4400" b="1">
          <a:solidFill>
            <a:schemeClr val="tx2"/>
          </a:solidFill>
          <a:latin typeface="Arial" charset="0"/>
        </a:defRPr>
      </a:lvl6pPr>
      <a:lvl7pPr marL="914400" algn="l" rtl="0" fontAlgn="base">
        <a:lnSpc>
          <a:spcPct val="90000"/>
        </a:lnSpc>
        <a:spcBef>
          <a:spcPct val="0"/>
        </a:spcBef>
        <a:spcAft>
          <a:spcPct val="0"/>
        </a:spcAft>
        <a:defRPr sz="4400" b="1">
          <a:solidFill>
            <a:schemeClr val="tx2"/>
          </a:solidFill>
          <a:latin typeface="Arial" charset="0"/>
        </a:defRPr>
      </a:lvl7pPr>
      <a:lvl8pPr marL="1371600" algn="l" rtl="0" fontAlgn="base">
        <a:lnSpc>
          <a:spcPct val="90000"/>
        </a:lnSpc>
        <a:spcBef>
          <a:spcPct val="0"/>
        </a:spcBef>
        <a:spcAft>
          <a:spcPct val="0"/>
        </a:spcAft>
        <a:defRPr sz="4400" b="1">
          <a:solidFill>
            <a:schemeClr val="tx2"/>
          </a:solidFill>
          <a:latin typeface="Arial" charset="0"/>
        </a:defRPr>
      </a:lvl8pPr>
      <a:lvl9pPr marL="1828800" algn="l" rtl="0" fontAlgn="base">
        <a:lnSpc>
          <a:spcPct val="90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25000"/>
        </a:spcBef>
        <a:spcAft>
          <a:spcPct val="0"/>
        </a:spcAft>
        <a:buClr>
          <a:srgbClr val="800000"/>
        </a:buClr>
        <a:defRPr sz="2800">
          <a:solidFill>
            <a:schemeClr val="tx1"/>
          </a:solidFill>
          <a:latin typeface="+mn-lt"/>
          <a:ea typeface="+mn-ea"/>
          <a:cs typeface="+mn-cs"/>
        </a:defRPr>
      </a:lvl1pPr>
      <a:lvl2pPr marL="341313" indent="-227013" algn="l" rtl="0" eaLnBrk="0" fontAlgn="base" hangingPunct="0">
        <a:lnSpc>
          <a:spcPct val="90000"/>
        </a:lnSpc>
        <a:spcBef>
          <a:spcPct val="25000"/>
        </a:spcBef>
        <a:spcAft>
          <a:spcPct val="0"/>
        </a:spcAft>
        <a:buClr>
          <a:srgbClr val="800000"/>
        </a:buClr>
        <a:buSzPct val="115000"/>
        <a:buFont typeface="Times" panose="02020603050405020304" pitchFamily="18" charset="0"/>
        <a:buChar char="•"/>
        <a:defRPr sz="2800">
          <a:solidFill>
            <a:schemeClr val="tx1"/>
          </a:solidFill>
          <a:latin typeface="+mn-lt"/>
        </a:defRPr>
      </a:lvl2pPr>
      <a:lvl3pPr marL="620713" indent="-165100" algn="l" rtl="0" eaLnBrk="0" fontAlgn="base" hangingPunct="0">
        <a:lnSpc>
          <a:spcPct val="90000"/>
        </a:lnSpc>
        <a:spcBef>
          <a:spcPct val="25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8082" name="Rectangle 2">
            <a:extLst>
              <a:ext uri="{FF2B5EF4-FFF2-40B4-BE49-F238E27FC236}">
                <a16:creationId xmlns:a16="http://schemas.microsoft.com/office/drawing/2014/main" xmlns="" id="{CAEF8B9C-E03C-400C-B33A-11CDBFB87AA2}"/>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58083" name="Rectangle 3">
            <a:extLst>
              <a:ext uri="{FF2B5EF4-FFF2-40B4-BE49-F238E27FC236}">
                <a16:creationId xmlns:a16="http://schemas.microsoft.com/office/drawing/2014/main" xmlns="" id="{A93AA096-4F70-487D-976D-8A0E1EAD255A}"/>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58084" name="Rectangle 4">
            <a:extLst>
              <a:ext uri="{FF2B5EF4-FFF2-40B4-BE49-F238E27FC236}">
                <a16:creationId xmlns:a16="http://schemas.microsoft.com/office/drawing/2014/main" xmlns="" id="{03EF840D-E74A-4972-9D7A-DDE82566A330}"/>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DC4A702-65A2-434E-B296-FCD83FB19183}" type="slidenum">
              <a:rPr lang="en-US" altLang="ar-IQ"/>
              <a:pPr/>
              <a:t>‹#›</a:t>
            </a:fld>
            <a:endParaRPr lang="en-US" altLang="ar-IQ"/>
          </a:p>
        </p:txBody>
      </p:sp>
      <p:sp>
        <p:nvSpPr>
          <p:cNvPr id="3077" name="Rectangle 5">
            <a:extLst>
              <a:ext uri="{FF2B5EF4-FFF2-40B4-BE49-F238E27FC236}">
                <a16:creationId xmlns:a16="http://schemas.microsoft.com/office/drawing/2014/main" xmlns="" id="{C3F6FDFC-B7C1-494C-9970-746653AA0058}"/>
              </a:ext>
            </a:extLst>
          </p:cNvPr>
          <p:cNvSpPr>
            <a:spLocks noChangeArrowheads="1"/>
          </p:cNvSpPr>
          <p:nvPr/>
        </p:nvSpPr>
        <p:spPr bwMode="auto">
          <a:xfrm>
            <a:off x="1422400" y="139700"/>
            <a:ext cx="10058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0000"/>
              </a:lnSpc>
            </a:pPr>
            <a:endParaRPr lang="ar-IQ" altLang="ar-IQ" sz="4400" b="1">
              <a:solidFill>
                <a:schemeClr val="tx2"/>
              </a:solidFill>
              <a:latin typeface="Arial" panose="020B0604020202020204" pitchFamily="34" charset="0"/>
            </a:endParaRPr>
          </a:p>
        </p:txBody>
      </p:sp>
      <p:sp>
        <p:nvSpPr>
          <p:cNvPr id="3078" name="Rectangle 6">
            <a:extLst>
              <a:ext uri="{FF2B5EF4-FFF2-40B4-BE49-F238E27FC236}">
                <a16:creationId xmlns:a16="http://schemas.microsoft.com/office/drawing/2014/main" xmlns="" id="{19FA2D78-D404-45C2-B0DB-2E6A8F59DBB4}"/>
              </a:ext>
            </a:extLst>
          </p:cNvPr>
          <p:cNvSpPr>
            <a:spLocks noChangeArrowheads="1"/>
          </p:cNvSpPr>
          <p:nvPr/>
        </p:nvSpPr>
        <p:spPr bwMode="auto">
          <a:xfrm>
            <a:off x="0" y="-12700"/>
            <a:ext cx="12192000" cy="485775"/>
          </a:xfrm>
          <a:prstGeom prst="rect">
            <a:avLst/>
          </a:prstGeom>
          <a:gradFill rotWithShape="1">
            <a:gsLst>
              <a:gs pos="0">
                <a:srgbClr val="AC030D">
                  <a:alpha val="90999"/>
                </a:srgbClr>
              </a:gs>
              <a:gs pos="100000">
                <a:srgbClr val="AC030D">
                  <a:alpha val="4999"/>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defRPr>
            </a:lvl9pPr>
          </a:lstStyle>
          <a:p>
            <a:endParaRPr lang="ar-IQ" altLang="ar-IQ" sz="2400"/>
          </a:p>
        </p:txBody>
      </p:sp>
      <p:sp>
        <p:nvSpPr>
          <p:cNvPr id="3079" name="Text Box 7">
            <a:extLst>
              <a:ext uri="{FF2B5EF4-FFF2-40B4-BE49-F238E27FC236}">
                <a16:creationId xmlns:a16="http://schemas.microsoft.com/office/drawing/2014/main" xmlns="" id="{0D0174F0-B6A6-449B-8C60-21CFB0E121DE}"/>
              </a:ext>
            </a:extLst>
          </p:cNvPr>
          <p:cNvSpPr txBox="1">
            <a:spLocks noChangeArrowheads="1"/>
          </p:cNvSpPr>
          <p:nvPr/>
        </p:nvSpPr>
        <p:spPr bwMode="auto">
          <a:xfrm>
            <a:off x="0" y="6613526"/>
            <a:ext cx="4876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1000">
                <a:latin typeface="Garamond" pitchFamily="18" charset="0"/>
              </a:rPr>
              <a:t>© Business &amp; Legal Reports, Inc. 1110</a:t>
            </a:r>
          </a:p>
        </p:txBody>
      </p:sp>
      <p:sp>
        <p:nvSpPr>
          <p:cNvPr id="3080" name="Rectangle 8">
            <a:extLst>
              <a:ext uri="{FF2B5EF4-FFF2-40B4-BE49-F238E27FC236}">
                <a16:creationId xmlns:a16="http://schemas.microsoft.com/office/drawing/2014/main" xmlns="" id="{DC4A3423-4A28-40B2-86DD-EF239814A9DF}"/>
              </a:ext>
            </a:extLst>
          </p:cNvPr>
          <p:cNvSpPr>
            <a:spLocks noGrp="1" noChangeArrowheads="1"/>
          </p:cNvSpPr>
          <p:nvPr>
            <p:ph type="title"/>
          </p:nvPr>
        </p:nvSpPr>
        <p:spPr bwMode="auto">
          <a:xfrm>
            <a:off x="609600" y="4778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ar-IQ"/>
              <a:t>Click to edit Master title style</a:t>
            </a:r>
          </a:p>
        </p:txBody>
      </p:sp>
      <p:sp>
        <p:nvSpPr>
          <p:cNvPr id="3081" name="Rectangle 9">
            <a:extLst>
              <a:ext uri="{FF2B5EF4-FFF2-40B4-BE49-F238E27FC236}">
                <a16:creationId xmlns:a16="http://schemas.microsoft.com/office/drawing/2014/main" xmlns="" id="{68E253DA-941B-4EB5-94F0-30E18D5555D8}"/>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ar-IQ"/>
              <a:t>Click to edit Master text styles</a:t>
            </a:r>
          </a:p>
          <a:p>
            <a:pPr lvl="1"/>
            <a:r>
              <a:rPr lang="en-US" altLang="ar-IQ"/>
              <a:t>Second level</a:t>
            </a:r>
          </a:p>
          <a:p>
            <a:pPr lvl="2"/>
            <a:r>
              <a:rPr lang="en-US" altLang="ar-IQ"/>
              <a:t>Third level</a:t>
            </a:r>
          </a:p>
          <a:p>
            <a:pPr lvl="3"/>
            <a:r>
              <a:rPr lang="en-US" altLang="ar-IQ"/>
              <a:t>Fourth level</a:t>
            </a:r>
          </a:p>
          <a:p>
            <a:pPr lvl="4"/>
            <a:r>
              <a:rPr lang="en-US" altLang="ar-IQ"/>
              <a:t>Fifth level</a:t>
            </a:r>
          </a:p>
        </p:txBody>
      </p:sp>
    </p:spTree>
    <p:extLst>
      <p:ext uri="{BB962C8B-B14F-4D97-AF65-F5344CB8AC3E}">
        <p14:creationId xmlns:p14="http://schemas.microsoft.com/office/powerpoint/2010/main" val="140482191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ctr" rtl="0" eaLnBrk="0" fontAlgn="base" hangingPunct="0">
        <a:lnSpc>
          <a:spcPct val="90000"/>
        </a:lnSpc>
        <a:spcBef>
          <a:spcPct val="0"/>
        </a:spcBef>
        <a:spcAft>
          <a:spcPct val="0"/>
        </a:spcAft>
        <a:defRPr sz="4400" b="1">
          <a:solidFill>
            <a:schemeClr val="tx2"/>
          </a:solidFill>
          <a:latin typeface="+mj-lt"/>
          <a:ea typeface="+mj-ea"/>
          <a:cs typeface="+mj-cs"/>
        </a:defRPr>
      </a:lvl1pPr>
      <a:lvl2pPr algn="ctr" rtl="0" eaLnBrk="0" fontAlgn="base" hangingPunct="0">
        <a:lnSpc>
          <a:spcPct val="90000"/>
        </a:lnSpc>
        <a:spcBef>
          <a:spcPct val="0"/>
        </a:spcBef>
        <a:spcAft>
          <a:spcPct val="0"/>
        </a:spcAft>
        <a:defRPr sz="4400" b="1">
          <a:solidFill>
            <a:schemeClr val="tx2"/>
          </a:solidFill>
          <a:latin typeface="Arial" charset="0"/>
        </a:defRPr>
      </a:lvl2pPr>
      <a:lvl3pPr algn="ctr" rtl="0" eaLnBrk="0" fontAlgn="base" hangingPunct="0">
        <a:lnSpc>
          <a:spcPct val="90000"/>
        </a:lnSpc>
        <a:spcBef>
          <a:spcPct val="0"/>
        </a:spcBef>
        <a:spcAft>
          <a:spcPct val="0"/>
        </a:spcAft>
        <a:defRPr sz="4400" b="1">
          <a:solidFill>
            <a:schemeClr val="tx2"/>
          </a:solidFill>
          <a:latin typeface="Arial" charset="0"/>
        </a:defRPr>
      </a:lvl3pPr>
      <a:lvl4pPr algn="ctr" rtl="0" eaLnBrk="0" fontAlgn="base" hangingPunct="0">
        <a:lnSpc>
          <a:spcPct val="90000"/>
        </a:lnSpc>
        <a:spcBef>
          <a:spcPct val="0"/>
        </a:spcBef>
        <a:spcAft>
          <a:spcPct val="0"/>
        </a:spcAft>
        <a:defRPr sz="4400" b="1">
          <a:solidFill>
            <a:schemeClr val="tx2"/>
          </a:solidFill>
          <a:latin typeface="Arial" charset="0"/>
        </a:defRPr>
      </a:lvl4pPr>
      <a:lvl5pPr algn="ctr" rtl="0" eaLnBrk="0" fontAlgn="base" hangingPunct="0">
        <a:lnSpc>
          <a:spcPct val="90000"/>
        </a:lnSpc>
        <a:spcBef>
          <a:spcPct val="0"/>
        </a:spcBef>
        <a:spcAft>
          <a:spcPct val="0"/>
        </a:spcAft>
        <a:defRPr sz="4400" b="1">
          <a:solidFill>
            <a:schemeClr val="tx2"/>
          </a:solidFill>
          <a:latin typeface="Arial" charset="0"/>
        </a:defRPr>
      </a:lvl5pPr>
      <a:lvl6pPr marL="457200" algn="ctr" rtl="0" fontAlgn="base">
        <a:lnSpc>
          <a:spcPct val="90000"/>
        </a:lnSpc>
        <a:spcBef>
          <a:spcPct val="0"/>
        </a:spcBef>
        <a:spcAft>
          <a:spcPct val="0"/>
        </a:spcAft>
        <a:defRPr sz="4400" b="1">
          <a:solidFill>
            <a:schemeClr val="tx2"/>
          </a:solidFill>
          <a:latin typeface="Arial" charset="0"/>
        </a:defRPr>
      </a:lvl6pPr>
      <a:lvl7pPr marL="914400" algn="ctr" rtl="0" fontAlgn="base">
        <a:lnSpc>
          <a:spcPct val="90000"/>
        </a:lnSpc>
        <a:spcBef>
          <a:spcPct val="0"/>
        </a:spcBef>
        <a:spcAft>
          <a:spcPct val="0"/>
        </a:spcAft>
        <a:defRPr sz="4400" b="1">
          <a:solidFill>
            <a:schemeClr val="tx2"/>
          </a:solidFill>
          <a:latin typeface="Arial" charset="0"/>
        </a:defRPr>
      </a:lvl7pPr>
      <a:lvl8pPr marL="1371600" algn="ctr" rtl="0" fontAlgn="base">
        <a:lnSpc>
          <a:spcPct val="90000"/>
        </a:lnSpc>
        <a:spcBef>
          <a:spcPct val="0"/>
        </a:spcBef>
        <a:spcAft>
          <a:spcPct val="0"/>
        </a:spcAft>
        <a:defRPr sz="4400" b="1">
          <a:solidFill>
            <a:schemeClr val="tx2"/>
          </a:solidFill>
          <a:latin typeface="Arial" charset="0"/>
        </a:defRPr>
      </a:lvl8pPr>
      <a:lvl9pPr marL="1828800" algn="ctr" rtl="0" fontAlgn="base">
        <a:lnSpc>
          <a:spcPct val="90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25000"/>
        </a:spcBef>
        <a:spcAft>
          <a:spcPct val="0"/>
        </a:spcAft>
        <a:buClr>
          <a:srgbClr val="800000"/>
        </a:buClr>
        <a:buSzPct val="115000"/>
        <a:defRPr sz="2800">
          <a:solidFill>
            <a:schemeClr val="tx1"/>
          </a:solidFill>
          <a:latin typeface="+mn-lt"/>
          <a:ea typeface="+mn-ea"/>
          <a:cs typeface="+mn-cs"/>
        </a:defRPr>
      </a:lvl1pPr>
      <a:lvl2pPr marL="339725" indent="-225425" algn="l" rtl="0" eaLnBrk="0" fontAlgn="base" hangingPunct="0">
        <a:lnSpc>
          <a:spcPct val="90000"/>
        </a:lnSpc>
        <a:spcBef>
          <a:spcPct val="25000"/>
        </a:spcBef>
        <a:spcAft>
          <a:spcPct val="0"/>
        </a:spcAft>
        <a:buClr>
          <a:srgbClr val="800000"/>
        </a:buClr>
        <a:buSzPct val="115000"/>
        <a:buChar char="•"/>
        <a:defRPr sz="2800">
          <a:solidFill>
            <a:schemeClr val="tx1"/>
          </a:solidFill>
          <a:latin typeface="+mn-lt"/>
        </a:defRPr>
      </a:lvl2pPr>
      <a:lvl3pPr marL="693738" indent="-180975" algn="l" rtl="0" eaLnBrk="0" fontAlgn="base" hangingPunct="0">
        <a:lnSpc>
          <a:spcPct val="90000"/>
        </a:lnSpc>
        <a:spcBef>
          <a:spcPct val="25000"/>
        </a:spcBef>
        <a:spcAft>
          <a:spcPct val="0"/>
        </a:spcAft>
        <a:buChar char="•"/>
        <a:defRPr sz="2400">
          <a:solidFill>
            <a:schemeClr val="tx1"/>
          </a:solidFill>
          <a:latin typeface="+mn-lt"/>
        </a:defRPr>
      </a:lvl3pPr>
      <a:lvl4pPr marL="1600200" indent="-228600" algn="l" rtl="0" eaLnBrk="0" fontAlgn="base" hangingPunct="0">
        <a:lnSpc>
          <a:spcPct val="90000"/>
        </a:lnSpc>
        <a:spcBef>
          <a:spcPct val="25000"/>
        </a:spcBef>
        <a:spcAft>
          <a:spcPct val="0"/>
        </a:spcAft>
        <a:buChar char="–"/>
        <a:defRPr sz="2000">
          <a:solidFill>
            <a:schemeClr val="tx1"/>
          </a:solidFill>
          <a:latin typeface="+mn-lt"/>
        </a:defRPr>
      </a:lvl4pPr>
      <a:lvl5pPr marL="2057400" indent="-228600" algn="l" rtl="0" eaLnBrk="0" fontAlgn="base" hangingPunct="0">
        <a:lnSpc>
          <a:spcPct val="90000"/>
        </a:lnSpc>
        <a:spcBef>
          <a:spcPct val="25000"/>
        </a:spcBef>
        <a:spcAft>
          <a:spcPct val="0"/>
        </a:spcAft>
        <a:buChar char="»"/>
        <a:defRPr sz="2000">
          <a:solidFill>
            <a:schemeClr val="tx1"/>
          </a:solidFill>
          <a:latin typeface="+mn-lt"/>
        </a:defRPr>
      </a:lvl5pPr>
      <a:lvl6pPr marL="2514600" indent="-228600" algn="l" rtl="0" fontAlgn="base">
        <a:lnSpc>
          <a:spcPct val="90000"/>
        </a:lnSpc>
        <a:spcBef>
          <a:spcPct val="25000"/>
        </a:spcBef>
        <a:spcAft>
          <a:spcPct val="0"/>
        </a:spcAft>
        <a:buChar char="»"/>
        <a:defRPr sz="2000">
          <a:solidFill>
            <a:schemeClr val="tx1"/>
          </a:solidFill>
          <a:latin typeface="+mn-lt"/>
        </a:defRPr>
      </a:lvl6pPr>
      <a:lvl7pPr marL="2971800" indent="-228600" algn="l" rtl="0" fontAlgn="base">
        <a:lnSpc>
          <a:spcPct val="90000"/>
        </a:lnSpc>
        <a:spcBef>
          <a:spcPct val="25000"/>
        </a:spcBef>
        <a:spcAft>
          <a:spcPct val="0"/>
        </a:spcAft>
        <a:buChar char="»"/>
        <a:defRPr sz="2000">
          <a:solidFill>
            <a:schemeClr val="tx1"/>
          </a:solidFill>
          <a:latin typeface="+mn-lt"/>
        </a:defRPr>
      </a:lvl7pPr>
      <a:lvl8pPr marL="3429000" indent="-228600" algn="l" rtl="0" fontAlgn="base">
        <a:lnSpc>
          <a:spcPct val="90000"/>
        </a:lnSpc>
        <a:spcBef>
          <a:spcPct val="25000"/>
        </a:spcBef>
        <a:spcAft>
          <a:spcPct val="0"/>
        </a:spcAft>
        <a:buChar char="»"/>
        <a:defRPr sz="2000">
          <a:solidFill>
            <a:schemeClr val="tx1"/>
          </a:solidFill>
          <a:latin typeface="+mn-lt"/>
        </a:defRPr>
      </a:lvl8pPr>
      <a:lvl9pPr marL="3886200" indent="-228600" algn="l" rtl="0" fontAlgn="base">
        <a:lnSpc>
          <a:spcPct val="90000"/>
        </a:lnSpc>
        <a:spcBef>
          <a:spcPct val="25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6930" name="Rectangle 2">
            <a:extLst>
              <a:ext uri="{FF2B5EF4-FFF2-40B4-BE49-F238E27FC236}">
                <a16:creationId xmlns:a16="http://schemas.microsoft.com/office/drawing/2014/main" xmlns="" id="{FE8B99DB-E69C-4D95-8705-68E5702AE648}"/>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Arial" charset="0"/>
              </a:defRPr>
            </a:lvl1pPr>
          </a:lstStyle>
          <a:p>
            <a:pPr>
              <a:defRPr/>
            </a:pPr>
            <a:endParaRPr lang="en-US"/>
          </a:p>
        </p:txBody>
      </p:sp>
      <p:sp>
        <p:nvSpPr>
          <p:cNvPr id="636931" name="Rectangle 3">
            <a:extLst>
              <a:ext uri="{FF2B5EF4-FFF2-40B4-BE49-F238E27FC236}">
                <a16:creationId xmlns:a16="http://schemas.microsoft.com/office/drawing/2014/main" xmlns="" id="{B3EAF12C-D47F-4CB1-885E-CD6193361BB7}"/>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Arial" charset="0"/>
              </a:defRPr>
            </a:lvl1pPr>
          </a:lstStyle>
          <a:p>
            <a:pPr>
              <a:defRPr/>
            </a:pPr>
            <a:endParaRPr lang="en-US"/>
          </a:p>
        </p:txBody>
      </p:sp>
      <p:sp>
        <p:nvSpPr>
          <p:cNvPr id="636932" name="Rectangle 4">
            <a:extLst>
              <a:ext uri="{FF2B5EF4-FFF2-40B4-BE49-F238E27FC236}">
                <a16:creationId xmlns:a16="http://schemas.microsoft.com/office/drawing/2014/main" xmlns="" id="{27936C12-91F8-4E4B-9970-8B93D1E99832}"/>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Arial" panose="020B0604020202020204" pitchFamily="34" charset="0"/>
              </a:defRPr>
            </a:lvl1pPr>
          </a:lstStyle>
          <a:p>
            <a:fld id="{9AF16FBE-E386-4662-BCEB-D3E55AB9B55A}" type="slidenum">
              <a:rPr lang="en-US" altLang="ar-IQ"/>
              <a:pPr/>
              <a:t>‹#›</a:t>
            </a:fld>
            <a:endParaRPr lang="en-US" altLang="ar-IQ"/>
          </a:p>
        </p:txBody>
      </p:sp>
      <p:sp>
        <p:nvSpPr>
          <p:cNvPr id="4101" name="Rectangle 5">
            <a:extLst>
              <a:ext uri="{FF2B5EF4-FFF2-40B4-BE49-F238E27FC236}">
                <a16:creationId xmlns:a16="http://schemas.microsoft.com/office/drawing/2014/main" xmlns="" id="{8CEF2660-AA64-4BA5-B4D6-FC91EDA462BC}"/>
              </a:ext>
            </a:extLst>
          </p:cNvPr>
          <p:cNvSpPr>
            <a:spLocks noChangeArrowheads="1"/>
          </p:cNvSpPr>
          <p:nvPr/>
        </p:nvSpPr>
        <p:spPr bwMode="auto">
          <a:xfrm>
            <a:off x="1422400" y="139700"/>
            <a:ext cx="10058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ar-IQ" altLang="ar-IQ" sz="4400" b="1">
              <a:solidFill>
                <a:schemeClr val="tx2"/>
              </a:solidFill>
              <a:latin typeface="Arial" panose="020B0604020202020204" pitchFamily="34" charset="0"/>
            </a:endParaRPr>
          </a:p>
        </p:txBody>
      </p:sp>
      <p:sp>
        <p:nvSpPr>
          <p:cNvPr id="4102" name="Rectangle 6">
            <a:extLst>
              <a:ext uri="{FF2B5EF4-FFF2-40B4-BE49-F238E27FC236}">
                <a16:creationId xmlns:a16="http://schemas.microsoft.com/office/drawing/2014/main" xmlns="" id="{7744A3F1-4FEF-4F5B-B2D1-2D0CC5614DA5}"/>
              </a:ext>
            </a:extLst>
          </p:cNvPr>
          <p:cNvSpPr>
            <a:spLocks noChangeArrowheads="1"/>
          </p:cNvSpPr>
          <p:nvPr/>
        </p:nvSpPr>
        <p:spPr bwMode="auto">
          <a:xfrm>
            <a:off x="0" y="-12700"/>
            <a:ext cx="12192000" cy="485775"/>
          </a:xfrm>
          <a:prstGeom prst="rect">
            <a:avLst/>
          </a:prstGeom>
          <a:gradFill rotWithShape="1">
            <a:gsLst>
              <a:gs pos="0">
                <a:srgbClr val="AC030D">
                  <a:alpha val="90999"/>
                </a:srgbClr>
              </a:gs>
              <a:gs pos="100000">
                <a:srgbClr val="AC030D">
                  <a:alpha val="4999"/>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panose="02020603050405020304" pitchFamily="18" charset="0"/>
              </a:defRPr>
            </a:lvl9pPr>
          </a:lstStyle>
          <a:p>
            <a:endParaRPr lang="ar-IQ" altLang="ar-IQ" sz="2400"/>
          </a:p>
        </p:txBody>
      </p:sp>
      <p:sp>
        <p:nvSpPr>
          <p:cNvPr id="4103" name="Text Box 7">
            <a:extLst>
              <a:ext uri="{FF2B5EF4-FFF2-40B4-BE49-F238E27FC236}">
                <a16:creationId xmlns:a16="http://schemas.microsoft.com/office/drawing/2014/main" xmlns="" id="{2A184752-321C-4B6B-A87E-AB9A8404DAA5}"/>
              </a:ext>
            </a:extLst>
          </p:cNvPr>
          <p:cNvSpPr txBox="1">
            <a:spLocks noChangeArrowheads="1"/>
          </p:cNvSpPr>
          <p:nvPr/>
        </p:nvSpPr>
        <p:spPr bwMode="auto">
          <a:xfrm>
            <a:off x="0" y="6613526"/>
            <a:ext cx="4876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1000">
                <a:latin typeface="Garamond" pitchFamily="18" charset="0"/>
                <a:cs typeface="Arial" charset="0"/>
              </a:rPr>
              <a:t>© Business &amp; Legal Reports, Inc. 1110</a:t>
            </a:r>
          </a:p>
        </p:txBody>
      </p:sp>
      <p:sp>
        <p:nvSpPr>
          <p:cNvPr id="4104" name="Rectangle 8">
            <a:extLst>
              <a:ext uri="{FF2B5EF4-FFF2-40B4-BE49-F238E27FC236}">
                <a16:creationId xmlns:a16="http://schemas.microsoft.com/office/drawing/2014/main" xmlns="" id="{C990D851-ECE3-4405-8E61-B92052FABC16}"/>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ar-IQ"/>
              <a:t>Click to edit Master title style</a:t>
            </a:r>
          </a:p>
        </p:txBody>
      </p:sp>
      <p:sp>
        <p:nvSpPr>
          <p:cNvPr id="4105" name="Rectangle 9">
            <a:extLst>
              <a:ext uri="{FF2B5EF4-FFF2-40B4-BE49-F238E27FC236}">
                <a16:creationId xmlns:a16="http://schemas.microsoft.com/office/drawing/2014/main" xmlns="" id="{A1ADA053-3B7B-4211-A41F-0F1C6C380102}"/>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ar-IQ"/>
              <a:t>Click to edit Master text styles</a:t>
            </a:r>
          </a:p>
          <a:p>
            <a:pPr lvl="1"/>
            <a:r>
              <a:rPr lang="en-US" altLang="ar-IQ"/>
              <a:t>Second level</a:t>
            </a:r>
          </a:p>
          <a:p>
            <a:pPr lvl="2"/>
            <a:r>
              <a:rPr lang="en-US" altLang="ar-IQ"/>
              <a:t>Third level</a:t>
            </a:r>
          </a:p>
          <a:p>
            <a:pPr lvl="3"/>
            <a:r>
              <a:rPr lang="en-US" altLang="ar-IQ"/>
              <a:t>Fourth level</a:t>
            </a:r>
          </a:p>
          <a:p>
            <a:pPr lvl="4"/>
            <a:r>
              <a:rPr lang="en-US" altLang="ar-IQ"/>
              <a:t>Fifth level</a:t>
            </a:r>
          </a:p>
        </p:txBody>
      </p:sp>
    </p:spTree>
    <p:extLst>
      <p:ext uri="{BB962C8B-B14F-4D97-AF65-F5344CB8AC3E}">
        <p14:creationId xmlns:p14="http://schemas.microsoft.com/office/powerpoint/2010/main" val="353886065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25000"/>
        </a:spcBef>
        <a:spcAft>
          <a:spcPct val="0"/>
        </a:spcAft>
        <a:buClr>
          <a:srgbClr val="800000"/>
        </a:buClr>
        <a:buSzPct val="115000"/>
        <a:defRPr sz="2800">
          <a:solidFill>
            <a:schemeClr val="tx1"/>
          </a:solidFill>
          <a:latin typeface="+mn-lt"/>
          <a:ea typeface="+mn-ea"/>
          <a:cs typeface="+mn-cs"/>
        </a:defRPr>
      </a:lvl1pPr>
      <a:lvl2pPr marL="339725" indent="-225425" algn="l" rtl="0" eaLnBrk="0" fontAlgn="base" hangingPunct="0">
        <a:lnSpc>
          <a:spcPct val="90000"/>
        </a:lnSpc>
        <a:spcBef>
          <a:spcPct val="25000"/>
        </a:spcBef>
        <a:spcAft>
          <a:spcPct val="0"/>
        </a:spcAft>
        <a:buClr>
          <a:srgbClr val="800000"/>
        </a:buClr>
        <a:buSzPct val="115000"/>
        <a:buChar char="•"/>
        <a:defRPr sz="2800">
          <a:solidFill>
            <a:schemeClr val="tx1"/>
          </a:solidFill>
          <a:latin typeface="+mn-lt"/>
        </a:defRPr>
      </a:lvl2pPr>
      <a:lvl3pPr marL="693738" indent="-180975"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5" name="Picture 8" descr="كلية المستقبل الجامعة">
            <a:extLst>
              <a:ext uri="{FF2B5EF4-FFF2-40B4-BE49-F238E27FC236}">
                <a16:creationId xmlns:a16="http://schemas.microsoft.com/office/drawing/2014/main" xmlns="" id="{BD2208C0-635A-45B1-9930-4F68ACBB937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601" r="23529"/>
          <a:stretch/>
        </p:blipFill>
        <p:spPr bwMode="auto">
          <a:xfrm>
            <a:off x="9601202" y="385354"/>
            <a:ext cx="1998617" cy="1809206"/>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a:extLst>
              <a:ext uri="{FF2B5EF4-FFF2-40B4-BE49-F238E27FC236}">
                <a16:creationId xmlns:a16="http://schemas.microsoft.com/office/drawing/2014/main" xmlns="" id="{5BAF5294-D691-48CF-B633-36712CF982AC}"/>
              </a:ext>
            </a:extLst>
          </p:cNvPr>
          <p:cNvSpPr>
            <a:spLocks noGrp="1"/>
          </p:cNvSpPr>
          <p:nvPr>
            <p:ph type="ctrTitle"/>
          </p:nvPr>
        </p:nvSpPr>
        <p:spPr>
          <a:xfrm>
            <a:off x="1861753" y="721723"/>
            <a:ext cx="6348547" cy="1136468"/>
          </a:xfrm>
        </p:spPr>
        <p:txBody>
          <a:bodyPr/>
          <a:lstStyle/>
          <a:p>
            <a:pPr marL="0" marR="0" lvl="0" indent="0" defTabSz="914400" rtl="0" eaLnBrk="1" fontAlgn="auto" latinLnBrk="0" hangingPunct="1">
              <a:lnSpc>
                <a:spcPct val="100000"/>
              </a:lnSpc>
              <a:spcBef>
                <a:spcPts val="0"/>
              </a:spcBef>
              <a:spcAft>
                <a:spcPts val="0"/>
              </a:spcAft>
              <a:tabLst/>
              <a:defRPr/>
            </a:pPr>
            <a:r>
              <a:rPr lang="en-US" sz="3200" kern="1200" dirty="0">
                <a:solidFill>
                  <a:srgbClr val="00B050"/>
                </a:solidFill>
                <a:effectLst>
                  <a:outerShdw blurRad="38100" dist="38100" dir="2700000" algn="tl">
                    <a:srgbClr val="000000">
                      <a:alpha val="43137"/>
                    </a:srgbClr>
                  </a:outerShdw>
                </a:effectLst>
                <a:latin typeface="Times New Roman" pitchFamily="18" charset="0"/>
                <a:ea typeface="+mn-ea"/>
                <a:cs typeface="Times New Roman" pitchFamily="18" charset="0"/>
              </a:rPr>
              <a:t/>
            </a:r>
            <a:br>
              <a:rPr lang="en-US" sz="3200" kern="1200" dirty="0">
                <a:solidFill>
                  <a:srgbClr val="00B050"/>
                </a:solidFill>
                <a:effectLst>
                  <a:outerShdw blurRad="38100" dist="38100" dir="2700000" algn="tl">
                    <a:srgbClr val="000000">
                      <a:alpha val="43137"/>
                    </a:srgbClr>
                  </a:outerShdw>
                </a:effectLst>
                <a:latin typeface="Times New Roman" pitchFamily="18" charset="0"/>
                <a:ea typeface="+mn-ea"/>
                <a:cs typeface="Times New Roman" pitchFamily="18" charset="0"/>
              </a:rPr>
            </a:br>
            <a:r>
              <a:rPr lang="en-US" sz="3200" kern="1200" dirty="0">
                <a:solidFill>
                  <a:srgbClr val="00B050"/>
                </a:solidFill>
                <a:effectLst>
                  <a:outerShdw blurRad="38100" dist="38100" dir="2700000" algn="tl">
                    <a:srgbClr val="000000">
                      <a:alpha val="43137"/>
                    </a:srgbClr>
                  </a:outerShdw>
                </a:effectLst>
                <a:latin typeface="Times New Roman" pitchFamily="18" charset="0"/>
                <a:ea typeface="+mn-ea"/>
                <a:cs typeface="Times New Roman" pitchFamily="18" charset="0"/>
              </a:rPr>
              <a:t/>
            </a:r>
            <a:br>
              <a:rPr lang="en-US" sz="3200" kern="1200" dirty="0">
                <a:solidFill>
                  <a:srgbClr val="00B050"/>
                </a:solidFill>
                <a:effectLst>
                  <a:outerShdw blurRad="38100" dist="38100" dir="2700000" algn="tl">
                    <a:srgbClr val="000000">
                      <a:alpha val="43137"/>
                    </a:srgbClr>
                  </a:outerShdw>
                </a:effectLst>
                <a:latin typeface="Times New Roman" pitchFamily="18" charset="0"/>
                <a:ea typeface="+mn-ea"/>
                <a:cs typeface="Times New Roman" pitchFamily="18" charset="0"/>
              </a:rPr>
            </a:br>
            <a:r>
              <a:rPr lang="en-US" sz="3200" kern="1200" dirty="0">
                <a:solidFill>
                  <a:srgbClr val="00B050"/>
                </a:solidFill>
                <a:effectLst>
                  <a:outerShdw blurRad="38100" dist="38100" dir="2700000" algn="tl">
                    <a:srgbClr val="000000">
                      <a:alpha val="43137"/>
                    </a:srgbClr>
                  </a:outerShdw>
                </a:effectLst>
                <a:latin typeface="Times New Roman" pitchFamily="18" charset="0"/>
                <a:ea typeface="+mn-ea"/>
                <a:cs typeface="Times New Roman" pitchFamily="18" charset="0"/>
              </a:rPr>
              <a:t/>
            </a:r>
            <a:br>
              <a:rPr lang="en-US" sz="3200" kern="1200" dirty="0">
                <a:solidFill>
                  <a:srgbClr val="00B050"/>
                </a:solidFill>
                <a:effectLst>
                  <a:outerShdw blurRad="38100" dist="38100" dir="2700000" algn="tl">
                    <a:srgbClr val="000000">
                      <a:alpha val="43137"/>
                    </a:srgbClr>
                  </a:outerShdw>
                </a:effectLst>
                <a:latin typeface="Times New Roman" pitchFamily="18" charset="0"/>
                <a:ea typeface="+mn-ea"/>
                <a:cs typeface="Times New Roman" pitchFamily="18" charset="0"/>
              </a:rPr>
            </a:br>
            <a:r>
              <a:rPr lang="en-US" sz="3200" kern="1200" dirty="0">
                <a:solidFill>
                  <a:srgbClr val="00B050"/>
                </a:solidFill>
                <a:effectLst>
                  <a:outerShdw blurRad="38100" dist="38100" dir="2700000" algn="tl">
                    <a:srgbClr val="000000">
                      <a:alpha val="43137"/>
                    </a:srgbClr>
                  </a:outerShdw>
                </a:effectLst>
                <a:latin typeface="Times New Roman" pitchFamily="18" charset="0"/>
                <a:ea typeface="+mn-ea"/>
                <a:cs typeface="Times New Roman" pitchFamily="18" charset="0"/>
              </a:rPr>
              <a:t>Al-</a:t>
            </a:r>
            <a:r>
              <a:rPr lang="en-US" sz="3200" kern="1200" dirty="0" err="1">
                <a:solidFill>
                  <a:srgbClr val="00B050"/>
                </a:solidFill>
                <a:effectLst>
                  <a:outerShdw blurRad="38100" dist="38100" dir="2700000" algn="tl">
                    <a:srgbClr val="000000">
                      <a:alpha val="43137"/>
                    </a:srgbClr>
                  </a:outerShdw>
                </a:effectLst>
                <a:latin typeface="Times New Roman" pitchFamily="18" charset="0"/>
                <a:ea typeface="+mn-ea"/>
                <a:cs typeface="Times New Roman" pitchFamily="18" charset="0"/>
              </a:rPr>
              <a:t>Mustaqbal</a:t>
            </a:r>
            <a:r>
              <a:rPr lang="en-US" sz="3200" kern="1200" dirty="0">
                <a:solidFill>
                  <a:srgbClr val="00B050"/>
                </a:solidFill>
                <a:effectLst>
                  <a:outerShdw blurRad="38100" dist="38100" dir="2700000" algn="tl">
                    <a:srgbClr val="000000">
                      <a:alpha val="43137"/>
                    </a:srgbClr>
                  </a:outerShdw>
                </a:effectLst>
                <a:latin typeface="Times New Roman" pitchFamily="18" charset="0"/>
                <a:ea typeface="+mn-ea"/>
                <a:cs typeface="Times New Roman" pitchFamily="18" charset="0"/>
              </a:rPr>
              <a:t> University College</a:t>
            </a:r>
            <a:r>
              <a:rPr kumimoji="0" lang="en-US" sz="32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r>
            <a:br>
              <a:rPr kumimoji="0" lang="en-US" sz="32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br>
            <a:r>
              <a:rPr kumimoji="0" lang="en-US" sz="32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Department of Nursing </a:t>
            </a:r>
            <a:endParaRPr lang="ar-IQ" sz="4800" dirty="0">
              <a:solidFill>
                <a:srgbClr val="00B050"/>
              </a:solidFill>
              <a:effectLst>
                <a:outerShdw blurRad="38100" dist="38100" dir="2700000" algn="tl">
                  <a:srgbClr val="000000">
                    <a:alpha val="43137"/>
                  </a:srgbClr>
                </a:outerShdw>
              </a:effectLst>
            </a:endParaRPr>
          </a:p>
        </p:txBody>
      </p:sp>
      <p:sp>
        <p:nvSpPr>
          <p:cNvPr id="7" name="Rectangle 2">
            <a:extLst>
              <a:ext uri="{FF2B5EF4-FFF2-40B4-BE49-F238E27FC236}">
                <a16:creationId xmlns:a16="http://schemas.microsoft.com/office/drawing/2014/main" xmlns="" id="{3A13E0B6-2BD6-44BA-829F-80650478BEFA}"/>
              </a:ext>
            </a:extLst>
          </p:cNvPr>
          <p:cNvSpPr txBox="1">
            <a:spLocks noChangeArrowheads="1"/>
          </p:cNvSpPr>
          <p:nvPr/>
        </p:nvSpPr>
        <p:spPr>
          <a:xfrm>
            <a:off x="1587433" y="2614904"/>
            <a:ext cx="8601596" cy="3328697"/>
          </a:xfrm>
          <a:prstGeom prst="rect">
            <a:avLst/>
          </a:prstGeom>
        </p:spPr>
        <p:txBody>
          <a:bodyPr vert="horz" lIns="91440" tIns="45720" rIns="91440" bIns="45720" rtlCol="1" anchor="ctr">
            <a:normAutofit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spcBef>
                <a:spcPts val="0"/>
              </a:spcBef>
              <a:defRPr/>
            </a:pPr>
            <a:r>
              <a:rPr kumimoji="0" lang="en-US" sz="54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Medical Terminology</a:t>
            </a:r>
          </a:p>
          <a:p>
            <a:pPr rtl="0">
              <a:spcBef>
                <a:spcPts val="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Lecture \6</a:t>
            </a:r>
          </a:p>
          <a:p>
            <a:pPr rtl="0">
              <a:defRPr/>
            </a:pPr>
            <a:r>
              <a:rPr lang="en-US" sz="4000" b="1" dirty="0">
                <a:effectLst>
                  <a:outerShdw blurRad="38100" dist="38100" dir="2700000" algn="tl">
                    <a:srgbClr val="000000">
                      <a:alpha val="43137"/>
                    </a:srgbClr>
                  </a:outerShdw>
                </a:effectLst>
                <a:latin typeface="Times New Roman" pitchFamily="18" charset="0"/>
                <a:cs typeface="Times New Roman" pitchFamily="18" charset="0"/>
              </a:rPr>
              <a:t>By:</a:t>
            </a:r>
            <a:endParaRPr lang="ar-IQ" sz="4000" b="1" dirty="0">
              <a:effectLst>
                <a:outerShdw blurRad="38100" dist="38100" dir="2700000" algn="tl">
                  <a:srgbClr val="000000">
                    <a:alpha val="43137"/>
                  </a:srgbClr>
                </a:outerShdw>
              </a:effectLst>
              <a:latin typeface="Times New Roman" pitchFamily="18" charset="0"/>
              <a:cs typeface="Times New Roman" pitchFamily="18" charset="0"/>
            </a:endParaRPr>
          </a:p>
          <a:p>
            <a:pPr rtl="0">
              <a:defRPr/>
            </a:pPr>
            <a:r>
              <a:rPr lang="it-IT" sz="4000" b="1" dirty="0">
                <a:effectLst>
                  <a:outerShdw blurRad="38100" dist="38100" dir="2700000" algn="tl">
                    <a:srgbClr val="000000">
                      <a:alpha val="43137"/>
                    </a:srgbClr>
                  </a:outerShdw>
                </a:effectLst>
                <a:latin typeface="Times New Roman" pitchFamily="18" charset="0"/>
                <a:cs typeface="Times New Roman" pitchFamily="18" charset="0"/>
              </a:rPr>
              <a:t>Dr. Saad</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y</a:t>
            </a:r>
            <a:r>
              <a:rPr lang="it-IT" sz="4000" b="1" dirty="0">
                <a:effectLst>
                  <a:outerShdw blurRad="38100" dist="38100" dir="2700000" algn="tl">
                    <a:srgbClr val="000000">
                      <a:alpha val="43137"/>
                    </a:srgbClr>
                  </a:outerShdw>
                </a:effectLst>
                <a:latin typeface="Times New Roman" pitchFamily="18" charset="0"/>
                <a:cs typeface="Times New Roman" pitchFamily="18" charset="0"/>
              </a:rPr>
              <a:t>a Hadi</a:t>
            </a:r>
            <a:endParaRPr lang="ar-IQ" sz="4000" b="1" dirty="0">
              <a:effectLst>
                <a:outerShdw blurRad="38100" dist="38100" dir="2700000" algn="tl">
                  <a:srgbClr val="000000">
                    <a:alpha val="43137"/>
                  </a:srgbClr>
                </a:outerShdw>
              </a:effectLst>
              <a:latin typeface="Times New Roman" pitchFamily="18" charset="0"/>
              <a:cs typeface="Times New Roman" panose="02020603050405020304" pitchFamily="18" charset="0"/>
            </a:endParaRPr>
          </a:p>
          <a:p>
            <a:pPr rtl="0">
              <a:defRPr/>
            </a:pPr>
            <a:r>
              <a:rPr lang="ar-IQ" sz="4000" b="1" dirty="0">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it-IT" sz="4000" b="1" dirty="0">
                <a:effectLst>
                  <a:outerShdw blurRad="38100" dist="38100" dir="2700000" algn="tl">
                    <a:srgbClr val="000000">
                      <a:alpha val="43137"/>
                    </a:srgbClr>
                  </a:outerShdw>
                </a:effectLst>
                <a:latin typeface="Times New Roman" pitchFamily="18" charset="0"/>
                <a:cs typeface="Times New Roman" pitchFamily="18" charset="0"/>
              </a:rPr>
              <a:t>Dr. Ali Faris Al- saadi </a:t>
            </a:r>
            <a:endParaRPr lang="ar-IQ" sz="4000" b="1" dirty="0">
              <a:effectLst>
                <a:outerShdw blurRad="38100" dist="38100" dir="2700000" algn="tl">
                  <a:srgbClr val="000000">
                    <a:alpha val="43137"/>
                  </a:srgbClr>
                </a:outerShdw>
              </a:effectLst>
              <a:latin typeface="Times New Roman" pitchFamily="18" charset="0"/>
              <a:cs typeface="Times New Roman" panose="02020603050405020304" pitchFamily="18" charset="0"/>
            </a:endParaRPr>
          </a:p>
          <a:p>
            <a:pPr rtl="0">
              <a:defRPr/>
            </a:pPr>
            <a:endParaRPr lang="it-IT" b="1" dirty="0">
              <a:solidFill>
                <a:srgbClr val="00B0F0"/>
              </a:solidFill>
              <a:latin typeface="Times New Roman" pitchFamily="18" charset="0"/>
              <a:cs typeface="Times New Roman" pitchFamily="18" charset="0"/>
            </a:endParaRPr>
          </a:p>
        </p:txBody>
      </p:sp>
      <p:sp>
        <p:nvSpPr>
          <p:cNvPr id="6" name="مستطيل 5">
            <a:extLst>
              <a:ext uri="{FF2B5EF4-FFF2-40B4-BE49-F238E27FC236}">
                <a16:creationId xmlns:a16="http://schemas.microsoft.com/office/drawing/2014/main" xmlns="" id="{273F59C0-DB81-4571-AD56-CECB52D50321}"/>
              </a:ext>
            </a:extLst>
          </p:cNvPr>
          <p:cNvSpPr/>
          <p:nvPr/>
        </p:nvSpPr>
        <p:spPr bwMode="auto">
          <a:xfrm>
            <a:off x="326866" y="6038306"/>
            <a:ext cx="1893819" cy="662008"/>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a:ln>
                <a:noFill/>
              </a:ln>
              <a:solidFill>
                <a:schemeClr val="tx1"/>
              </a:solidFill>
              <a:effectLst/>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3">
            <a:extLst>
              <a:ext uri="{FF2B5EF4-FFF2-40B4-BE49-F238E27FC236}">
                <a16:creationId xmlns:a16="http://schemas.microsoft.com/office/drawing/2014/main" xmlns="" id="{BB946B39-5E6A-48BC-BFF2-9A7589358020}"/>
              </a:ext>
            </a:extLst>
          </p:cNvPr>
          <p:cNvSpPr txBox="1">
            <a:spLocks/>
          </p:cNvSpPr>
          <p:nvPr/>
        </p:nvSpPr>
        <p:spPr bwMode="auto">
          <a:xfrm>
            <a:off x="9116423"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ar-IQ"/>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F9B047-6E35-44AD-B32C-4FC49892E5C4}" type="slidenum">
              <a:rPr kumimoji="0" lang="en-U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مستطيل 1">
            <a:extLst>
              <a:ext uri="{FF2B5EF4-FFF2-40B4-BE49-F238E27FC236}">
                <a16:creationId xmlns:a16="http://schemas.microsoft.com/office/drawing/2014/main" xmlns="" id="{6CD98742-C878-49B9-8F13-D37876EC361E}"/>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IQ"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6" name="جدول 4">
            <a:extLst>
              <a:ext uri="{FF2B5EF4-FFF2-40B4-BE49-F238E27FC236}">
                <a16:creationId xmlns:a16="http://schemas.microsoft.com/office/drawing/2014/main" xmlns="" id="{764AF19A-780E-4181-8231-D48126D53D3A}"/>
              </a:ext>
            </a:extLst>
          </p:cNvPr>
          <p:cNvGraphicFramePr>
            <a:graphicFrameLocks noGrp="1"/>
          </p:cNvGraphicFramePr>
          <p:nvPr>
            <p:extLst>
              <p:ext uri="{D42A27DB-BD31-4B8C-83A1-F6EECF244321}">
                <p14:modId xmlns:p14="http://schemas.microsoft.com/office/powerpoint/2010/main" val="3071417631"/>
              </p:ext>
            </p:extLst>
          </p:nvPr>
        </p:nvGraphicFramePr>
        <p:xfrm>
          <a:off x="555171" y="580916"/>
          <a:ext cx="11081657" cy="6114288"/>
        </p:xfrm>
        <a:graphic>
          <a:graphicData uri="http://schemas.openxmlformats.org/drawingml/2006/table">
            <a:tbl>
              <a:tblPr rtl="1" firstRow="1" bandRow="1">
                <a:tableStyleId>{5DA37D80-6434-44D0-A028-1B22A696006F}</a:tableStyleId>
              </a:tblPr>
              <a:tblGrid>
                <a:gridCol w="7704907">
                  <a:extLst>
                    <a:ext uri="{9D8B030D-6E8A-4147-A177-3AD203B41FA5}">
                      <a16:colId xmlns:a16="http://schemas.microsoft.com/office/drawing/2014/main" xmlns="" val="4280930506"/>
                    </a:ext>
                  </a:extLst>
                </a:gridCol>
                <a:gridCol w="3376750">
                  <a:extLst>
                    <a:ext uri="{9D8B030D-6E8A-4147-A177-3AD203B41FA5}">
                      <a16:colId xmlns:a16="http://schemas.microsoft.com/office/drawing/2014/main" xmlns="" val="2632040498"/>
                    </a:ext>
                  </a:extLst>
                </a:gridCol>
              </a:tblGrid>
              <a:tr h="370840">
                <a:tc>
                  <a:txBody>
                    <a:bodyPr/>
                    <a:lstStyle/>
                    <a:p>
                      <a:pPr rtl="1"/>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Definition  </a:t>
                      </a:r>
                      <a:endParaRPr lang="ar-IQ"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anchor="ctr"/>
                </a:tc>
                <a:tc>
                  <a:txBody>
                    <a:bodyPr/>
                    <a:lstStyle/>
                    <a:p>
                      <a:pPr rtl="1"/>
                      <a:r>
                        <a:rPr lang="en-US" sz="2400" b="1" kern="120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Terms</a:t>
                      </a:r>
                      <a:endParaRPr lang="ar-IQ"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anchor="ctr"/>
                </a:tc>
                <a:extLst>
                  <a:ext uri="{0D108BD9-81ED-4DB2-BD59-A6C34878D82A}">
                    <a16:rowId xmlns:a16="http://schemas.microsoft.com/office/drawing/2014/main" xmlns="" val="4284080191"/>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 computed tomography is a technique that uses radiography to produce an image of the cross section of tissue.</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Computed Tomography (CT scan)</a:t>
                      </a:r>
                    </a:p>
                  </a:txBody>
                  <a:tcPr marL="0" marR="76200" marT="76200" marB="76200" anchor="ctr"/>
                </a:tc>
                <a:extLst>
                  <a:ext uri="{0D108BD9-81ED-4DB2-BD59-A6C34878D82A}">
                    <a16:rowId xmlns:a16="http://schemas.microsoft.com/office/drawing/2014/main" xmlns="" val="2022017906"/>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 computer analyzes this information to show subtle differences in tissue molecular structure producing very high resolution and better differentiation of soft tissue, such as a tumor within the brain.</a:t>
                      </a:r>
                    </a:p>
                  </a:txBody>
                  <a:tcPr marL="76200" marR="0" marT="76200" marB="76200"/>
                </a:tc>
                <a:tc>
                  <a:txBody>
                    <a:bodyPr/>
                    <a:lstStyle/>
                    <a:p>
                      <a:pPr algn="l">
                        <a:lnSpc>
                          <a:spcPct val="115000"/>
                        </a:lnSpc>
                        <a:spcAft>
                          <a:spcPts val="1000"/>
                        </a:spcAft>
                      </a:pPr>
                      <a:r>
                        <a:rPr lang="en-US" sz="28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Magnetic Resonance Imaging (MRI)</a:t>
                      </a:r>
                    </a:p>
                  </a:txBody>
                  <a:tcPr marL="0" marR="76200" marT="76200" marB="76200" anchor="ctr"/>
                </a:tc>
                <a:extLst>
                  <a:ext uri="{0D108BD9-81ED-4DB2-BD59-A6C34878D82A}">
                    <a16:rowId xmlns:a16="http://schemas.microsoft.com/office/drawing/2014/main" xmlns="" val="923398137"/>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 cerebral angiography uses serial x-rays to visualize intra and extra cranial blood vessels. This procedure is used to detect vascular lesions and tumors.</a:t>
                      </a:r>
                    </a:p>
                  </a:txBody>
                  <a:tcPr marL="76200" marR="0" marT="76200" marB="76200"/>
                </a:tc>
                <a:tc>
                  <a:txBody>
                    <a:bodyPr/>
                    <a:lstStyle/>
                    <a:p>
                      <a:pPr algn="l">
                        <a:lnSpc>
                          <a:spcPct val="115000"/>
                        </a:lnSpc>
                        <a:spcAft>
                          <a:spcPts val="1000"/>
                        </a:spcAft>
                      </a:pPr>
                      <a:r>
                        <a:rPr lang="en-US" sz="28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Cerebral Angiography</a:t>
                      </a:r>
                    </a:p>
                  </a:txBody>
                  <a:tcPr marL="0" marR="76200" marT="76200" marB="76200" anchor="ctr"/>
                </a:tc>
                <a:extLst>
                  <a:ext uri="{0D108BD9-81ED-4DB2-BD59-A6C34878D82A}">
                    <a16:rowId xmlns:a16="http://schemas.microsoft.com/office/drawing/2014/main" xmlns="" val="1427936144"/>
                  </a:ext>
                </a:extLst>
              </a:tr>
              <a:tr h="370840">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During this procedure electrical activity of the brain is recorded by scalp electrodes to evaluate seizure disorders, cerebral disease, and brain death.</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Electroencephalography (EEG)</a:t>
                      </a:r>
                    </a:p>
                  </a:txBody>
                  <a:tcPr marL="0" marR="76200" marT="76200" marB="76200" anchor="ctr"/>
                </a:tc>
                <a:extLst>
                  <a:ext uri="{0D108BD9-81ED-4DB2-BD59-A6C34878D82A}">
                    <a16:rowId xmlns:a16="http://schemas.microsoft.com/office/drawing/2014/main" xmlns="" val="2251225060"/>
                  </a:ext>
                </a:extLst>
              </a:tr>
            </a:tbl>
          </a:graphicData>
        </a:graphic>
      </p:graphicFrame>
      <p:sp>
        <p:nvSpPr>
          <p:cNvPr id="7" name="Content Placeholder 2">
            <a:extLst>
              <a:ext uri="{FF2B5EF4-FFF2-40B4-BE49-F238E27FC236}">
                <a16:creationId xmlns:a16="http://schemas.microsoft.com/office/drawing/2014/main" xmlns="" id="{4F793343-3181-48FB-BAB2-3E03A23889F9}"/>
              </a:ext>
            </a:extLst>
          </p:cNvPr>
          <p:cNvSpPr txBox="1">
            <a:spLocks/>
          </p:cNvSpPr>
          <p:nvPr/>
        </p:nvSpPr>
        <p:spPr>
          <a:xfrm>
            <a:off x="541292" y="-39189"/>
            <a:ext cx="10147119" cy="444137"/>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4F81BD"/>
              </a:buClr>
              <a:buSzTx/>
              <a:buFontTx/>
              <a:buNone/>
              <a:tabLst/>
              <a:defRPr/>
            </a:pPr>
            <a:r>
              <a:rPr kumimoji="0" lang="en-US" sz="28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Diagnostic Test of the Nervous System</a:t>
            </a:r>
          </a:p>
        </p:txBody>
      </p:sp>
    </p:spTree>
    <p:extLst>
      <p:ext uri="{BB962C8B-B14F-4D97-AF65-F5344CB8AC3E}">
        <p14:creationId xmlns:p14="http://schemas.microsoft.com/office/powerpoint/2010/main" val="2876085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3">
            <a:extLst>
              <a:ext uri="{FF2B5EF4-FFF2-40B4-BE49-F238E27FC236}">
                <a16:creationId xmlns:a16="http://schemas.microsoft.com/office/drawing/2014/main" xmlns="" id="{BB946B39-5E6A-48BC-BFF2-9A7589358020}"/>
              </a:ext>
            </a:extLst>
          </p:cNvPr>
          <p:cNvSpPr txBox="1">
            <a:spLocks/>
          </p:cNvSpPr>
          <p:nvPr/>
        </p:nvSpPr>
        <p:spPr bwMode="auto">
          <a:xfrm>
            <a:off x="9116423"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ar-IQ"/>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F9B047-6E35-44AD-B32C-4FC49892E5C4}" type="slidenum">
              <a:rPr kumimoji="0" lang="en-U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مستطيل 1">
            <a:extLst>
              <a:ext uri="{FF2B5EF4-FFF2-40B4-BE49-F238E27FC236}">
                <a16:creationId xmlns:a16="http://schemas.microsoft.com/office/drawing/2014/main" xmlns="" id="{6CD98742-C878-49B9-8F13-D37876EC361E}"/>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IQ"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6" name="جدول 4">
            <a:extLst>
              <a:ext uri="{FF2B5EF4-FFF2-40B4-BE49-F238E27FC236}">
                <a16:creationId xmlns:a16="http://schemas.microsoft.com/office/drawing/2014/main" xmlns="" id="{764AF19A-780E-4181-8231-D48126D53D3A}"/>
              </a:ext>
            </a:extLst>
          </p:cNvPr>
          <p:cNvGraphicFramePr>
            <a:graphicFrameLocks noGrp="1"/>
          </p:cNvGraphicFramePr>
          <p:nvPr>
            <p:extLst>
              <p:ext uri="{D42A27DB-BD31-4B8C-83A1-F6EECF244321}">
                <p14:modId xmlns:p14="http://schemas.microsoft.com/office/powerpoint/2010/main" val="3782691218"/>
              </p:ext>
            </p:extLst>
          </p:nvPr>
        </p:nvGraphicFramePr>
        <p:xfrm>
          <a:off x="230778" y="515898"/>
          <a:ext cx="11562804" cy="4126992"/>
        </p:xfrm>
        <a:graphic>
          <a:graphicData uri="http://schemas.openxmlformats.org/drawingml/2006/table">
            <a:tbl>
              <a:tblPr rtl="1" firstRow="1" bandRow="1">
                <a:tableStyleId>{5DA37D80-6434-44D0-A028-1B22A696006F}</a:tableStyleId>
              </a:tblPr>
              <a:tblGrid>
                <a:gridCol w="7576020">
                  <a:extLst>
                    <a:ext uri="{9D8B030D-6E8A-4147-A177-3AD203B41FA5}">
                      <a16:colId xmlns:a16="http://schemas.microsoft.com/office/drawing/2014/main" xmlns="" val="4280930506"/>
                    </a:ext>
                  </a:extLst>
                </a:gridCol>
                <a:gridCol w="3986784">
                  <a:extLst>
                    <a:ext uri="{9D8B030D-6E8A-4147-A177-3AD203B41FA5}">
                      <a16:colId xmlns:a16="http://schemas.microsoft.com/office/drawing/2014/main" xmlns="" val="2632040498"/>
                    </a:ext>
                  </a:extLst>
                </a:gridCol>
              </a:tblGrid>
              <a:tr h="370840">
                <a:tc>
                  <a:txBody>
                    <a:bodyPr/>
                    <a:lstStyle/>
                    <a:p>
                      <a:pPr rtl="1"/>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Definition  </a:t>
                      </a:r>
                      <a:endParaRPr lang="ar-IQ"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anchor="ctr"/>
                </a:tc>
                <a:tc>
                  <a:txBody>
                    <a:bodyPr/>
                    <a:lstStyle/>
                    <a:p>
                      <a:pPr rtl="1"/>
                      <a:r>
                        <a:rPr lang="en-US" sz="2400" b="1" kern="120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Terms</a:t>
                      </a:r>
                      <a:endParaRPr lang="ar-IQ"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anchor="ctr"/>
                </a:tc>
                <a:extLst>
                  <a:ext uri="{0D108BD9-81ED-4DB2-BD59-A6C34878D82A}">
                    <a16:rowId xmlns:a16="http://schemas.microsoft.com/office/drawing/2014/main" xmlns="" val="4284080191"/>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During a myelography, a contrast medium is injected into the subarachnoid space and an x-ray of the spinal cord and vertebral column is performed. It is used to detect for spinal lesions.</a:t>
                      </a:r>
                    </a:p>
                  </a:txBody>
                  <a:tcPr marL="76200" marR="0" marT="76200" marB="76200"/>
                </a:tc>
                <a:tc>
                  <a:txBody>
                    <a:bodyPr/>
                    <a:lstStyle/>
                    <a:p>
                      <a:pPr algn="l">
                        <a:lnSpc>
                          <a:spcPct val="115000"/>
                        </a:lnSpc>
                        <a:spcAft>
                          <a:spcPts val="1000"/>
                        </a:spcAft>
                      </a:pPr>
                      <a:r>
                        <a:rPr lang="en-US" sz="28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Myelography</a:t>
                      </a:r>
                    </a:p>
                  </a:txBody>
                  <a:tcPr marL="0" marR="76200" marT="76200" marB="76200" anchor="ctr"/>
                </a:tc>
                <a:extLst>
                  <a:ext uri="{0D108BD9-81ED-4DB2-BD59-A6C34878D82A}">
                    <a16:rowId xmlns:a16="http://schemas.microsoft.com/office/drawing/2014/main" xmlns="" val="2022017906"/>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For a cerebrospinal fluid analysis, cerebrospinal fluid is aspirated by needle insertion between the l3-l4 or l4- l5 intervertebral spaces. This procedure assesses for different central nervous system diseases.</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Cerebrospinal Fluid Analysis (Lumbar puncture)</a:t>
                      </a:r>
                    </a:p>
                  </a:txBody>
                  <a:tcPr marL="0" marR="76200" marT="76200" marB="76200" anchor="ctr"/>
                </a:tc>
                <a:extLst>
                  <a:ext uri="{0D108BD9-81ED-4DB2-BD59-A6C34878D82A}">
                    <a16:rowId xmlns:a16="http://schemas.microsoft.com/office/drawing/2014/main" xmlns="" val="923398137"/>
                  </a:ext>
                </a:extLst>
              </a:tr>
            </a:tbl>
          </a:graphicData>
        </a:graphic>
      </p:graphicFrame>
    </p:spTree>
    <p:extLst>
      <p:ext uri="{BB962C8B-B14F-4D97-AF65-F5344CB8AC3E}">
        <p14:creationId xmlns:p14="http://schemas.microsoft.com/office/powerpoint/2010/main" val="1673513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3">
            <a:extLst>
              <a:ext uri="{FF2B5EF4-FFF2-40B4-BE49-F238E27FC236}">
                <a16:creationId xmlns:a16="http://schemas.microsoft.com/office/drawing/2014/main" xmlns="" id="{BB946B39-5E6A-48BC-BFF2-9A7589358020}"/>
              </a:ext>
            </a:extLst>
          </p:cNvPr>
          <p:cNvSpPr txBox="1">
            <a:spLocks/>
          </p:cNvSpPr>
          <p:nvPr/>
        </p:nvSpPr>
        <p:spPr bwMode="auto">
          <a:xfrm>
            <a:off x="9116423"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ar-IQ"/>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F9B047-6E35-44AD-B32C-4FC49892E5C4}" type="slidenum">
              <a:rPr kumimoji="0" lang="en-U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مستطيل 1">
            <a:extLst>
              <a:ext uri="{FF2B5EF4-FFF2-40B4-BE49-F238E27FC236}">
                <a16:creationId xmlns:a16="http://schemas.microsoft.com/office/drawing/2014/main" xmlns="" id="{6CD98742-C878-49B9-8F13-D37876EC361E}"/>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IQ"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Content Placeholder 2">
            <a:extLst>
              <a:ext uri="{FF2B5EF4-FFF2-40B4-BE49-F238E27FC236}">
                <a16:creationId xmlns:a16="http://schemas.microsoft.com/office/drawing/2014/main" xmlns="" id="{4F793343-3181-48FB-BAB2-3E03A23889F9}"/>
              </a:ext>
            </a:extLst>
          </p:cNvPr>
          <p:cNvSpPr txBox="1">
            <a:spLocks/>
          </p:cNvSpPr>
          <p:nvPr/>
        </p:nvSpPr>
        <p:spPr>
          <a:xfrm>
            <a:off x="541292" y="-39189"/>
            <a:ext cx="10147119" cy="444137"/>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4F81BD"/>
              </a:buClr>
              <a:buSzTx/>
              <a:buFontTx/>
              <a:buNone/>
              <a:tabLst/>
              <a:defRPr/>
            </a:pPr>
            <a:r>
              <a:rPr kumimoji="0" lang="en-US" sz="28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Nervous System Disorder and Disease  </a:t>
            </a:r>
          </a:p>
        </p:txBody>
      </p:sp>
      <p:pic>
        <p:nvPicPr>
          <p:cNvPr id="4098" name="Picture 2" descr="Nervous System Disease and Disorders by Catalina Gutierrez Zuluaga">
            <a:extLst>
              <a:ext uri="{FF2B5EF4-FFF2-40B4-BE49-F238E27FC236}">
                <a16:creationId xmlns:a16="http://schemas.microsoft.com/office/drawing/2014/main" xmlns="" id="{C53767BC-2A8F-4431-A6E0-23A68EE9F6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674" y="744583"/>
            <a:ext cx="9444446" cy="5637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424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3">
            <a:extLst>
              <a:ext uri="{FF2B5EF4-FFF2-40B4-BE49-F238E27FC236}">
                <a16:creationId xmlns:a16="http://schemas.microsoft.com/office/drawing/2014/main" xmlns="" id="{BB946B39-5E6A-48BC-BFF2-9A7589358020}"/>
              </a:ext>
            </a:extLst>
          </p:cNvPr>
          <p:cNvSpPr txBox="1">
            <a:spLocks/>
          </p:cNvSpPr>
          <p:nvPr/>
        </p:nvSpPr>
        <p:spPr bwMode="auto">
          <a:xfrm>
            <a:off x="9116423"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ar-IQ"/>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F9B047-6E35-44AD-B32C-4FC49892E5C4}" type="slidenum">
              <a:rPr kumimoji="0" lang="en-U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مستطيل 1">
            <a:extLst>
              <a:ext uri="{FF2B5EF4-FFF2-40B4-BE49-F238E27FC236}">
                <a16:creationId xmlns:a16="http://schemas.microsoft.com/office/drawing/2014/main" xmlns="" id="{6CD98742-C878-49B9-8F13-D37876EC361E}"/>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IQ"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6" name="جدول 4">
            <a:extLst>
              <a:ext uri="{FF2B5EF4-FFF2-40B4-BE49-F238E27FC236}">
                <a16:creationId xmlns:a16="http://schemas.microsoft.com/office/drawing/2014/main" xmlns="" id="{764AF19A-780E-4181-8231-D48126D53D3A}"/>
              </a:ext>
            </a:extLst>
          </p:cNvPr>
          <p:cNvGraphicFramePr>
            <a:graphicFrameLocks noGrp="1"/>
          </p:cNvGraphicFramePr>
          <p:nvPr>
            <p:extLst>
              <p:ext uri="{D42A27DB-BD31-4B8C-83A1-F6EECF244321}">
                <p14:modId xmlns:p14="http://schemas.microsoft.com/office/powerpoint/2010/main" val="3903229616"/>
              </p:ext>
            </p:extLst>
          </p:nvPr>
        </p:nvGraphicFramePr>
        <p:xfrm>
          <a:off x="685799" y="542024"/>
          <a:ext cx="11081657" cy="6419088"/>
        </p:xfrm>
        <a:graphic>
          <a:graphicData uri="http://schemas.openxmlformats.org/drawingml/2006/table">
            <a:tbl>
              <a:tblPr rtl="1" firstRow="1" bandRow="1">
                <a:tableStyleId>{5DA37D80-6434-44D0-A028-1B22A696006F}</a:tableStyleId>
              </a:tblPr>
              <a:tblGrid>
                <a:gridCol w="7940039">
                  <a:extLst>
                    <a:ext uri="{9D8B030D-6E8A-4147-A177-3AD203B41FA5}">
                      <a16:colId xmlns:a16="http://schemas.microsoft.com/office/drawing/2014/main" xmlns="" val="4280930506"/>
                    </a:ext>
                  </a:extLst>
                </a:gridCol>
                <a:gridCol w="3141618">
                  <a:extLst>
                    <a:ext uri="{9D8B030D-6E8A-4147-A177-3AD203B41FA5}">
                      <a16:colId xmlns:a16="http://schemas.microsoft.com/office/drawing/2014/main" xmlns="" val="2632040498"/>
                    </a:ext>
                  </a:extLst>
                </a:gridCol>
              </a:tblGrid>
              <a:tr h="370840">
                <a:tc>
                  <a:txBody>
                    <a:bodyPr/>
                    <a:lstStyle/>
                    <a:p>
                      <a:pPr rtl="1"/>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Definition  </a:t>
                      </a:r>
                      <a:endParaRPr lang="ar-IQ"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anchor="ctr"/>
                </a:tc>
                <a:tc>
                  <a:txBody>
                    <a:bodyPr/>
                    <a:lstStyle/>
                    <a:p>
                      <a:pPr rtl="1"/>
                      <a:r>
                        <a:rPr lang="en-US" sz="2400" b="1" kern="120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Terms</a:t>
                      </a:r>
                      <a:endParaRPr lang="ar-IQ"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anchor="ctr"/>
                </a:tc>
                <a:extLst>
                  <a:ext uri="{0D108BD9-81ED-4DB2-BD59-A6C34878D82A}">
                    <a16:rowId xmlns:a16="http://schemas.microsoft.com/office/drawing/2014/main" xmlns="" val="4284080191"/>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Agnosia is the loss of ability to recognize objects. This may be through a visual, auditory, or tactile sensory system.</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Agnosia</a:t>
                      </a:r>
                    </a:p>
                  </a:txBody>
                  <a:tcPr marL="0" marR="76200" marT="76200" marB="76200" anchor="ctr"/>
                </a:tc>
                <a:extLst>
                  <a:ext uri="{0D108BD9-81ED-4DB2-BD59-A6C34878D82A}">
                    <a16:rowId xmlns:a16="http://schemas.microsoft.com/office/drawing/2014/main" xmlns="" val="2022017906"/>
                  </a:ext>
                </a:extLst>
              </a:tr>
              <a:tr h="370840">
                <a:tc>
                  <a:txBody>
                    <a:bodyPr/>
                    <a:lstStyle/>
                    <a:p>
                      <a:pPr>
                        <a:lnSpc>
                          <a:spcPct val="115000"/>
                        </a:lnSpc>
                        <a:spcAft>
                          <a:spcPts val="1000"/>
                        </a:spcAft>
                      </a:pPr>
                      <a:r>
                        <a:rPr kumimoji="0" lang="en-US" sz="2400" b="0" i="0" u="none" strike="noStrike" kern="120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Arial" panose="020B0604020202020204" pitchFamily="34" charset="0"/>
                        </a:rPr>
                        <a:t>Aphasia is an inability to express words or form words and to understand language</a:t>
                      </a:r>
                      <a:endPar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Aphasia</a:t>
                      </a:r>
                    </a:p>
                  </a:txBody>
                  <a:tcPr marL="0" marR="76200" marT="76200" marB="76200" anchor="ctr"/>
                </a:tc>
                <a:extLst>
                  <a:ext uri="{0D108BD9-81ED-4DB2-BD59-A6C34878D82A}">
                    <a16:rowId xmlns:a16="http://schemas.microsoft.com/office/drawing/2014/main" xmlns="" val="1194729549"/>
                  </a:ext>
                </a:extLst>
              </a:tr>
              <a:tr h="370840">
                <a:tc>
                  <a:txBody>
                    <a:bodyPr/>
                    <a:lstStyle/>
                    <a:p>
                      <a:pPr>
                        <a:lnSpc>
                          <a:spcPct val="115000"/>
                        </a:lnSpc>
                        <a:spcAft>
                          <a:spcPts val="1000"/>
                        </a:spcAft>
                      </a:pPr>
                      <a:r>
                        <a:rPr kumimoji="0" lang="en-US" sz="2400" b="0" i="0" u="none" strike="noStrike" kern="120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Arial" panose="020B0604020202020204" pitchFamily="34" charset="0"/>
                        </a:rPr>
                        <a:t>Apraxia is an inability to perform purposeful acts such as the manipulation of objects on a voluntary basis.</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Apraxia</a:t>
                      </a:r>
                    </a:p>
                  </a:txBody>
                  <a:tcPr marL="0" marR="76200" marT="76200" marB="76200" anchor="ctr"/>
                </a:tc>
                <a:extLst>
                  <a:ext uri="{0D108BD9-81ED-4DB2-BD59-A6C34878D82A}">
                    <a16:rowId xmlns:a16="http://schemas.microsoft.com/office/drawing/2014/main" xmlns="" val="1256834799"/>
                  </a:ext>
                </a:extLst>
              </a:tr>
              <a:tr h="370840">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Bell’s Palsy is a condition marked by unilateral weakness or paralysis of the facial muscles on the affected side.</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Bell’s Palsy</a:t>
                      </a:r>
                    </a:p>
                  </a:txBody>
                  <a:tcPr marL="0" marR="76200" marT="76200" marB="76200" anchor="ctr"/>
                </a:tc>
                <a:extLst>
                  <a:ext uri="{0D108BD9-81ED-4DB2-BD59-A6C34878D82A}">
                    <a16:rowId xmlns:a16="http://schemas.microsoft.com/office/drawing/2014/main" xmlns="" val="446530509"/>
                  </a:ext>
                </a:extLst>
              </a:tr>
              <a:tr h="370840">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 brain abscess is a cluster of infectious material within a portion of the brain.</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Brain abscess</a:t>
                      </a:r>
                    </a:p>
                  </a:txBody>
                  <a:tcPr marL="0" marR="76200" marT="76200" marB="76200" anchor="ctr"/>
                </a:tc>
                <a:extLst>
                  <a:ext uri="{0D108BD9-81ED-4DB2-BD59-A6C34878D82A}">
                    <a16:rowId xmlns:a16="http://schemas.microsoft.com/office/drawing/2014/main" xmlns="" val="416356106"/>
                  </a:ext>
                </a:extLst>
              </a:tr>
              <a:tr h="370840">
                <a:tc>
                  <a:txBody>
                    <a:bodyPr/>
                    <a:lstStyle/>
                    <a:p>
                      <a:pPr>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Brain death is irreversible loss of all brain function even though the heart continues to beat.</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Brain death</a:t>
                      </a:r>
                    </a:p>
                  </a:txBody>
                  <a:tcPr marL="0" marR="76200" marT="76200" marB="76200" anchor="ctr"/>
                </a:tc>
                <a:extLst>
                  <a:ext uri="{0D108BD9-81ED-4DB2-BD59-A6C34878D82A}">
                    <a16:rowId xmlns:a16="http://schemas.microsoft.com/office/drawing/2014/main" xmlns="" val="1410957532"/>
                  </a:ext>
                </a:extLst>
              </a:tr>
            </a:tbl>
          </a:graphicData>
        </a:graphic>
      </p:graphicFrame>
    </p:spTree>
    <p:extLst>
      <p:ext uri="{BB962C8B-B14F-4D97-AF65-F5344CB8AC3E}">
        <p14:creationId xmlns:p14="http://schemas.microsoft.com/office/powerpoint/2010/main" val="2187333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3">
            <a:extLst>
              <a:ext uri="{FF2B5EF4-FFF2-40B4-BE49-F238E27FC236}">
                <a16:creationId xmlns:a16="http://schemas.microsoft.com/office/drawing/2014/main" xmlns="" id="{BB946B39-5E6A-48BC-BFF2-9A7589358020}"/>
              </a:ext>
            </a:extLst>
          </p:cNvPr>
          <p:cNvSpPr txBox="1">
            <a:spLocks/>
          </p:cNvSpPr>
          <p:nvPr/>
        </p:nvSpPr>
        <p:spPr bwMode="auto">
          <a:xfrm>
            <a:off x="9116423"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ar-IQ"/>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F9B047-6E35-44AD-B32C-4FC49892E5C4}" type="slidenum">
              <a:rPr kumimoji="0" lang="en-U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مستطيل 1">
            <a:extLst>
              <a:ext uri="{FF2B5EF4-FFF2-40B4-BE49-F238E27FC236}">
                <a16:creationId xmlns:a16="http://schemas.microsoft.com/office/drawing/2014/main" xmlns="" id="{6CD98742-C878-49B9-8F13-D37876EC361E}"/>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IQ"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6" name="جدول 4">
            <a:extLst>
              <a:ext uri="{FF2B5EF4-FFF2-40B4-BE49-F238E27FC236}">
                <a16:creationId xmlns:a16="http://schemas.microsoft.com/office/drawing/2014/main" xmlns="" id="{764AF19A-780E-4181-8231-D48126D53D3A}"/>
              </a:ext>
            </a:extLst>
          </p:cNvPr>
          <p:cNvGraphicFramePr>
            <a:graphicFrameLocks noGrp="1"/>
          </p:cNvGraphicFramePr>
          <p:nvPr>
            <p:extLst>
              <p:ext uri="{D42A27DB-BD31-4B8C-83A1-F6EECF244321}">
                <p14:modId xmlns:p14="http://schemas.microsoft.com/office/powerpoint/2010/main" val="826421938"/>
              </p:ext>
            </p:extLst>
          </p:nvPr>
        </p:nvGraphicFramePr>
        <p:xfrm>
          <a:off x="555171" y="509856"/>
          <a:ext cx="11081657" cy="6266688"/>
        </p:xfrm>
        <a:graphic>
          <a:graphicData uri="http://schemas.openxmlformats.org/drawingml/2006/table">
            <a:tbl>
              <a:tblPr rtl="1" firstRow="1" bandRow="1">
                <a:tableStyleId>{5DA37D80-6434-44D0-A028-1B22A696006F}</a:tableStyleId>
              </a:tblPr>
              <a:tblGrid>
                <a:gridCol w="7940039">
                  <a:extLst>
                    <a:ext uri="{9D8B030D-6E8A-4147-A177-3AD203B41FA5}">
                      <a16:colId xmlns:a16="http://schemas.microsoft.com/office/drawing/2014/main" xmlns="" val="4280930506"/>
                    </a:ext>
                  </a:extLst>
                </a:gridCol>
                <a:gridCol w="3141618">
                  <a:extLst>
                    <a:ext uri="{9D8B030D-6E8A-4147-A177-3AD203B41FA5}">
                      <a16:colId xmlns:a16="http://schemas.microsoft.com/office/drawing/2014/main" xmlns="" val="2632040498"/>
                    </a:ext>
                  </a:extLst>
                </a:gridCol>
              </a:tblGrid>
              <a:tr h="370840">
                <a:tc>
                  <a:txBody>
                    <a:bodyPr/>
                    <a:lstStyle/>
                    <a:p>
                      <a:pPr rtl="1"/>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Definition  </a:t>
                      </a:r>
                      <a:endParaRPr lang="ar-IQ"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anchor="ctr"/>
                </a:tc>
                <a:tc>
                  <a:txBody>
                    <a:bodyPr/>
                    <a:lstStyle/>
                    <a:p>
                      <a:pPr rtl="1"/>
                      <a:r>
                        <a:rPr lang="en-US" sz="2400" b="1" kern="120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Terms</a:t>
                      </a:r>
                      <a:endParaRPr lang="ar-IQ"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anchor="ctr"/>
                </a:tc>
                <a:extLst>
                  <a:ext uri="{0D108BD9-81ED-4DB2-BD59-A6C34878D82A}">
                    <a16:rowId xmlns:a16="http://schemas.microsoft.com/office/drawing/2014/main" xmlns="" val="4284080191"/>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 brain injury is an injury to the skull or brain such as a blow or penetrating object that is severe enough to interfere with normal functioning.</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Brain injury</a:t>
                      </a:r>
                    </a:p>
                  </a:txBody>
                  <a:tcPr marL="0" marR="76200" marT="76200" marB="76200" anchor="ctr"/>
                </a:tc>
                <a:extLst>
                  <a:ext uri="{0D108BD9-81ED-4DB2-BD59-A6C34878D82A}">
                    <a16:rowId xmlns:a16="http://schemas.microsoft.com/office/drawing/2014/main" xmlns="" val="2022017906"/>
                  </a:ext>
                </a:extLst>
              </a:tr>
              <a:tr h="370840">
                <a:tc>
                  <a:txBody>
                    <a:bodyPr/>
                    <a:lstStyle/>
                    <a:p>
                      <a:pPr>
                        <a:lnSpc>
                          <a:spcPct val="115000"/>
                        </a:lnSpc>
                        <a:spcAft>
                          <a:spcPts val="1000"/>
                        </a:spcAft>
                      </a:pPr>
                      <a:r>
                        <a:rPr kumimoji="0" lang="en-US" sz="2400" b="0" i="0" u="none" strike="noStrike" kern="120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Arial" panose="020B0604020202020204" pitchFamily="34" charset="0"/>
                        </a:rPr>
                        <a:t>Epilepsy is a neurological disorder characterized by paroxysmal transient disturbances of brain function, resulting in convulsions and loss of consciousness.</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Epilepsy</a:t>
                      </a:r>
                    </a:p>
                  </a:txBody>
                  <a:tcPr marL="0" marR="76200" marT="76200" marB="76200" anchor="ctr"/>
                </a:tc>
                <a:extLst>
                  <a:ext uri="{0D108BD9-81ED-4DB2-BD59-A6C34878D82A}">
                    <a16:rowId xmlns:a16="http://schemas.microsoft.com/office/drawing/2014/main" xmlns="" val="1194729549"/>
                  </a:ext>
                </a:extLst>
              </a:tr>
              <a:tr h="370840">
                <a:tc>
                  <a:txBody>
                    <a:bodyPr/>
                    <a:lstStyle/>
                    <a:p>
                      <a:pPr>
                        <a:lnSpc>
                          <a:spcPct val="115000"/>
                        </a:lnSpc>
                        <a:spcAft>
                          <a:spcPts val="1000"/>
                        </a:spcAft>
                      </a:pPr>
                      <a:r>
                        <a:rPr kumimoji="0" lang="en-US" sz="2400" b="0" i="0" u="none" strike="noStrike" kern="120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Arial" panose="020B0604020202020204" pitchFamily="34" charset="0"/>
                        </a:rPr>
                        <a:t>Hemiplegia is paralysis of one side of the body, or part of it, due to injury in the motor area of the brain.</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Hemiplegia</a:t>
                      </a:r>
                    </a:p>
                  </a:txBody>
                  <a:tcPr marL="0" marR="76200" marT="76200" marB="76200" anchor="ctr"/>
                </a:tc>
                <a:extLst>
                  <a:ext uri="{0D108BD9-81ED-4DB2-BD59-A6C34878D82A}">
                    <a16:rowId xmlns:a16="http://schemas.microsoft.com/office/drawing/2014/main" xmlns="" val="1256834799"/>
                  </a:ext>
                </a:extLst>
              </a:tr>
              <a:tr h="370840">
                <a:tc>
                  <a:txBody>
                    <a:bodyPr/>
                    <a:lstStyle/>
                    <a:p>
                      <a:pPr>
                        <a:lnSpc>
                          <a:spcPct val="115000"/>
                        </a:lnSpc>
                        <a:spcAft>
                          <a:spcPts val="1000"/>
                        </a:spcAft>
                      </a:pPr>
                      <a:r>
                        <a:rPr kumimoji="0" lang="en-US" sz="2400" b="0" i="0" u="none" strike="noStrike" kern="120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Arial" panose="020B0604020202020204" pitchFamily="34" charset="0"/>
                        </a:rPr>
                        <a:t>Intracranial pressure is pressure exerted by the volume of the intracranial contents within the cranium.</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Intracranial pressure (ICP)</a:t>
                      </a:r>
                    </a:p>
                  </a:txBody>
                  <a:tcPr marL="0" marR="76200" marT="76200" marB="76200" anchor="ctr"/>
                </a:tc>
                <a:extLst>
                  <a:ext uri="{0D108BD9-81ED-4DB2-BD59-A6C34878D82A}">
                    <a16:rowId xmlns:a16="http://schemas.microsoft.com/office/drawing/2014/main" xmlns="" val="2778620068"/>
                  </a:ext>
                </a:extLst>
              </a:tr>
              <a:tr h="370840">
                <a:tc>
                  <a:txBody>
                    <a:bodyPr/>
                    <a:lstStyle/>
                    <a:p>
                      <a:pPr>
                        <a:lnSpc>
                          <a:spcPct val="115000"/>
                        </a:lnSpc>
                        <a:spcAft>
                          <a:spcPts val="1000"/>
                        </a:spcAft>
                      </a:pPr>
                      <a:r>
                        <a:rPr kumimoji="0" lang="en-US" sz="2400" b="0" i="0" u="none" strike="noStrike" kern="120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Arial" panose="020B0604020202020204" pitchFamily="34" charset="0"/>
                        </a:rPr>
                        <a:t> Multiple sclerosis is an immune disease that causes the demyelination or destruction of the myelin sheath.</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Multiple Sclerosis</a:t>
                      </a:r>
                    </a:p>
                  </a:txBody>
                  <a:tcPr marL="0" marR="76200" marT="76200" marB="76200" anchor="ctr"/>
                </a:tc>
                <a:extLst>
                  <a:ext uri="{0D108BD9-81ED-4DB2-BD59-A6C34878D82A}">
                    <a16:rowId xmlns:a16="http://schemas.microsoft.com/office/drawing/2014/main" xmlns="" val="471869365"/>
                  </a:ext>
                </a:extLst>
              </a:tr>
            </a:tbl>
          </a:graphicData>
        </a:graphic>
      </p:graphicFrame>
    </p:spTree>
    <p:extLst>
      <p:ext uri="{BB962C8B-B14F-4D97-AF65-F5344CB8AC3E}">
        <p14:creationId xmlns:p14="http://schemas.microsoft.com/office/powerpoint/2010/main" val="2195531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3">
            <a:extLst>
              <a:ext uri="{FF2B5EF4-FFF2-40B4-BE49-F238E27FC236}">
                <a16:creationId xmlns:a16="http://schemas.microsoft.com/office/drawing/2014/main" xmlns="" id="{BB946B39-5E6A-48BC-BFF2-9A7589358020}"/>
              </a:ext>
            </a:extLst>
          </p:cNvPr>
          <p:cNvSpPr txBox="1">
            <a:spLocks/>
          </p:cNvSpPr>
          <p:nvPr/>
        </p:nvSpPr>
        <p:spPr bwMode="auto">
          <a:xfrm>
            <a:off x="9116423"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ar-IQ"/>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rtl="0"/>
            <a:fld id="{0BF9B047-6E35-44AD-B32C-4FC49892E5C4}" type="slidenum">
              <a:rPr lang="en-US" smtClean="0">
                <a:solidFill>
                  <a:srgbClr val="000000"/>
                </a:solidFill>
                <a:cs typeface="Arial"/>
              </a:rPr>
              <a:pPr rtl="0"/>
              <a:t>15</a:t>
            </a:fld>
            <a:endParaRPr lang="en-US" dirty="0">
              <a:solidFill>
                <a:srgbClr val="000000"/>
              </a:solidFill>
              <a:cs typeface="Arial"/>
            </a:endParaRPr>
          </a:p>
        </p:txBody>
      </p:sp>
      <p:sp>
        <p:nvSpPr>
          <p:cNvPr id="2" name="مستطيل 1">
            <a:extLst>
              <a:ext uri="{FF2B5EF4-FFF2-40B4-BE49-F238E27FC236}">
                <a16:creationId xmlns:a16="http://schemas.microsoft.com/office/drawing/2014/main" xmlns="" id="{6CD98742-C878-49B9-8F13-D37876EC361E}"/>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a:ln>
                <a:noFill/>
              </a:ln>
              <a:solidFill>
                <a:schemeClr val="tx1"/>
              </a:solidFill>
              <a:effectLst/>
              <a:latin typeface="Times New Roman" pitchFamily="18" charset="0"/>
            </a:endParaRPr>
          </a:p>
        </p:txBody>
      </p:sp>
      <p:sp>
        <p:nvSpPr>
          <p:cNvPr id="4" name="عنصر نائب للمحتوى 2">
            <a:extLst>
              <a:ext uri="{FF2B5EF4-FFF2-40B4-BE49-F238E27FC236}">
                <a16:creationId xmlns:a16="http://schemas.microsoft.com/office/drawing/2014/main" xmlns="" id="{1B8D3D31-B8A1-4D4D-AEA1-2D5B467E92A5}"/>
              </a:ext>
            </a:extLst>
          </p:cNvPr>
          <p:cNvSpPr txBox="1">
            <a:spLocks/>
          </p:cNvSpPr>
          <p:nvPr/>
        </p:nvSpPr>
        <p:spPr bwMode="auto">
          <a:xfrm>
            <a:off x="1852140" y="2835880"/>
            <a:ext cx="8703276" cy="1451915"/>
          </a:xfrm>
          <a:prstGeom prst="rect">
            <a:avLst/>
          </a:prstGeom>
          <a:solidFill>
            <a:srgbClr val="FFFF00"/>
          </a:solidFill>
          <a:ln>
            <a:noFill/>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lt1"/>
                </a:solidFill>
                <a:latin typeface="+mn-lt"/>
                <a:ea typeface="+mn-ea"/>
                <a:cs typeface="+mn-cs"/>
              </a:defRPr>
            </a:lvl1pPr>
            <a:lvl2pPr marL="742950" indent="-285750" algn="l" rtl="0" fontAlgn="base">
              <a:spcBef>
                <a:spcPct val="20000"/>
              </a:spcBef>
              <a:spcAft>
                <a:spcPct val="0"/>
              </a:spcAft>
              <a:buChar char="–"/>
              <a:defRPr sz="2800" kern="1200">
                <a:solidFill>
                  <a:schemeClr val="lt1"/>
                </a:solidFill>
                <a:latin typeface="+mn-lt"/>
                <a:ea typeface="+mn-ea"/>
                <a:cs typeface="+mn-cs"/>
              </a:defRPr>
            </a:lvl2pPr>
            <a:lvl3pPr marL="1143000" indent="-228600" algn="l" rtl="0" fontAlgn="base">
              <a:spcBef>
                <a:spcPct val="20000"/>
              </a:spcBef>
              <a:spcAft>
                <a:spcPct val="0"/>
              </a:spcAft>
              <a:buChar char="•"/>
              <a:defRPr sz="2400" kern="1200">
                <a:solidFill>
                  <a:schemeClr val="lt1"/>
                </a:solidFill>
                <a:latin typeface="+mn-lt"/>
                <a:ea typeface="+mn-ea"/>
                <a:cs typeface="+mn-cs"/>
              </a:defRPr>
            </a:lvl3pPr>
            <a:lvl4pPr marL="1600200" indent="-228600" algn="l" rtl="0" fontAlgn="base">
              <a:spcBef>
                <a:spcPct val="20000"/>
              </a:spcBef>
              <a:spcAft>
                <a:spcPct val="0"/>
              </a:spcAft>
              <a:buChar char="–"/>
              <a:defRPr sz="2000" kern="1200">
                <a:solidFill>
                  <a:schemeClr val="lt1"/>
                </a:solidFill>
                <a:latin typeface="+mn-lt"/>
                <a:ea typeface="+mn-ea"/>
                <a:cs typeface="+mn-cs"/>
              </a:defRPr>
            </a:lvl4pPr>
            <a:lvl5pPr marL="2057400" indent="-228600" algn="l" rtl="0" fontAlgn="base">
              <a:spcBef>
                <a:spcPct val="20000"/>
              </a:spcBef>
              <a:spcAft>
                <a:spcPct val="0"/>
              </a:spcAft>
              <a:buChar char="»"/>
              <a:defRPr sz="20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7200" b="1" i="0" u="none" strike="noStrike" kern="1200" cap="none" spc="0" normalizeH="0" baseline="0" noProof="0" dirty="0">
                <a:ln w="22225">
                  <a:solidFill>
                    <a:srgbClr val="333399"/>
                  </a:solidFill>
                  <a:prstDash val="solid"/>
                </a:ln>
                <a:solidFill>
                  <a:srgbClr val="00B0F0"/>
                </a:solidFill>
                <a:effectLst/>
                <a:highlight>
                  <a:srgbClr val="FFFF00"/>
                </a:highlight>
                <a:uLnTx/>
                <a:uFillTx/>
                <a:latin typeface="Arial"/>
                <a:ea typeface="+mn-ea"/>
                <a:cs typeface="Arial"/>
              </a:rPr>
              <a:t>Any Question?</a:t>
            </a:r>
            <a:endParaRPr kumimoji="0" lang="ar-IQ" sz="7200" b="1" i="0" u="none" strike="noStrike" kern="1200" cap="none" spc="0" normalizeH="0" baseline="0" noProof="0" dirty="0">
              <a:ln w="22225">
                <a:solidFill>
                  <a:srgbClr val="333399"/>
                </a:solidFill>
                <a:prstDash val="solid"/>
              </a:ln>
              <a:solidFill>
                <a:srgbClr val="00B0F0"/>
              </a:solidFill>
              <a:effectLst/>
              <a:highlight>
                <a:srgbClr val="FFFF00"/>
              </a:highlight>
              <a:uLnTx/>
              <a:uFillTx/>
              <a:latin typeface="Arial"/>
              <a:ea typeface="+mn-ea"/>
              <a:cs typeface="Arial"/>
            </a:endParaRPr>
          </a:p>
        </p:txBody>
      </p:sp>
    </p:spTree>
    <p:extLst>
      <p:ext uri="{BB962C8B-B14F-4D97-AF65-F5344CB8AC3E}">
        <p14:creationId xmlns:p14="http://schemas.microsoft.com/office/powerpoint/2010/main" val="2320455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3">
            <a:extLst>
              <a:ext uri="{FF2B5EF4-FFF2-40B4-BE49-F238E27FC236}">
                <a16:creationId xmlns:a16="http://schemas.microsoft.com/office/drawing/2014/main" xmlns="" id="{BB946B39-5E6A-48BC-BFF2-9A7589358020}"/>
              </a:ext>
            </a:extLst>
          </p:cNvPr>
          <p:cNvSpPr txBox="1">
            <a:spLocks/>
          </p:cNvSpPr>
          <p:nvPr/>
        </p:nvSpPr>
        <p:spPr bwMode="auto">
          <a:xfrm>
            <a:off x="9116423"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ar-IQ"/>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rtl="0"/>
            <a:fld id="{0BF9B047-6E35-44AD-B32C-4FC49892E5C4}" type="slidenum">
              <a:rPr lang="en-US" smtClean="0">
                <a:solidFill>
                  <a:srgbClr val="000000"/>
                </a:solidFill>
                <a:cs typeface="Arial"/>
              </a:rPr>
              <a:pPr rtl="0"/>
              <a:t>2</a:t>
            </a:fld>
            <a:endParaRPr lang="en-US" dirty="0">
              <a:solidFill>
                <a:srgbClr val="000000"/>
              </a:solidFill>
              <a:cs typeface="Arial"/>
            </a:endParaRPr>
          </a:p>
        </p:txBody>
      </p:sp>
      <p:sp>
        <p:nvSpPr>
          <p:cNvPr id="2" name="مستطيل 1">
            <a:extLst>
              <a:ext uri="{FF2B5EF4-FFF2-40B4-BE49-F238E27FC236}">
                <a16:creationId xmlns:a16="http://schemas.microsoft.com/office/drawing/2014/main" xmlns="" id="{6CD98742-C878-49B9-8F13-D37876EC361E}"/>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a:ln>
                <a:noFill/>
              </a:ln>
              <a:solidFill>
                <a:schemeClr val="tx1"/>
              </a:solidFill>
              <a:effectLst/>
              <a:latin typeface="Times New Roman" pitchFamily="18" charset="0"/>
            </a:endParaRPr>
          </a:p>
        </p:txBody>
      </p:sp>
      <p:sp>
        <p:nvSpPr>
          <p:cNvPr id="4" name="Content Placeholder 2">
            <a:extLst>
              <a:ext uri="{FF2B5EF4-FFF2-40B4-BE49-F238E27FC236}">
                <a16:creationId xmlns:a16="http://schemas.microsoft.com/office/drawing/2014/main" xmlns="" id="{65BCECB6-09D7-4C23-9CCF-4812AB449FC9}"/>
              </a:ext>
            </a:extLst>
          </p:cNvPr>
          <p:cNvSpPr txBox="1">
            <a:spLocks/>
          </p:cNvSpPr>
          <p:nvPr/>
        </p:nvSpPr>
        <p:spPr>
          <a:xfrm>
            <a:off x="796834" y="696368"/>
            <a:ext cx="10829109" cy="3967072"/>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l" rtl="0">
              <a:buClr>
                <a:srgbClr val="4F81BD"/>
              </a:buClr>
              <a:buFont typeface="Wingdings 3" charset="2"/>
              <a:buNone/>
              <a:defRPr/>
            </a:pPr>
            <a:r>
              <a:rPr lang="en-US" sz="3600" b="1" u="sng"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Objectives:</a:t>
            </a:r>
          </a:p>
          <a:p>
            <a:pPr algn="l" rtl="0">
              <a:buClr>
                <a:srgbClr val="4F81BD"/>
              </a:buClr>
              <a:buFont typeface="Wingdings 3" charset="2"/>
              <a:buNone/>
              <a:defRPr/>
            </a:pPr>
            <a:r>
              <a:rPr lang="en-US" sz="3200" b="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 studying this lecture, you will be able to</a:t>
            </a:r>
            <a:r>
              <a:rPr lang="en-US" sz="3200"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l" rtl="0" eaLnBrk="0" fontAlgn="base" hangingPunct="0">
              <a:spcBef>
                <a:spcPct val="50000"/>
              </a:spcBef>
              <a:spcAft>
                <a:spcPct val="0"/>
              </a:spcAft>
              <a:buFont typeface="Wingdings" panose="05000000000000000000" pitchFamily="2" charset="2"/>
              <a:buChar char="Ø"/>
              <a:defRPr/>
            </a:pPr>
            <a:r>
              <a:rPr lang="en-US" altLang="ar-IQ" sz="3500"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Define common medical combining forms.</a:t>
            </a:r>
          </a:p>
          <a:p>
            <a:pPr algn="l" rtl="0" eaLnBrk="0" fontAlgn="base" hangingPunct="0">
              <a:spcBef>
                <a:spcPct val="50000"/>
              </a:spcBef>
              <a:spcAft>
                <a:spcPct val="0"/>
              </a:spcAft>
              <a:buFont typeface="Wingdings" panose="05000000000000000000" pitchFamily="2" charset="2"/>
              <a:buChar char="Ø"/>
              <a:defRPr/>
            </a:pPr>
            <a:r>
              <a:rPr lang="en-US" altLang="ar-IQ" sz="3500"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Define common medical prefixes.</a:t>
            </a:r>
          </a:p>
          <a:p>
            <a:pPr algn="l" rtl="0" eaLnBrk="0" fontAlgn="base" hangingPunct="0">
              <a:spcBef>
                <a:spcPct val="50000"/>
              </a:spcBef>
              <a:spcAft>
                <a:spcPct val="0"/>
              </a:spcAft>
              <a:buFont typeface="Wingdings" panose="05000000000000000000" pitchFamily="2" charset="2"/>
              <a:buChar char="Ø"/>
              <a:defRPr/>
            </a:pPr>
            <a:r>
              <a:rPr lang="en-US" altLang="ar-IQ" sz="3500"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Define common medical suffixes.</a:t>
            </a:r>
          </a:p>
          <a:p>
            <a:pPr algn="l" rtl="0">
              <a:buClr>
                <a:srgbClr val="4F81BD"/>
              </a:buClr>
              <a:buFont typeface="Wingdings 3" charset="2"/>
              <a:buNone/>
              <a:defRPr/>
            </a:pPr>
            <a:endParaRPr lang="en-US" sz="3200"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rtl="0">
              <a:buClr>
                <a:srgbClr val="4F81BD"/>
              </a:buClr>
              <a:buFont typeface="Wingdings 3" charset="2"/>
              <a:buNone/>
              <a:defRPr/>
            </a:pPr>
            <a:endParaRPr lang="en-US" sz="3200"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a:extLst>
              <a:ext uri="{FF2B5EF4-FFF2-40B4-BE49-F238E27FC236}">
                <a16:creationId xmlns:a16="http://schemas.microsoft.com/office/drawing/2014/main" xmlns="" id="{8B410041-462E-4687-AE7D-E3D41EC59437}"/>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IQ"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Content Placeholder 2">
            <a:extLst>
              <a:ext uri="{FF2B5EF4-FFF2-40B4-BE49-F238E27FC236}">
                <a16:creationId xmlns:a16="http://schemas.microsoft.com/office/drawing/2014/main" xmlns="" id="{F2FD7B33-DA71-427A-BDD7-2DFD984C1515}"/>
              </a:ext>
            </a:extLst>
          </p:cNvPr>
          <p:cNvSpPr txBox="1">
            <a:spLocks/>
          </p:cNvSpPr>
          <p:nvPr/>
        </p:nvSpPr>
        <p:spPr>
          <a:xfrm>
            <a:off x="718457" y="-117567"/>
            <a:ext cx="11473543" cy="959383"/>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4F81BD"/>
              </a:buClr>
              <a:buSzTx/>
              <a:buFontTx/>
              <a:buNone/>
              <a:tabLst/>
              <a:defRPr/>
            </a:pPr>
            <a:r>
              <a:rPr kumimoji="0" lang="en-US" sz="32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Medical Terminology \The Nervous System</a:t>
            </a:r>
            <a:endParaRPr kumimoji="0" lang="en-US" sz="1600" b="0" i="0" u="none" strike="noStrike" kern="1200" cap="none" spc="0" normalizeH="0" baseline="0" noProof="0" dirty="0">
              <a:ln>
                <a:noFill/>
              </a:ln>
              <a:solidFill>
                <a:srgbClr val="00B0F0"/>
              </a:solidFill>
              <a:effectLst/>
              <a:uLnTx/>
              <a:uFillTx/>
              <a:latin typeface="Trebuchet MS" panose="020B0603020202020204"/>
              <a:ea typeface="+mn-ea"/>
              <a:cs typeface="+mn-cs"/>
            </a:endParaRPr>
          </a:p>
        </p:txBody>
      </p:sp>
      <p:pic>
        <p:nvPicPr>
          <p:cNvPr id="3074" name="Picture 2" descr="Structure of the nervous system">
            <a:extLst>
              <a:ext uri="{FF2B5EF4-FFF2-40B4-BE49-F238E27FC236}">
                <a16:creationId xmlns:a16="http://schemas.microsoft.com/office/drawing/2014/main" xmlns="" id="{655AB649-50E4-458E-BCDD-29DA04DCB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 y="705395"/>
            <a:ext cx="5428706" cy="58390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ervous System">
            <a:extLst>
              <a:ext uri="{FF2B5EF4-FFF2-40B4-BE49-F238E27FC236}">
                <a16:creationId xmlns:a16="http://schemas.microsoft.com/office/drawing/2014/main" xmlns="" id="{0B20FDA4-CEF5-4256-A375-C5631E0B25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067"/>
          <a:stretch/>
        </p:blipFill>
        <p:spPr bwMode="auto">
          <a:xfrm>
            <a:off x="6455228" y="1028332"/>
            <a:ext cx="4937760" cy="5193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296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344683604"/>
              </p:ext>
            </p:extLst>
          </p:nvPr>
        </p:nvGraphicFramePr>
        <p:xfrm>
          <a:off x="469899" y="836022"/>
          <a:ext cx="11252202" cy="5544356"/>
        </p:xfrm>
        <a:graphic>
          <a:graphicData uri="http://schemas.openxmlformats.org/drawingml/2006/table">
            <a:tbl>
              <a:tblPr rtl="1" firstRow="1" bandRow="1">
                <a:tableStyleId>{E8B1032C-EA38-4F05-BA0D-38AFFFC7BED3}</a:tableStyleId>
              </a:tblPr>
              <a:tblGrid>
                <a:gridCol w="5450090">
                  <a:extLst>
                    <a:ext uri="{9D8B030D-6E8A-4147-A177-3AD203B41FA5}">
                      <a16:colId xmlns:a16="http://schemas.microsoft.com/office/drawing/2014/main" xmlns="" val="2970193098"/>
                    </a:ext>
                  </a:extLst>
                </a:gridCol>
                <a:gridCol w="2849542">
                  <a:extLst>
                    <a:ext uri="{9D8B030D-6E8A-4147-A177-3AD203B41FA5}">
                      <a16:colId xmlns:a16="http://schemas.microsoft.com/office/drawing/2014/main" xmlns="" val="1578930621"/>
                    </a:ext>
                  </a:extLst>
                </a:gridCol>
                <a:gridCol w="2952570">
                  <a:extLst>
                    <a:ext uri="{9D8B030D-6E8A-4147-A177-3AD203B41FA5}">
                      <a16:colId xmlns:a16="http://schemas.microsoft.com/office/drawing/2014/main" xmlns="" val="1672797242"/>
                    </a:ext>
                  </a:extLst>
                </a:gridCol>
              </a:tblGrid>
              <a:tr h="462158">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Example</a:t>
                      </a:r>
                    </a:p>
                  </a:txBody>
                  <a:tcPr marL="37792" marR="37792" marT="37792" marB="37792" anchor="ctr"/>
                </a:tc>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Meaning</a:t>
                      </a:r>
                    </a:p>
                  </a:txBody>
                  <a:tcPr marL="37792" marR="37792" marT="37792" marB="37792" anchor="ctr"/>
                </a:tc>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Combining Frame </a:t>
                      </a:r>
                    </a:p>
                  </a:txBody>
                  <a:tcPr marL="37792" marR="37792" marT="37792" marB="37792" anchor="ctr"/>
                </a:tc>
                <a:extLst>
                  <a:ext uri="{0D108BD9-81ED-4DB2-BD59-A6C34878D82A}">
                    <a16:rowId xmlns:a16="http://schemas.microsoft.com/office/drawing/2014/main" xmlns="" val="2180947445"/>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Cerebellitis</a:t>
                      </a:r>
                    </a:p>
                  </a:txBody>
                  <a:tcPr marL="37792" marR="37792" marT="37792" marB="37792" anchor="ctr"/>
                </a:tc>
                <a:tc>
                  <a:txBody>
                    <a:bodyPr/>
                    <a:lstStyle/>
                    <a:p>
                      <a:pPr algn="ctr">
                        <a:lnSpc>
                          <a:spcPct val="115000"/>
                        </a:lnSpc>
                        <a:spcAft>
                          <a:spcPts val="1000"/>
                        </a:spcAft>
                      </a:pPr>
                      <a:r>
                        <a:rPr lang="en-US" sz="20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Cerebellum</a:t>
                      </a:r>
                      <a:endParaRPr lang="en-US" sz="2000" b="0"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76200" marR="0" marT="76200" marB="76200"/>
                </a:tc>
                <a:tc>
                  <a:txBody>
                    <a:bodyPr/>
                    <a:lstStyle/>
                    <a:p>
                      <a:pPr>
                        <a:lnSpc>
                          <a:spcPct val="115000"/>
                        </a:lnSpc>
                        <a:spcAft>
                          <a:spcPts val="1000"/>
                        </a:spcAft>
                      </a:pPr>
                      <a:r>
                        <a:rPr lang="en-US" altLang="ar-IQ" sz="2000" b="0" kern="1200" dirty="0">
                          <a:solidFill>
                            <a:srgbClr val="000000"/>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Cerebell/o</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0" marR="76200" marT="76200" marB="76200"/>
                </a:tc>
                <a:extLst>
                  <a:ext uri="{0D108BD9-81ED-4DB2-BD59-A6C34878D82A}">
                    <a16:rowId xmlns:a16="http://schemas.microsoft.com/office/drawing/2014/main" xmlns="" val="2526754088"/>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Cerebroma</a:t>
                      </a:r>
                    </a:p>
                  </a:txBody>
                  <a:tcPr marL="37792" marR="37792" marT="37792" marB="37792" anchor="ctr"/>
                </a:tc>
                <a:tc>
                  <a:txBody>
                    <a:bodyPr/>
                    <a:lstStyle/>
                    <a:p>
                      <a:pPr marL="0" algn="ctr" defTabSz="914400" rtl="0" eaLnBrk="1" latinLnBrk="0" hangingPunct="1">
                        <a:lnSpc>
                          <a:spcPct val="115000"/>
                        </a:lnSpc>
                        <a:spcAft>
                          <a:spcPts val="1000"/>
                        </a:spcAft>
                      </a:pPr>
                      <a:r>
                        <a:rPr lang="en-US" sz="20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Cerebrum</a:t>
                      </a:r>
                      <a:endParaRPr lang="en-US" sz="2000" b="0"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76200" marR="0" marT="76200" marB="76200"/>
                </a:tc>
                <a:tc>
                  <a:txBody>
                    <a:bodyPr/>
                    <a:lstStyle/>
                    <a:p>
                      <a:pPr>
                        <a:lnSpc>
                          <a:spcPct val="115000"/>
                        </a:lnSpc>
                        <a:spcAft>
                          <a:spcPts val="1000"/>
                        </a:spcAft>
                      </a:pPr>
                      <a:r>
                        <a:rPr lang="en-US" sz="2000" b="0" kern="1200" dirty="0" err="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Cerebr</a:t>
                      </a: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/o</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0" marR="76200" marT="76200" marB="76200"/>
                </a:tc>
                <a:extLst>
                  <a:ext uri="{0D108BD9-81ED-4DB2-BD59-A6C34878D82A}">
                    <a16:rowId xmlns:a16="http://schemas.microsoft.com/office/drawing/2014/main" xmlns="" val="869347538"/>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Cephalgia (a headache)</a:t>
                      </a:r>
                    </a:p>
                  </a:txBody>
                  <a:tcPr marL="37792" marR="37792" marT="37792" marB="37792" anchor="ctr"/>
                </a:tc>
                <a:tc>
                  <a:txBody>
                    <a:bodyPr/>
                    <a:lstStyle/>
                    <a:p>
                      <a:pPr algn="ctr">
                        <a:lnSpc>
                          <a:spcPct val="115000"/>
                        </a:lnSpc>
                        <a:spcAft>
                          <a:spcPts val="1000"/>
                        </a:spcAft>
                      </a:pPr>
                      <a:r>
                        <a:rPr lang="en-US" sz="20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Head</a:t>
                      </a:r>
                    </a:p>
                  </a:txBody>
                  <a:tcPr marL="76200" marR="0" marT="76200" marB="76200"/>
                </a:tc>
                <a:tc>
                  <a:txBody>
                    <a:bodyPr/>
                    <a:lstStyle/>
                    <a:p>
                      <a:pPr>
                        <a:lnSpc>
                          <a:spcPct val="115000"/>
                        </a:lnSpc>
                        <a:spcAft>
                          <a:spcPts val="1000"/>
                        </a:spcAft>
                      </a:pPr>
                      <a:r>
                        <a:rPr lang="en-US" sz="2000" b="0" kern="1200" dirty="0" err="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Cephal</a:t>
                      </a: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/o</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0" marR="76200" marT="76200" marB="76200"/>
                </a:tc>
                <a:extLst>
                  <a:ext uri="{0D108BD9-81ED-4DB2-BD59-A6C34878D82A}">
                    <a16:rowId xmlns:a16="http://schemas.microsoft.com/office/drawing/2014/main" xmlns="" val="2774058926"/>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Craniectomy</a:t>
                      </a:r>
                    </a:p>
                  </a:txBody>
                  <a:tcPr marL="37792" marR="37792" marT="37792" marB="37792" anchor="ctr"/>
                </a:tc>
                <a:tc>
                  <a:txBody>
                    <a:bodyPr/>
                    <a:lstStyle/>
                    <a:p>
                      <a:pPr algn="ctr">
                        <a:lnSpc>
                          <a:spcPct val="115000"/>
                        </a:lnSpc>
                        <a:spcAft>
                          <a:spcPts val="1000"/>
                        </a:spcAft>
                      </a:pPr>
                      <a:r>
                        <a:rPr lang="en-US" sz="20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Skull</a:t>
                      </a:r>
                      <a:endParaRPr lang="en-US" sz="2000" b="0"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76200" marR="0" marT="76200" marB="76200"/>
                </a:tc>
                <a:tc>
                  <a:txBody>
                    <a:bodyPr/>
                    <a:lstStyle/>
                    <a:p>
                      <a:pPr>
                        <a:lnSpc>
                          <a:spcPct val="115000"/>
                        </a:lnSpc>
                        <a:spcAft>
                          <a:spcPts val="1000"/>
                        </a:spcAft>
                      </a:pPr>
                      <a:r>
                        <a:rPr lang="en-US" sz="2000" b="0" kern="1200" dirty="0" err="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Crani</a:t>
                      </a: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/o</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0" marR="76200" marT="76200" marB="76200"/>
                </a:tc>
                <a:extLst>
                  <a:ext uri="{0D108BD9-81ED-4DB2-BD59-A6C34878D82A}">
                    <a16:rowId xmlns:a16="http://schemas.microsoft.com/office/drawing/2014/main" xmlns="" val="3482951728"/>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Encephalitis </a:t>
                      </a:r>
                      <a:r>
                        <a:rPr lang="en-US" sz="1800" b="0" kern="1200" dirty="0">
                          <a:solidFill>
                            <a:srgbClr val="000000"/>
                          </a:solidFill>
                          <a:effectLst/>
                          <a:latin typeface="Times New Roman" panose="02020603050405020304" pitchFamily="18" charset="0"/>
                          <a:cs typeface="Arial" panose="020B0604020202020204" pitchFamily="34" charset="0"/>
                        </a:rPr>
                        <a:t>(inflammation of the brain) </a:t>
                      </a:r>
                      <a:endPar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7792" marR="37792" marT="37792" marB="37792" anchor="ctr"/>
                </a:tc>
                <a:tc>
                  <a:txBody>
                    <a:bodyPr/>
                    <a:lstStyle/>
                    <a:p>
                      <a:pPr marL="0" algn="ctr" defTabSz="914400" rtl="0" eaLnBrk="1" latinLnBrk="0" hangingPunct="1">
                        <a:lnSpc>
                          <a:spcPct val="115000"/>
                        </a:lnSpc>
                        <a:spcAft>
                          <a:spcPts val="1000"/>
                        </a:spcAft>
                      </a:pPr>
                      <a:r>
                        <a:rPr lang="en-US" sz="20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Brain</a:t>
                      </a:r>
                      <a:endParaRPr lang="en-US" sz="2000" b="0"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76200" marR="0" marT="76200" marB="76200"/>
                </a:tc>
                <a:tc>
                  <a:txBody>
                    <a:bodyPr/>
                    <a:lstStyle/>
                    <a:p>
                      <a:pPr>
                        <a:lnSpc>
                          <a:spcPct val="115000"/>
                        </a:lnSpc>
                        <a:spcAft>
                          <a:spcPts val="1000"/>
                        </a:spcAft>
                      </a:pPr>
                      <a:r>
                        <a:rPr lang="en-US" sz="2000" b="0" kern="1200" dirty="0" err="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Encephal</a:t>
                      </a: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/o</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0" marR="76200" marT="76200" marB="76200"/>
                </a:tc>
                <a:extLst>
                  <a:ext uri="{0D108BD9-81ED-4DB2-BD59-A6C34878D82A}">
                    <a16:rowId xmlns:a16="http://schemas.microsoft.com/office/drawing/2014/main" xmlns="" val="1394817271"/>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Arial" panose="020B0604020202020204" pitchFamily="34" charset="0"/>
                        </a:rPr>
                        <a:t>Ganglitis</a:t>
                      </a:r>
                      <a:endPar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7792" marR="37792" marT="37792" marB="37792" anchor="ctr"/>
                </a:tc>
                <a:tc>
                  <a:txBody>
                    <a:bodyPr/>
                    <a:lstStyle/>
                    <a:p>
                      <a:pPr algn="ctr">
                        <a:lnSpc>
                          <a:spcPct val="115000"/>
                        </a:lnSpc>
                        <a:spcAft>
                          <a:spcPts val="1000"/>
                        </a:spcAft>
                      </a:pPr>
                      <a:r>
                        <a:rPr lang="en-US" sz="20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Ganglion</a:t>
                      </a:r>
                      <a:endParaRPr lang="en-US" sz="2000" b="0"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76200" marR="0" marT="76200" marB="76200"/>
                </a:tc>
                <a:tc>
                  <a:txBody>
                    <a:bodyPr/>
                    <a:lstStyle/>
                    <a:p>
                      <a:pPr>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Gangli/o</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0" marR="76200" marT="76200" marB="76200"/>
                </a:tc>
                <a:extLst>
                  <a:ext uri="{0D108BD9-81ED-4DB2-BD59-A6C34878D82A}">
                    <a16:rowId xmlns:a16="http://schemas.microsoft.com/office/drawing/2014/main" xmlns="" val="2458543895"/>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panose="020B0604020202020204" pitchFamily="34" charset="0"/>
                        </a:rPr>
                        <a:t>Cerebroma</a:t>
                      </a:r>
                      <a:endPar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7792" marR="37792" marT="37792" marB="37792" anchor="ctr"/>
                </a:tc>
                <a:tc>
                  <a:txBody>
                    <a:bodyPr/>
                    <a:lstStyle/>
                    <a:p>
                      <a:pPr marL="0" algn="ctr" defTabSz="914400" rtl="0" eaLnBrk="1" latinLnBrk="0" hangingPunct="1">
                        <a:lnSpc>
                          <a:spcPct val="115000"/>
                        </a:lnSpc>
                        <a:spcAft>
                          <a:spcPts val="1000"/>
                        </a:spcAft>
                      </a:pPr>
                      <a:r>
                        <a:rPr lang="en-US" sz="20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Medulla oblongata</a:t>
                      </a:r>
                      <a:endParaRPr lang="en-US" sz="2000" b="0"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76200" marR="0" marT="76200" marB="76200"/>
                </a:tc>
                <a:tc>
                  <a:txBody>
                    <a:bodyPr/>
                    <a:lstStyle/>
                    <a:p>
                      <a:pPr>
                        <a:lnSpc>
                          <a:spcPct val="115000"/>
                        </a:lnSpc>
                        <a:spcAft>
                          <a:spcPts val="1000"/>
                        </a:spcAft>
                      </a:pPr>
                      <a:r>
                        <a:rPr lang="en-US" sz="2000" b="0" kern="1200" dirty="0" err="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Medul</a:t>
                      </a: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/o</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0" marR="76200" marT="76200" marB="76200"/>
                </a:tc>
                <a:extLst>
                  <a:ext uri="{0D108BD9-81ED-4DB2-BD59-A6C34878D82A}">
                    <a16:rowId xmlns:a16="http://schemas.microsoft.com/office/drawing/2014/main" xmlns="" val="466818626"/>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panose="020B0604020202020204" pitchFamily="34" charset="0"/>
                        </a:rPr>
                        <a:t>Myelogram (X-ray of the spinal cord)</a:t>
                      </a:r>
                    </a:p>
                  </a:txBody>
                  <a:tcPr marL="37792" marR="37792" marT="37792" marB="37792" anchor="ctr"/>
                </a:tc>
                <a:tc>
                  <a:txBody>
                    <a:bodyPr/>
                    <a:lstStyle/>
                    <a:p>
                      <a:pPr marL="0" algn="ctr" defTabSz="914400" rtl="0" eaLnBrk="1" latinLnBrk="0" hangingPunct="1">
                        <a:lnSpc>
                          <a:spcPct val="115000"/>
                        </a:lnSpc>
                        <a:spcAft>
                          <a:spcPts val="1000"/>
                        </a:spcAft>
                      </a:pPr>
                      <a:r>
                        <a:rPr lang="en-US" sz="2000" b="0"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Spinal cord</a:t>
                      </a:r>
                    </a:p>
                  </a:txBody>
                  <a:tcPr marL="76200" marR="0" marT="76200" marB="76200"/>
                </a:tc>
                <a:tc>
                  <a:txBody>
                    <a:bodyPr/>
                    <a:lstStyle/>
                    <a:p>
                      <a:pPr>
                        <a:lnSpc>
                          <a:spcPct val="115000"/>
                        </a:lnSpc>
                        <a:spcAft>
                          <a:spcPts val="1000"/>
                        </a:spcAft>
                      </a:pPr>
                      <a:r>
                        <a:rPr lang="en-US" sz="2000" b="0" kern="1200" dirty="0" err="1">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Myel</a:t>
                      </a: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/o</a:t>
                      </a:r>
                    </a:p>
                  </a:txBody>
                  <a:tcPr marL="0" marR="76200" marT="76200" marB="76200"/>
                </a:tc>
                <a:extLst>
                  <a:ext uri="{0D108BD9-81ED-4DB2-BD59-A6C34878D82A}">
                    <a16:rowId xmlns:a16="http://schemas.microsoft.com/office/drawing/2014/main" xmlns="" val="1012689093"/>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Neurologist</a:t>
                      </a:r>
                    </a:p>
                  </a:txBody>
                  <a:tcPr marL="37792" marR="37792" marT="37792" marB="37792" anchor="ctr"/>
                </a:tc>
                <a:tc>
                  <a:txBody>
                    <a:bodyPr/>
                    <a:lstStyle/>
                    <a:p>
                      <a:pPr algn="ctr">
                        <a:lnSpc>
                          <a:spcPct val="115000"/>
                        </a:lnSpc>
                        <a:spcAft>
                          <a:spcPts val="1000"/>
                        </a:spcAft>
                      </a:pPr>
                      <a:r>
                        <a:rPr lang="en-US" sz="20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Nerve </a:t>
                      </a:r>
                      <a:endParaRPr lang="en-US" sz="2000" b="0"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76200" marR="0" marT="76200" marB="76200"/>
                </a:tc>
                <a:tc>
                  <a:txBody>
                    <a:bodyPr/>
                    <a:lstStyle/>
                    <a:p>
                      <a:pPr>
                        <a:lnSpc>
                          <a:spcPct val="115000"/>
                        </a:lnSpc>
                        <a:spcAft>
                          <a:spcPts val="1000"/>
                        </a:spcAft>
                      </a:pPr>
                      <a:r>
                        <a:rPr lang="en-US" sz="2000" b="0" kern="1200" dirty="0" err="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Neur</a:t>
                      </a: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/o</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0" marR="76200" marT="76200" marB="76200"/>
                </a:tc>
                <a:extLst>
                  <a:ext uri="{0D108BD9-81ED-4DB2-BD59-A6C34878D82A}">
                    <a16:rowId xmlns:a16="http://schemas.microsoft.com/office/drawing/2014/main" xmlns="" val="545064049"/>
                  </a:ext>
                </a:extLst>
              </a:tr>
            </a:tbl>
          </a:graphicData>
        </a:graphic>
      </p:graphicFrame>
      <p:sp>
        <p:nvSpPr>
          <p:cNvPr id="4" name="مستطيل 3">
            <a:extLst>
              <a:ext uri="{FF2B5EF4-FFF2-40B4-BE49-F238E27FC236}">
                <a16:creationId xmlns:a16="http://schemas.microsoft.com/office/drawing/2014/main" xmlns="" id="{6F53836A-51BD-45BB-8EE1-A399C6969EC2}"/>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a:ln>
                <a:noFill/>
              </a:ln>
              <a:solidFill>
                <a:schemeClr val="tx1"/>
              </a:solidFill>
              <a:effectLst/>
              <a:latin typeface="Times New Roman" pitchFamily="18" charset="0"/>
            </a:endParaRPr>
          </a:p>
        </p:txBody>
      </p:sp>
      <p:sp>
        <p:nvSpPr>
          <p:cNvPr id="5" name="Content Placeholder 2">
            <a:extLst>
              <a:ext uri="{FF2B5EF4-FFF2-40B4-BE49-F238E27FC236}">
                <a16:creationId xmlns:a16="http://schemas.microsoft.com/office/drawing/2014/main" xmlns="" id="{FE2A7D68-9D72-4737-A8E2-28BD9FD75604}"/>
              </a:ext>
            </a:extLst>
          </p:cNvPr>
          <p:cNvSpPr txBox="1">
            <a:spLocks/>
          </p:cNvSpPr>
          <p:nvPr/>
        </p:nvSpPr>
        <p:spPr>
          <a:xfrm>
            <a:off x="469899" y="0"/>
            <a:ext cx="11469188" cy="705394"/>
          </a:xfrm>
          <a:prstGeom prst="rect">
            <a:avLst/>
          </a:prstGeom>
        </p:spPr>
        <p:txBody>
          <a:bodyPr vert="horz" lIns="91440" tIns="45720" rIns="91440" bIns="45720" rtlCol="0">
            <a:normAutofit fontScale="62500" lnSpcReduction="20000"/>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15000"/>
              </a:lnSpc>
              <a:spcBef>
                <a:spcPts val="1000"/>
              </a:spcBef>
              <a:spcAft>
                <a:spcPts val="1000"/>
              </a:spcAft>
              <a:buClr>
                <a:srgbClr val="BBE0E3"/>
              </a:buClr>
              <a:buSzPct val="80000"/>
              <a:buFont typeface="Wingdings 3" charset="2"/>
              <a:buNone/>
              <a:tabLst/>
              <a:defRPr/>
            </a:pPr>
            <a:r>
              <a:rPr lang="en-US" sz="5100" b="1" u="sng"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Word Root and Combining Vowel for the Nervous System</a:t>
            </a:r>
          </a:p>
          <a:p>
            <a:pPr marL="0" marR="0" lvl="0" indent="0" algn="justLow" defTabSz="457200" rtl="0" eaLnBrk="1" fontAlgn="auto" latinLnBrk="0" hangingPunct="1">
              <a:lnSpc>
                <a:spcPct val="115000"/>
              </a:lnSpc>
              <a:spcBef>
                <a:spcPts val="1000"/>
              </a:spcBef>
              <a:spcAft>
                <a:spcPts val="1000"/>
              </a:spcAft>
              <a:buClr>
                <a:srgbClr val="BBE0E3"/>
              </a:buClr>
              <a:buSzPct val="80000"/>
              <a:buFont typeface="Wingdings 3" charset="2"/>
              <a:buNone/>
              <a:tabLst/>
              <a:defRPr/>
            </a:pPr>
            <a:endParaRPr kumimoji="0" lang="en-US" sz="33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11102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641389706"/>
              </p:ext>
            </p:extLst>
          </p:nvPr>
        </p:nvGraphicFramePr>
        <p:xfrm>
          <a:off x="469899" y="561702"/>
          <a:ext cx="11252202" cy="1916418"/>
        </p:xfrm>
        <a:graphic>
          <a:graphicData uri="http://schemas.openxmlformats.org/drawingml/2006/table">
            <a:tbl>
              <a:tblPr rtl="1" firstRow="1" bandRow="1">
                <a:tableStyleId>{E8B1032C-EA38-4F05-BA0D-38AFFFC7BED3}</a:tableStyleId>
              </a:tblPr>
              <a:tblGrid>
                <a:gridCol w="5203735">
                  <a:extLst>
                    <a:ext uri="{9D8B030D-6E8A-4147-A177-3AD203B41FA5}">
                      <a16:colId xmlns:a16="http://schemas.microsoft.com/office/drawing/2014/main" xmlns="" val="2970193098"/>
                    </a:ext>
                  </a:extLst>
                </a:gridCol>
                <a:gridCol w="3487783">
                  <a:extLst>
                    <a:ext uri="{9D8B030D-6E8A-4147-A177-3AD203B41FA5}">
                      <a16:colId xmlns:a16="http://schemas.microsoft.com/office/drawing/2014/main" xmlns="" val="1578930621"/>
                    </a:ext>
                  </a:extLst>
                </a:gridCol>
                <a:gridCol w="2560684">
                  <a:extLst>
                    <a:ext uri="{9D8B030D-6E8A-4147-A177-3AD203B41FA5}">
                      <a16:colId xmlns:a16="http://schemas.microsoft.com/office/drawing/2014/main" xmlns="" val="1672797242"/>
                    </a:ext>
                  </a:extLst>
                </a:gridCol>
              </a:tblGrid>
              <a:tr h="462158">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Example</a:t>
                      </a:r>
                    </a:p>
                  </a:txBody>
                  <a:tcPr marL="37792" marR="37792" marT="37792" marB="37792" anchor="ctr"/>
                </a:tc>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Meaning</a:t>
                      </a:r>
                    </a:p>
                  </a:txBody>
                  <a:tcPr marL="37792" marR="37792" marT="37792" marB="37792" anchor="ctr"/>
                </a:tc>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Combining Frame </a:t>
                      </a:r>
                    </a:p>
                  </a:txBody>
                  <a:tcPr marL="37792" marR="37792" marT="37792" marB="37792" anchor="ctr"/>
                </a:tc>
                <a:extLst>
                  <a:ext uri="{0D108BD9-81ED-4DB2-BD59-A6C34878D82A}">
                    <a16:rowId xmlns:a16="http://schemas.microsoft.com/office/drawing/2014/main" xmlns="" val="2180947445"/>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Spinectomy</a:t>
                      </a:r>
                    </a:p>
                  </a:txBody>
                  <a:tcPr marL="37792" marR="37792" marT="37792" marB="37792" anchor="ctr"/>
                </a:tc>
                <a:tc>
                  <a:txBody>
                    <a:bodyPr/>
                    <a:lstStyle/>
                    <a:p>
                      <a:pPr marL="0" algn="ctr" defTabSz="914400" rtl="0" eaLnBrk="1" latinLnBrk="0" hangingPunct="1">
                        <a:lnSpc>
                          <a:spcPct val="115000"/>
                        </a:lnSpc>
                        <a:spcAft>
                          <a:spcPts val="100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Spine</a:t>
                      </a:r>
                      <a:endParaRPr lang="en-US" sz="1800" b="0"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76200" marR="0" marT="76200" marB="76200"/>
                </a:tc>
                <a:tc>
                  <a:txBody>
                    <a:bodyPr/>
                    <a:lstStyle/>
                    <a:p>
                      <a:pPr>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Spin/o</a:t>
                      </a:r>
                      <a:endPar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txBody>
                  <a:tcPr marL="0" marR="76200" marT="76200" marB="76200"/>
                </a:tc>
                <a:extLst>
                  <a:ext uri="{0D108BD9-81ED-4DB2-BD59-A6C34878D82A}">
                    <a16:rowId xmlns:a16="http://schemas.microsoft.com/office/drawing/2014/main" xmlns="" val="2774058926"/>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Meningitis (inflammation of the membranes)</a:t>
                      </a:r>
                    </a:p>
                  </a:txBody>
                  <a:tcPr marL="37792" marR="37792" marT="37792" marB="37792" anchor="ctr"/>
                </a:tc>
                <a:tc>
                  <a:txBody>
                    <a:bodyPr/>
                    <a:lstStyle/>
                    <a:p>
                      <a:pPr marL="0" algn="ctr" defTabSz="914400" rtl="0" eaLnBrk="1" latinLnBrk="0" hangingPunct="1">
                        <a:lnSpc>
                          <a:spcPct val="115000"/>
                        </a:lnSpc>
                        <a:spcAft>
                          <a:spcPts val="1000"/>
                        </a:spcAft>
                      </a:pPr>
                      <a:r>
                        <a:rPr lang="en-US" sz="1800" b="0"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Membranes surrounding the brain and spinal cord</a:t>
                      </a:r>
                    </a:p>
                  </a:txBody>
                  <a:tcPr marL="76200" marR="0" marT="76200" marB="76200"/>
                </a:tc>
                <a:tc>
                  <a:txBody>
                    <a:bodyPr/>
                    <a:lstStyle/>
                    <a:p>
                      <a:pPr>
                        <a:lnSpc>
                          <a:spcPct val="115000"/>
                        </a:lnSpc>
                        <a:spcAft>
                          <a:spcPts val="1000"/>
                        </a:spcAft>
                      </a:pPr>
                      <a:r>
                        <a:rPr lang="en-US" sz="2000" b="0" kern="12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Mening/o</a:t>
                      </a:r>
                    </a:p>
                  </a:txBody>
                  <a:tcPr marL="0" marR="76200" marT="76200" marB="76200"/>
                </a:tc>
                <a:extLst>
                  <a:ext uri="{0D108BD9-81ED-4DB2-BD59-A6C34878D82A}">
                    <a16:rowId xmlns:a16="http://schemas.microsoft.com/office/drawing/2014/main" xmlns="" val="1658715747"/>
                  </a:ext>
                </a:extLst>
              </a:tr>
            </a:tbl>
          </a:graphicData>
        </a:graphic>
      </p:graphicFrame>
      <p:sp>
        <p:nvSpPr>
          <p:cNvPr id="4" name="مستطيل 3">
            <a:extLst>
              <a:ext uri="{FF2B5EF4-FFF2-40B4-BE49-F238E27FC236}">
                <a16:creationId xmlns:a16="http://schemas.microsoft.com/office/drawing/2014/main" xmlns="" id="{6F53836A-51BD-45BB-8EE1-A399C6969EC2}"/>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54401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929763167"/>
              </p:ext>
            </p:extLst>
          </p:nvPr>
        </p:nvGraphicFramePr>
        <p:xfrm>
          <a:off x="469899" y="662321"/>
          <a:ext cx="11252202" cy="2659656"/>
        </p:xfrm>
        <a:graphic>
          <a:graphicData uri="http://schemas.openxmlformats.org/drawingml/2006/table">
            <a:tbl>
              <a:tblPr rtl="1" firstRow="1" bandRow="1">
                <a:tableStyleId>{E8B1032C-EA38-4F05-BA0D-38AFFFC7BED3}</a:tableStyleId>
              </a:tblPr>
              <a:tblGrid>
                <a:gridCol w="5112295">
                  <a:extLst>
                    <a:ext uri="{9D8B030D-6E8A-4147-A177-3AD203B41FA5}">
                      <a16:colId xmlns:a16="http://schemas.microsoft.com/office/drawing/2014/main" xmlns="" val="2970193098"/>
                    </a:ext>
                  </a:extLst>
                </a:gridCol>
                <a:gridCol w="3762103">
                  <a:extLst>
                    <a:ext uri="{9D8B030D-6E8A-4147-A177-3AD203B41FA5}">
                      <a16:colId xmlns:a16="http://schemas.microsoft.com/office/drawing/2014/main" xmlns="" val="1578930621"/>
                    </a:ext>
                  </a:extLst>
                </a:gridCol>
                <a:gridCol w="2377804">
                  <a:extLst>
                    <a:ext uri="{9D8B030D-6E8A-4147-A177-3AD203B41FA5}">
                      <a16:colId xmlns:a16="http://schemas.microsoft.com/office/drawing/2014/main" xmlns="" val="1672797242"/>
                    </a:ext>
                  </a:extLst>
                </a:gridCol>
              </a:tblGrid>
              <a:tr h="462158">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Example</a:t>
                      </a:r>
                    </a:p>
                  </a:txBody>
                  <a:tcPr marL="37792" marR="37792" marT="37792" marB="37792" anchor="ctr"/>
                </a:tc>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Meaning</a:t>
                      </a:r>
                    </a:p>
                  </a:txBody>
                  <a:tcPr marL="37792" marR="37792" marT="37792" marB="37792" anchor="ctr"/>
                </a:tc>
                <a:tc>
                  <a:txBody>
                    <a:bodyPr/>
                    <a:lstStyle/>
                    <a:p>
                      <a:pPr algn="ctr">
                        <a:lnSpc>
                          <a:spcPct val="150000"/>
                        </a:lnSpc>
                        <a:spcAft>
                          <a:spcPts val="0"/>
                        </a:spcAft>
                      </a:pPr>
                      <a:r>
                        <a:rPr lang="en-US" sz="2400" b="1" u="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Prefixes</a:t>
                      </a: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p>
                  </a:txBody>
                  <a:tcPr marL="37792" marR="37792" marT="37792" marB="37792" anchor="ctr"/>
                </a:tc>
                <a:extLst>
                  <a:ext uri="{0D108BD9-81ED-4DB2-BD59-A6C34878D82A}">
                    <a16:rowId xmlns:a16="http://schemas.microsoft.com/office/drawing/2014/main" xmlns="" val="2180947445"/>
                  </a:ext>
                </a:extLst>
              </a:tr>
              <a:tr h="508858">
                <a:tc>
                  <a:txBody>
                    <a:bodyPr/>
                    <a:lstStyle/>
                    <a:p>
                      <a:pPr marL="0" algn="l"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Dyslexia (difficulty reading)</a:t>
                      </a:r>
                    </a:p>
                  </a:txBody>
                  <a:tcPr marL="37792" marR="37792" marT="37792" marB="37792" anchor="ctr"/>
                </a:tc>
                <a:tc>
                  <a:txBody>
                    <a:bodyPr/>
                    <a:lstStyle/>
                    <a:p>
                      <a:pPr marL="0" algn="ctr"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Difficult</a:t>
                      </a:r>
                    </a:p>
                  </a:txBody>
                  <a:tcPr marL="37792" marR="37792" marT="37792" marB="37792"/>
                </a:tc>
                <a:tc>
                  <a:txBody>
                    <a:bodyPr/>
                    <a:lstStyle/>
                    <a:p>
                      <a:pPr marL="0" algn="just" defTabSz="914400" rtl="0" eaLnBrk="1" latinLnBrk="0" hangingPunct="1">
                        <a:lnSpc>
                          <a:spcPct val="150000"/>
                        </a:lnSpc>
                        <a:spcAft>
                          <a:spcPts val="0"/>
                        </a:spcAft>
                      </a:pPr>
                      <a:r>
                        <a:rPr lang="en-US" sz="1800" b="1" kern="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dys</a:t>
                      </a: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p>
                  </a:txBody>
                  <a:tcPr marL="37792" marR="37792" marT="37792" marB="37792"/>
                </a:tc>
                <a:extLst>
                  <a:ext uri="{0D108BD9-81ED-4DB2-BD59-A6C34878D82A}">
                    <a16:rowId xmlns:a16="http://schemas.microsoft.com/office/drawing/2014/main" xmlns="" val="2526754088"/>
                  </a:ext>
                </a:extLst>
              </a:tr>
              <a:tr h="508858">
                <a:tc>
                  <a:txBody>
                    <a:bodyPr/>
                    <a:lstStyle/>
                    <a:p>
                      <a:pPr rtl="1"/>
                      <a:r>
                        <a:rPr lang="en-US" sz="1800" b="0" kern="1200" dirty="0">
                          <a:solidFill>
                            <a:srgbClr val="000000"/>
                          </a:solidFill>
                          <a:effectLst/>
                          <a:latin typeface="Times New Roman" panose="02020603050405020304" pitchFamily="18" charset="0"/>
                          <a:cs typeface="Arial" panose="020B0604020202020204" pitchFamily="34" charset="0"/>
                        </a:rPr>
                        <a:t>Post operation </a:t>
                      </a:r>
                      <a:endParaRPr lang="ar-IQ" sz="1800" b="0" kern="1200" dirty="0">
                        <a:solidFill>
                          <a:srgbClr val="000000"/>
                        </a:solidFill>
                        <a:effectLst/>
                        <a:latin typeface="Times New Roman" panose="02020603050405020304" pitchFamily="18" charset="0"/>
                        <a:cs typeface="Arial" panose="020B0604020202020204" pitchFamily="34" charset="0"/>
                      </a:endParaRPr>
                    </a:p>
                  </a:txBody>
                  <a:tcPr/>
                </a:tc>
                <a:tc>
                  <a:txBody>
                    <a:bodyPr/>
                    <a:lstStyle/>
                    <a:p>
                      <a:pPr algn="ctr" rtl="1"/>
                      <a:r>
                        <a:rPr lang="en-US" sz="1800" b="0" kern="1200" dirty="0">
                          <a:solidFill>
                            <a:srgbClr val="000000"/>
                          </a:solidFill>
                          <a:effectLst/>
                          <a:latin typeface="Times New Roman" panose="02020603050405020304" pitchFamily="18" charset="0"/>
                          <a:cs typeface="Arial" panose="020B0604020202020204" pitchFamily="34" charset="0"/>
                        </a:rPr>
                        <a:t>After </a:t>
                      </a:r>
                      <a:endParaRPr lang="ar-IQ" sz="1800" b="0" kern="1200" dirty="0">
                        <a:solidFill>
                          <a:srgbClr val="000000"/>
                        </a:solidFill>
                        <a:effectLst/>
                        <a:latin typeface="Times New Roman" panose="02020603050405020304" pitchFamily="18" charset="0"/>
                        <a:cs typeface="Arial" panose="020B0604020202020204" pitchFamily="34" charset="0"/>
                      </a:endParaRPr>
                    </a:p>
                  </a:txBody>
                  <a:tcPr/>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cs typeface="Arial" panose="020B0604020202020204" pitchFamily="34" charset="0"/>
                        </a:rPr>
                        <a:t>Post-</a:t>
                      </a:r>
                      <a:endParaRPr lang="ar-IQ" sz="1800" b="1" kern="1200" dirty="0">
                        <a:solidFill>
                          <a:srgbClr val="000000"/>
                        </a:solidFill>
                        <a:effectLst/>
                        <a:latin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xmlns="" val="4158504314"/>
                  </a:ext>
                </a:extLst>
              </a:tr>
              <a:tr h="508858">
                <a:tc>
                  <a:txBody>
                    <a:bodyPr/>
                    <a:lstStyle/>
                    <a:p>
                      <a:pPr rtl="1"/>
                      <a:r>
                        <a:rPr lang="en-US" sz="1800" b="0" kern="1200" dirty="0">
                          <a:solidFill>
                            <a:srgbClr val="000000"/>
                          </a:solidFill>
                          <a:effectLst/>
                          <a:latin typeface="Times New Roman" panose="02020603050405020304" pitchFamily="18" charset="0"/>
                          <a:cs typeface="Arial" panose="020B0604020202020204" pitchFamily="34" charset="0"/>
                        </a:rPr>
                        <a:t>Pre operation </a:t>
                      </a:r>
                      <a:endParaRPr lang="ar-IQ" sz="1800" b="0" kern="1200" dirty="0">
                        <a:solidFill>
                          <a:srgbClr val="000000"/>
                        </a:solidFill>
                        <a:effectLst/>
                        <a:latin typeface="Times New Roman" panose="02020603050405020304" pitchFamily="18" charset="0"/>
                        <a:cs typeface="Arial" panose="020B0604020202020204" pitchFamily="34" charset="0"/>
                      </a:endParaRPr>
                    </a:p>
                  </a:txBody>
                  <a:tcPr/>
                </a:tc>
                <a:tc>
                  <a:txBody>
                    <a:bodyPr/>
                    <a:lstStyle/>
                    <a:p>
                      <a:pPr algn="ctr" rtl="1"/>
                      <a:r>
                        <a:rPr lang="en-US" sz="1800" b="0" kern="1200" dirty="0">
                          <a:solidFill>
                            <a:srgbClr val="000000"/>
                          </a:solidFill>
                          <a:effectLst/>
                          <a:latin typeface="Times New Roman" panose="02020603050405020304" pitchFamily="18" charset="0"/>
                          <a:cs typeface="Arial" panose="020B0604020202020204" pitchFamily="34" charset="0"/>
                        </a:rPr>
                        <a:t>Before </a:t>
                      </a:r>
                      <a:endParaRPr lang="ar-IQ" sz="1800" b="0" kern="1200" dirty="0">
                        <a:solidFill>
                          <a:srgbClr val="000000"/>
                        </a:solidFill>
                        <a:effectLst/>
                        <a:latin typeface="Times New Roman" panose="02020603050405020304" pitchFamily="18" charset="0"/>
                        <a:cs typeface="Arial" panose="020B0604020202020204" pitchFamily="34" charset="0"/>
                      </a:endParaRPr>
                    </a:p>
                  </a:txBody>
                  <a:tcPr/>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cs typeface="Arial" panose="020B0604020202020204" pitchFamily="34" charset="0"/>
                        </a:rPr>
                        <a:t>Pre-</a:t>
                      </a:r>
                      <a:endParaRPr lang="ar-IQ" sz="1800" b="1" kern="1200" dirty="0">
                        <a:solidFill>
                          <a:srgbClr val="000000"/>
                        </a:solidFill>
                        <a:effectLst/>
                        <a:latin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xmlns="" val="3173019472"/>
                  </a:ext>
                </a:extLst>
              </a:tr>
              <a:tr h="508858">
                <a:tc>
                  <a:txBody>
                    <a:bodyPr/>
                    <a:lstStyle/>
                    <a:p>
                      <a:pPr rtl="1"/>
                      <a:r>
                        <a:rPr lang="en-US" sz="1800" b="0" kern="1200" dirty="0">
                          <a:solidFill>
                            <a:srgbClr val="000000"/>
                          </a:solidFill>
                          <a:effectLst/>
                          <a:latin typeface="Times New Roman" panose="02020603050405020304" pitchFamily="18" charset="0"/>
                          <a:cs typeface="Arial" panose="020B0604020202020204" pitchFamily="34" charset="0"/>
                        </a:rPr>
                        <a:t>Malfunction  </a:t>
                      </a:r>
                      <a:endParaRPr lang="ar-IQ" sz="1800" b="0" kern="1200" dirty="0">
                        <a:solidFill>
                          <a:srgbClr val="000000"/>
                        </a:solidFill>
                        <a:effectLst/>
                        <a:latin typeface="Times New Roman" panose="02020603050405020304" pitchFamily="18" charset="0"/>
                        <a:cs typeface="Arial" panose="020B0604020202020204" pitchFamily="34" charset="0"/>
                      </a:endParaRPr>
                    </a:p>
                  </a:txBody>
                  <a:tcPr/>
                </a:tc>
                <a:tc>
                  <a:txBody>
                    <a:bodyPr/>
                    <a:lstStyle/>
                    <a:p>
                      <a:pPr algn="ctr" rtl="1"/>
                      <a:r>
                        <a:rPr lang="en-US" sz="1800" b="0" kern="1200" dirty="0">
                          <a:solidFill>
                            <a:srgbClr val="000000"/>
                          </a:solidFill>
                          <a:effectLst/>
                          <a:latin typeface="Times New Roman" panose="02020603050405020304" pitchFamily="18" charset="0"/>
                          <a:cs typeface="Arial" panose="020B0604020202020204" pitchFamily="34" charset="0"/>
                        </a:rPr>
                        <a:t>Poor </a:t>
                      </a:r>
                      <a:endParaRPr lang="ar-IQ" sz="1800" b="0" kern="1200" dirty="0">
                        <a:solidFill>
                          <a:srgbClr val="000000"/>
                        </a:solidFill>
                        <a:effectLst/>
                        <a:latin typeface="Times New Roman" panose="02020603050405020304" pitchFamily="18" charset="0"/>
                        <a:cs typeface="Arial" panose="020B0604020202020204" pitchFamily="34" charset="0"/>
                      </a:endParaRPr>
                    </a:p>
                  </a:txBody>
                  <a:tcPr/>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cs typeface="Arial" panose="020B0604020202020204" pitchFamily="34" charset="0"/>
                        </a:rPr>
                        <a:t>Mal- </a:t>
                      </a:r>
                      <a:endParaRPr lang="ar-IQ" sz="1800" b="1" kern="1200" dirty="0">
                        <a:solidFill>
                          <a:srgbClr val="000000"/>
                        </a:solidFill>
                        <a:effectLst/>
                        <a:latin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xmlns="" val="2768857489"/>
                  </a:ext>
                </a:extLst>
              </a:tr>
            </a:tbl>
          </a:graphicData>
        </a:graphic>
      </p:graphicFrame>
      <p:sp>
        <p:nvSpPr>
          <p:cNvPr id="4" name="مستطيل 3">
            <a:extLst>
              <a:ext uri="{FF2B5EF4-FFF2-40B4-BE49-F238E27FC236}">
                <a16:creationId xmlns:a16="http://schemas.microsoft.com/office/drawing/2014/main" xmlns="" id="{6F53836A-51BD-45BB-8EE1-A399C6969EC2}"/>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a:ln>
                <a:noFill/>
              </a:ln>
              <a:solidFill>
                <a:schemeClr val="tx1"/>
              </a:solidFill>
              <a:effectLst/>
              <a:latin typeface="Times New Roman" pitchFamily="18" charset="0"/>
            </a:endParaRPr>
          </a:p>
        </p:txBody>
      </p:sp>
      <p:sp>
        <p:nvSpPr>
          <p:cNvPr id="5" name="Content Placeholder 2">
            <a:extLst>
              <a:ext uri="{FF2B5EF4-FFF2-40B4-BE49-F238E27FC236}">
                <a16:creationId xmlns:a16="http://schemas.microsoft.com/office/drawing/2014/main" xmlns="" id="{FE2A7D68-9D72-4737-A8E2-28BD9FD75604}"/>
              </a:ext>
            </a:extLst>
          </p:cNvPr>
          <p:cNvSpPr txBox="1">
            <a:spLocks/>
          </p:cNvSpPr>
          <p:nvPr/>
        </p:nvSpPr>
        <p:spPr>
          <a:xfrm>
            <a:off x="469899" y="-173702"/>
            <a:ext cx="7380878" cy="836023"/>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15000"/>
              </a:lnSpc>
              <a:spcBef>
                <a:spcPts val="1000"/>
              </a:spcBef>
              <a:spcAft>
                <a:spcPts val="1000"/>
              </a:spcAft>
              <a:buClr>
                <a:srgbClr val="BBE0E3"/>
              </a:buClr>
              <a:buSzPct val="80000"/>
              <a:buFont typeface="Wingdings 3" charset="2"/>
              <a:buNone/>
              <a:tabLst/>
              <a:defRPr/>
            </a:pPr>
            <a:r>
              <a:rPr lang="en-US" sz="3200" b="1" u="sng"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Prefixes for the Nervous System</a:t>
            </a:r>
          </a:p>
          <a:p>
            <a:pPr marL="0" marR="0" lvl="0" indent="0" algn="justLow" defTabSz="457200" rtl="0" eaLnBrk="1" fontAlgn="auto" latinLnBrk="0" hangingPunct="1">
              <a:lnSpc>
                <a:spcPct val="115000"/>
              </a:lnSpc>
              <a:spcBef>
                <a:spcPts val="1000"/>
              </a:spcBef>
              <a:spcAft>
                <a:spcPts val="1000"/>
              </a:spcAft>
              <a:buClr>
                <a:srgbClr val="BBE0E3"/>
              </a:buClr>
              <a:buSzPct val="80000"/>
              <a:buFont typeface="Wingdings 3" charset="2"/>
              <a:buNone/>
              <a:tabLst/>
              <a:defRPr/>
            </a:pPr>
            <a:endParaRPr kumimoji="0" lang="en-US" sz="33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58910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779358158"/>
              </p:ext>
            </p:extLst>
          </p:nvPr>
        </p:nvGraphicFramePr>
        <p:xfrm>
          <a:off x="469899" y="836022"/>
          <a:ext cx="11252202" cy="4511766"/>
        </p:xfrm>
        <a:graphic>
          <a:graphicData uri="http://schemas.openxmlformats.org/drawingml/2006/table">
            <a:tbl>
              <a:tblPr rtl="1" firstRow="1" bandRow="1">
                <a:tableStyleId>{E8B1032C-EA38-4F05-BA0D-38AFFFC7BED3}</a:tableStyleId>
              </a:tblPr>
              <a:tblGrid>
                <a:gridCol w="5673998">
                  <a:extLst>
                    <a:ext uri="{9D8B030D-6E8A-4147-A177-3AD203B41FA5}">
                      <a16:colId xmlns:a16="http://schemas.microsoft.com/office/drawing/2014/main" xmlns="" val="2970193098"/>
                    </a:ext>
                  </a:extLst>
                </a:gridCol>
                <a:gridCol w="3265714">
                  <a:extLst>
                    <a:ext uri="{9D8B030D-6E8A-4147-A177-3AD203B41FA5}">
                      <a16:colId xmlns:a16="http://schemas.microsoft.com/office/drawing/2014/main" xmlns="" val="1578930621"/>
                    </a:ext>
                  </a:extLst>
                </a:gridCol>
                <a:gridCol w="2312490">
                  <a:extLst>
                    <a:ext uri="{9D8B030D-6E8A-4147-A177-3AD203B41FA5}">
                      <a16:colId xmlns:a16="http://schemas.microsoft.com/office/drawing/2014/main" xmlns="" val="1672797242"/>
                    </a:ext>
                  </a:extLst>
                </a:gridCol>
              </a:tblGrid>
              <a:tr h="462158">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Example</a:t>
                      </a:r>
                    </a:p>
                  </a:txBody>
                  <a:tcPr marL="37792" marR="37792" marT="37792" marB="37792" anchor="ctr"/>
                </a:tc>
                <a:tc>
                  <a:txBody>
                    <a:bodyPr/>
                    <a:lstStyle/>
                    <a:p>
                      <a:pPr algn="ctr">
                        <a:lnSpc>
                          <a:spcPct val="150000"/>
                        </a:lnSpc>
                        <a:spcAft>
                          <a:spcPts val="0"/>
                        </a:spcAft>
                      </a:pP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Meaning</a:t>
                      </a:r>
                    </a:p>
                  </a:txBody>
                  <a:tcPr marL="37792" marR="37792" marT="37792" marB="37792" anchor="ctr"/>
                </a:tc>
                <a:tc>
                  <a:txBody>
                    <a:bodyPr/>
                    <a:lstStyle/>
                    <a:p>
                      <a:pPr algn="ctr">
                        <a:lnSpc>
                          <a:spcPct val="150000"/>
                        </a:lnSpc>
                        <a:spcAft>
                          <a:spcPts val="0"/>
                        </a:spcAft>
                      </a:pPr>
                      <a:r>
                        <a:rPr lang="en-US" sz="2400" b="1" u="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Suffixes</a:t>
                      </a:r>
                      <a:r>
                        <a:rPr kumimoji="0" lang="en-US" sz="2400" b="1" i="0" u="none" strike="noStrike" kern="1200" cap="none" spc="0" normalizeH="0" baseline="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p>
                  </a:txBody>
                  <a:tcPr marL="37792" marR="37792" marT="37792" marB="37792" anchor="ctr"/>
                </a:tc>
                <a:extLst>
                  <a:ext uri="{0D108BD9-81ED-4DB2-BD59-A6C34878D82A}">
                    <a16:rowId xmlns:a16="http://schemas.microsoft.com/office/drawing/2014/main" xmlns="" val="2180947445"/>
                  </a:ext>
                </a:extLst>
              </a:tr>
              <a:tr h="508858">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Encephalopathy (disease of the brain) </a:t>
                      </a:r>
                    </a:p>
                  </a:txBody>
                  <a:tcPr marL="37792" marR="37792" marT="37792" marB="37792"/>
                </a:tc>
                <a:tc>
                  <a:txBody>
                    <a:bodyPr/>
                    <a:lstStyle/>
                    <a:p>
                      <a:pPr marL="0" algn="ctr"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Disease</a:t>
                      </a:r>
                    </a:p>
                  </a:txBody>
                  <a:tcPr marL="37792" marR="37792" marT="37792" marB="37792"/>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800" b="1" kern="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pathy</a:t>
                      </a:r>
                      <a:endPar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7792" marR="37792" marT="37792" marB="37792"/>
                </a:tc>
                <a:extLst>
                  <a:ext uri="{0D108BD9-81ED-4DB2-BD59-A6C34878D82A}">
                    <a16:rowId xmlns:a16="http://schemas.microsoft.com/office/drawing/2014/main" xmlns="" val="2526754088"/>
                  </a:ext>
                </a:extLst>
              </a:tr>
              <a:tr h="508858">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Aplasia (no development) Hyperplasia (over development)</a:t>
                      </a:r>
                    </a:p>
                  </a:txBody>
                  <a:tcPr marL="37792" marR="37792" marT="37792" marB="37792"/>
                </a:tc>
                <a:tc>
                  <a:txBody>
                    <a:bodyPr/>
                    <a:lstStyle/>
                    <a:p>
                      <a:pPr marL="0" algn="ctr"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Development, formation, growth</a:t>
                      </a:r>
                    </a:p>
                  </a:txBody>
                  <a:tcPr marL="37792" marR="37792" marT="37792" marB="37792"/>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-plasia</a:t>
                      </a:r>
                    </a:p>
                  </a:txBody>
                  <a:tcPr marL="37792" marR="37792" marT="37792" marB="37792"/>
                </a:tc>
                <a:extLst>
                  <a:ext uri="{0D108BD9-81ED-4DB2-BD59-A6C34878D82A}">
                    <a16:rowId xmlns:a16="http://schemas.microsoft.com/office/drawing/2014/main" xmlns="" val="869347538"/>
                  </a:ext>
                </a:extLst>
              </a:tr>
              <a:tr h="508858">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Hemiplegia (paralysis of one side of the body) Quadriplegia (paralysis of all four limbs)</a:t>
                      </a:r>
                    </a:p>
                  </a:txBody>
                  <a:tcPr marL="37792" marR="37792" marT="37792" marB="37792"/>
                </a:tc>
                <a:tc>
                  <a:txBody>
                    <a:bodyPr/>
                    <a:lstStyle/>
                    <a:p>
                      <a:pPr marL="0" algn="ctr"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Paralysis</a:t>
                      </a:r>
                    </a:p>
                  </a:txBody>
                  <a:tcPr marL="37792" marR="37792" marT="37792" marB="37792"/>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-plegia</a:t>
                      </a:r>
                    </a:p>
                  </a:txBody>
                  <a:tcPr marL="37792" marR="37792" marT="37792" marB="37792"/>
                </a:tc>
                <a:extLst>
                  <a:ext uri="{0D108BD9-81ED-4DB2-BD59-A6C34878D82A}">
                    <a16:rowId xmlns:a16="http://schemas.microsoft.com/office/drawing/2014/main" xmlns="" val="2774058926"/>
                  </a:ext>
                </a:extLst>
              </a:tr>
              <a:tr h="508858">
                <a:tc>
                  <a:txBody>
                    <a:bodyPr/>
                    <a:lstStyle/>
                    <a:p>
                      <a:pPr>
                        <a:lnSpc>
                          <a:spcPts val="1680"/>
                        </a:lnSpc>
                        <a:spcBef>
                          <a:spcPts val="1200"/>
                        </a:spcBef>
                        <a:spcAft>
                          <a:spcPts val="120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cephalomegaly </a:t>
                      </a:r>
                    </a:p>
                  </a:txBody>
                  <a:tcPr marL="78105" marR="78105" marT="78105" marB="78105"/>
                </a:tc>
                <a:tc>
                  <a:txBody>
                    <a:bodyPr/>
                    <a:lstStyle/>
                    <a:p>
                      <a:pPr marL="0" algn="ctr"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Largamente </a:t>
                      </a:r>
                    </a:p>
                  </a:txBody>
                  <a:tcPr marL="37792" marR="37792" marT="37792" marB="37792"/>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800" b="1" kern="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megaly</a:t>
                      </a:r>
                      <a:endPar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7792" marR="37792" marT="37792" marB="37792"/>
                </a:tc>
                <a:extLst>
                  <a:ext uri="{0D108BD9-81ED-4DB2-BD59-A6C34878D82A}">
                    <a16:rowId xmlns:a16="http://schemas.microsoft.com/office/drawing/2014/main" xmlns="" val="174918668"/>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Craniotomy</a:t>
                      </a:r>
                    </a:p>
                  </a:txBody>
                  <a:tcPr marL="37792" marR="37792" marT="37792" marB="37792" anchor="ctr"/>
                </a:tc>
                <a:tc>
                  <a:txBody>
                    <a:bodyPr/>
                    <a:lstStyle/>
                    <a:p>
                      <a:pPr marL="0" algn="ctr"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cs typeface="Arial" panose="020B0604020202020204" pitchFamily="34" charset="0"/>
                        </a:rPr>
                        <a:t>Opening </a:t>
                      </a:r>
                    </a:p>
                  </a:txBody>
                  <a:tcPr marL="0" marR="76200" marT="76200" marB="76200"/>
                </a:tc>
                <a:tc>
                  <a:txBody>
                    <a:bodyPr/>
                    <a:lstStyle/>
                    <a:p>
                      <a:pPr marL="0" algn="just"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800" b="1" kern="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otomy</a:t>
                      </a:r>
                      <a:endParaRPr lang="en-US" sz="1800" b="1"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76200" marR="0" marT="76200" marB="76200"/>
                </a:tc>
                <a:extLst>
                  <a:ext uri="{0D108BD9-81ED-4DB2-BD59-A6C34878D82A}">
                    <a16:rowId xmlns:a16="http://schemas.microsoft.com/office/drawing/2014/main" xmlns="" val="647099829"/>
                  </a:ext>
                </a:extLst>
              </a:tr>
              <a:tr h="50885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Meningomyelocele (protrusion of membranes and spinal cord)</a:t>
                      </a:r>
                    </a:p>
                  </a:txBody>
                  <a:tcPr marL="37792" marR="37792" marT="37792" marB="37792" anchor="ctr"/>
                </a:tc>
                <a:tc>
                  <a:txBody>
                    <a:bodyPr/>
                    <a:lstStyle/>
                    <a:p>
                      <a:pPr marL="0" algn="ctr" defTabSz="914400" rtl="0" eaLnBrk="1" latinLnBrk="0" hangingPunct="1">
                        <a:lnSpc>
                          <a:spcPct val="150000"/>
                        </a:lnSpc>
                        <a:spcAft>
                          <a:spcPts val="0"/>
                        </a:spcAft>
                      </a:pPr>
                      <a:r>
                        <a:rPr lang="en-US" sz="1800" b="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Hernia</a:t>
                      </a:r>
                    </a:p>
                  </a:txBody>
                  <a:tcPr marL="37792" marR="37792" marT="37792" marB="37792" anchor="ctr"/>
                </a:tc>
                <a:tc>
                  <a:txBody>
                    <a:bodyPr/>
                    <a:lstStyle/>
                    <a:p>
                      <a:pPr marL="0" algn="just" defTabSz="914400" rtl="0" eaLnBrk="1" latinLnBrk="0" hangingPunct="1">
                        <a:lnSpc>
                          <a:spcPct val="150000"/>
                        </a:lnSpc>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800" b="1" kern="12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celes</a:t>
                      </a:r>
                      <a:endParaRPr lang="en-US" sz="1800" b="1"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7792" marR="37792" marT="37792" marB="37792" anchor="ctr"/>
                </a:tc>
                <a:extLst>
                  <a:ext uri="{0D108BD9-81ED-4DB2-BD59-A6C34878D82A}">
                    <a16:rowId xmlns:a16="http://schemas.microsoft.com/office/drawing/2014/main" xmlns="" val="1189963768"/>
                  </a:ext>
                </a:extLst>
              </a:tr>
            </a:tbl>
          </a:graphicData>
        </a:graphic>
      </p:graphicFrame>
      <p:sp>
        <p:nvSpPr>
          <p:cNvPr id="4" name="مستطيل 3">
            <a:extLst>
              <a:ext uri="{FF2B5EF4-FFF2-40B4-BE49-F238E27FC236}">
                <a16:creationId xmlns:a16="http://schemas.microsoft.com/office/drawing/2014/main" xmlns="" id="{6F53836A-51BD-45BB-8EE1-A399C6969EC2}"/>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a:ln>
                <a:noFill/>
              </a:ln>
              <a:solidFill>
                <a:schemeClr val="tx1"/>
              </a:solidFill>
              <a:effectLst/>
              <a:latin typeface="Times New Roman" pitchFamily="18" charset="0"/>
            </a:endParaRPr>
          </a:p>
        </p:txBody>
      </p:sp>
      <p:sp>
        <p:nvSpPr>
          <p:cNvPr id="5" name="Content Placeholder 2">
            <a:extLst>
              <a:ext uri="{FF2B5EF4-FFF2-40B4-BE49-F238E27FC236}">
                <a16:creationId xmlns:a16="http://schemas.microsoft.com/office/drawing/2014/main" xmlns="" id="{FE2A7D68-9D72-4737-A8E2-28BD9FD75604}"/>
              </a:ext>
            </a:extLst>
          </p:cNvPr>
          <p:cNvSpPr txBox="1">
            <a:spLocks/>
          </p:cNvSpPr>
          <p:nvPr/>
        </p:nvSpPr>
        <p:spPr>
          <a:xfrm>
            <a:off x="469899" y="-173702"/>
            <a:ext cx="7380878" cy="836023"/>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15000"/>
              </a:lnSpc>
              <a:spcBef>
                <a:spcPts val="1000"/>
              </a:spcBef>
              <a:spcAft>
                <a:spcPts val="1000"/>
              </a:spcAft>
              <a:buClr>
                <a:srgbClr val="BBE0E3"/>
              </a:buClr>
              <a:buSzPct val="80000"/>
              <a:buFont typeface="Wingdings 3" charset="2"/>
              <a:buNone/>
              <a:tabLst/>
              <a:defRPr/>
            </a:pPr>
            <a:r>
              <a:rPr lang="en-US" sz="3200" b="1" u="sng"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Suffixes for the Nervous System</a:t>
            </a:r>
          </a:p>
          <a:p>
            <a:pPr marL="0" marR="0" lvl="0" indent="0" algn="justLow" defTabSz="457200" rtl="0" eaLnBrk="1" fontAlgn="auto" latinLnBrk="0" hangingPunct="1">
              <a:lnSpc>
                <a:spcPct val="115000"/>
              </a:lnSpc>
              <a:spcBef>
                <a:spcPts val="1000"/>
              </a:spcBef>
              <a:spcAft>
                <a:spcPts val="1000"/>
              </a:spcAft>
              <a:buClr>
                <a:srgbClr val="BBE0E3"/>
              </a:buClr>
              <a:buSzPct val="80000"/>
              <a:buFont typeface="Wingdings 3" charset="2"/>
              <a:buNone/>
              <a:tabLst/>
              <a:defRPr/>
            </a:pPr>
            <a:endParaRPr kumimoji="0" lang="en-US" sz="33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16330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3">
            <a:extLst>
              <a:ext uri="{FF2B5EF4-FFF2-40B4-BE49-F238E27FC236}">
                <a16:creationId xmlns:a16="http://schemas.microsoft.com/office/drawing/2014/main" xmlns="" id="{BB946B39-5E6A-48BC-BFF2-9A7589358020}"/>
              </a:ext>
            </a:extLst>
          </p:cNvPr>
          <p:cNvSpPr txBox="1">
            <a:spLocks/>
          </p:cNvSpPr>
          <p:nvPr/>
        </p:nvSpPr>
        <p:spPr bwMode="auto">
          <a:xfrm>
            <a:off x="9116423"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ar-IQ"/>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F9B047-6E35-44AD-B32C-4FC49892E5C4}" type="slidenum">
              <a:rPr kumimoji="0" lang="en-U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مستطيل 1">
            <a:extLst>
              <a:ext uri="{FF2B5EF4-FFF2-40B4-BE49-F238E27FC236}">
                <a16:creationId xmlns:a16="http://schemas.microsoft.com/office/drawing/2014/main" xmlns="" id="{6CD98742-C878-49B9-8F13-D37876EC361E}"/>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IQ"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pic>
        <p:nvPicPr>
          <p:cNvPr id="5" name="Picture 2" descr="Medical Terminology Nervous System_Medical Specialties">
            <a:extLst>
              <a:ext uri="{FF2B5EF4-FFF2-40B4-BE49-F238E27FC236}">
                <a16:creationId xmlns:a16="http://schemas.microsoft.com/office/drawing/2014/main" xmlns="" id="{D0809D5E-2FA7-4DAC-8050-3A32A2CBE384}"/>
              </a:ext>
            </a:extLst>
          </p:cNvPr>
          <p:cNvPicPr/>
          <p:nvPr/>
        </p:nvPicPr>
        <p:blipFill rotWithShape="1">
          <a:blip r:embed="rId3">
            <a:extLst>
              <a:ext uri="{28A0092B-C50C-407E-A947-70E740481C1C}">
                <a14:useLocalDpi xmlns:a14="http://schemas.microsoft.com/office/drawing/2010/main" val="0"/>
              </a:ext>
            </a:extLst>
          </a:blip>
          <a:srcRect b="5667"/>
          <a:stretch/>
        </p:blipFill>
        <p:spPr bwMode="auto">
          <a:xfrm>
            <a:off x="522515" y="692332"/>
            <a:ext cx="11072268" cy="56894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8209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3">
            <a:extLst>
              <a:ext uri="{FF2B5EF4-FFF2-40B4-BE49-F238E27FC236}">
                <a16:creationId xmlns:a16="http://schemas.microsoft.com/office/drawing/2014/main" xmlns="" id="{BB946B39-5E6A-48BC-BFF2-9A7589358020}"/>
              </a:ext>
            </a:extLst>
          </p:cNvPr>
          <p:cNvSpPr txBox="1">
            <a:spLocks/>
          </p:cNvSpPr>
          <p:nvPr/>
        </p:nvSpPr>
        <p:spPr bwMode="auto">
          <a:xfrm>
            <a:off x="9116423"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ar-IQ"/>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F9B047-6E35-44AD-B32C-4FC49892E5C4}" type="slidenum">
              <a:rPr kumimoji="0" lang="en-U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مستطيل 1">
            <a:extLst>
              <a:ext uri="{FF2B5EF4-FFF2-40B4-BE49-F238E27FC236}">
                <a16:creationId xmlns:a16="http://schemas.microsoft.com/office/drawing/2014/main" xmlns="" id="{6CD98742-C878-49B9-8F13-D37876EC361E}"/>
              </a:ext>
            </a:extLst>
          </p:cNvPr>
          <p:cNvSpPr/>
          <p:nvPr/>
        </p:nvSpPr>
        <p:spPr bwMode="auto">
          <a:xfrm>
            <a:off x="2560319" y="6662058"/>
            <a:ext cx="2651761" cy="195942"/>
          </a:xfrm>
          <a:prstGeom prst="rect">
            <a:avLst/>
          </a:pr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IQ"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6" name="جدول 4">
            <a:extLst>
              <a:ext uri="{FF2B5EF4-FFF2-40B4-BE49-F238E27FC236}">
                <a16:creationId xmlns:a16="http://schemas.microsoft.com/office/drawing/2014/main" xmlns="" id="{764AF19A-780E-4181-8231-D48126D53D3A}"/>
              </a:ext>
            </a:extLst>
          </p:cNvPr>
          <p:cNvGraphicFramePr>
            <a:graphicFrameLocks noGrp="1"/>
          </p:cNvGraphicFramePr>
          <p:nvPr>
            <p:extLst>
              <p:ext uri="{D42A27DB-BD31-4B8C-83A1-F6EECF244321}">
                <p14:modId xmlns:p14="http://schemas.microsoft.com/office/powerpoint/2010/main" val="262305173"/>
              </p:ext>
            </p:extLst>
          </p:nvPr>
        </p:nvGraphicFramePr>
        <p:xfrm>
          <a:off x="685799" y="659590"/>
          <a:ext cx="11081657" cy="3438144"/>
        </p:xfrm>
        <a:graphic>
          <a:graphicData uri="http://schemas.openxmlformats.org/drawingml/2006/table">
            <a:tbl>
              <a:tblPr rtl="1" firstRow="1" bandRow="1">
                <a:tableStyleId>{5DA37D80-6434-44D0-A028-1B22A696006F}</a:tableStyleId>
              </a:tblPr>
              <a:tblGrid>
                <a:gridCol w="7940039">
                  <a:extLst>
                    <a:ext uri="{9D8B030D-6E8A-4147-A177-3AD203B41FA5}">
                      <a16:colId xmlns:a16="http://schemas.microsoft.com/office/drawing/2014/main" xmlns="" val="4280930506"/>
                    </a:ext>
                  </a:extLst>
                </a:gridCol>
                <a:gridCol w="3141618">
                  <a:extLst>
                    <a:ext uri="{9D8B030D-6E8A-4147-A177-3AD203B41FA5}">
                      <a16:colId xmlns:a16="http://schemas.microsoft.com/office/drawing/2014/main" xmlns="" val="2632040498"/>
                    </a:ext>
                  </a:extLst>
                </a:gridCol>
              </a:tblGrid>
              <a:tr h="370840">
                <a:tc>
                  <a:txBody>
                    <a:bodyPr/>
                    <a:lstStyle/>
                    <a:p>
                      <a:pPr rtl="1"/>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Definition  </a:t>
                      </a:r>
                      <a:endParaRPr lang="ar-IQ"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anchor="ctr"/>
                </a:tc>
                <a:tc>
                  <a:txBody>
                    <a:bodyPr/>
                    <a:lstStyle/>
                    <a:p>
                      <a:pPr rtl="1"/>
                      <a:r>
                        <a:rPr lang="en-US" sz="2400" b="1" kern="1200" noProof="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Terms</a:t>
                      </a:r>
                      <a:endParaRPr lang="ar-IQ"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endParaRPr>
                    </a:p>
                  </a:txBody>
                  <a:tcPr anchor="ctr"/>
                </a:tc>
                <a:extLst>
                  <a:ext uri="{0D108BD9-81ED-4DB2-BD59-A6C34878D82A}">
                    <a16:rowId xmlns:a16="http://schemas.microsoft.com/office/drawing/2014/main" xmlns="" val="4284080191"/>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Neurology is a medical specialty that treats conditions related to the nervous system.</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Neurology</a:t>
                      </a:r>
                    </a:p>
                  </a:txBody>
                  <a:tcPr marL="0" marR="76200" marT="76200" marB="76200" anchor="ctr"/>
                </a:tc>
                <a:extLst>
                  <a:ext uri="{0D108BD9-81ED-4DB2-BD59-A6C34878D82A}">
                    <a16:rowId xmlns:a16="http://schemas.microsoft.com/office/drawing/2014/main" xmlns="" val="2022017906"/>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 neurologist is a person who treats conditions related to the nervous system.</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Neurologist </a:t>
                      </a:r>
                    </a:p>
                  </a:txBody>
                  <a:tcPr marL="0" marR="76200" marT="76200" marB="76200" anchor="ctr"/>
                </a:tc>
                <a:extLst>
                  <a:ext uri="{0D108BD9-81ED-4DB2-BD59-A6C34878D82A}">
                    <a16:rowId xmlns:a16="http://schemas.microsoft.com/office/drawing/2014/main" xmlns="" val="923398137"/>
                  </a:ext>
                </a:extLst>
              </a:tr>
              <a:tr h="370840">
                <a:tc>
                  <a:txBody>
                    <a:bodyPr/>
                    <a:lstStyle/>
                    <a:p>
                      <a:pPr marL="0" algn="l" defTabSz="914400" rtl="0" eaLnBrk="1" latinLnBrk="0" hangingPunct="1">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A neurosurgeon is a physician that specializes in the nervous system and operative procedures.</a:t>
                      </a:r>
                    </a:p>
                  </a:txBody>
                  <a:tcPr marL="76200" marR="0" marT="76200" marB="76200"/>
                </a:tc>
                <a:tc>
                  <a:txBody>
                    <a:bodyPr/>
                    <a:lstStyle/>
                    <a:p>
                      <a:pPr algn="l">
                        <a:lnSpc>
                          <a:spcPct val="115000"/>
                        </a:lnSpc>
                        <a:spcAft>
                          <a:spcPts val="1000"/>
                        </a:spcAft>
                      </a:pPr>
                      <a:r>
                        <a:rPr lang="en-US" sz="2400" kern="1200"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Neurosurgeon</a:t>
                      </a:r>
                    </a:p>
                  </a:txBody>
                  <a:tcPr marL="0" marR="76200" marT="76200" marB="76200" anchor="ctr"/>
                </a:tc>
                <a:extLst>
                  <a:ext uri="{0D108BD9-81ED-4DB2-BD59-A6C34878D82A}">
                    <a16:rowId xmlns:a16="http://schemas.microsoft.com/office/drawing/2014/main" xmlns="" val="3927826683"/>
                  </a:ext>
                </a:extLst>
              </a:tr>
            </a:tbl>
          </a:graphicData>
        </a:graphic>
      </p:graphicFrame>
      <p:sp>
        <p:nvSpPr>
          <p:cNvPr id="7" name="Content Placeholder 2">
            <a:extLst>
              <a:ext uri="{FF2B5EF4-FFF2-40B4-BE49-F238E27FC236}">
                <a16:creationId xmlns:a16="http://schemas.microsoft.com/office/drawing/2014/main" xmlns="" id="{4F793343-3181-48FB-BAB2-3E03A23889F9}"/>
              </a:ext>
            </a:extLst>
          </p:cNvPr>
          <p:cNvSpPr txBox="1">
            <a:spLocks/>
          </p:cNvSpPr>
          <p:nvPr/>
        </p:nvSpPr>
        <p:spPr>
          <a:xfrm>
            <a:off x="541292" y="-39189"/>
            <a:ext cx="10147119" cy="444137"/>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4F81BD"/>
              </a:buClr>
              <a:buSzTx/>
              <a:buFontTx/>
              <a:buNone/>
              <a:tabLst/>
              <a:defRPr/>
            </a:pPr>
            <a:r>
              <a:rPr kumimoji="0" lang="en-US" sz="2800" b="1" i="0" u="sng"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Specialist in  the Nervous System</a:t>
            </a:r>
          </a:p>
        </p:txBody>
      </p:sp>
    </p:spTree>
    <p:extLst>
      <p:ext uri="{BB962C8B-B14F-4D97-AF65-F5344CB8AC3E}">
        <p14:creationId xmlns:p14="http://schemas.microsoft.com/office/powerpoint/2010/main" val="2830971741"/>
      </p:ext>
    </p:extLst>
  </p:cSld>
  <p:clrMapOvr>
    <a:masterClrMapping/>
  </p:clrMapOvr>
</p:sld>
</file>

<file path=ppt/theme/theme1.xml><?xml version="1.0" encoding="utf-8"?>
<a:theme xmlns:a="http://schemas.openxmlformats.org/drawingml/2006/main" name="BLR Training ppt Template_Aug_09">
  <a:themeElements>
    <a:clrScheme name="أخضر">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LR Training ppt Template_Aug_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R Training ppt Template_Aug_09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R Training ppt Template_Aug_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R Training ppt Template_Aug_09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R Training ppt Template_Aug_09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R Training ppt Template_Aug_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R Training ppt Template_Aug_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R Training ppt Template_Aug_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2273</TotalTime>
  <Words>2025</Words>
  <Application>Microsoft Office PowerPoint</Application>
  <PresentationFormat>Custom</PresentationFormat>
  <Paragraphs>223</Paragraphs>
  <Slides>15</Slides>
  <Notes>10</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BLR Training ppt Template_Aug_09</vt:lpstr>
      <vt:lpstr>Default Design</vt:lpstr>
      <vt:lpstr>3_Default Design</vt:lpstr>
      <vt:lpstr>   Al-Mustaqbal University College  Department of Nursing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DR-ALI</dc:creator>
  <cp:lastModifiedBy>Maher</cp:lastModifiedBy>
  <cp:revision>176</cp:revision>
  <cp:lastPrinted>2021-04-23T07:08:32Z</cp:lastPrinted>
  <dcterms:created xsi:type="dcterms:W3CDTF">2021-03-19T17:48:55Z</dcterms:created>
  <dcterms:modified xsi:type="dcterms:W3CDTF">2021-06-05T04:38:08Z</dcterms:modified>
</cp:coreProperties>
</file>