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9" r:id="rId4"/>
    <p:sldId id="257" r:id="rId5"/>
    <p:sldId id="271" r:id="rId6"/>
    <p:sldId id="270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6" y="5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AD5E8-6695-4E11-83E2-F927AB584FFD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E400B-23EB-4DF9-AD78-E95EDA829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8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BAFE57-95CB-4090-A189-0F88776994B5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E44C5C-8EB3-407A-B74E-5D3D1EA4198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55560" y="2057400"/>
            <a:ext cx="6477000" cy="1219200"/>
          </a:xfrm>
        </p:spPr>
        <p:txBody>
          <a:bodyPr>
            <a:noAutofit/>
          </a:bodyPr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</a:rPr>
              <a:t/>
            </a:r>
            <a:br>
              <a:rPr lang="ar-IQ" sz="2400" b="1" dirty="0" smtClean="0">
                <a:solidFill>
                  <a:schemeClr val="bg1"/>
                </a:solidFill>
              </a:rPr>
            </a:br>
            <a:r>
              <a:rPr lang="ar-IQ" sz="2400" b="1" dirty="0">
                <a:solidFill>
                  <a:schemeClr val="bg1"/>
                </a:solidFill>
              </a:rPr>
              <a:t/>
            </a:r>
            <a:br>
              <a:rPr lang="ar-IQ" sz="2400" b="1" dirty="0">
                <a:solidFill>
                  <a:schemeClr val="bg1"/>
                </a:solidFill>
              </a:rPr>
            </a:br>
            <a:r>
              <a:rPr lang="ar-IQ" sz="2400" b="1" dirty="0" smtClean="0">
                <a:solidFill>
                  <a:schemeClr val="bg1"/>
                </a:solidFill>
              </a:rPr>
              <a:t/>
            </a:r>
            <a:br>
              <a:rPr lang="ar-IQ" sz="24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ar-IQ" sz="2400" b="1" dirty="0" smtClean="0">
                <a:solidFill>
                  <a:schemeClr val="bg1"/>
                </a:solidFill>
              </a:rPr>
              <a:t>عنوان المحاضرة </a:t>
            </a:r>
            <a:r>
              <a:rPr lang="ar-IQ" sz="2400" b="1" dirty="0" smtClean="0">
                <a:solidFill>
                  <a:schemeClr val="bg1"/>
                </a:solidFill>
              </a:rPr>
              <a:t/>
            </a:r>
            <a:br>
              <a:rPr lang="ar-IQ" sz="2400" b="1" dirty="0" smtClean="0">
                <a:solidFill>
                  <a:schemeClr val="bg1"/>
                </a:solidFill>
              </a:rPr>
            </a:br>
            <a:r>
              <a:rPr lang="ar-IQ" sz="2400" b="1" dirty="0" smtClean="0">
                <a:solidFill>
                  <a:schemeClr val="bg1"/>
                </a:solidFill>
              </a:rPr>
              <a:t/>
            </a:r>
            <a:br>
              <a:rPr lang="ar-IQ" sz="2400" b="1" dirty="0" smtClean="0">
                <a:solidFill>
                  <a:schemeClr val="bg1"/>
                </a:solidFill>
              </a:rPr>
            </a:br>
            <a:r>
              <a:rPr lang="ar-IQ" sz="2400" b="1" dirty="0" smtClean="0">
                <a:solidFill>
                  <a:schemeClr val="bg1"/>
                </a:solidFill>
              </a:rPr>
              <a:t>البرادة وانواع المبارد وطريقة استخدامها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ar-IQ" dirty="0" smtClean="0"/>
              <a:t>بواسطة : د. زهراء هاشم كريم </a:t>
            </a:r>
          </a:p>
          <a:p>
            <a:pPr algn="r"/>
            <a:r>
              <a:rPr lang="en-US" dirty="0" smtClean="0"/>
              <a:t>  </a:t>
            </a:r>
            <a:r>
              <a:rPr lang="ar-IQ" dirty="0" smtClean="0"/>
              <a:t>            </a:t>
            </a:r>
            <a:r>
              <a:rPr lang="ar-IQ" dirty="0" err="1" smtClean="0"/>
              <a:t>م.م</a:t>
            </a:r>
            <a:r>
              <a:rPr lang="ar-IQ" dirty="0" smtClean="0"/>
              <a:t>. علياء محمد</a:t>
            </a:r>
            <a:endParaRPr lang="en-US" dirty="0"/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1143000" y="4885673"/>
            <a:ext cx="6705600" cy="6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 هندسة تقنيات الاجهزة الطبية</a:t>
            </a:r>
          </a:p>
          <a:p>
            <a:pPr algn="ctr"/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المرحلة الاولى </a:t>
            </a:r>
          </a:p>
          <a:p>
            <a:pPr algn="ctr"/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الورشة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الميكانيكية ,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المحاضرة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</a:rPr>
              <a:t>3 </a:t>
            </a:r>
            <a:endParaRPr lang="ar-IQ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صورة 4" descr="كلية المستقبل (@mustaqbalcolle1) | Twitt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05000" cy="1769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2" name="Picture 2" descr="C:\Users\alnaseem\Downloads\photo_٢٠٢٠-١١-١٠_٢١-٢٦-٣٣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" y="16701"/>
            <a:ext cx="1974937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24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الهدف من التجربة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IQ" dirty="0" smtClean="0"/>
              <a:t>نقدم من خلال هذه المحاضرة شرح وافي وشامل لمفهوم :</a:t>
            </a:r>
          </a:p>
          <a:p>
            <a:pPr marL="0" indent="0" algn="just" rtl="1">
              <a:buNone/>
            </a:pPr>
            <a:r>
              <a:rPr lang="ar-IQ" dirty="0" smtClean="0"/>
              <a:t>1_عملية البرادة</a:t>
            </a:r>
          </a:p>
          <a:p>
            <a:pPr marL="0" indent="0" algn="just" rtl="1">
              <a:buNone/>
            </a:pP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 2_انواع المبارد المستخدمة </a:t>
            </a:r>
          </a:p>
          <a:p>
            <a:pPr marL="0" indent="0" algn="just" rtl="1">
              <a:buNone/>
            </a:pP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3_طرق العناية بالمبارد وتصنيف المبارد والاستخدام السليم لها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801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مقدمة البرادة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IQ" sz="2000" dirty="0" smtClean="0"/>
          </a:p>
          <a:p>
            <a:pPr marL="0" indent="0" algn="r" rtl="1">
              <a:buNone/>
            </a:pPr>
            <a:r>
              <a:rPr lang="ar-IQ" sz="3600" dirty="0" err="1" smtClean="0"/>
              <a:t>البرادة:هي</a:t>
            </a:r>
            <a:r>
              <a:rPr lang="ar-IQ" sz="3600" dirty="0" smtClean="0"/>
              <a:t> </a:t>
            </a:r>
            <a:r>
              <a:rPr lang="ar-IQ" sz="3600" dirty="0"/>
              <a:t>عملية نحت و برد </a:t>
            </a:r>
            <a:r>
              <a:rPr lang="ar-IQ" sz="3600" dirty="0" err="1"/>
              <a:t>لازالة</a:t>
            </a:r>
            <a:r>
              <a:rPr lang="ar-IQ" sz="3600" dirty="0"/>
              <a:t> طبقه من المعدن عن طريق ازاحة شظايا صغيره بواسطة ( اسنان ) من اجل تسوية أنتاج الاسطح الخشنة والتي قد تسبب الجروح في بعض الاماكن الضيقة</a:t>
            </a:r>
            <a:r>
              <a:rPr lang="ar-IQ" sz="3600" dirty="0" smtClean="0"/>
              <a:t>.</a:t>
            </a:r>
          </a:p>
          <a:p>
            <a:pPr marL="0" indent="0" algn="r" rtl="1">
              <a:buNone/>
            </a:pPr>
            <a:r>
              <a:rPr lang="ar-IQ" sz="3600" dirty="0" smtClean="0"/>
              <a:t>نحتاج احيانا الى تسويه سطوح المشغولات وتنعيمها او تشكيلها حسب مواصفات محددة.</a:t>
            </a:r>
            <a:endParaRPr lang="ar-IQ" sz="3600" dirty="0" smtClean="0"/>
          </a:p>
        </p:txBody>
      </p:sp>
      <p:sp>
        <p:nvSpPr>
          <p:cNvPr id="4" name="مربع نص 3"/>
          <p:cNvSpPr txBox="1"/>
          <p:nvPr/>
        </p:nvSpPr>
        <p:spPr>
          <a:xfrm>
            <a:off x="1304521" y="6147916"/>
            <a:ext cx="80983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dirty="0" smtClean="0"/>
              <a:t>الشكل-1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117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dirty="0" smtClean="0"/>
              <a:t>انواع المبارد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ar-IQ" dirty="0" smtClean="0"/>
              <a:t>1_مبرد </a:t>
            </a:r>
            <a:r>
              <a:rPr lang="ar-IQ" dirty="0"/>
              <a:t>مبطط ( عدل): وهو يستخدم لتسوية الاسطح العادية.</a:t>
            </a:r>
          </a:p>
          <a:p>
            <a:pPr algn="r"/>
            <a:r>
              <a:rPr lang="ar-IQ" dirty="0" smtClean="0"/>
              <a:t>2_ </a:t>
            </a:r>
            <a:r>
              <a:rPr lang="ar-IQ" dirty="0"/>
              <a:t>مبرد مبطط (مسلوب): وهو يستخدم ايضا </a:t>
            </a:r>
            <a:r>
              <a:rPr lang="ar-IQ" dirty="0" smtClean="0"/>
              <a:t>لتسوية </a:t>
            </a:r>
            <a:r>
              <a:rPr lang="ar-IQ" dirty="0"/>
              <a:t>الاسطح العادية</a:t>
            </a:r>
            <a:r>
              <a:rPr lang="ar-IQ" dirty="0" smtClean="0"/>
              <a:t>.</a:t>
            </a:r>
            <a:endParaRPr lang="ar-IQ" dirty="0"/>
          </a:p>
          <a:p>
            <a:pPr algn="r"/>
            <a:r>
              <a:rPr lang="ar-IQ" dirty="0" smtClean="0"/>
              <a:t>3_ </a:t>
            </a:r>
            <a:r>
              <a:rPr lang="ar-IQ" dirty="0"/>
              <a:t>مبرد نص الدائرة : و هو يستخدم في الدوران من الناحية الدائرية و من الناحية العادية </a:t>
            </a:r>
            <a:r>
              <a:rPr lang="ar-IQ" dirty="0" smtClean="0"/>
              <a:t>الاسطح </a:t>
            </a:r>
            <a:r>
              <a:rPr lang="ar-IQ" dirty="0"/>
              <a:t>العادية.</a:t>
            </a:r>
          </a:p>
          <a:p>
            <a:pPr algn="r"/>
            <a:r>
              <a:rPr lang="ar-IQ" dirty="0" smtClean="0"/>
              <a:t>4_ </a:t>
            </a:r>
            <a:r>
              <a:rPr lang="ar-IQ" dirty="0"/>
              <a:t>مبرد مثلث : وهو يستخدم لبرادة الزاوية فقط.</a:t>
            </a:r>
          </a:p>
          <a:p>
            <a:pPr algn="r"/>
            <a:r>
              <a:rPr lang="ar-IQ" dirty="0" smtClean="0"/>
              <a:t>5_ مبرد </a:t>
            </a:r>
            <a:r>
              <a:rPr lang="ar-IQ" dirty="0"/>
              <a:t>مربع : وهو يستخدم في المستقيمات الداخلية.</a:t>
            </a:r>
          </a:p>
          <a:p>
            <a:pPr algn="r"/>
            <a:r>
              <a:rPr lang="ar-IQ" dirty="0" smtClean="0"/>
              <a:t>6_مبرد الالمونيوم </a:t>
            </a:r>
            <a:r>
              <a:rPr lang="ar-IQ" dirty="0"/>
              <a:t>: وهو يستخدم </a:t>
            </a:r>
            <a:r>
              <a:rPr lang="ar-IQ" dirty="0" err="1"/>
              <a:t>للالمونيوم</a:t>
            </a:r>
            <a:r>
              <a:rPr lang="ar-IQ" dirty="0"/>
              <a:t> </a:t>
            </a:r>
            <a:r>
              <a:rPr lang="ar-IQ" dirty="0" smtClean="0"/>
              <a:t>فقط.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2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مبدأ العمل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IQ" dirty="0" smtClean="0"/>
              <a:t>1_حركة القطع : يتم القطع في </a:t>
            </a:r>
            <a:r>
              <a:rPr lang="ar-IQ" dirty="0" err="1" smtClean="0"/>
              <a:t>البراده</a:t>
            </a:r>
            <a:r>
              <a:rPr lang="ar-IQ" dirty="0" smtClean="0"/>
              <a:t> من جراء الضغط على المبرد عموديا على سطح قطعة العمل والضغط على المبرد من الامام.</a:t>
            </a:r>
          </a:p>
          <a:p>
            <a:pPr algn="r" rtl="1"/>
            <a:r>
              <a:rPr lang="ar-IQ" dirty="0" smtClean="0"/>
              <a:t>2_حركة الرجوع (السحب):يزال الضغط العمودي على المبرد ويسحب المبرد الى الخلف.</a:t>
            </a:r>
          </a:p>
          <a:p>
            <a:pPr algn="r" rtl="1"/>
            <a:endParaRPr lang="ar-IQ" dirty="0" smtClean="0"/>
          </a:p>
          <a:p>
            <a:pPr algn="r" rtl="1"/>
            <a:r>
              <a:rPr lang="ar-IQ" dirty="0" smtClean="0"/>
              <a:t>وتكون حركة القطع </a:t>
            </a:r>
            <a:r>
              <a:rPr lang="ar-IQ" dirty="0" err="1" smtClean="0"/>
              <a:t>دائمأ</a:t>
            </a:r>
            <a:r>
              <a:rPr lang="ar-IQ" dirty="0" smtClean="0"/>
              <a:t> باتجاه المحور الطولي للمبرد لتحاشي تكوين الشقوق (الحزوز) اما</a:t>
            </a:r>
            <a:endParaRPr lang="ar-IQ" dirty="0"/>
          </a:p>
          <a:p>
            <a:pPr algn="r" rtl="1"/>
            <a:r>
              <a:rPr lang="ar-IQ" dirty="0" smtClean="0"/>
              <a:t>حركة </a:t>
            </a:r>
            <a:r>
              <a:rPr lang="ar-IQ" dirty="0"/>
              <a:t>الرجوع (حركة السحب) تميل بزاويه الى اليمين او اليسار لتكسير </a:t>
            </a:r>
            <a:r>
              <a:rPr lang="ar-IQ" dirty="0" err="1"/>
              <a:t>الرايش</a:t>
            </a:r>
            <a:r>
              <a:rPr lang="ar-IQ" dirty="0"/>
              <a:t> العالق </a:t>
            </a:r>
            <a:r>
              <a:rPr lang="ar-IQ" dirty="0" smtClean="0"/>
              <a:t>بين اسنان </a:t>
            </a:r>
            <a:r>
              <a:rPr lang="ar-IQ" dirty="0"/>
              <a:t>المبرد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223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dirty="0" smtClean="0"/>
              <a:t>استمر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800" dirty="0" smtClean="0"/>
              <a:t>#المواصفات </a:t>
            </a:r>
            <a:r>
              <a:rPr lang="ar-IQ" sz="2800" dirty="0"/>
              <a:t>التي يجب ان تتوفر في </a:t>
            </a:r>
            <a:r>
              <a:rPr lang="ar-IQ" sz="2800" dirty="0" smtClean="0"/>
              <a:t>المبارد؟</a:t>
            </a:r>
          </a:p>
          <a:p>
            <a:pPr marL="0" indent="0" algn="r" rtl="1">
              <a:buNone/>
            </a:pPr>
            <a:endParaRPr lang="ar-IQ" sz="2800" dirty="0"/>
          </a:p>
          <a:p>
            <a:pPr marL="0" indent="0" algn="r" rtl="1">
              <a:buNone/>
            </a:pPr>
            <a:r>
              <a:rPr lang="ar-IQ" sz="2800" dirty="0" smtClean="0"/>
              <a:t>1_الطول</a:t>
            </a:r>
            <a:endParaRPr lang="ar-IQ" sz="2800" dirty="0" smtClean="0"/>
          </a:p>
          <a:p>
            <a:pPr marL="0" indent="0" algn="r" rtl="1">
              <a:buNone/>
            </a:pPr>
            <a:r>
              <a:rPr lang="ar-IQ" sz="2800" dirty="0" smtClean="0"/>
              <a:t>2_الشكل</a:t>
            </a:r>
          </a:p>
          <a:p>
            <a:pPr marL="0" indent="0" algn="r" rtl="1">
              <a:buNone/>
            </a:pPr>
            <a:r>
              <a:rPr lang="ar-IQ" sz="2800" dirty="0" smtClean="0"/>
              <a:t>3_عدد الاسنان  </a:t>
            </a:r>
          </a:p>
          <a:p>
            <a:pPr marL="0" indent="0" algn="r" rtl="1">
              <a:buNone/>
            </a:pPr>
            <a:endParaRPr lang="ar-IQ" sz="2800" dirty="0"/>
          </a:p>
          <a:p>
            <a:pPr marL="0" indent="0" algn="r" rtl="1">
              <a:buNone/>
            </a:pPr>
            <a:r>
              <a:rPr lang="ar-IQ" sz="2800" dirty="0" smtClean="0"/>
              <a:t>#اجزاء المبرد؟</a:t>
            </a:r>
          </a:p>
          <a:p>
            <a:pPr marL="0" indent="0" algn="r" rtl="1">
              <a:buNone/>
            </a:pPr>
            <a:r>
              <a:rPr lang="ar-IQ" sz="2800" dirty="0" smtClean="0"/>
              <a:t>1_سلاح المبرد </a:t>
            </a:r>
          </a:p>
          <a:p>
            <a:pPr marL="0" indent="0" algn="r" rtl="1">
              <a:buNone/>
            </a:pPr>
            <a:r>
              <a:rPr lang="ar-IQ" sz="2800" dirty="0" smtClean="0"/>
              <a:t>2_سيلان المبرد</a:t>
            </a:r>
          </a:p>
          <a:p>
            <a:pPr marL="0" indent="0" algn="r" rtl="1">
              <a:buNone/>
            </a:pPr>
            <a:r>
              <a:rPr lang="ar-IQ" sz="2800" dirty="0" smtClean="0"/>
              <a:t>3_المقبض</a:t>
            </a:r>
          </a:p>
          <a:p>
            <a:pPr marL="0" indent="0" algn="r" rtl="1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964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rgbClr val="FF0000"/>
                </a:solidFill>
              </a:rPr>
              <a:t>https://youtu.be/Eqe9o4RmeTA</a:t>
            </a:r>
            <a:endParaRPr lang="ar-IQ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00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336</TotalTime>
  <Words>279</Words>
  <Application>Microsoft Office PowerPoint</Application>
  <PresentationFormat>عرض على الشاشة (3:4)‏</PresentationFormat>
  <Paragraphs>43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ألوان متوسطة</vt:lpstr>
      <vt:lpstr>         عنوان المحاضرة   البرادة وانواع المبارد وطريقة استخدامها</vt:lpstr>
      <vt:lpstr>الهدف من التجربة </vt:lpstr>
      <vt:lpstr>مقدمة البرادة </vt:lpstr>
      <vt:lpstr>انواع المبارد</vt:lpstr>
      <vt:lpstr>مبدأ العمل </vt:lpstr>
      <vt:lpstr>استمر 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 كيفية اختبار و فحص العناصر الالكترونية المختلفة</dc:title>
  <dc:creator>Maher</dc:creator>
  <cp:lastModifiedBy>Windows User</cp:lastModifiedBy>
  <cp:revision>55</cp:revision>
  <dcterms:created xsi:type="dcterms:W3CDTF">2021-02-26T22:59:43Z</dcterms:created>
  <dcterms:modified xsi:type="dcterms:W3CDTF">2021-05-29T13:03:01Z</dcterms:modified>
</cp:coreProperties>
</file>