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7569200" cy="10693400"/>
  <p:notesSz cx="75692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8166" y="3314954"/>
            <a:ext cx="6439217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6332" y="5988304"/>
            <a:ext cx="530288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777" y="2459482"/>
            <a:ext cx="32953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901408" y="2459482"/>
            <a:ext cx="32953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777" y="427736"/>
            <a:ext cx="681799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777" y="2459482"/>
            <a:ext cx="681799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5687" y="9944862"/>
            <a:ext cx="2424176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777" y="9944862"/>
            <a:ext cx="1742376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54396" y="9944862"/>
            <a:ext cx="1742376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7571231" cy="106923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7571231" cy="106923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7571231" cy="106923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7571231" cy="106923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7571231" cy="106923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7571231" cy="106923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7571231" cy="106923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7571231" cy="106923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2022-04-09T08:09:25Z</dcterms:created>
  <dcterms:modified xsi:type="dcterms:W3CDTF">2022-04-09T08:09:25Z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2018-05-25T00:00:00Z</vt:filetime>
  </property>
  <property fmtid="{D5CDD505-2E9C-101B-9397-08002B2CF9AE}" pid="3" name="LastSaved">
    <vt:filetime>2022-04-09T00:00:00Z</vt:filetime>
  </property>
</Properties>
</file>