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7713"/>
            <a:ext cx="82296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3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2296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7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1"/>
            <a:ext cx="8153400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1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2296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2296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1534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0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2296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0772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1534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6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1"/>
            <a:ext cx="8001000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3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1534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7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1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8153400" cy="588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1"/>
            <a:ext cx="8382000" cy="588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1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82296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2296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8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1"/>
            <a:ext cx="80772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1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2296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0010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1534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7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3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1534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9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9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2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1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3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2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6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9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47713"/>
            <a:ext cx="6934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2296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3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2296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1534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2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6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1"/>
            <a:ext cx="81534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Jabar Faraj</dc:creator>
  <cp:lastModifiedBy>Jabar</cp:lastModifiedBy>
  <cp:revision>11</cp:revision>
  <dcterms:created xsi:type="dcterms:W3CDTF">2006-08-16T00:00:00Z</dcterms:created>
  <dcterms:modified xsi:type="dcterms:W3CDTF">2022-04-23T14:06:14Z</dcterms:modified>
</cp:coreProperties>
</file>