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85" r:id="rId2"/>
    <p:sldMasterId id="2147483699" r:id="rId3"/>
  </p:sldMasterIdLst>
  <p:notesMasterIdLst>
    <p:notesMasterId r:id="rId14"/>
  </p:notesMasterIdLst>
  <p:sldIdLst>
    <p:sldId id="257" r:id="rId4"/>
    <p:sldId id="287" r:id="rId5"/>
    <p:sldId id="707" r:id="rId6"/>
    <p:sldId id="725" r:id="rId7"/>
    <p:sldId id="718" r:id="rId8"/>
    <p:sldId id="714" r:id="rId9"/>
    <p:sldId id="713" r:id="rId10"/>
    <p:sldId id="710" r:id="rId11"/>
    <p:sldId id="717" r:id="rId12"/>
    <p:sldId id="675" r:id="rId13"/>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نمط متوسط 1 - تميي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نمط فاتح 3 - تميي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56" d="100"/>
          <a:sy n="56" d="100"/>
        </p:scale>
        <p:origin x="-84" y="-45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D15CA70C-83EC-4949-B87B-73671B9CEEE3}" type="datetimeFigureOut">
              <a:rPr lang="ar-IQ" smtClean="0"/>
              <a:t>15/10/1443</a:t>
            </a:fld>
            <a:endParaRPr lang="ar-IQ"/>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0433AC99-8583-466C-AC2B-95DD14398EEE}" type="slidenum">
              <a:rPr lang="ar-IQ" smtClean="0"/>
              <a:t>‹#›</a:t>
            </a:fld>
            <a:endParaRPr lang="ar-IQ"/>
          </a:p>
        </p:txBody>
      </p:sp>
    </p:spTree>
    <p:extLst>
      <p:ext uri="{BB962C8B-B14F-4D97-AF65-F5344CB8AC3E}">
        <p14:creationId xmlns:p14="http://schemas.microsoft.com/office/powerpoint/2010/main" val="268705993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 xmlns:a16="http://schemas.microsoft.com/office/drawing/2014/main" id="{00497F70-E145-4A9C-8E04-9EA6667BD3D2}"/>
              </a:ext>
            </a:extLst>
          </p:cNvPr>
          <p:cNvSpPr>
            <a:spLocks noGrp="1" noRot="1" noChangeAspect="1" noChangeArrowheads="1" noTextEdit="1"/>
          </p:cNvSpPr>
          <p:nvPr>
            <p:ph type="sldImg"/>
          </p:nvPr>
        </p:nvSpPr>
        <p:spPr>
          <a:ln/>
        </p:spPr>
      </p:sp>
      <p:sp>
        <p:nvSpPr>
          <p:cNvPr id="35843" name="Rectangle 3">
            <a:extLst>
              <a:ext uri="{FF2B5EF4-FFF2-40B4-BE49-F238E27FC236}">
                <a16:creationId xmlns="" xmlns:a16="http://schemas.microsoft.com/office/drawing/2014/main" id="{41B8B08C-3C32-4665-B200-B28FCADE6166}"/>
              </a:ext>
            </a:extLst>
          </p:cNvPr>
          <p:cNvSpPr>
            <a:spLocks noGrp="1" noChangeArrowheads="1"/>
          </p:cNvSpPr>
          <p:nvPr>
            <p:ph type="body" idx="1"/>
          </p:nvPr>
        </p:nvSpPr>
        <p:spPr>
          <a:xfrm>
            <a:off x="1155700" y="4302125"/>
            <a:ext cx="4622800" cy="4537075"/>
          </a:xfrm>
          <a:noFill/>
        </p:spPr>
        <p:txBody>
          <a:bodyPr/>
          <a:lstStyle/>
          <a:p>
            <a:r>
              <a:rPr lang="en-US" altLang="ar-IQ" b="1"/>
              <a:t>Slide Show Notes</a:t>
            </a:r>
          </a:p>
          <a:p>
            <a:r>
              <a:rPr lang="en-US" altLang="ar-IQ"/>
              <a:t>When a serious injury occurs, you have to think and act quickly. Medical assistance may be only minutes away, but sometimes seconds count. What you do in those first few seconds and minutes can make the difference between life and death. Quick, calm, and correct action can make all the difference. </a:t>
            </a:r>
          </a:p>
          <a:p>
            <a:r>
              <a:rPr lang="en-US" altLang="ar-IQ"/>
              <a:t>“First aid” is emergency care given to the sick or injured before medical personnel arrive. That’s why a knowledge of first aid and CPR (cardiopulmonary resuscitation) is so important. And that’s why you’re participating in this session today.</a:t>
            </a:r>
          </a:p>
          <a:p>
            <a:r>
              <a:rPr lang="en-US" altLang="ar-IQ"/>
              <a:t>The purpose of this session is to provide you with a basic overview of first-aid techniques and priorities. It is </a:t>
            </a:r>
            <a:r>
              <a:rPr lang="en-US" altLang="ar-IQ" i="1"/>
              <a:t>not </a:t>
            </a:r>
            <a:r>
              <a:rPr lang="en-US" altLang="ar-IQ"/>
              <a:t>the same as a first-aid and CPR certification course. A certification course is much more detailed and offers you the opportunity to practice first-aid and CPR skills as well as to provide you with hours of classroom training. </a:t>
            </a:r>
          </a:p>
          <a:p>
            <a:r>
              <a:rPr lang="en-US" altLang="ar-IQ"/>
              <a:t>We urge you to take a course and get certified. Taking a certification course will give you the full knowledge and confidence you need to use first-aid skills on the job, at home, and elsewhere in your community. </a:t>
            </a:r>
          </a:p>
          <a:p>
            <a:r>
              <a:rPr lang="en-US" altLang="ar-IQ"/>
              <a:t>In the meantime, the information in this session can help you better handle medical emergencies when you are the first or only person on the scene.</a:t>
            </a:r>
          </a:p>
        </p:txBody>
      </p:sp>
      <p:sp>
        <p:nvSpPr>
          <p:cNvPr id="35844" name="Slide Number Placeholder 1">
            <a:extLst>
              <a:ext uri="{FF2B5EF4-FFF2-40B4-BE49-F238E27FC236}">
                <a16:creationId xmlns="" xmlns:a16="http://schemas.microsoft.com/office/drawing/2014/main" id="{F88C2354-0CEB-435B-9A7F-077B313D2B90}"/>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11E7AFCD-E527-4490-ACD3-258700113693}"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1</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 xmlns:a16="http://schemas.microsoft.com/office/drawing/2014/main"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 xmlns:a16="http://schemas.microsoft.com/office/drawing/2014/main"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 xmlns:a16="http://schemas.microsoft.com/office/drawing/2014/main"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2</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 xmlns:a16="http://schemas.microsoft.com/office/drawing/2014/main"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 xmlns:a16="http://schemas.microsoft.com/office/drawing/2014/main"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 xmlns:a16="http://schemas.microsoft.com/office/drawing/2014/main"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7</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766634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 xmlns:a16="http://schemas.microsoft.com/office/drawing/2014/main"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 xmlns:a16="http://schemas.microsoft.com/office/drawing/2014/main"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 xmlns:a16="http://schemas.microsoft.com/office/drawing/2014/main"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8</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023530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 xmlns:a16="http://schemas.microsoft.com/office/drawing/2014/main"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 xmlns:a16="http://schemas.microsoft.com/office/drawing/2014/main"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 xmlns:a16="http://schemas.microsoft.com/office/drawing/2014/main"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9</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175354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 xmlns:a16="http://schemas.microsoft.com/office/drawing/2014/main"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 xmlns:a16="http://schemas.microsoft.com/office/drawing/2014/main"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 xmlns:a16="http://schemas.microsoft.com/office/drawing/2014/main"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10</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4780082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a:extLst>
              <a:ext uri="{FF2B5EF4-FFF2-40B4-BE49-F238E27FC236}">
                <a16:creationId xmlns="" xmlns:a16="http://schemas.microsoft.com/office/drawing/2014/main" id="{DD476FEE-16F4-4810-AB15-335733E919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7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3">
            <a:extLst>
              <a:ext uri="{FF2B5EF4-FFF2-40B4-BE49-F238E27FC236}">
                <a16:creationId xmlns="" xmlns:a16="http://schemas.microsoft.com/office/drawing/2014/main" id="{90643ACE-9921-455C-B200-3B60BCA52EF8}"/>
              </a:ext>
            </a:extLst>
          </p:cNvPr>
          <p:cNvSpPr>
            <a:spLocks noChangeShapeType="1"/>
          </p:cNvSpPr>
          <p:nvPr/>
        </p:nvSpPr>
        <p:spPr bwMode="auto">
          <a:xfrm>
            <a:off x="812800" y="2209800"/>
            <a:ext cx="10668000"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sz="1800"/>
          </a:p>
        </p:txBody>
      </p:sp>
      <p:pic>
        <p:nvPicPr>
          <p:cNvPr id="6" name="Picture 6" descr="BLR Logo">
            <a:extLst>
              <a:ext uri="{FF2B5EF4-FFF2-40B4-BE49-F238E27FC236}">
                <a16:creationId xmlns="" xmlns:a16="http://schemas.microsoft.com/office/drawing/2014/main" id="{087C6A67-F15E-4563-B534-4EA7426E7C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151" y="6145213"/>
            <a:ext cx="1780116"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7060" name="Rectangle 4"/>
          <p:cNvSpPr>
            <a:spLocks noGrp="1" noChangeArrowheads="1"/>
          </p:cNvSpPr>
          <p:nvPr>
            <p:ph type="ctrTitle"/>
          </p:nvPr>
        </p:nvSpPr>
        <p:spPr>
          <a:xfrm>
            <a:off x="812800" y="457200"/>
            <a:ext cx="10668000" cy="1600200"/>
          </a:xfrm>
        </p:spPr>
        <p:txBody>
          <a:bodyPr/>
          <a:lstStyle>
            <a:lvl1pPr algn="ctr">
              <a:defRPr/>
            </a:lvl1pPr>
          </a:lstStyle>
          <a:p>
            <a:pPr lvl="0"/>
            <a:r>
              <a:rPr lang="en-US" noProof="0"/>
              <a:t>Click to edit Master title style</a:t>
            </a:r>
          </a:p>
        </p:txBody>
      </p:sp>
      <p:sp>
        <p:nvSpPr>
          <p:cNvPr id="557061" name="Rectangle 5"/>
          <p:cNvSpPr>
            <a:spLocks noGrp="1" noChangeArrowheads="1"/>
          </p:cNvSpPr>
          <p:nvPr>
            <p:ph type="subTitle" idx="1"/>
          </p:nvPr>
        </p:nvSpPr>
        <p:spPr>
          <a:xfrm>
            <a:off x="1828800" y="2286000"/>
            <a:ext cx="8534400" cy="533400"/>
          </a:xfrm>
        </p:spPr>
        <p:txBody>
          <a:bodyPr/>
          <a:lstStyle>
            <a:lvl1pPr algn="ctr">
              <a:defRPr/>
            </a:lvl1pPr>
          </a:lstStyle>
          <a:p>
            <a:pPr lvl="0"/>
            <a:r>
              <a:rPr lang="en-US" noProof="0"/>
              <a:t>Click to edit Master subtitle style</a:t>
            </a:r>
          </a:p>
        </p:txBody>
      </p:sp>
    </p:spTree>
    <p:extLst>
      <p:ext uri="{BB962C8B-B14F-4D97-AF65-F5344CB8AC3E}">
        <p14:creationId xmlns:p14="http://schemas.microsoft.com/office/powerpoint/2010/main" val="1072349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31381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66200" y="762000"/>
            <a:ext cx="25146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22400" y="762000"/>
            <a:ext cx="73406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0256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2">
            <a:extLst>
              <a:ext uri="{FF2B5EF4-FFF2-40B4-BE49-F238E27FC236}">
                <a16:creationId xmlns="" xmlns:a16="http://schemas.microsoft.com/office/drawing/2014/main" id="{2F1763F6-F008-4F51-9B75-B18674BEC88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 xmlns:a16="http://schemas.microsoft.com/office/drawing/2014/main" id="{16703BD0-28B6-4313-895D-85B7D76DC4C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 xmlns:a16="http://schemas.microsoft.com/office/drawing/2014/main" id="{10EFA57A-8BDF-4B25-8C8B-91B53C108072}"/>
              </a:ext>
            </a:extLst>
          </p:cNvPr>
          <p:cNvSpPr>
            <a:spLocks noGrp="1" noChangeArrowheads="1"/>
          </p:cNvSpPr>
          <p:nvPr>
            <p:ph type="sldNum" sz="quarter" idx="12"/>
          </p:nvPr>
        </p:nvSpPr>
        <p:spPr>
          <a:ln/>
        </p:spPr>
        <p:txBody>
          <a:bodyPr/>
          <a:lstStyle>
            <a:lvl1pPr>
              <a:defRPr/>
            </a:lvl1pPr>
          </a:lstStyle>
          <a:p>
            <a:fld id="{DB138449-ABFB-4652-B657-7178D59CBD08}" type="slidenum">
              <a:rPr lang="en-US" altLang="ar-IQ"/>
              <a:pPr/>
              <a:t>‹#›</a:t>
            </a:fld>
            <a:endParaRPr lang="en-US" altLang="ar-IQ"/>
          </a:p>
        </p:txBody>
      </p:sp>
    </p:spTree>
    <p:extLst>
      <p:ext uri="{BB962C8B-B14F-4D97-AF65-F5344CB8AC3E}">
        <p14:creationId xmlns:p14="http://schemas.microsoft.com/office/powerpoint/2010/main" val="26423495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 xmlns:a16="http://schemas.microsoft.com/office/drawing/2014/main" id="{71593D07-CB82-4B95-A1E2-456367F6463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 xmlns:a16="http://schemas.microsoft.com/office/drawing/2014/main" id="{D49DD388-A8AE-48FD-87C6-224773C3C61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 xmlns:a16="http://schemas.microsoft.com/office/drawing/2014/main" id="{443FFD2E-34A7-4E5E-BBFF-E9BD8B0A3B87}"/>
              </a:ext>
            </a:extLst>
          </p:cNvPr>
          <p:cNvSpPr>
            <a:spLocks noGrp="1" noChangeArrowheads="1"/>
          </p:cNvSpPr>
          <p:nvPr>
            <p:ph type="sldNum" sz="quarter" idx="12"/>
          </p:nvPr>
        </p:nvSpPr>
        <p:spPr>
          <a:ln/>
        </p:spPr>
        <p:txBody>
          <a:bodyPr/>
          <a:lstStyle>
            <a:lvl1pPr>
              <a:defRPr/>
            </a:lvl1pPr>
          </a:lstStyle>
          <a:p>
            <a:fld id="{E7B2A090-418C-472D-B424-A0AFE9A743FB}" type="slidenum">
              <a:rPr lang="en-US" altLang="ar-IQ"/>
              <a:pPr/>
              <a:t>‹#›</a:t>
            </a:fld>
            <a:endParaRPr lang="en-US" altLang="ar-IQ"/>
          </a:p>
        </p:txBody>
      </p:sp>
    </p:spTree>
    <p:extLst>
      <p:ext uri="{BB962C8B-B14F-4D97-AF65-F5344CB8AC3E}">
        <p14:creationId xmlns:p14="http://schemas.microsoft.com/office/powerpoint/2010/main" val="40030296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 xmlns:a16="http://schemas.microsoft.com/office/drawing/2014/main" id="{085E608A-B71A-4C18-9DBA-AEB645FF4CD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 xmlns:a16="http://schemas.microsoft.com/office/drawing/2014/main" id="{FA902642-52B5-43CD-AF11-357E9753635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 xmlns:a16="http://schemas.microsoft.com/office/drawing/2014/main" id="{B84DC04F-EC8E-41B5-863B-95D9D0428266}"/>
              </a:ext>
            </a:extLst>
          </p:cNvPr>
          <p:cNvSpPr>
            <a:spLocks noGrp="1" noChangeArrowheads="1"/>
          </p:cNvSpPr>
          <p:nvPr>
            <p:ph type="sldNum" sz="quarter" idx="12"/>
          </p:nvPr>
        </p:nvSpPr>
        <p:spPr>
          <a:ln/>
        </p:spPr>
        <p:txBody>
          <a:bodyPr/>
          <a:lstStyle>
            <a:lvl1pPr>
              <a:defRPr/>
            </a:lvl1pPr>
          </a:lstStyle>
          <a:p>
            <a:fld id="{64A09BC3-D02E-4ADA-B940-2DAECB5E4AE0}" type="slidenum">
              <a:rPr lang="en-US" altLang="ar-IQ"/>
              <a:pPr/>
              <a:t>‹#›</a:t>
            </a:fld>
            <a:endParaRPr lang="en-US" altLang="ar-IQ"/>
          </a:p>
        </p:txBody>
      </p:sp>
    </p:spTree>
    <p:extLst>
      <p:ext uri="{BB962C8B-B14F-4D97-AF65-F5344CB8AC3E}">
        <p14:creationId xmlns:p14="http://schemas.microsoft.com/office/powerpoint/2010/main" val="6479954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 xmlns:a16="http://schemas.microsoft.com/office/drawing/2014/main" id="{DD0A4235-AEC5-48A2-A7B8-856CE9FD92C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 xmlns:a16="http://schemas.microsoft.com/office/drawing/2014/main" id="{D38D1820-83E1-4F60-914A-E41FE2DFB84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 xmlns:a16="http://schemas.microsoft.com/office/drawing/2014/main" id="{21A658D2-08C1-48CF-AFFD-2B14120C090A}"/>
              </a:ext>
            </a:extLst>
          </p:cNvPr>
          <p:cNvSpPr>
            <a:spLocks noGrp="1" noChangeArrowheads="1"/>
          </p:cNvSpPr>
          <p:nvPr>
            <p:ph type="sldNum" sz="quarter" idx="12"/>
          </p:nvPr>
        </p:nvSpPr>
        <p:spPr>
          <a:ln/>
        </p:spPr>
        <p:txBody>
          <a:bodyPr/>
          <a:lstStyle>
            <a:lvl1pPr>
              <a:defRPr/>
            </a:lvl1pPr>
          </a:lstStyle>
          <a:p>
            <a:fld id="{21D1779D-AEAE-41AF-9F85-1DC1D4D5752E}" type="slidenum">
              <a:rPr lang="en-US" altLang="ar-IQ"/>
              <a:pPr/>
              <a:t>‹#›</a:t>
            </a:fld>
            <a:endParaRPr lang="en-US" altLang="ar-IQ"/>
          </a:p>
        </p:txBody>
      </p:sp>
    </p:spTree>
    <p:extLst>
      <p:ext uri="{BB962C8B-B14F-4D97-AF65-F5344CB8AC3E}">
        <p14:creationId xmlns:p14="http://schemas.microsoft.com/office/powerpoint/2010/main" val="27694751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 xmlns:a16="http://schemas.microsoft.com/office/drawing/2014/main" id="{E31DCCA0-4F90-4577-8E9B-1BF27A51A6FB}"/>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
            <a:extLst>
              <a:ext uri="{FF2B5EF4-FFF2-40B4-BE49-F238E27FC236}">
                <a16:creationId xmlns="" xmlns:a16="http://schemas.microsoft.com/office/drawing/2014/main" id="{BF1EB4A3-B6F6-4E9E-80AA-98E09DACD00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4">
            <a:extLst>
              <a:ext uri="{FF2B5EF4-FFF2-40B4-BE49-F238E27FC236}">
                <a16:creationId xmlns="" xmlns:a16="http://schemas.microsoft.com/office/drawing/2014/main" id="{98058049-C922-4DAC-8023-DA238155F9E3}"/>
              </a:ext>
            </a:extLst>
          </p:cNvPr>
          <p:cNvSpPr>
            <a:spLocks noGrp="1" noChangeArrowheads="1"/>
          </p:cNvSpPr>
          <p:nvPr>
            <p:ph type="sldNum" sz="quarter" idx="12"/>
          </p:nvPr>
        </p:nvSpPr>
        <p:spPr>
          <a:ln/>
        </p:spPr>
        <p:txBody>
          <a:bodyPr/>
          <a:lstStyle>
            <a:lvl1pPr>
              <a:defRPr/>
            </a:lvl1pPr>
          </a:lstStyle>
          <a:p>
            <a:fld id="{80DE9663-5D0D-42B8-8CDF-E243C2CF1864}" type="slidenum">
              <a:rPr lang="en-US" altLang="ar-IQ"/>
              <a:pPr/>
              <a:t>‹#›</a:t>
            </a:fld>
            <a:endParaRPr lang="en-US" altLang="ar-IQ"/>
          </a:p>
        </p:txBody>
      </p:sp>
    </p:spTree>
    <p:extLst>
      <p:ext uri="{BB962C8B-B14F-4D97-AF65-F5344CB8AC3E}">
        <p14:creationId xmlns:p14="http://schemas.microsoft.com/office/powerpoint/2010/main" val="28906807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 xmlns:a16="http://schemas.microsoft.com/office/drawing/2014/main" id="{2C4F44CB-701C-4199-9511-C150050F5589}"/>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3">
            <a:extLst>
              <a:ext uri="{FF2B5EF4-FFF2-40B4-BE49-F238E27FC236}">
                <a16:creationId xmlns="" xmlns:a16="http://schemas.microsoft.com/office/drawing/2014/main" id="{76BA60DD-2EFA-450E-A4F0-19AF7E78BC3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4">
            <a:extLst>
              <a:ext uri="{FF2B5EF4-FFF2-40B4-BE49-F238E27FC236}">
                <a16:creationId xmlns="" xmlns:a16="http://schemas.microsoft.com/office/drawing/2014/main" id="{E5522DF2-6D0D-498A-B4B5-4B2D0BABBC99}"/>
              </a:ext>
            </a:extLst>
          </p:cNvPr>
          <p:cNvSpPr>
            <a:spLocks noGrp="1" noChangeArrowheads="1"/>
          </p:cNvSpPr>
          <p:nvPr>
            <p:ph type="sldNum" sz="quarter" idx="12"/>
          </p:nvPr>
        </p:nvSpPr>
        <p:spPr>
          <a:ln/>
        </p:spPr>
        <p:txBody>
          <a:bodyPr/>
          <a:lstStyle>
            <a:lvl1pPr>
              <a:defRPr/>
            </a:lvl1pPr>
          </a:lstStyle>
          <a:p>
            <a:fld id="{19CCFD00-BE41-4D65-89E7-D2D2DA2DB56D}" type="slidenum">
              <a:rPr lang="en-US" altLang="ar-IQ"/>
              <a:pPr/>
              <a:t>‹#›</a:t>
            </a:fld>
            <a:endParaRPr lang="en-US" altLang="ar-IQ"/>
          </a:p>
        </p:txBody>
      </p:sp>
    </p:spTree>
    <p:extLst>
      <p:ext uri="{BB962C8B-B14F-4D97-AF65-F5344CB8AC3E}">
        <p14:creationId xmlns:p14="http://schemas.microsoft.com/office/powerpoint/2010/main" val="11552482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 xmlns:a16="http://schemas.microsoft.com/office/drawing/2014/main" id="{A92CC338-1F5B-4E08-AB64-859583BF6D1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3">
            <a:extLst>
              <a:ext uri="{FF2B5EF4-FFF2-40B4-BE49-F238E27FC236}">
                <a16:creationId xmlns="" xmlns:a16="http://schemas.microsoft.com/office/drawing/2014/main" id="{C3D3BB4E-ADF4-4B03-A898-85C2C695A0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4">
            <a:extLst>
              <a:ext uri="{FF2B5EF4-FFF2-40B4-BE49-F238E27FC236}">
                <a16:creationId xmlns="" xmlns:a16="http://schemas.microsoft.com/office/drawing/2014/main" id="{D8B60FAD-AC4A-4BCE-AA72-61893A895D11}"/>
              </a:ext>
            </a:extLst>
          </p:cNvPr>
          <p:cNvSpPr>
            <a:spLocks noGrp="1" noChangeArrowheads="1"/>
          </p:cNvSpPr>
          <p:nvPr>
            <p:ph type="sldNum" sz="quarter" idx="12"/>
          </p:nvPr>
        </p:nvSpPr>
        <p:spPr>
          <a:ln/>
        </p:spPr>
        <p:txBody>
          <a:bodyPr/>
          <a:lstStyle>
            <a:lvl1pPr>
              <a:defRPr/>
            </a:lvl1pPr>
          </a:lstStyle>
          <a:p>
            <a:fld id="{77E65C91-6B85-4FDA-A94F-A8E2B119CE6A}" type="slidenum">
              <a:rPr lang="en-US" altLang="ar-IQ"/>
              <a:pPr/>
              <a:t>‹#›</a:t>
            </a:fld>
            <a:endParaRPr lang="en-US" altLang="ar-IQ"/>
          </a:p>
        </p:txBody>
      </p:sp>
    </p:spTree>
    <p:extLst>
      <p:ext uri="{BB962C8B-B14F-4D97-AF65-F5344CB8AC3E}">
        <p14:creationId xmlns:p14="http://schemas.microsoft.com/office/powerpoint/2010/main" val="33542819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 xmlns:a16="http://schemas.microsoft.com/office/drawing/2014/main" id="{FD456B65-6C4B-4EF0-9E41-AED15F2C27A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 xmlns:a16="http://schemas.microsoft.com/office/drawing/2014/main" id="{07F3E3D6-112F-4A87-A9CA-F772B3BFC66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 xmlns:a16="http://schemas.microsoft.com/office/drawing/2014/main" id="{1C94ED51-C80B-4D34-8DBA-697DC9F95803}"/>
              </a:ext>
            </a:extLst>
          </p:cNvPr>
          <p:cNvSpPr>
            <a:spLocks noGrp="1" noChangeArrowheads="1"/>
          </p:cNvSpPr>
          <p:nvPr>
            <p:ph type="sldNum" sz="quarter" idx="12"/>
          </p:nvPr>
        </p:nvSpPr>
        <p:spPr>
          <a:ln/>
        </p:spPr>
        <p:txBody>
          <a:bodyPr/>
          <a:lstStyle>
            <a:lvl1pPr>
              <a:defRPr/>
            </a:lvl1pPr>
          </a:lstStyle>
          <a:p>
            <a:fld id="{EA2CCDBD-151F-4875-8A48-C1460A10472B}" type="slidenum">
              <a:rPr lang="en-US" altLang="ar-IQ"/>
              <a:pPr/>
              <a:t>‹#›</a:t>
            </a:fld>
            <a:endParaRPr lang="en-US" altLang="ar-IQ"/>
          </a:p>
        </p:txBody>
      </p:sp>
    </p:spTree>
    <p:extLst>
      <p:ext uri="{BB962C8B-B14F-4D97-AF65-F5344CB8AC3E}">
        <p14:creationId xmlns:p14="http://schemas.microsoft.com/office/powerpoint/2010/main" val="864141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883747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 xmlns:a16="http://schemas.microsoft.com/office/drawing/2014/main" id="{62C97CC2-6E07-4F2E-845C-69D5C864F59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 xmlns:a16="http://schemas.microsoft.com/office/drawing/2014/main" id="{652E62A8-2817-44DD-9A49-8BB92FB659B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 xmlns:a16="http://schemas.microsoft.com/office/drawing/2014/main" id="{DED5B330-389D-477F-83CE-7964CBBA1FA3}"/>
              </a:ext>
            </a:extLst>
          </p:cNvPr>
          <p:cNvSpPr>
            <a:spLocks noGrp="1" noChangeArrowheads="1"/>
          </p:cNvSpPr>
          <p:nvPr>
            <p:ph type="sldNum" sz="quarter" idx="12"/>
          </p:nvPr>
        </p:nvSpPr>
        <p:spPr>
          <a:ln/>
        </p:spPr>
        <p:txBody>
          <a:bodyPr/>
          <a:lstStyle>
            <a:lvl1pPr>
              <a:defRPr/>
            </a:lvl1pPr>
          </a:lstStyle>
          <a:p>
            <a:fld id="{4DD01794-5D97-4F4B-92ED-9FD536777F4E}" type="slidenum">
              <a:rPr lang="en-US" altLang="ar-IQ"/>
              <a:pPr/>
              <a:t>‹#›</a:t>
            </a:fld>
            <a:endParaRPr lang="en-US" altLang="ar-IQ"/>
          </a:p>
        </p:txBody>
      </p:sp>
    </p:spTree>
    <p:extLst>
      <p:ext uri="{BB962C8B-B14F-4D97-AF65-F5344CB8AC3E}">
        <p14:creationId xmlns:p14="http://schemas.microsoft.com/office/powerpoint/2010/main" val="6476435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 xmlns:a16="http://schemas.microsoft.com/office/drawing/2014/main" id="{3BBC0BAA-8D08-4975-A207-1A63E9E9F18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 xmlns:a16="http://schemas.microsoft.com/office/drawing/2014/main" id="{167FEFEC-3ABB-4B05-9A72-71295EE0585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 xmlns:a16="http://schemas.microsoft.com/office/drawing/2014/main" id="{20B35DF9-9763-44E5-9A74-028A5A4182B0}"/>
              </a:ext>
            </a:extLst>
          </p:cNvPr>
          <p:cNvSpPr>
            <a:spLocks noGrp="1" noChangeArrowheads="1"/>
          </p:cNvSpPr>
          <p:nvPr>
            <p:ph type="sldNum" sz="quarter" idx="12"/>
          </p:nvPr>
        </p:nvSpPr>
        <p:spPr>
          <a:ln/>
        </p:spPr>
        <p:txBody>
          <a:bodyPr/>
          <a:lstStyle>
            <a:lvl1pPr>
              <a:defRPr/>
            </a:lvl1pPr>
          </a:lstStyle>
          <a:p>
            <a:fld id="{464FB85C-CBF5-44C1-84E0-2DBA294D6768}" type="slidenum">
              <a:rPr lang="en-US" altLang="ar-IQ"/>
              <a:pPr/>
              <a:t>‹#›</a:t>
            </a:fld>
            <a:endParaRPr lang="en-US" altLang="ar-IQ"/>
          </a:p>
        </p:txBody>
      </p:sp>
    </p:spTree>
    <p:extLst>
      <p:ext uri="{BB962C8B-B14F-4D97-AF65-F5344CB8AC3E}">
        <p14:creationId xmlns:p14="http://schemas.microsoft.com/office/powerpoint/2010/main" val="24663878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477839"/>
            <a:ext cx="2743200" cy="5648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477839"/>
            <a:ext cx="8026400" cy="5648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 xmlns:a16="http://schemas.microsoft.com/office/drawing/2014/main" id="{2DFE1AF7-AD86-435E-A1BD-CB6F60C5B71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 xmlns:a16="http://schemas.microsoft.com/office/drawing/2014/main" id="{7F438AAE-1B21-4126-BC89-75E768773B8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 xmlns:a16="http://schemas.microsoft.com/office/drawing/2014/main" id="{9FC3936B-D7D1-4C31-8A4C-1B12A304CDBF}"/>
              </a:ext>
            </a:extLst>
          </p:cNvPr>
          <p:cNvSpPr>
            <a:spLocks noGrp="1" noChangeArrowheads="1"/>
          </p:cNvSpPr>
          <p:nvPr>
            <p:ph type="sldNum" sz="quarter" idx="12"/>
          </p:nvPr>
        </p:nvSpPr>
        <p:spPr>
          <a:ln/>
        </p:spPr>
        <p:txBody>
          <a:bodyPr/>
          <a:lstStyle>
            <a:lvl1pPr>
              <a:defRPr/>
            </a:lvl1pPr>
          </a:lstStyle>
          <a:p>
            <a:fld id="{90FBEE48-1605-4CA8-8238-FB005ECC6169}" type="slidenum">
              <a:rPr lang="en-US" altLang="ar-IQ"/>
              <a:pPr/>
              <a:t>‹#›</a:t>
            </a:fld>
            <a:endParaRPr lang="en-US" altLang="ar-IQ"/>
          </a:p>
        </p:txBody>
      </p:sp>
    </p:spTree>
    <p:extLst>
      <p:ext uri="{BB962C8B-B14F-4D97-AF65-F5344CB8AC3E}">
        <p14:creationId xmlns:p14="http://schemas.microsoft.com/office/powerpoint/2010/main" val="28923455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4778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1600201"/>
            <a:ext cx="5384800" cy="4525963"/>
          </a:xfrm>
        </p:spPr>
        <p:txBody>
          <a:bodyPr/>
          <a:lstStyle/>
          <a:p>
            <a:pPr lvl="0"/>
            <a:endParaRPr lang="en-US" noProof="0"/>
          </a:p>
        </p:txBody>
      </p:sp>
      <p:sp>
        <p:nvSpPr>
          <p:cNvPr id="5" name="Rectangle 2">
            <a:extLst>
              <a:ext uri="{FF2B5EF4-FFF2-40B4-BE49-F238E27FC236}">
                <a16:creationId xmlns="" xmlns:a16="http://schemas.microsoft.com/office/drawing/2014/main" id="{54F54882-385F-46F8-A9BF-7670B7F88E6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 xmlns:a16="http://schemas.microsoft.com/office/drawing/2014/main" id="{B5E1D648-140A-4EA4-81C7-B48D936EC0E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 xmlns:a16="http://schemas.microsoft.com/office/drawing/2014/main" id="{32FDA0DB-10E2-4AE6-B3B1-29BB46879335}"/>
              </a:ext>
            </a:extLst>
          </p:cNvPr>
          <p:cNvSpPr>
            <a:spLocks noGrp="1" noChangeArrowheads="1"/>
          </p:cNvSpPr>
          <p:nvPr>
            <p:ph type="sldNum" sz="quarter" idx="12"/>
          </p:nvPr>
        </p:nvSpPr>
        <p:spPr>
          <a:ln/>
        </p:spPr>
        <p:txBody>
          <a:bodyPr/>
          <a:lstStyle>
            <a:lvl1pPr>
              <a:defRPr/>
            </a:lvl1pPr>
          </a:lstStyle>
          <a:p>
            <a:fld id="{EB989B3D-5997-4788-8509-ADF1804D2019}" type="slidenum">
              <a:rPr lang="en-US" altLang="ar-IQ"/>
              <a:pPr/>
              <a:t>‹#›</a:t>
            </a:fld>
            <a:endParaRPr lang="en-US" altLang="ar-IQ"/>
          </a:p>
        </p:txBody>
      </p:sp>
    </p:spTree>
    <p:extLst>
      <p:ext uri="{BB962C8B-B14F-4D97-AF65-F5344CB8AC3E}">
        <p14:creationId xmlns:p14="http://schemas.microsoft.com/office/powerpoint/2010/main" val="21318124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477838"/>
            <a:ext cx="10972800" cy="1143000"/>
          </a:xfrm>
        </p:spPr>
        <p:txBody>
          <a:bodyPr/>
          <a:lstStyle/>
          <a:p>
            <a:r>
              <a:rPr lang="en-US"/>
              <a:t>Click to edit Master title style</a:t>
            </a:r>
          </a:p>
        </p:txBody>
      </p:sp>
      <p:sp>
        <p:nvSpPr>
          <p:cNvPr id="3" name="Content Placeholder 2"/>
          <p:cNvSpPr>
            <a:spLocks noGrp="1"/>
          </p:cNvSpPr>
          <p:nvPr>
            <p:ph sz="quarter" idx="1"/>
          </p:nvPr>
        </p:nvSpPr>
        <p:spPr>
          <a:xfrm>
            <a:off x="609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09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 xmlns:a16="http://schemas.microsoft.com/office/drawing/2014/main" id="{2F97211E-6F11-4404-8D5D-78A826274829}"/>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
            <a:extLst>
              <a:ext uri="{FF2B5EF4-FFF2-40B4-BE49-F238E27FC236}">
                <a16:creationId xmlns="" xmlns:a16="http://schemas.microsoft.com/office/drawing/2014/main" id="{ED93E5CF-5AA7-4050-9FC5-4B87D795C17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4">
            <a:extLst>
              <a:ext uri="{FF2B5EF4-FFF2-40B4-BE49-F238E27FC236}">
                <a16:creationId xmlns="" xmlns:a16="http://schemas.microsoft.com/office/drawing/2014/main" id="{7794B1A9-63BC-422E-9D8B-1862FC1C4853}"/>
              </a:ext>
            </a:extLst>
          </p:cNvPr>
          <p:cNvSpPr>
            <a:spLocks noGrp="1" noChangeArrowheads="1"/>
          </p:cNvSpPr>
          <p:nvPr>
            <p:ph type="sldNum" sz="quarter" idx="12"/>
          </p:nvPr>
        </p:nvSpPr>
        <p:spPr>
          <a:ln/>
        </p:spPr>
        <p:txBody>
          <a:bodyPr/>
          <a:lstStyle>
            <a:lvl1pPr>
              <a:defRPr/>
            </a:lvl1pPr>
          </a:lstStyle>
          <a:p>
            <a:fld id="{DA3CBF62-D3A2-4281-98E2-3F626FA9A309}" type="slidenum">
              <a:rPr lang="en-US" altLang="ar-IQ"/>
              <a:pPr/>
              <a:t>‹#›</a:t>
            </a:fld>
            <a:endParaRPr lang="en-US" altLang="ar-IQ"/>
          </a:p>
        </p:txBody>
      </p:sp>
    </p:spTree>
    <p:extLst>
      <p:ext uri="{BB962C8B-B14F-4D97-AF65-F5344CB8AC3E}">
        <p14:creationId xmlns:p14="http://schemas.microsoft.com/office/powerpoint/2010/main" val="39932741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2">
            <a:extLst>
              <a:ext uri="{FF2B5EF4-FFF2-40B4-BE49-F238E27FC236}">
                <a16:creationId xmlns="" xmlns:a16="http://schemas.microsoft.com/office/drawing/2014/main" id="{60790ECD-FB65-4308-8B2C-D7A09B6D34D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 xmlns:a16="http://schemas.microsoft.com/office/drawing/2014/main" id="{1B8732D2-BB1A-469F-8114-5256AFDB45C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 xmlns:a16="http://schemas.microsoft.com/office/drawing/2014/main" id="{0AF78DD9-E987-414F-9D2D-5D95EA0BEDBC}"/>
              </a:ext>
            </a:extLst>
          </p:cNvPr>
          <p:cNvSpPr>
            <a:spLocks noGrp="1" noChangeArrowheads="1"/>
          </p:cNvSpPr>
          <p:nvPr>
            <p:ph type="sldNum" sz="quarter" idx="12"/>
          </p:nvPr>
        </p:nvSpPr>
        <p:spPr>
          <a:ln/>
        </p:spPr>
        <p:txBody>
          <a:bodyPr/>
          <a:lstStyle>
            <a:lvl1pPr>
              <a:defRPr/>
            </a:lvl1pPr>
          </a:lstStyle>
          <a:p>
            <a:fld id="{F9095F47-2BFC-4183-AEDD-6C90272B60F2}" type="slidenum">
              <a:rPr lang="en-US" altLang="ar-IQ"/>
              <a:pPr/>
              <a:t>‹#›</a:t>
            </a:fld>
            <a:endParaRPr lang="en-US" altLang="ar-IQ"/>
          </a:p>
        </p:txBody>
      </p:sp>
    </p:spTree>
    <p:extLst>
      <p:ext uri="{BB962C8B-B14F-4D97-AF65-F5344CB8AC3E}">
        <p14:creationId xmlns:p14="http://schemas.microsoft.com/office/powerpoint/2010/main" val="16639440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 xmlns:a16="http://schemas.microsoft.com/office/drawing/2014/main" id="{A9382B63-70D3-48EC-AF67-D668B4F67D3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 xmlns:a16="http://schemas.microsoft.com/office/drawing/2014/main" id="{FD6634E7-D89A-4B57-BE17-F63F8D629FF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 xmlns:a16="http://schemas.microsoft.com/office/drawing/2014/main" id="{618E00BB-B738-40BA-AF2B-46EC163844BB}"/>
              </a:ext>
            </a:extLst>
          </p:cNvPr>
          <p:cNvSpPr>
            <a:spLocks noGrp="1" noChangeArrowheads="1"/>
          </p:cNvSpPr>
          <p:nvPr>
            <p:ph type="sldNum" sz="quarter" idx="12"/>
          </p:nvPr>
        </p:nvSpPr>
        <p:spPr>
          <a:ln/>
        </p:spPr>
        <p:txBody>
          <a:bodyPr/>
          <a:lstStyle>
            <a:lvl1pPr>
              <a:defRPr/>
            </a:lvl1pPr>
          </a:lstStyle>
          <a:p>
            <a:fld id="{9C97691A-50FB-4B2C-9372-15B7AC208EAB}" type="slidenum">
              <a:rPr lang="en-US" altLang="ar-IQ"/>
              <a:pPr/>
              <a:t>‹#›</a:t>
            </a:fld>
            <a:endParaRPr lang="en-US" altLang="ar-IQ"/>
          </a:p>
        </p:txBody>
      </p:sp>
    </p:spTree>
    <p:extLst>
      <p:ext uri="{BB962C8B-B14F-4D97-AF65-F5344CB8AC3E}">
        <p14:creationId xmlns:p14="http://schemas.microsoft.com/office/powerpoint/2010/main" val="36639414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 xmlns:a16="http://schemas.microsoft.com/office/drawing/2014/main" id="{A6C41CBF-D4B4-4E29-8E14-43AEC8BB5B5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 xmlns:a16="http://schemas.microsoft.com/office/drawing/2014/main" id="{D6F056B8-CFFC-441D-88F1-8F494DC0122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 xmlns:a16="http://schemas.microsoft.com/office/drawing/2014/main" id="{052BB4D5-2663-40D2-B9AB-FE6518AE5259}"/>
              </a:ext>
            </a:extLst>
          </p:cNvPr>
          <p:cNvSpPr>
            <a:spLocks noGrp="1" noChangeArrowheads="1"/>
          </p:cNvSpPr>
          <p:nvPr>
            <p:ph type="sldNum" sz="quarter" idx="12"/>
          </p:nvPr>
        </p:nvSpPr>
        <p:spPr>
          <a:ln/>
        </p:spPr>
        <p:txBody>
          <a:bodyPr/>
          <a:lstStyle>
            <a:lvl1pPr>
              <a:defRPr/>
            </a:lvl1pPr>
          </a:lstStyle>
          <a:p>
            <a:fld id="{41AD97DF-46AA-4455-98E9-78434EB1CE01}" type="slidenum">
              <a:rPr lang="en-US" altLang="ar-IQ"/>
              <a:pPr/>
              <a:t>‹#›</a:t>
            </a:fld>
            <a:endParaRPr lang="en-US" altLang="ar-IQ"/>
          </a:p>
        </p:txBody>
      </p:sp>
    </p:spTree>
    <p:extLst>
      <p:ext uri="{BB962C8B-B14F-4D97-AF65-F5344CB8AC3E}">
        <p14:creationId xmlns:p14="http://schemas.microsoft.com/office/powerpoint/2010/main" val="10755380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 xmlns:a16="http://schemas.microsoft.com/office/drawing/2014/main" id="{4F100011-199C-439E-B6BE-83FB7D55056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 xmlns:a16="http://schemas.microsoft.com/office/drawing/2014/main" id="{D46BA1B0-F44B-4135-BBDC-FC6E03249B0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 xmlns:a16="http://schemas.microsoft.com/office/drawing/2014/main" id="{45662F9C-87B4-4DB5-93E5-824E0908CD5D}"/>
              </a:ext>
            </a:extLst>
          </p:cNvPr>
          <p:cNvSpPr>
            <a:spLocks noGrp="1" noChangeArrowheads="1"/>
          </p:cNvSpPr>
          <p:nvPr>
            <p:ph type="sldNum" sz="quarter" idx="12"/>
          </p:nvPr>
        </p:nvSpPr>
        <p:spPr>
          <a:ln/>
        </p:spPr>
        <p:txBody>
          <a:bodyPr/>
          <a:lstStyle>
            <a:lvl1pPr>
              <a:defRPr/>
            </a:lvl1pPr>
          </a:lstStyle>
          <a:p>
            <a:fld id="{F92641B3-E60D-4881-9FAD-FB09307A2F69}" type="slidenum">
              <a:rPr lang="en-US" altLang="ar-IQ"/>
              <a:pPr/>
              <a:t>‹#›</a:t>
            </a:fld>
            <a:endParaRPr lang="en-US" altLang="ar-IQ"/>
          </a:p>
        </p:txBody>
      </p:sp>
    </p:spTree>
    <p:extLst>
      <p:ext uri="{BB962C8B-B14F-4D97-AF65-F5344CB8AC3E}">
        <p14:creationId xmlns:p14="http://schemas.microsoft.com/office/powerpoint/2010/main" val="35246485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 xmlns:a16="http://schemas.microsoft.com/office/drawing/2014/main" id="{E8C0154D-26EF-4FBF-B9CB-B3CD935EE7A6}"/>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
            <a:extLst>
              <a:ext uri="{FF2B5EF4-FFF2-40B4-BE49-F238E27FC236}">
                <a16:creationId xmlns="" xmlns:a16="http://schemas.microsoft.com/office/drawing/2014/main" id="{E7E94666-3C2C-419C-A46F-66D7730D355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4">
            <a:extLst>
              <a:ext uri="{FF2B5EF4-FFF2-40B4-BE49-F238E27FC236}">
                <a16:creationId xmlns="" xmlns:a16="http://schemas.microsoft.com/office/drawing/2014/main" id="{B5A3EC05-A6E1-449C-80BF-B8723889C3DB}"/>
              </a:ext>
            </a:extLst>
          </p:cNvPr>
          <p:cNvSpPr>
            <a:spLocks noGrp="1" noChangeArrowheads="1"/>
          </p:cNvSpPr>
          <p:nvPr>
            <p:ph type="sldNum" sz="quarter" idx="12"/>
          </p:nvPr>
        </p:nvSpPr>
        <p:spPr>
          <a:ln/>
        </p:spPr>
        <p:txBody>
          <a:bodyPr/>
          <a:lstStyle>
            <a:lvl1pPr>
              <a:defRPr/>
            </a:lvl1pPr>
          </a:lstStyle>
          <a:p>
            <a:fld id="{27A90152-8228-4850-9325-2084DB8679F8}" type="slidenum">
              <a:rPr lang="en-US" altLang="ar-IQ"/>
              <a:pPr/>
              <a:t>‹#›</a:t>
            </a:fld>
            <a:endParaRPr lang="en-US" altLang="ar-IQ"/>
          </a:p>
        </p:txBody>
      </p:sp>
    </p:spTree>
    <p:extLst>
      <p:ext uri="{BB962C8B-B14F-4D97-AF65-F5344CB8AC3E}">
        <p14:creationId xmlns:p14="http://schemas.microsoft.com/office/powerpoint/2010/main" val="1403350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7008648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 xmlns:a16="http://schemas.microsoft.com/office/drawing/2014/main" id="{B7A4C32D-1F15-46C1-875C-F9BE73D512B6}"/>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3">
            <a:extLst>
              <a:ext uri="{FF2B5EF4-FFF2-40B4-BE49-F238E27FC236}">
                <a16:creationId xmlns="" xmlns:a16="http://schemas.microsoft.com/office/drawing/2014/main" id="{84A25F5A-DD5E-4124-9D1E-64027E0D232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4">
            <a:extLst>
              <a:ext uri="{FF2B5EF4-FFF2-40B4-BE49-F238E27FC236}">
                <a16:creationId xmlns="" xmlns:a16="http://schemas.microsoft.com/office/drawing/2014/main" id="{2E210751-D750-4B77-98C6-21B69068E9F2}"/>
              </a:ext>
            </a:extLst>
          </p:cNvPr>
          <p:cNvSpPr>
            <a:spLocks noGrp="1" noChangeArrowheads="1"/>
          </p:cNvSpPr>
          <p:nvPr>
            <p:ph type="sldNum" sz="quarter" idx="12"/>
          </p:nvPr>
        </p:nvSpPr>
        <p:spPr>
          <a:ln/>
        </p:spPr>
        <p:txBody>
          <a:bodyPr/>
          <a:lstStyle>
            <a:lvl1pPr>
              <a:defRPr/>
            </a:lvl1pPr>
          </a:lstStyle>
          <a:p>
            <a:fld id="{65B03437-28A5-4CB4-A778-2193833C1AEA}" type="slidenum">
              <a:rPr lang="en-US" altLang="ar-IQ"/>
              <a:pPr/>
              <a:t>‹#›</a:t>
            </a:fld>
            <a:endParaRPr lang="en-US" altLang="ar-IQ"/>
          </a:p>
        </p:txBody>
      </p:sp>
    </p:spTree>
    <p:extLst>
      <p:ext uri="{BB962C8B-B14F-4D97-AF65-F5344CB8AC3E}">
        <p14:creationId xmlns:p14="http://schemas.microsoft.com/office/powerpoint/2010/main" val="2895604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 xmlns:a16="http://schemas.microsoft.com/office/drawing/2014/main" id="{64EE8112-A3D4-4117-A8EF-F72110803D8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3">
            <a:extLst>
              <a:ext uri="{FF2B5EF4-FFF2-40B4-BE49-F238E27FC236}">
                <a16:creationId xmlns="" xmlns:a16="http://schemas.microsoft.com/office/drawing/2014/main" id="{C21A2962-52BA-4ACA-A099-5D2D92FF1A5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4">
            <a:extLst>
              <a:ext uri="{FF2B5EF4-FFF2-40B4-BE49-F238E27FC236}">
                <a16:creationId xmlns="" xmlns:a16="http://schemas.microsoft.com/office/drawing/2014/main" id="{6EEE5F27-0A87-4040-9F87-F4514F5080FB}"/>
              </a:ext>
            </a:extLst>
          </p:cNvPr>
          <p:cNvSpPr>
            <a:spLocks noGrp="1" noChangeArrowheads="1"/>
          </p:cNvSpPr>
          <p:nvPr>
            <p:ph type="sldNum" sz="quarter" idx="12"/>
          </p:nvPr>
        </p:nvSpPr>
        <p:spPr>
          <a:ln/>
        </p:spPr>
        <p:txBody>
          <a:bodyPr/>
          <a:lstStyle>
            <a:lvl1pPr>
              <a:defRPr/>
            </a:lvl1pPr>
          </a:lstStyle>
          <a:p>
            <a:fld id="{1969CD05-82C2-4CD6-86B1-A256363D3697}" type="slidenum">
              <a:rPr lang="en-US" altLang="ar-IQ"/>
              <a:pPr/>
              <a:t>‹#›</a:t>
            </a:fld>
            <a:endParaRPr lang="en-US" altLang="ar-IQ"/>
          </a:p>
        </p:txBody>
      </p:sp>
    </p:spTree>
    <p:extLst>
      <p:ext uri="{BB962C8B-B14F-4D97-AF65-F5344CB8AC3E}">
        <p14:creationId xmlns:p14="http://schemas.microsoft.com/office/powerpoint/2010/main" val="27760935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 xmlns:a16="http://schemas.microsoft.com/office/drawing/2014/main" id="{1C6EB8C9-B78D-4427-A95B-AB79AEB635A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 xmlns:a16="http://schemas.microsoft.com/office/drawing/2014/main" id="{3E12057B-D02B-47E3-99FD-4E6F6B5DEC6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 xmlns:a16="http://schemas.microsoft.com/office/drawing/2014/main" id="{AD82DE91-CE1B-4BB2-81BB-F84DEC753A8A}"/>
              </a:ext>
            </a:extLst>
          </p:cNvPr>
          <p:cNvSpPr>
            <a:spLocks noGrp="1" noChangeArrowheads="1"/>
          </p:cNvSpPr>
          <p:nvPr>
            <p:ph type="sldNum" sz="quarter" idx="12"/>
          </p:nvPr>
        </p:nvSpPr>
        <p:spPr>
          <a:ln/>
        </p:spPr>
        <p:txBody>
          <a:bodyPr/>
          <a:lstStyle>
            <a:lvl1pPr>
              <a:defRPr/>
            </a:lvl1pPr>
          </a:lstStyle>
          <a:p>
            <a:fld id="{E46CDA05-7ED5-4DEE-8B08-1625C315E210}" type="slidenum">
              <a:rPr lang="en-US" altLang="ar-IQ"/>
              <a:pPr/>
              <a:t>‹#›</a:t>
            </a:fld>
            <a:endParaRPr lang="en-US" altLang="ar-IQ"/>
          </a:p>
        </p:txBody>
      </p:sp>
    </p:spTree>
    <p:extLst>
      <p:ext uri="{BB962C8B-B14F-4D97-AF65-F5344CB8AC3E}">
        <p14:creationId xmlns:p14="http://schemas.microsoft.com/office/powerpoint/2010/main" val="131012345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 xmlns:a16="http://schemas.microsoft.com/office/drawing/2014/main" id="{448AEBB6-82A2-4748-A560-D3F0B76232B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 xmlns:a16="http://schemas.microsoft.com/office/drawing/2014/main" id="{0B20BDDE-0419-4FAA-9A52-CECFB2617E5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 xmlns:a16="http://schemas.microsoft.com/office/drawing/2014/main" id="{FCA8FCA7-923F-4588-BF24-134A7E878CEB}"/>
              </a:ext>
            </a:extLst>
          </p:cNvPr>
          <p:cNvSpPr>
            <a:spLocks noGrp="1" noChangeArrowheads="1"/>
          </p:cNvSpPr>
          <p:nvPr>
            <p:ph type="sldNum" sz="quarter" idx="12"/>
          </p:nvPr>
        </p:nvSpPr>
        <p:spPr>
          <a:ln/>
        </p:spPr>
        <p:txBody>
          <a:bodyPr/>
          <a:lstStyle>
            <a:lvl1pPr>
              <a:defRPr/>
            </a:lvl1pPr>
          </a:lstStyle>
          <a:p>
            <a:fld id="{3066F56B-48E0-4E2F-AD5A-D8428AFF0448}" type="slidenum">
              <a:rPr lang="en-US" altLang="ar-IQ"/>
              <a:pPr/>
              <a:t>‹#›</a:t>
            </a:fld>
            <a:endParaRPr lang="en-US" altLang="ar-IQ"/>
          </a:p>
        </p:txBody>
      </p:sp>
    </p:spTree>
    <p:extLst>
      <p:ext uri="{BB962C8B-B14F-4D97-AF65-F5344CB8AC3E}">
        <p14:creationId xmlns:p14="http://schemas.microsoft.com/office/powerpoint/2010/main" val="22453678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 xmlns:a16="http://schemas.microsoft.com/office/drawing/2014/main" id="{E1BF31E9-7FDD-466A-900D-4F81E22ED5F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 xmlns:a16="http://schemas.microsoft.com/office/drawing/2014/main" id="{4606857E-FC23-4B40-8A0A-0DF11A9E3A7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 xmlns:a16="http://schemas.microsoft.com/office/drawing/2014/main" id="{C4DC2392-74C0-486B-9014-53DEDF79A624}"/>
              </a:ext>
            </a:extLst>
          </p:cNvPr>
          <p:cNvSpPr>
            <a:spLocks noGrp="1" noChangeArrowheads="1"/>
          </p:cNvSpPr>
          <p:nvPr>
            <p:ph type="sldNum" sz="quarter" idx="12"/>
          </p:nvPr>
        </p:nvSpPr>
        <p:spPr>
          <a:ln/>
        </p:spPr>
        <p:txBody>
          <a:bodyPr/>
          <a:lstStyle>
            <a:lvl1pPr>
              <a:defRPr/>
            </a:lvl1pPr>
          </a:lstStyle>
          <a:p>
            <a:fld id="{809472A3-66B8-48FB-845A-09541A119238}" type="slidenum">
              <a:rPr lang="en-US" altLang="ar-IQ"/>
              <a:pPr/>
              <a:t>‹#›</a:t>
            </a:fld>
            <a:endParaRPr lang="en-US" altLang="ar-IQ"/>
          </a:p>
        </p:txBody>
      </p:sp>
    </p:spTree>
    <p:extLst>
      <p:ext uri="{BB962C8B-B14F-4D97-AF65-F5344CB8AC3E}">
        <p14:creationId xmlns:p14="http://schemas.microsoft.com/office/powerpoint/2010/main" val="299213349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 xmlns:a16="http://schemas.microsoft.com/office/drawing/2014/main" id="{6E2F3C75-D3E3-48F6-A9BC-90815C728D5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 xmlns:a16="http://schemas.microsoft.com/office/drawing/2014/main" id="{67D7FB32-4670-4901-9CCB-6D4D88D6D04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 xmlns:a16="http://schemas.microsoft.com/office/drawing/2014/main" id="{9CB61CD3-9250-4F7F-9BB5-E1AAD5C3DAE2}"/>
              </a:ext>
            </a:extLst>
          </p:cNvPr>
          <p:cNvSpPr>
            <a:spLocks noGrp="1" noChangeArrowheads="1"/>
          </p:cNvSpPr>
          <p:nvPr>
            <p:ph type="sldNum" sz="quarter" idx="12"/>
          </p:nvPr>
        </p:nvSpPr>
        <p:spPr>
          <a:ln/>
        </p:spPr>
        <p:txBody>
          <a:bodyPr/>
          <a:lstStyle>
            <a:lvl1pPr>
              <a:defRPr/>
            </a:lvl1pPr>
          </a:lstStyle>
          <a:p>
            <a:fld id="{8B330787-B640-4595-A1D2-096039714AD0}" type="slidenum">
              <a:rPr lang="en-US" altLang="ar-IQ"/>
              <a:pPr/>
              <a:t>‹#›</a:t>
            </a:fld>
            <a:endParaRPr lang="en-US" altLang="ar-IQ"/>
          </a:p>
        </p:txBody>
      </p:sp>
    </p:spTree>
    <p:extLst>
      <p:ext uri="{BB962C8B-B14F-4D97-AF65-F5344CB8AC3E}">
        <p14:creationId xmlns:p14="http://schemas.microsoft.com/office/powerpoint/2010/main" val="236197915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1600201"/>
            <a:ext cx="5384800" cy="4525963"/>
          </a:xfrm>
        </p:spPr>
        <p:txBody>
          <a:bodyPr/>
          <a:lstStyle/>
          <a:p>
            <a:pPr lvl="0"/>
            <a:endParaRPr lang="en-US" noProof="0"/>
          </a:p>
        </p:txBody>
      </p:sp>
      <p:sp>
        <p:nvSpPr>
          <p:cNvPr id="5" name="Rectangle 2">
            <a:extLst>
              <a:ext uri="{FF2B5EF4-FFF2-40B4-BE49-F238E27FC236}">
                <a16:creationId xmlns="" xmlns:a16="http://schemas.microsoft.com/office/drawing/2014/main" id="{75AE4912-0A8C-489E-BE99-77531AF6366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 xmlns:a16="http://schemas.microsoft.com/office/drawing/2014/main" id="{97F9D198-F663-4C5A-8784-76B88249030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 xmlns:a16="http://schemas.microsoft.com/office/drawing/2014/main" id="{10650849-8624-4ABE-B6DB-0AD8E7A983E9}"/>
              </a:ext>
            </a:extLst>
          </p:cNvPr>
          <p:cNvSpPr>
            <a:spLocks noGrp="1" noChangeArrowheads="1"/>
          </p:cNvSpPr>
          <p:nvPr>
            <p:ph type="sldNum" sz="quarter" idx="12"/>
          </p:nvPr>
        </p:nvSpPr>
        <p:spPr>
          <a:ln/>
        </p:spPr>
        <p:txBody>
          <a:bodyPr/>
          <a:lstStyle>
            <a:lvl1pPr>
              <a:defRPr/>
            </a:lvl1pPr>
          </a:lstStyle>
          <a:p>
            <a:fld id="{CA775F03-FD72-4FD6-BF3E-4ACD9FA88B85}" type="slidenum">
              <a:rPr lang="en-US" altLang="ar-IQ"/>
              <a:pPr/>
              <a:t>‹#›</a:t>
            </a:fld>
            <a:endParaRPr lang="en-US" altLang="ar-IQ"/>
          </a:p>
        </p:txBody>
      </p:sp>
    </p:spTree>
    <p:extLst>
      <p:ext uri="{BB962C8B-B14F-4D97-AF65-F5344CB8AC3E}">
        <p14:creationId xmlns:p14="http://schemas.microsoft.com/office/powerpoint/2010/main" val="1093588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22400" y="2057400"/>
            <a:ext cx="4927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53200" y="2057400"/>
            <a:ext cx="4927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11766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10278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31649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7203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5126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75228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
            <a:extLst>
              <a:ext uri="{FF2B5EF4-FFF2-40B4-BE49-F238E27FC236}">
                <a16:creationId xmlns="" xmlns:a16="http://schemas.microsoft.com/office/drawing/2014/main" id="{D4C58009-D68E-4A93-AE2E-BE0E819A6BF5}"/>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117" y="0"/>
            <a:ext cx="12189883"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
            <a:extLst>
              <a:ext uri="{FF2B5EF4-FFF2-40B4-BE49-F238E27FC236}">
                <a16:creationId xmlns="" xmlns:a16="http://schemas.microsoft.com/office/drawing/2014/main" id="{26A9DB64-D7A8-498D-9439-050D0F333220}"/>
              </a:ext>
            </a:extLst>
          </p:cNvPr>
          <p:cNvSpPr>
            <a:spLocks noGrp="1" noChangeArrowheads="1"/>
          </p:cNvSpPr>
          <p:nvPr>
            <p:ph type="title"/>
          </p:nvPr>
        </p:nvSpPr>
        <p:spPr bwMode="auto">
          <a:xfrm>
            <a:off x="1422400" y="762000"/>
            <a:ext cx="10058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ar-IQ"/>
              <a:t>Click to edit Master title style</a:t>
            </a:r>
          </a:p>
        </p:txBody>
      </p:sp>
      <p:sp>
        <p:nvSpPr>
          <p:cNvPr id="2052" name="Rectangle 4">
            <a:extLst>
              <a:ext uri="{FF2B5EF4-FFF2-40B4-BE49-F238E27FC236}">
                <a16:creationId xmlns="" xmlns:a16="http://schemas.microsoft.com/office/drawing/2014/main" id="{93CBC497-95B6-445B-87E1-9D49381ABB09}"/>
              </a:ext>
            </a:extLst>
          </p:cNvPr>
          <p:cNvSpPr>
            <a:spLocks noGrp="1" noChangeArrowheads="1"/>
          </p:cNvSpPr>
          <p:nvPr>
            <p:ph type="body" idx="1"/>
          </p:nvPr>
        </p:nvSpPr>
        <p:spPr bwMode="auto">
          <a:xfrm>
            <a:off x="1422400" y="2057400"/>
            <a:ext cx="100584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ar-IQ"/>
              <a:t>Click to edit Master text styles</a:t>
            </a:r>
          </a:p>
          <a:p>
            <a:pPr lvl="1"/>
            <a:r>
              <a:rPr lang="en-US" altLang="ar-IQ"/>
              <a:t>Second level</a:t>
            </a:r>
          </a:p>
          <a:p>
            <a:pPr lvl="2"/>
            <a:r>
              <a:rPr lang="en-US" altLang="ar-IQ"/>
              <a:t>Third level</a:t>
            </a:r>
          </a:p>
        </p:txBody>
      </p:sp>
      <p:sp>
        <p:nvSpPr>
          <p:cNvPr id="2053" name="Line 6">
            <a:extLst>
              <a:ext uri="{FF2B5EF4-FFF2-40B4-BE49-F238E27FC236}">
                <a16:creationId xmlns="" xmlns:a16="http://schemas.microsoft.com/office/drawing/2014/main" id="{D14DEA84-A373-4EC6-B1C3-D21B3E42F5EF}"/>
              </a:ext>
            </a:extLst>
          </p:cNvPr>
          <p:cNvSpPr>
            <a:spLocks noChangeShapeType="1"/>
          </p:cNvSpPr>
          <p:nvPr/>
        </p:nvSpPr>
        <p:spPr bwMode="auto">
          <a:xfrm>
            <a:off x="1422400" y="1981200"/>
            <a:ext cx="10058400"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sz="1800"/>
          </a:p>
        </p:txBody>
      </p:sp>
      <p:sp>
        <p:nvSpPr>
          <p:cNvPr id="2054" name="Text Box 7">
            <a:extLst>
              <a:ext uri="{FF2B5EF4-FFF2-40B4-BE49-F238E27FC236}">
                <a16:creationId xmlns="" xmlns:a16="http://schemas.microsoft.com/office/drawing/2014/main" id="{A6AD1BB5-4F5D-4407-9C86-FDA0732B6511}"/>
              </a:ext>
            </a:extLst>
          </p:cNvPr>
          <p:cNvSpPr txBox="1">
            <a:spLocks noChangeArrowheads="1"/>
          </p:cNvSpPr>
          <p:nvPr/>
        </p:nvSpPr>
        <p:spPr bwMode="auto">
          <a:xfrm>
            <a:off x="0" y="6629401"/>
            <a:ext cx="4876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defRPr/>
            </a:pPr>
            <a:r>
              <a:rPr lang="en-US" sz="1000">
                <a:latin typeface="Garamond" pitchFamily="18" charset="0"/>
              </a:rPr>
              <a:t>© Business &amp; Legal Reports, Inc. 1110</a:t>
            </a:r>
          </a:p>
        </p:txBody>
      </p:sp>
    </p:spTree>
    <p:extLst>
      <p:ext uri="{BB962C8B-B14F-4D97-AF65-F5344CB8AC3E}">
        <p14:creationId xmlns:p14="http://schemas.microsoft.com/office/powerpoint/2010/main" val="27938568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ct val="90000"/>
        </a:lnSpc>
        <a:spcBef>
          <a:spcPct val="0"/>
        </a:spcBef>
        <a:spcAft>
          <a:spcPct val="0"/>
        </a:spcAft>
        <a:defRPr sz="4400" b="1">
          <a:solidFill>
            <a:schemeClr val="tx2"/>
          </a:solidFill>
          <a:latin typeface="+mj-lt"/>
          <a:ea typeface="+mj-ea"/>
          <a:cs typeface="+mj-cs"/>
        </a:defRPr>
      </a:lvl1pPr>
      <a:lvl2pPr algn="l" rtl="0" eaLnBrk="0" fontAlgn="base" hangingPunct="0">
        <a:lnSpc>
          <a:spcPct val="90000"/>
        </a:lnSpc>
        <a:spcBef>
          <a:spcPct val="0"/>
        </a:spcBef>
        <a:spcAft>
          <a:spcPct val="0"/>
        </a:spcAft>
        <a:defRPr sz="4400" b="1">
          <a:solidFill>
            <a:schemeClr val="tx2"/>
          </a:solidFill>
          <a:latin typeface="Arial" charset="0"/>
        </a:defRPr>
      </a:lvl2pPr>
      <a:lvl3pPr algn="l" rtl="0" eaLnBrk="0" fontAlgn="base" hangingPunct="0">
        <a:lnSpc>
          <a:spcPct val="90000"/>
        </a:lnSpc>
        <a:spcBef>
          <a:spcPct val="0"/>
        </a:spcBef>
        <a:spcAft>
          <a:spcPct val="0"/>
        </a:spcAft>
        <a:defRPr sz="4400" b="1">
          <a:solidFill>
            <a:schemeClr val="tx2"/>
          </a:solidFill>
          <a:latin typeface="Arial" charset="0"/>
        </a:defRPr>
      </a:lvl3pPr>
      <a:lvl4pPr algn="l" rtl="0" eaLnBrk="0" fontAlgn="base" hangingPunct="0">
        <a:lnSpc>
          <a:spcPct val="90000"/>
        </a:lnSpc>
        <a:spcBef>
          <a:spcPct val="0"/>
        </a:spcBef>
        <a:spcAft>
          <a:spcPct val="0"/>
        </a:spcAft>
        <a:defRPr sz="4400" b="1">
          <a:solidFill>
            <a:schemeClr val="tx2"/>
          </a:solidFill>
          <a:latin typeface="Arial" charset="0"/>
        </a:defRPr>
      </a:lvl4pPr>
      <a:lvl5pPr algn="l" rtl="0" eaLnBrk="0" fontAlgn="base" hangingPunct="0">
        <a:lnSpc>
          <a:spcPct val="90000"/>
        </a:lnSpc>
        <a:spcBef>
          <a:spcPct val="0"/>
        </a:spcBef>
        <a:spcAft>
          <a:spcPct val="0"/>
        </a:spcAft>
        <a:defRPr sz="4400" b="1">
          <a:solidFill>
            <a:schemeClr val="tx2"/>
          </a:solidFill>
          <a:latin typeface="Arial" charset="0"/>
        </a:defRPr>
      </a:lvl5pPr>
      <a:lvl6pPr marL="457200" algn="l" rtl="0" fontAlgn="base">
        <a:lnSpc>
          <a:spcPct val="90000"/>
        </a:lnSpc>
        <a:spcBef>
          <a:spcPct val="0"/>
        </a:spcBef>
        <a:spcAft>
          <a:spcPct val="0"/>
        </a:spcAft>
        <a:defRPr sz="4400" b="1">
          <a:solidFill>
            <a:schemeClr val="tx2"/>
          </a:solidFill>
          <a:latin typeface="Arial" charset="0"/>
        </a:defRPr>
      </a:lvl6pPr>
      <a:lvl7pPr marL="914400" algn="l" rtl="0" fontAlgn="base">
        <a:lnSpc>
          <a:spcPct val="90000"/>
        </a:lnSpc>
        <a:spcBef>
          <a:spcPct val="0"/>
        </a:spcBef>
        <a:spcAft>
          <a:spcPct val="0"/>
        </a:spcAft>
        <a:defRPr sz="4400" b="1">
          <a:solidFill>
            <a:schemeClr val="tx2"/>
          </a:solidFill>
          <a:latin typeface="Arial" charset="0"/>
        </a:defRPr>
      </a:lvl7pPr>
      <a:lvl8pPr marL="1371600" algn="l" rtl="0" fontAlgn="base">
        <a:lnSpc>
          <a:spcPct val="90000"/>
        </a:lnSpc>
        <a:spcBef>
          <a:spcPct val="0"/>
        </a:spcBef>
        <a:spcAft>
          <a:spcPct val="0"/>
        </a:spcAft>
        <a:defRPr sz="4400" b="1">
          <a:solidFill>
            <a:schemeClr val="tx2"/>
          </a:solidFill>
          <a:latin typeface="Arial" charset="0"/>
        </a:defRPr>
      </a:lvl8pPr>
      <a:lvl9pPr marL="1828800" algn="l" rtl="0" fontAlgn="base">
        <a:lnSpc>
          <a:spcPct val="90000"/>
        </a:lnSpc>
        <a:spcBef>
          <a:spcPct val="0"/>
        </a:spcBef>
        <a:spcAft>
          <a:spcPct val="0"/>
        </a:spcAft>
        <a:defRPr sz="4400" b="1">
          <a:solidFill>
            <a:schemeClr val="tx2"/>
          </a:solidFill>
          <a:latin typeface="Arial" charset="0"/>
        </a:defRPr>
      </a:lvl9pPr>
    </p:titleStyle>
    <p:bodyStyle>
      <a:lvl1pPr marL="342900" indent="-342900" algn="l" rtl="0" eaLnBrk="0" fontAlgn="base" hangingPunct="0">
        <a:lnSpc>
          <a:spcPct val="90000"/>
        </a:lnSpc>
        <a:spcBef>
          <a:spcPct val="25000"/>
        </a:spcBef>
        <a:spcAft>
          <a:spcPct val="0"/>
        </a:spcAft>
        <a:buClr>
          <a:srgbClr val="800000"/>
        </a:buClr>
        <a:defRPr sz="2800">
          <a:solidFill>
            <a:schemeClr val="tx1"/>
          </a:solidFill>
          <a:latin typeface="+mn-lt"/>
          <a:ea typeface="+mn-ea"/>
          <a:cs typeface="+mn-cs"/>
        </a:defRPr>
      </a:lvl1pPr>
      <a:lvl2pPr marL="341313" indent="-227013" algn="l" rtl="0" eaLnBrk="0" fontAlgn="base" hangingPunct="0">
        <a:lnSpc>
          <a:spcPct val="90000"/>
        </a:lnSpc>
        <a:spcBef>
          <a:spcPct val="25000"/>
        </a:spcBef>
        <a:spcAft>
          <a:spcPct val="0"/>
        </a:spcAft>
        <a:buClr>
          <a:srgbClr val="800000"/>
        </a:buClr>
        <a:buSzPct val="115000"/>
        <a:buFont typeface="Times" panose="02020603050405020304" pitchFamily="18" charset="0"/>
        <a:buChar char="•"/>
        <a:defRPr sz="2800">
          <a:solidFill>
            <a:schemeClr val="tx1"/>
          </a:solidFill>
          <a:latin typeface="+mn-lt"/>
        </a:defRPr>
      </a:lvl2pPr>
      <a:lvl3pPr marL="620713" indent="-165100" algn="l" rtl="0" eaLnBrk="0" fontAlgn="base" hangingPunct="0">
        <a:lnSpc>
          <a:spcPct val="90000"/>
        </a:lnSpc>
        <a:spcBef>
          <a:spcPct val="25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defRPr sz="2000">
          <a:solidFill>
            <a:schemeClr val="tx1"/>
          </a:solidFill>
          <a:latin typeface="+mn-lt"/>
        </a:defRPr>
      </a:lvl5pPr>
      <a:lvl6pPr marL="2514600" indent="-228600" algn="l" rtl="0" fontAlgn="base">
        <a:spcBef>
          <a:spcPct val="20000"/>
        </a:spcBef>
        <a:spcAft>
          <a:spcPct val="0"/>
        </a:spcAft>
        <a:defRPr sz="2000">
          <a:solidFill>
            <a:schemeClr val="tx1"/>
          </a:solidFill>
          <a:latin typeface="+mn-lt"/>
        </a:defRPr>
      </a:lvl6pPr>
      <a:lvl7pPr marL="2971800" indent="-228600" algn="l" rtl="0" fontAlgn="base">
        <a:spcBef>
          <a:spcPct val="20000"/>
        </a:spcBef>
        <a:spcAft>
          <a:spcPct val="0"/>
        </a:spcAft>
        <a:defRPr sz="2000">
          <a:solidFill>
            <a:schemeClr val="tx1"/>
          </a:solidFill>
          <a:latin typeface="+mn-lt"/>
        </a:defRPr>
      </a:lvl7pPr>
      <a:lvl8pPr marL="3429000" indent="-228600" algn="l" rtl="0" fontAlgn="base">
        <a:spcBef>
          <a:spcPct val="20000"/>
        </a:spcBef>
        <a:spcAft>
          <a:spcPct val="0"/>
        </a:spcAft>
        <a:defRPr sz="2000">
          <a:solidFill>
            <a:schemeClr val="tx1"/>
          </a:solidFill>
          <a:latin typeface="+mn-lt"/>
        </a:defRPr>
      </a:lvl8pPr>
      <a:lvl9pPr marL="3886200" indent="-228600" algn="l" rtl="0" fontAlgn="base">
        <a:spcBef>
          <a:spcPct val="20000"/>
        </a:spcBef>
        <a:spcAft>
          <a:spcPct val="0"/>
        </a:spcAft>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58082" name="Rectangle 2">
            <a:extLst>
              <a:ext uri="{FF2B5EF4-FFF2-40B4-BE49-F238E27FC236}">
                <a16:creationId xmlns="" xmlns:a16="http://schemas.microsoft.com/office/drawing/2014/main" id="{CAEF8B9C-E03C-400C-B33A-11CDBFB87AA2}"/>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58083" name="Rectangle 3">
            <a:extLst>
              <a:ext uri="{FF2B5EF4-FFF2-40B4-BE49-F238E27FC236}">
                <a16:creationId xmlns="" xmlns:a16="http://schemas.microsoft.com/office/drawing/2014/main" id="{A93AA096-4F70-487D-976D-8A0E1EAD255A}"/>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58084" name="Rectangle 4">
            <a:extLst>
              <a:ext uri="{FF2B5EF4-FFF2-40B4-BE49-F238E27FC236}">
                <a16:creationId xmlns="" xmlns:a16="http://schemas.microsoft.com/office/drawing/2014/main" id="{03EF840D-E74A-4972-9D7A-DDE82566A330}"/>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DC4A702-65A2-434E-B296-FCD83FB19183}" type="slidenum">
              <a:rPr lang="en-US" altLang="ar-IQ"/>
              <a:pPr/>
              <a:t>‹#›</a:t>
            </a:fld>
            <a:endParaRPr lang="en-US" altLang="ar-IQ"/>
          </a:p>
        </p:txBody>
      </p:sp>
      <p:sp>
        <p:nvSpPr>
          <p:cNvPr id="3077" name="Rectangle 5">
            <a:extLst>
              <a:ext uri="{FF2B5EF4-FFF2-40B4-BE49-F238E27FC236}">
                <a16:creationId xmlns="" xmlns:a16="http://schemas.microsoft.com/office/drawing/2014/main" id="{C3F6FDFC-B7C1-494C-9970-746653AA0058}"/>
              </a:ext>
            </a:extLst>
          </p:cNvPr>
          <p:cNvSpPr>
            <a:spLocks noChangeArrowheads="1"/>
          </p:cNvSpPr>
          <p:nvPr/>
        </p:nvSpPr>
        <p:spPr bwMode="auto">
          <a:xfrm>
            <a:off x="1422400" y="139700"/>
            <a:ext cx="10058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l"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rtl="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90000"/>
              </a:lnSpc>
            </a:pPr>
            <a:endParaRPr lang="ar-IQ" altLang="ar-IQ" sz="4400" b="1">
              <a:solidFill>
                <a:schemeClr val="tx2"/>
              </a:solidFill>
              <a:latin typeface="Arial" panose="020B0604020202020204" pitchFamily="34" charset="0"/>
            </a:endParaRPr>
          </a:p>
        </p:txBody>
      </p:sp>
      <p:sp>
        <p:nvSpPr>
          <p:cNvPr id="3078" name="Rectangle 6">
            <a:extLst>
              <a:ext uri="{FF2B5EF4-FFF2-40B4-BE49-F238E27FC236}">
                <a16:creationId xmlns="" xmlns:a16="http://schemas.microsoft.com/office/drawing/2014/main" id="{19FA2D78-D404-45C2-B0DB-2E6A8F59DBB4}"/>
              </a:ext>
            </a:extLst>
          </p:cNvPr>
          <p:cNvSpPr>
            <a:spLocks noChangeArrowheads="1"/>
          </p:cNvSpPr>
          <p:nvPr/>
        </p:nvSpPr>
        <p:spPr bwMode="auto">
          <a:xfrm>
            <a:off x="0" y="-12700"/>
            <a:ext cx="12192000" cy="485775"/>
          </a:xfrm>
          <a:prstGeom prst="rect">
            <a:avLst/>
          </a:prstGeom>
          <a:gradFill rotWithShape="1">
            <a:gsLst>
              <a:gs pos="0">
                <a:srgbClr val="AC030D">
                  <a:alpha val="90999"/>
                </a:srgbClr>
              </a:gs>
              <a:gs pos="100000">
                <a:srgbClr val="AC030D">
                  <a:alpha val="4999"/>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l"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rtl="0" eaLnBrk="0" fontAlgn="base" hangingPunct="0">
              <a:spcBef>
                <a:spcPct val="0"/>
              </a:spcBef>
              <a:spcAft>
                <a:spcPct val="0"/>
              </a:spcAft>
              <a:defRPr sz="2400">
                <a:solidFill>
                  <a:schemeClr val="tx1"/>
                </a:solidFill>
                <a:latin typeface="Times New Roman" panose="02020603050405020304" pitchFamily="18" charset="0"/>
              </a:defRPr>
            </a:lvl9pPr>
          </a:lstStyle>
          <a:p>
            <a:endParaRPr lang="ar-IQ" altLang="ar-IQ" sz="2400"/>
          </a:p>
        </p:txBody>
      </p:sp>
      <p:sp>
        <p:nvSpPr>
          <p:cNvPr id="3079" name="Text Box 7">
            <a:extLst>
              <a:ext uri="{FF2B5EF4-FFF2-40B4-BE49-F238E27FC236}">
                <a16:creationId xmlns="" xmlns:a16="http://schemas.microsoft.com/office/drawing/2014/main" id="{0D0174F0-B6A6-449B-8C60-21CFB0E121DE}"/>
              </a:ext>
            </a:extLst>
          </p:cNvPr>
          <p:cNvSpPr txBox="1">
            <a:spLocks noChangeArrowheads="1"/>
          </p:cNvSpPr>
          <p:nvPr/>
        </p:nvSpPr>
        <p:spPr bwMode="auto">
          <a:xfrm>
            <a:off x="0" y="6613526"/>
            <a:ext cx="4876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defRPr/>
            </a:pPr>
            <a:r>
              <a:rPr lang="en-US" sz="1000">
                <a:latin typeface="Garamond" pitchFamily="18" charset="0"/>
              </a:rPr>
              <a:t>© Business &amp; Legal Reports, Inc. 1110</a:t>
            </a:r>
          </a:p>
        </p:txBody>
      </p:sp>
      <p:sp>
        <p:nvSpPr>
          <p:cNvPr id="3080" name="Rectangle 8">
            <a:extLst>
              <a:ext uri="{FF2B5EF4-FFF2-40B4-BE49-F238E27FC236}">
                <a16:creationId xmlns="" xmlns:a16="http://schemas.microsoft.com/office/drawing/2014/main" id="{DC4A3423-4A28-40B2-86DD-EF239814A9DF}"/>
              </a:ext>
            </a:extLst>
          </p:cNvPr>
          <p:cNvSpPr>
            <a:spLocks noGrp="1" noChangeArrowheads="1"/>
          </p:cNvSpPr>
          <p:nvPr>
            <p:ph type="title"/>
          </p:nvPr>
        </p:nvSpPr>
        <p:spPr bwMode="auto">
          <a:xfrm>
            <a:off x="609600" y="4778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ar-IQ"/>
              <a:t>Click to edit Master title style</a:t>
            </a:r>
          </a:p>
        </p:txBody>
      </p:sp>
      <p:sp>
        <p:nvSpPr>
          <p:cNvPr id="3081" name="Rectangle 9">
            <a:extLst>
              <a:ext uri="{FF2B5EF4-FFF2-40B4-BE49-F238E27FC236}">
                <a16:creationId xmlns="" xmlns:a16="http://schemas.microsoft.com/office/drawing/2014/main" id="{68E253DA-941B-4EB5-94F0-30E18D5555D8}"/>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ar-IQ"/>
              <a:t>Click to edit Master text styles</a:t>
            </a:r>
          </a:p>
          <a:p>
            <a:pPr lvl="1"/>
            <a:r>
              <a:rPr lang="en-US" altLang="ar-IQ"/>
              <a:t>Second level</a:t>
            </a:r>
          </a:p>
          <a:p>
            <a:pPr lvl="2"/>
            <a:r>
              <a:rPr lang="en-US" altLang="ar-IQ"/>
              <a:t>Third level</a:t>
            </a:r>
          </a:p>
          <a:p>
            <a:pPr lvl="3"/>
            <a:r>
              <a:rPr lang="en-US" altLang="ar-IQ"/>
              <a:t>Fourth level</a:t>
            </a:r>
          </a:p>
          <a:p>
            <a:pPr lvl="4"/>
            <a:r>
              <a:rPr lang="en-US" altLang="ar-IQ"/>
              <a:t>Fifth level</a:t>
            </a:r>
          </a:p>
        </p:txBody>
      </p:sp>
    </p:spTree>
    <p:extLst>
      <p:ext uri="{BB962C8B-B14F-4D97-AF65-F5344CB8AC3E}">
        <p14:creationId xmlns:p14="http://schemas.microsoft.com/office/powerpoint/2010/main" val="140482191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Lst>
  <p:txStyles>
    <p:titleStyle>
      <a:lvl1pPr algn="ctr" rtl="0" eaLnBrk="0" fontAlgn="base" hangingPunct="0">
        <a:lnSpc>
          <a:spcPct val="90000"/>
        </a:lnSpc>
        <a:spcBef>
          <a:spcPct val="0"/>
        </a:spcBef>
        <a:spcAft>
          <a:spcPct val="0"/>
        </a:spcAft>
        <a:defRPr sz="4400" b="1">
          <a:solidFill>
            <a:schemeClr val="tx2"/>
          </a:solidFill>
          <a:latin typeface="+mj-lt"/>
          <a:ea typeface="+mj-ea"/>
          <a:cs typeface="+mj-cs"/>
        </a:defRPr>
      </a:lvl1pPr>
      <a:lvl2pPr algn="ctr" rtl="0" eaLnBrk="0" fontAlgn="base" hangingPunct="0">
        <a:lnSpc>
          <a:spcPct val="90000"/>
        </a:lnSpc>
        <a:spcBef>
          <a:spcPct val="0"/>
        </a:spcBef>
        <a:spcAft>
          <a:spcPct val="0"/>
        </a:spcAft>
        <a:defRPr sz="4400" b="1">
          <a:solidFill>
            <a:schemeClr val="tx2"/>
          </a:solidFill>
          <a:latin typeface="Arial" charset="0"/>
        </a:defRPr>
      </a:lvl2pPr>
      <a:lvl3pPr algn="ctr" rtl="0" eaLnBrk="0" fontAlgn="base" hangingPunct="0">
        <a:lnSpc>
          <a:spcPct val="90000"/>
        </a:lnSpc>
        <a:spcBef>
          <a:spcPct val="0"/>
        </a:spcBef>
        <a:spcAft>
          <a:spcPct val="0"/>
        </a:spcAft>
        <a:defRPr sz="4400" b="1">
          <a:solidFill>
            <a:schemeClr val="tx2"/>
          </a:solidFill>
          <a:latin typeface="Arial" charset="0"/>
        </a:defRPr>
      </a:lvl3pPr>
      <a:lvl4pPr algn="ctr" rtl="0" eaLnBrk="0" fontAlgn="base" hangingPunct="0">
        <a:lnSpc>
          <a:spcPct val="90000"/>
        </a:lnSpc>
        <a:spcBef>
          <a:spcPct val="0"/>
        </a:spcBef>
        <a:spcAft>
          <a:spcPct val="0"/>
        </a:spcAft>
        <a:defRPr sz="4400" b="1">
          <a:solidFill>
            <a:schemeClr val="tx2"/>
          </a:solidFill>
          <a:latin typeface="Arial" charset="0"/>
        </a:defRPr>
      </a:lvl4pPr>
      <a:lvl5pPr algn="ctr" rtl="0" eaLnBrk="0" fontAlgn="base" hangingPunct="0">
        <a:lnSpc>
          <a:spcPct val="90000"/>
        </a:lnSpc>
        <a:spcBef>
          <a:spcPct val="0"/>
        </a:spcBef>
        <a:spcAft>
          <a:spcPct val="0"/>
        </a:spcAft>
        <a:defRPr sz="4400" b="1">
          <a:solidFill>
            <a:schemeClr val="tx2"/>
          </a:solidFill>
          <a:latin typeface="Arial" charset="0"/>
        </a:defRPr>
      </a:lvl5pPr>
      <a:lvl6pPr marL="457200" algn="ctr" rtl="0" fontAlgn="base">
        <a:lnSpc>
          <a:spcPct val="90000"/>
        </a:lnSpc>
        <a:spcBef>
          <a:spcPct val="0"/>
        </a:spcBef>
        <a:spcAft>
          <a:spcPct val="0"/>
        </a:spcAft>
        <a:defRPr sz="4400" b="1">
          <a:solidFill>
            <a:schemeClr val="tx2"/>
          </a:solidFill>
          <a:latin typeface="Arial" charset="0"/>
        </a:defRPr>
      </a:lvl6pPr>
      <a:lvl7pPr marL="914400" algn="ctr" rtl="0" fontAlgn="base">
        <a:lnSpc>
          <a:spcPct val="90000"/>
        </a:lnSpc>
        <a:spcBef>
          <a:spcPct val="0"/>
        </a:spcBef>
        <a:spcAft>
          <a:spcPct val="0"/>
        </a:spcAft>
        <a:defRPr sz="4400" b="1">
          <a:solidFill>
            <a:schemeClr val="tx2"/>
          </a:solidFill>
          <a:latin typeface="Arial" charset="0"/>
        </a:defRPr>
      </a:lvl7pPr>
      <a:lvl8pPr marL="1371600" algn="ctr" rtl="0" fontAlgn="base">
        <a:lnSpc>
          <a:spcPct val="90000"/>
        </a:lnSpc>
        <a:spcBef>
          <a:spcPct val="0"/>
        </a:spcBef>
        <a:spcAft>
          <a:spcPct val="0"/>
        </a:spcAft>
        <a:defRPr sz="4400" b="1">
          <a:solidFill>
            <a:schemeClr val="tx2"/>
          </a:solidFill>
          <a:latin typeface="Arial" charset="0"/>
        </a:defRPr>
      </a:lvl8pPr>
      <a:lvl9pPr marL="1828800" algn="ctr" rtl="0" fontAlgn="base">
        <a:lnSpc>
          <a:spcPct val="90000"/>
        </a:lnSpc>
        <a:spcBef>
          <a:spcPct val="0"/>
        </a:spcBef>
        <a:spcAft>
          <a:spcPct val="0"/>
        </a:spcAft>
        <a:defRPr sz="4400" b="1">
          <a:solidFill>
            <a:schemeClr val="tx2"/>
          </a:solidFill>
          <a:latin typeface="Arial" charset="0"/>
        </a:defRPr>
      </a:lvl9pPr>
    </p:titleStyle>
    <p:bodyStyle>
      <a:lvl1pPr marL="342900" indent="-342900" algn="l" rtl="0" eaLnBrk="0" fontAlgn="base" hangingPunct="0">
        <a:lnSpc>
          <a:spcPct val="90000"/>
        </a:lnSpc>
        <a:spcBef>
          <a:spcPct val="25000"/>
        </a:spcBef>
        <a:spcAft>
          <a:spcPct val="0"/>
        </a:spcAft>
        <a:buClr>
          <a:srgbClr val="800000"/>
        </a:buClr>
        <a:buSzPct val="115000"/>
        <a:defRPr sz="2800">
          <a:solidFill>
            <a:schemeClr val="tx1"/>
          </a:solidFill>
          <a:latin typeface="+mn-lt"/>
          <a:ea typeface="+mn-ea"/>
          <a:cs typeface="+mn-cs"/>
        </a:defRPr>
      </a:lvl1pPr>
      <a:lvl2pPr marL="339725" indent="-225425" algn="l" rtl="0" eaLnBrk="0" fontAlgn="base" hangingPunct="0">
        <a:lnSpc>
          <a:spcPct val="90000"/>
        </a:lnSpc>
        <a:spcBef>
          <a:spcPct val="25000"/>
        </a:spcBef>
        <a:spcAft>
          <a:spcPct val="0"/>
        </a:spcAft>
        <a:buClr>
          <a:srgbClr val="800000"/>
        </a:buClr>
        <a:buSzPct val="115000"/>
        <a:buChar char="•"/>
        <a:defRPr sz="2800">
          <a:solidFill>
            <a:schemeClr val="tx1"/>
          </a:solidFill>
          <a:latin typeface="+mn-lt"/>
        </a:defRPr>
      </a:lvl2pPr>
      <a:lvl3pPr marL="693738" indent="-180975" algn="l" rtl="0" eaLnBrk="0" fontAlgn="base" hangingPunct="0">
        <a:lnSpc>
          <a:spcPct val="90000"/>
        </a:lnSpc>
        <a:spcBef>
          <a:spcPct val="25000"/>
        </a:spcBef>
        <a:spcAft>
          <a:spcPct val="0"/>
        </a:spcAft>
        <a:buChar char="•"/>
        <a:defRPr sz="2400">
          <a:solidFill>
            <a:schemeClr val="tx1"/>
          </a:solidFill>
          <a:latin typeface="+mn-lt"/>
        </a:defRPr>
      </a:lvl3pPr>
      <a:lvl4pPr marL="1600200" indent="-228600" algn="l" rtl="0" eaLnBrk="0" fontAlgn="base" hangingPunct="0">
        <a:lnSpc>
          <a:spcPct val="90000"/>
        </a:lnSpc>
        <a:spcBef>
          <a:spcPct val="25000"/>
        </a:spcBef>
        <a:spcAft>
          <a:spcPct val="0"/>
        </a:spcAft>
        <a:buChar char="–"/>
        <a:defRPr sz="2000">
          <a:solidFill>
            <a:schemeClr val="tx1"/>
          </a:solidFill>
          <a:latin typeface="+mn-lt"/>
        </a:defRPr>
      </a:lvl4pPr>
      <a:lvl5pPr marL="2057400" indent="-228600" algn="l" rtl="0" eaLnBrk="0" fontAlgn="base" hangingPunct="0">
        <a:lnSpc>
          <a:spcPct val="90000"/>
        </a:lnSpc>
        <a:spcBef>
          <a:spcPct val="25000"/>
        </a:spcBef>
        <a:spcAft>
          <a:spcPct val="0"/>
        </a:spcAft>
        <a:buChar char="»"/>
        <a:defRPr sz="2000">
          <a:solidFill>
            <a:schemeClr val="tx1"/>
          </a:solidFill>
          <a:latin typeface="+mn-lt"/>
        </a:defRPr>
      </a:lvl5pPr>
      <a:lvl6pPr marL="2514600" indent="-228600" algn="l" rtl="0" fontAlgn="base">
        <a:lnSpc>
          <a:spcPct val="90000"/>
        </a:lnSpc>
        <a:spcBef>
          <a:spcPct val="25000"/>
        </a:spcBef>
        <a:spcAft>
          <a:spcPct val="0"/>
        </a:spcAft>
        <a:buChar char="»"/>
        <a:defRPr sz="2000">
          <a:solidFill>
            <a:schemeClr val="tx1"/>
          </a:solidFill>
          <a:latin typeface="+mn-lt"/>
        </a:defRPr>
      </a:lvl6pPr>
      <a:lvl7pPr marL="2971800" indent="-228600" algn="l" rtl="0" fontAlgn="base">
        <a:lnSpc>
          <a:spcPct val="90000"/>
        </a:lnSpc>
        <a:spcBef>
          <a:spcPct val="25000"/>
        </a:spcBef>
        <a:spcAft>
          <a:spcPct val="0"/>
        </a:spcAft>
        <a:buChar char="»"/>
        <a:defRPr sz="2000">
          <a:solidFill>
            <a:schemeClr val="tx1"/>
          </a:solidFill>
          <a:latin typeface="+mn-lt"/>
        </a:defRPr>
      </a:lvl7pPr>
      <a:lvl8pPr marL="3429000" indent="-228600" algn="l" rtl="0" fontAlgn="base">
        <a:lnSpc>
          <a:spcPct val="90000"/>
        </a:lnSpc>
        <a:spcBef>
          <a:spcPct val="25000"/>
        </a:spcBef>
        <a:spcAft>
          <a:spcPct val="0"/>
        </a:spcAft>
        <a:buChar char="»"/>
        <a:defRPr sz="2000">
          <a:solidFill>
            <a:schemeClr val="tx1"/>
          </a:solidFill>
          <a:latin typeface="+mn-lt"/>
        </a:defRPr>
      </a:lvl8pPr>
      <a:lvl9pPr marL="3886200" indent="-228600" algn="l" rtl="0" fontAlgn="base">
        <a:lnSpc>
          <a:spcPct val="90000"/>
        </a:lnSpc>
        <a:spcBef>
          <a:spcPct val="25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36930" name="Rectangle 2">
            <a:extLst>
              <a:ext uri="{FF2B5EF4-FFF2-40B4-BE49-F238E27FC236}">
                <a16:creationId xmlns="" xmlns:a16="http://schemas.microsoft.com/office/drawing/2014/main" id="{FE8B99DB-E69C-4D95-8705-68E5702AE648}"/>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cs typeface="Arial" charset="0"/>
              </a:defRPr>
            </a:lvl1pPr>
          </a:lstStyle>
          <a:p>
            <a:pPr>
              <a:defRPr/>
            </a:pPr>
            <a:endParaRPr lang="en-US"/>
          </a:p>
        </p:txBody>
      </p:sp>
      <p:sp>
        <p:nvSpPr>
          <p:cNvPr id="636931" name="Rectangle 3">
            <a:extLst>
              <a:ext uri="{FF2B5EF4-FFF2-40B4-BE49-F238E27FC236}">
                <a16:creationId xmlns="" xmlns:a16="http://schemas.microsoft.com/office/drawing/2014/main" id="{B3EAF12C-D47F-4CB1-885E-CD6193361BB7}"/>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cs typeface="Arial" charset="0"/>
              </a:defRPr>
            </a:lvl1pPr>
          </a:lstStyle>
          <a:p>
            <a:pPr>
              <a:defRPr/>
            </a:pPr>
            <a:endParaRPr lang="en-US"/>
          </a:p>
        </p:txBody>
      </p:sp>
      <p:sp>
        <p:nvSpPr>
          <p:cNvPr id="636932" name="Rectangle 4">
            <a:extLst>
              <a:ext uri="{FF2B5EF4-FFF2-40B4-BE49-F238E27FC236}">
                <a16:creationId xmlns="" xmlns:a16="http://schemas.microsoft.com/office/drawing/2014/main" id="{27936C12-91F8-4E4B-9970-8B93D1E99832}"/>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cs typeface="Arial" panose="020B0604020202020204" pitchFamily="34" charset="0"/>
              </a:defRPr>
            </a:lvl1pPr>
          </a:lstStyle>
          <a:p>
            <a:fld id="{9AF16FBE-E386-4662-BCEB-D3E55AB9B55A}" type="slidenum">
              <a:rPr lang="en-US" altLang="ar-IQ"/>
              <a:pPr/>
              <a:t>‹#›</a:t>
            </a:fld>
            <a:endParaRPr lang="en-US" altLang="ar-IQ"/>
          </a:p>
        </p:txBody>
      </p:sp>
      <p:sp>
        <p:nvSpPr>
          <p:cNvPr id="4101" name="Rectangle 5">
            <a:extLst>
              <a:ext uri="{FF2B5EF4-FFF2-40B4-BE49-F238E27FC236}">
                <a16:creationId xmlns="" xmlns:a16="http://schemas.microsoft.com/office/drawing/2014/main" id="{8CEF2660-AA64-4BA5-B4D6-FC91EDA462BC}"/>
              </a:ext>
            </a:extLst>
          </p:cNvPr>
          <p:cNvSpPr>
            <a:spLocks noChangeArrowheads="1"/>
          </p:cNvSpPr>
          <p:nvPr/>
        </p:nvSpPr>
        <p:spPr bwMode="auto">
          <a:xfrm>
            <a:off x="1422400" y="139700"/>
            <a:ext cx="10058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l"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rtl="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ar-IQ" altLang="ar-IQ" sz="4400" b="1">
              <a:solidFill>
                <a:schemeClr val="tx2"/>
              </a:solidFill>
              <a:latin typeface="Arial" panose="020B0604020202020204" pitchFamily="34" charset="0"/>
            </a:endParaRPr>
          </a:p>
        </p:txBody>
      </p:sp>
      <p:sp>
        <p:nvSpPr>
          <p:cNvPr id="4102" name="Rectangle 6">
            <a:extLst>
              <a:ext uri="{FF2B5EF4-FFF2-40B4-BE49-F238E27FC236}">
                <a16:creationId xmlns="" xmlns:a16="http://schemas.microsoft.com/office/drawing/2014/main" id="{7744A3F1-4FEF-4F5B-B2D1-2D0CC5614DA5}"/>
              </a:ext>
            </a:extLst>
          </p:cNvPr>
          <p:cNvSpPr>
            <a:spLocks noChangeArrowheads="1"/>
          </p:cNvSpPr>
          <p:nvPr/>
        </p:nvSpPr>
        <p:spPr bwMode="auto">
          <a:xfrm>
            <a:off x="0" y="-12700"/>
            <a:ext cx="12192000" cy="485775"/>
          </a:xfrm>
          <a:prstGeom prst="rect">
            <a:avLst/>
          </a:prstGeom>
          <a:gradFill rotWithShape="1">
            <a:gsLst>
              <a:gs pos="0">
                <a:srgbClr val="AC030D">
                  <a:alpha val="90999"/>
                </a:srgbClr>
              </a:gs>
              <a:gs pos="100000">
                <a:srgbClr val="AC030D">
                  <a:alpha val="4999"/>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l"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rtl="0" eaLnBrk="0" fontAlgn="base" hangingPunct="0">
              <a:spcBef>
                <a:spcPct val="0"/>
              </a:spcBef>
              <a:spcAft>
                <a:spcPct val="0"/>
              </a:spcAft>
              <a:defRPr sz="2400">
                <a:solidFill>
                  <a:schemeClr val="tx1"/>
                </a:solidFill>
                <a:latin typeface="Times New Roman" panose="02020603050405020304" pitchFamily="18" charset="0"/>
              </a:defRPr>
            </a:lvl9pPr>
          </a:lstStyle>
          <a:p>
            <a:endParaRPr lang="ar-IQ" altLang="ar-IQ" sz="2400"/>
          </a:p>
        </p:txBody>
      </p:sp>
      <p:sp>
        <p:nvSpPr>
          <p:cNvPr id="4103" name="Text Box 7">
            <a:extLst>
              <a:ext uri="{FF2B5EF4-FFF2-40B4-BE49-F238E27FC236}">
                <a16:creationId xmlns="" xmlns:a16="http://schemas.microsoft.com/office/drawing/2014/main" id="{2A184752-321C-4B6B-A87E-AB9A8404DAA5}"/>
              </a:ext>
            </a:extLst>
          </p:cNvPr>
          <p:cNvSpPr txBox="1">
            <a:spLocks noChangeArrowheads="1"/>
          </p:cNvSpPr>
          <p:nvPr/>
        </p:nvSpPr>
        <p:spPr bwMode="auto">
          <a:xfrm>
            <a:off x="0" y="6613526"/>
            <a:ext cx="4876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defRPr/>
            </a:pPr>
            <a:r>
              <a:rPr lang="en-US" sz="1000">
                <a:latin typeface="Garamond" pitchFamily="18" charset="0"/>
                <a:cs typeface="Arial" charset="0"/>
              </a:rPr>
              <a:t>© Business &amp; Legal Reports, Inc. 1110</a:t>
            </a:r>
          </a:p>
        </p:txBody>
      </p:sp>
      <p:sp>
        <p:nvSpPr>
          <p:cNvPr id="4104" name="Rectangle 8">
            <a:extLst>
              <a:ext uri="{FF2B5EF4-FFF2-40B4-BE49-F238E27FC236}">
                <a16:creationId xmlns="" xmlns:a16="http://schemas.microsoft.com/office/drawing/2014/main" id="{C990D851-ECE3-4405-8E61-B92052FABC16}"/>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ar-IQ"/>
              <a:t>Click to edit Master title style</a:t>
            </a:r>
          </a:p>
        </p:txBody>
      </p:sp>
      <p:sp>
        <p:nvSpPr>
          <p:cNvPr id="4105" name="Rectangle 9">
            <a:extLst>
              <a:ext uri="{FF2B5EF4-FFF2-40B4-BE49-F238E27FC236}">
                <a16:creationId xmlns="" xmlns:a16="http://schemas.microsoft.com/office/drawing/2014/main" id="{A1ADA053-3B7B-4211-A41F-0F1C6C380102}"/>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ar-IQ"/>
              <a:t>Click to edit Master text styles</a:t>
            </a:r>
          </a:p>
          <a:p>
            <a:pPr lvl="1"/>
            <a:r>
              <a:rPr lang="en-US" altLang="ar-IQ"/>
              <a:t>Second level</a:t>
            </a:r>
          </a:p>
          <a:p>
            <a:pPr lvl="2"/>
            <a:r>
              <a:rPr lang="en-US" altLang="ar-IQ"/>
              <a:t>Third level</a:t>
            </a:r>
          </a:p>
          <a:p>
            <a:pPr lvl="3"/>
            <a:r>
              <a:rPr lang="en-US" altLang="ar-IQ"/>
              <a:t>Fourth level</a:t>
            </a:r>
          </a:p>
          <a:p>
            <a:pPr lvl="4"/>
            <a:r>
              <a:rPr lang="en-US" altLang="ar-IQ"/>
              <a:t>Fifth level</a:t>
            </a:r>
          </a:p>
        </p:txBody>
      </p:sp>
    </p:spTree>
    <p:extLst>
      <p:ext uri="{BB962C8B-B14F-4D97-AF65-F5344CB8AC3E}">
        <p14:creationId xmlns:p14="http://schemas.microsoft.com/office/powerpoint/2010/main" val="3538860654"/>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xStyles>
    <p:titleStyle>
      <a:lvl1pPr algn="ctr" rtl="0" eaLnBrk="0" fontAlgn="base" hangingPunct="0">
        <a:spcBef>
          <a:spcPct val="0"/>
        </a:spcBef>
        <a:spcAft>
          <a:spcPct val="0"/>
        </a:spcAft>
        <a:defRPr sz="4400" b="1">
          <a:solidFill>
            <a:schemeClr val="tx2"/>
          </a:solidFill>
          <a:latin typeface="+mj-lt"/>
          <a:ea typeface="+mj-ea"/>
          <a:cs typeface="+mj-cs"/>
        </a:defRPr>
      </a:lvl1pPr>
      <a:lvl2pPr algn="ctr" rtl="0" eaLnBrk="0" fontAlgn="base" hangingPunct="0">
        <a:spcBef>
          <a:spcPct val="0"/>
        </a:spcBef>
        <a:spcAft>
          <a:spcPct val="0"/>
        </a:spcAft>
        <a:defRPr sz="4400" b="1">
          <a:solidFill>
            <a:schemeClr val="tx2"/>
          </a:solidFill>
          <a:latin typeface="Arial" charset="0"/>
        </a:defRPr>
      </a:lvl2pPr>
      <a:lvl3pPr algn="ctr" rtl="0" eaLnBrk="0" fontAlgn="base" hangingPunct="0">
        <a:spcBef>
          <a:spcPct val="0"/>
        </a:spcBef>
        <a:spcAft>
          <a:spcPct val="0"/>
        </a:spcAft>
        <a:defRPr sz="4400" b="1">
          <a:solidFill>
            <a:schemeClr val="tx2"/>
          </a:solidFill>
          <a:latin typeface="Arial" charset="0"/>
        </a:defRPr>
      </a:lvl3pPr>
      <a:lvl4pPr algn="ctr" rtl="0" eaLnBrk="0" fontAlgn="base" hangingPunct="0">
        <a:spcBef>
          <a:spcPct val="0"/>
        </a:spcBef>
        <a:spcAft>
          <a:spcPct val="0"/>
        </a:spcAft>
        <a:defRPr sz="4400" b="1">
          <a:solidFill>
            <a:schemeClr val="tx2"/>
          </a:solidFill>
          <a:latin typeface="Arial" charset="0"/>
        </a:defRPr>
      </a:lvl4pPr>
      <a:lvl5pPr algn="ctr" rtl="0" eaLnBrk="0" fontAlgn="base" hangingPunct="0">
        <a:spcBef>
          <a:spcPct val="0"/>
        </a:spcBef>
        <a:spcAft>
          <a:spcPct val="0"/>
        </a:spcAft>
        <a:defRPr sz="4400" b="1">
          <a:solidFill>
            <a:schemeClr val="tx2"/>
          </a:solidFill>
          <a:latin typeface="Arial" charset="0"/>
        </a:defRPr>
      </a:lvl5pPr>
      <a:lvl6pPr marL="457200" algn="ctr" rtl="0" fontAlgn="base">
        <a:spcBef>
          <a:spcPct val="0"/>
        </a:spcBef>
        <a:spcAft>
          <a:spcPct val="0"/>
        </a:spcAft>
        <a:defRPr sz="4400" b="1">
          <a:solidFill>
            <a:schemeClr val="tx2"/>
          </a:solidFill>
          <a:latin typeface="Arial" charset="0"/>
        </a:defRPr>
      </a:lvl6pPr>
      <a:lvl7pPr marL="914400" algn="ctr" rtl="0" fontAlgn="base">
        <a:spcBef>
          <a:spcPct val="0"/>
        </a:spcBef>
        <a:spcAft>
          <a:spcPct val="0"/>
        </a:spcAft>
        <a:defRPr sz="4400" b="1">
          <a:solidFill>
            <a:schemeClr val="tx2"/>
          </a:solidFill>
          <a:latin typeface="Arial" charset="0"/>
        </a:defRPr>
      </a:lvl7pPr>
      <a:lvl8pPr marL="1371600" algn="ctr" rtl="0" fontAlgn="base">
        <a:spcBef>
          <a:spcPct val="0"/>
        </a:spcBef>
        <a:spcAft>
          <a:spcPct val="0"/>
        </a:spcAft>
        <a:defRPr sz="4400" b="1">
          <a:solidFill>
            <a:schemeClr val="tx2"/>
          </a:solidFill>
          <a:latin typeface="Arial" charset="0"/>
        </a:defRPr>
      </a:lvl8pPr>
      <a:lvl9pPr marL="1828800" algn="ctr" rtl="0" fontAlgn="base">
        <a:spcBef>
          <a:spcPct val="0"/>
        </a:spcBef>
        <a:spcAft>
          <a:spcPct val="0"/>
        </a:spcAft>
        <a:defRPr sz="4400" b="1">
          <a:solidFill>
            <a:schemeClr val="tx2"/>
          </a:solidFill>
          <a:latin typeface="Arial" charset="0"/>
        </a:defRPr>
      </a:lvl9pPr>
    </p:titleStyle>
    <p:bodyStyle>
      <a:lvl1pPr marL="342900" indent="-342900" algn="l" rtl="0" eaLnBrk="0" fontAlgn="base" hangingPunct="0">
        <a:lnSpc>
          <a:spcPct val="90000"/>
        </a:lnSpc>
        <a:spcBef>
          <a:spcPct val="25000"/>
        </a:spcBef>
        <a:spcAft>
          <a:spcPct val="0"/>
        </a:spcAft>
        <a:buClr>
          <a:srgbClr val="800000"/>
        </a:buClr>
        <a:buSzPct val="115000"/>
        <a:defRPr sz="2800">
          <a:solidFill>
            <a:schemeClr val="tx1"/>
          </a:solidFill>
          <a:latin typeface="+mn-lt"/>
          <a:ea typeface="+mn-ea"/>
          <a:cs typeface="+mn-cs"/>
        </a:defRPr>
      </a:lvl1pPr>
      <a:lvl2pPr marL="339725" indent="-225425" algn="l" rtl="0" eaLnBrk="0" fontAlgn="base" hangingPunct="0">
        <a:lnSpc>
          <a:spcPct val="90000"/>
        </a:lnSpc>
        <a:spcBef>
          <a:spcPct val="25000"/>
        </a:spcBef>
        <a:spcAft>
          <a:spcPct val="0"/>
        </a:spcAft>
        <a:buClr>
          <a:srgbClr val="800000"/>
        </a:buClr>
        <a:buSzPct val="115000"/>
        <a:buChar char="•"/>
        <a:defRPr sz="2800">
          <a:solidFill>
            <a:schemeClr val="tx1"/>
          </a:solidFill>
          <a:latin typeface="+mn-lt"/>
        </a:defRPr>
      </a:lvl2pPr>
      <a:lvl3pPr marL="693738" indent="-180975"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pic>
        <p:nvPicPr>
          <p:cNvPr id="5" name="Picture 8" descr="كلية المستقبل الجامعة">
            <a:extLst>
              <a:ext uri="{FF2B5EF4-FFF2-40B4-BE49-F238E27FC236}">
                <a16:creationId xmlns="" xmlns:a16="http://schemas.microsoft.com/office/drawing/2014/main" id="{BD2208C0-635A-45B1-9930-4F68ACBB9375}"/>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3601" r="23529"/>
          <a:stretch/>
        </p:blipFill>
        <p:spPr bwMode="auto">
          <a:xfrm>
            <a:off x="9601202" y="385354"/>
            <a:ext cx="1998617" cy="1809206"/>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a:extLst>
              <a:ext uri="{FF2B5EF4-FFF2-40B4-BE49-F238E27FC236}">
                <a16:creationId xmlns="" xmlns:a16="http://schemas.microsoft.com/office/drawing/2014/main" id="{5BAF5294-D691-48CF-B633-36712CF982AC}"/>
              </a:ext>
            </a:extLst>
          </p:cNvPr>
          <p:cNvSpPr>
            <a:spLocks noGrp="1"/>
          </p:cNvSpPr>
          <p:nvPr>
            <p:ph type="ctrTitle"/>
          </p:nvPr>
        </p:nvSpPr>
        <p:spPr>
          <a:xfrm>
            <a:off x="1861753" y="721723"/>
            <a:ext cx="6348547" cy="1136468"/>
          </a:xfrm>
        </p:spPr>
        <p:txBody>
          <a:bodyPr/>
          <a:lstStyle/>
          <a:p>
            <a:pPr marL="0" marR="0" lvl="0" indent="0" defTabSz="914400" rtl="0" eaLnBrk="1" fontAlgn="auto" latinLnBrk="0" hangingPunct="1">
              <a:lnSpc>
                <a:spcPct val="100000"/>
              </a:lnSpc>
              <a:spcBef>
                <a:spcPts val="0"/>
              </a:spcBef>
              <a:spcAft>
                <a:spcPts val="0"/>
              </a:spcAft>
              <a:tabLst/>
              <a:defRPr/>
            </a:pPr>
            <a: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t/>
            </a:r>
            <a:b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br>
            <a: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t/>
            </a:r>
            <a:b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br>
            <a: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t/>
            </a:r>
            <a:b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br>
            <a: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t>Al-</a:t>
            </a:r>
            <a:r>
              <a:rPr lang="en-US" sz="3200" kern="1200" dirty="0" err="1">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t>Mustaqbal</a:t>
            </a:r>
            <a: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t> University College</a:t>
            </a:r>
            <a:r>
              <a:rPr kumimoji="0" lang="en-US" sz="3200" b="1"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a:r>
            <a:br>
              <a:rPr kumimoji="0" lang="en-US" sz="3200" b="1"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br>
            <a:r>
              <a:rPr kumimoji="0" lang="en-US" sz="3200" b="1"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Department of Nursing </a:t>
            </a:r>
            <a:endParaRPr lang="ar-IQ" sz="4800" dirty="0">
              <a:solidFill>
                <a:srgbClr val="00B050"/>
              </a:solidFill>
              <a:effectLst>
                <a:outerShdw blurRad="38100" dist="38100" dir="2700000" algn="tl">
                  <a:srgbClr val="000000">
                    <a:alpha val="43137"/>
                  </a:srgbClr>
                </a:outerShdw>
              </a:effectLst>
            </a:endParaRPr>
          </a:p>
        </p:txBody>
      </p:sp>
      <p:sp>
        <p:nvSpPr>
          <p:cNvPr id="7" name="Rectangle 2">
            <a:extLst>
              <a:ext uri="{FF2B5EF4-FFF2-40B4-BE49-F238E27FC236}">
                <a16:creationId xmlns="" xmlns:a16="http://schemas.microsoft.com/office/drawing/2014/main" id="{3A13E0B6-2BD6-44BA-829F-80650478BEFA}"/>
              </a:ext>
            </a:extLst>
          </p:cNvPr>
          <p:cNvSpPr txBox="1">
            <a:spLocks noChangeArrowheads="1"/>
          </p:cNvSpPr>
          <p:nvPr/>
        </p:nvSpPr>
        <p:spPr>
          <a:xfrm>
            <a:off x="1587433" y="2614904"/>
            <a:ext cx="8601596" cy="3328697"/>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rtl="0">
              <a:spcBef>
                <a:spcPts val="0"/>
              </a:spcBef>
              <a:defRPr/>
            </a:pPr>
            <a:r>
              <a:rPr kumimoji="0" lang="en-US" sz="5400" b="1" i="0" u="none" strike="noStrike" kern="1200" cap="none" spc="0" normalizeH="0" baseline="0" noProof="0" dirty="0">
                <a:ln>
                  <a:noFill/>
                </a:ln>
                <a:solidFill>
                  <a:srgbClr val="00B0F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Medical Terminology</a:t>
            </a:r>
          </a:p>
          <a:p>
            <a:pPr rtl="0">
              <a:spcBef>
                <a:spcPts val="0"/>
              </a:spcBef>
              <a:defRPr/>
            </a:pP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Lecture \8</a:t>
            </a:r>
          </a:p>
          <a:p>
            <a:pPr rtl="0">
              <a:defRPr/>
            </a:pPr>
            <a:endParaRPr lang="it-IT" b="1" dirty="0">
              <a:solidFill>
                <a:srgbClr val="00B0F0"/>
              </a:solidFill>
              <a:latin typeface="Times New Roman" pitchFamily="18" charset="0"/>
              <a:cs typeface="Times New Roman" pitchFamily="18" charset="0"/>
            </a:endParaRPr>
          </a:p>
        </p:txBody>
      </p:sp>
      <p:sp>
        <p:nvSpPr>
          <p:cNvPr id="6" name="مستطيل 5">
            <a:extLst>
              <a:ext uri="{FF2B5EF4-FFF2-40B4-BE49-F238E27FC236}">
                <a16:creationId xmlns="" xmlns:a16="http://schemas.microsoft.com/office/drawing/2014/main" id="{273F59C0-DB81-4571-AD56-CECB52D50321}"/>
              </a:ext>
            </a:extLst>
          </p:cNvPr>
          <p:cNvSpPr/>
          <p:nvPr/>
        </p:nvSpPr>
        <p:spPr bwMode="auto">
          <a:xfrm>
            <a:off x="326866" y="6038306"/>
            <a:ext cx="1893819" cy="662008"/>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 xmlns:a16="http://schemas.microsoft.com/office/drawing/2014/main"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rtl="0"/>
            <a:fld id="{0BF9B047-6E35-44AD-B32C-4FC49892E5C4}" type="slidenum">
              <a:rPr lang="en-US" smtClean="0">
                <a:solidFill>
                  <a:srgbClr val="000000"/>
                </a:solidFill>
                <a:cs typeface="Arial"/>
              </a:rPr>
              <a:pPr rtl="0"/>
              <a:t>10</a:t>
            </a:fld>
            <a:endParaRPr lang="en-US" dirty="0">
              <a:solidFill>
                <a:srgbClr val="000000"/>
              </a:solidFill>
              <a:cs typeface="Arial"/>
            </a:endParaRPr>
          </a:p>
        </p:txBody>
      </p:sp>
      <p:sp>
        <p:nvSpPr>
          <p:cNvPr id="2" name="مستطيل 1">
            <a:extLst>
              <a:ext uri="{FF2B5EF4-FFF2-40B4-BE49-F238E27FC236}">
                <a16:creationId xmlns="" xmlns:a16="http://schemas.microsoft.com/office/drawing/2014/main"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sp>
        <p:nvSpPr>
          <p:cNvPr id="4" name="عنصر نائب للمحتوى 2">
            <a:extLst>
              <a:ext uri="{FF2B5EF4-FFF2-40B4-BE49-F238E27FC236}">
                <a16:creationId xmlns="" xmlns:a16="http://schemas.microsoft.com/office/drawing/2014/main" id="{1B8D3D31-B8A1-4D4D-AEA1-2D5B467E92A5}"/>
              </a:ext>
            </a:extLst>
          </p:cNvPr>
          <p:cNvSpPr txBox="1">
            <a:spLocks/>
          </p:cNvSpPr>
          <p:nvPr/>
        </p:nvSpPr>
        <p:spPr bwMode="auto">
          <a:xfrm>
            <a:off x="1852140" y="2835880"/>
            <a:ext cx="8703276" cy="1451915"/>
          </a:xfrm>
          <a:prstGeom prst="rect">
            <a:avLst/>
          </a:prstGeom>
          <a:ln>
            <a:headEnd/>
            <a:tailEnd/>
          </a:ln>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kern="1200">
                <a:solidFill>
                  <a:schemeClr val="lt1"/>
                </a:solidFill>
                <a:latin typeface="+mn-lt"/>
                <a:ea typeface="+mn-ea"/>
                <a:cs typeface="+mn-cs"/>
              </a:defRPr>
            </a:lvl1pPr>
            <a:lvl2pPr marL="742950" indent="-285750" algn="l" rtl="0" fontAlgn="base">
              <a:spcBef>
                <a:spcPct val="20000"/>
              </a:spcBef>
              <a:spcAft>
                <a:spcPct val="0"/>
              </a:spcAft>
              <a:buChar char="–"/>
              <a:defRPr sz="2800" kern="1200">
                <a:solidFill>
                  <a:schemeClr val="lt1"/>
                </a:solidFill>
                <a:latin typeface="+mn-lt"/>
                <a:ea typeface="+mn-ea"/>
                <a:cs typeface="+mn-cs"/>
              </a:defRPr>
            </a:lvl2pPr>
            <a:lvl3pPr marL="1143000" indent="-228600" algn="l" rtl="0" fontAlgn="base">
              <a:spcBef>
                <a:spcPct val="20000"/>
              </a:spcBef>
              <a:spcAft>
                <a:spcPct val="0"/>
              </a:spcAft>
              <a:buChar char="•"/>
              <a:defRPr sz="2400" kern="1200">
                <a:solidFill>
                  <a:schemeClr val="lt1"/>
                </a:solidFill>
                <a:latin typeface="+mn-lt"/>
                <a:ea typeface="+mn-ea"/>
                <a:cs typeface="+mn-cs"/>
              </a:defRPr>
            </a:lvl3pPr>
            <a:lvl4pPr marL="1600200" indent="-228600" algn="l" rtl="0" fontAlgn="base">
              <a:spcBef>
                <a:spcPct val="20000"/>
              </a:spcBef>
              <a:spcAft>
                <a:spcPct val="0"/>
              </a:spcAft>
              <a:buChar char="–"/>
              <a:defRPr sz="2000" kern="1200">
                <a:solidFill>
                  <a:schemeClr val="lt1"/>
                </a:solidFill>
                <a:latin typeface="+mn-lt"/>
                <a:ea typeface="+mn-ea"/>
                <a:cs typeface="+mn-cs"/>
              </a:defRPr>
            </a:lvl4pPr>
            <a:lvl5pPr marL="2057400" indent="-228600" algn="l" rtl="0" fontAlgn="base">
              <a:spcBef>
                <a:spcPct val="20000"/>
              </a:spcBef>
              <a:spcAft>
                <a:spcPct val="0"/>
              </a:spcAft>
              <a:buChar char="»"/>
              <a:defRPr sz="20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7200" b="1" i="0" u="none" strike="noStrike" kern="1200" normalizeH="0" baseline="0" noProof="0" dirty="0">
                <a:ln w="10160">
                  <a:solidFill>
                    <a:schemeClr val="accent5"/>
                  </a:solidFill>
                  <a:prstDash val="solid"/>
                </a:ln>
                <a:solidFill>
                  <a:srgbClr val="FFFFFF"/>
                </a:solidFill>
                <a:effectLst>
                  <a:outerShdw blurRad="38100" dist="22860" dir="5400000" algn="tl" rotWithShape="0">
                    <a:srgbClr val="000000">
                      <a:alpha val="30000"/>
                    </a:srgbClr>
                  </a:outerShdw>
                </a:effectLst>
                <a:uLnTx/>
                <a:uFillTx/>
                <a:latin typeface="Arial"/>
                <a:ea typeface="+mn-ea"/>
                <a:cs typeface="Arial"/>
              </a:rPr>
              <a:t>Any Question?</a:t>
            </a:r>
            <a:endParaRPr kumimoji="0" lang="ar-IQ" sz="7200" b="1" i="0" u="none" strike="noStrike" kern="1200" normalizeH="0" baseline="0" noProof="0" dirty="0">
              <a:ln w="10160">
                <a:solidFill>
                  <a:schemeClr val="accent5"/>
                </a:solidFill>
                <a:prstDash val="solid"/>
              </a:ln>
              <a:solidFill>
                <a:srgbClr val="FFFFFF"/>
              </a:solidFill>
              <a:effectLst>
                <a:outerShdw blurRad="38100" dist="22860" dir="5400000" algn="tl" rotWithShape="0">
                  <a:srgbClr val="000000">
                    <a:alpha val="30000"/>
                  </a:srgbClr>
                </a:outerShdw>
              </a:effectLst>
              <a:uLnTx/>
              <a:uFillTx/>
              <a:latin typeface="Arial"/>
              <a:ea typeface="+mn-ea"/>
              <a:cs typeface="Arial"/>
            </a:endParaRPr>
          </a:p>
        </p:txBody>
      </p:sp>
    </p:spTree>
    <p:extLst>
      <p:ext uri="{BB962C8B-B14F-4D97-AF65-F5344CB8AC3E}">
        <p14:creationId xmlns:p14="http://schemas.microsoft.com/office/powerpoint/2010/main" val="2320455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 xmlns:a16="http://schemas.microsoft.com/office/drawing/2014/main"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rtl="0"/>
            <a:fld id="{0BF9B047-6E35-44AD-B32C-4FC49892E5C4}" type="slidenum">
              <a:rPr lang="en-US" smtClean="0">
                <a:solidFill>
                  <a:srgbClr val="000000"/>
                </a:solidFill>
                <a:cs typeface="Arial"/>
              </a:rPr>
              <a:pPr rtl="0"/>
              <a:t>2</a:t>
            </a:fld>
            <a:endParaRPr lang="en-US" dirty="0">
              <a:solidFill>
                <a:srgbClr val="000000"/>
              </a:solidFill>
              <a:cs typeface="Arial"/>
            </a:endParaRPr>
          </a:p>
        </p:txBody>
      </p:sp>
      <p:sp>
        <p:nvSpPr>
          <p:cNvPr id="2" name="مستطيل 1">
            <a:extLst>
              <a:ext uri="{FF2B5EF4-FFF2-40B4-BE49-F238E27FC236}">
                <a16:creationId xmlns="" xmlns:a16="http://schemas.microsoft.com/office/drawing/2014/main"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sp>
        <p:nvSpPr>
          <p:cNvPr id="4" name="Content Placeholder 2">
            <a:extLst>
              <a:ext uri="{FF2B5EF4-FFF2-40B4-BE49-F238E27FC236}">
                <a16:creationId xmlns="" xmlns:a16="http://schemas.microsoft.com/office/drawing/2014/main" id="{65BCECB6-09D7-4C23-9CCF-4812AB449FC9}"/>
              </a:ext>
            </a:extLst>
          </p:cNvPr>
          <p:cNvSpPr txBox="1">
            <a:spLocks/>
          </p:cNvSpPr>
          <p:nvPr/>
        </p:nvSpPr>
        <p:spPr>
          <a:xfrm>
            <a:off x="796834" y="696368"/>
            <a:ext cx="10829109" cy="3967072"/>
          </a:xfrm>
          <a:prstGeom prst="rect">
            <a:avLst/>
          </a:prstGeom>
        </p:spPr>
        <p:txBody>
          <a:bodyPr vert="horz" lIns="91440" tIns="45720" rIns="91440" bIns="45720" rtlCol="0">
            <a:normAutofit/>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l" rtl="0">
              <a:buClr>
                <a:srgbClr val="4F81BD"/>
              </a:buClr>
              <a:buFont typeface="Wingdings 3" charset="2"/>
              <a:buNone/>
              <a:defRPr/>
            </a:pPr>
            <a:r>
              <a:rPr lang="en-US" sz="3600" b="1" u="sng" dirty="0">
                <a:solidFill>
                  <a:srgbClr val="00B0F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Objectives:</a:t>
            </a:r>
          </a:p>
          <a:p>
            <a:pPr algn="l" rtl="0">
              <a:buClr>
                <a:srgbClr val="4F81BD"/>
              </a:buClr>
              <a:buFont typeface="Wingdings 3" charset="2"/>
              <a:buNone/>
              <a:defRPr/>
            </a:pPr>
            <a:r>
              <a:rPr lang="en-US" sz="3200" b="1"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After studying this lecture, you will be able to</a:t>
            </a:r>
            <a:r>
              <a:rPr lang="en-US" sz="3200"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algn="l" rtl="0" eaLnBrk="0" fontAlgn="base" hangingPunct="0">
              <a:spcBef>
                <a:spcPct val="50000"/>
              </a:spcBef>
              <a:spcAft>
                <a:spcPct val="0"/>
              </a:spcAft>
              <a:buFont typeface="Wingdings" panose="05000000000000000000" pitchFamily="2" charset="2"/>
              <a:buChar char="Ø"/>
              <a:defRPr/>
            </a:pPr>
            <a:r>
              <a:rPr lang="en-US" altLang="ar-IQ" sz="3500"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Define common medical combining forms.</a:t>
            </a:r>
          </a:p>
          <a:p>
            <a:pPr algn="l" rtl="0" eaLnBrk="0" fontAlgn="base" hangingPunct="0">
              <a:spcBef>
                <a:spcPct val="50000"/>
              </a:spcBef>
              <a:spcAft>
                <a:spcPct val="0"/>
              </a:spcAft>
              <a:buFont typeface="Wingdings" panose="05000000000000000000" pitchFamily="2" charset="2"/>
              <a:buChar char="Ø"/>
              <a:defRPr/>
            </a:pPr>
            <a:r>
              <a:rPr lang="en-US" altLang="ar-IQ" sz="3500"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Define common medical prefixes.</a:t>
            </a:r>
          </a:p>
          <a:p>
            <a:pPr algn="l" rtl="0" eaLnBrk="0" fontAlgn="base" hangingPunct="0">
              <a:spcBef>
                <a:spcPct val="50000"/>
              </a:spcBef>
              <a:spcAft>
                <a:spcPct val="0"/>
              </a:spcAft>
              <a:buFont typeface="Wingdings" panose="05000000000000000000" pitchFamily="2" charset="2"/>
              <a:buChar char="Ø"/>
              <a:defRPr/>
            </a:pPr>
            <a:r>
              <a:rPr lang="en-US" altLang="ar-IQ" sz="3500"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Define common medical suffixes.</a:t>
            </a:r>
          </a:p>
          <a:p>
            <a:pPr algn="l" rtl="0">
              <a:buClr>
                <a:srgbClr val="4F81BD"/>
              </a:buClr>
              <a:buFont typeface="Wingdings 3" charset="2"/>
              <a:buNone/>
              <a:defRPr/>
            </a:pPr>
            <a:endParaRPr lang="en-US" sz="3200"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l" rtl="0">
              <a:buClr>
                <a:srgbClr val="4F81BD"/>
              </a:buClr>
              <a:buFont typeface="Wingdings 3" charset="2"/>
              <a:buNone/>
              <a:defRPr/>
            </a:pPr>
            <a:endParaRPr lang="en-US" sz="3200"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a:extLst>
              <a:ext uri="{FF2B5EF4-FFF2-40B4-BE49-F238E27FC236}">
                <a16:creationId xmlns="" xmlns:a16="http://schemas.microsoft.com/office/drawing/2014/main" id="{8B410041-462E-4687-AE7D-E3D41EC59437}"/>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sp>
        <p:nvSpPr>
          <p:cNvPr id="5" name="Content Placeholder 2">
            <a:extLst>
              <a:ext uri="{FF2B5EF4-FFF2-40B4-BE49-F238E27FC236}">
                <a16:creationId xmlns="" xmlns:a16="http://schemas.microsoft.com/office/drawing/2014/main" id="{F2FD7B33-DA71-427A-BDD7-2DFD984C1515}"/>
              </a:ext>
            </a:extLst>
          </p:cNvPr>
          <p:cNvSpPr txBox="1">
            <a:spLocks/>
          </p:cNvSpPr>
          <p:nvPr/>
        </p:nvSpPr>
        <p:spPr>
          <a:xfrm>
            <a:off x="718457" y="-117567"/>
            <a:ext cx="11473543" cy="959383"/>
          </a:xfrm>
          <a:prstGeom prst="rect">
            <a:avLst/>
          </a:prstGeom>
        </p:spPr>
        <p:txBody>
          <a:bodyPr vert="horz" lIns="91440" tIns="45720" rIns="91440" bIns="45720" rtlCol="0">
            <a:normAutofit fontScale="92500"/>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4F81BD"/>
              </a:buClr>
              <a:buSzTx/>
              <a:buFontTx/>
              <a:buNone/>
              <a:tabLst/>
              <a:defRPr/>
            </a:pPr>
            <a:r>
              <a:rPr kumimoji="0" lang="en-US" sz="3600" b="1" i="0" u="none" strike="noStrike" kern="1200" cap="none" spc="0" normalizeH="0" baseline="0" noProof="0" dirty="0">
                <a:ln>
                  <a:noFill/>
                </a:ln>
                <a:solidFill>
                  <a:srgbClr val="00B0F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The Structure and Functions of the Integumentary System</a:t>
            </a:r>
            <a:endParaRPr kumimoji="0" lang="en-US" b="0" i="0" u="none" strike="noStrike" kern="1200" cap="none" spc="0" normalizeH="0" baseline="0" noProof="0" dirty="0">
              <a:ln>
                <a:noFill/>
              </a:ln>
              <a:solidFill>
                <a:srgbClr val="00B0F0"/>
              </a:solidFill>
              <a:effectLst/>
              <a:uLnTx/>
              <a:uFillTx/>
              <a:latin typeface="Trebuchet MS" panose="020B0603020202020204"/>
              <a:ea typeface="+mn-ea"/>
              <a:cs typeface="+mn-cs"/>
            </a:endParaRPr>
          </a:p>
        </p:txBody>
      </p:sp>
      <p:sp>
        <p:nvSpPr>
          <p:cNvPr id="9" name="Rectangle 3">
            <a:extLst>
              <a:ext uri="{FF2B5EF4-FFF2-40B4-BE49-F238E27FC236}">
                <a16:creationId xmlns="" xmlns:a16="http://schemas.microsoft.com/office/drawing/2014/main" id="{9246D948-7941-4B44-B7CB-70E23A8E8FE0}"/>
              </a:ext>
            </a:extLst>
          </p:cNvPr>
          <p:cNvSpPr txBox="1">
            <a:spLocks noChangeArrowheads="1"/>
          </p:cNvSpPr>
          <p:nvPr/>
        </p:nvSpPr>
        <p:spPr>
          <a:xfrm>
            <a:off x="509451" y="1573336"/>
            <a:ext cx="11173097" cy="4736024"/>
          </a:xfrm>
          <a:prstGeom prst="rect">
            <a:avLst/>
          </a:prstGeom>
          <a:ln>
            <a:noFill/>
            <a:miter lim="800000"/>
            <a:headEnd/>
            <a:tailEnd/>
          </a:ln>
        </p:spPr>
        <p:txBody>
          <a:bodyPr vert="horz" lIns="91440" tIns="45720" rIns="91440" bIns="4572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80000"/>
              </a:lnSpc>
              <a:spcBef>
                <a:spcPts val="1000"/>
              </a:spcBef>
              <a:spcAft>
                <a:spcPts val="0"/>
              </a:spcAft>
              <a:buClrTx/>
              <a:buSzTx/>
              <a:buNone/>
              <a:tabLst/>
              <a:defRPr/>
            </a:pPr>
            <a:r>
              <a:rPr lang="en-US" altLang="ar-IQ" sz="36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cs typeface="Arial" panose="020B0604020202020204" pitchFamily="34" charset="0"/>
              </a:rPr>
              <a:t>The integumentary system protects the body against pathogens, regulates body temperature, provides sensory input and synthesizes vitamin D. The components of the integumentary system consist of the skin, hair, and nails. Below is a list of structures and functions of the integumentary system.</a:t>
            </a:r>
          </a:p>
        </p:txBody>
      </p:sp>
    </p:spTree>
    <p:extLst>
      <p:ext uri="{BB962C8B-B14F-4D97-AF65-F5344CB8AC3E}">
        <p14:creationId xmlns:p14="http://schemas.microsoft.com/office/powerpoint/2010/main" val="707905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a:extLst>
              <a:ext uri="{FF2B5EF4-FFF2-40B4-BE49-F238E27FC236}">
                <a16:creationId xmlns="" xmlns:a16="http://schemas.microsoft.com/office/drawing/2014/main" id="{8B410041-462E-4687-AE7D-E3D41EC59437}"/>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pic>
        <p:nvPicPr>
          <p:cNvPr id="7" name="Picture 17" descr="Medical-Terminology-Integumentary-System_Skin">
            <a:extLst>
              <a:ext uri="{FF2B5EF4-FFF2-40B4-BE49-F238E27FC236}">
                <a16:creationId xmlns="" xmlns:a16="http://schemas.microsoft.com/office/drawing/2014/main" id="{3A3A0590-F605-403B-BA37-72F9DA625944}"/>
              </a:ext>
            </a:extLst>
          </p:cNvPr>
          <p:cNvPicPr/>
          <p:nvPr/>
        </p:nvPicPr>
        <p:blipFill rotWithShape="1">
          <a:blip r:embed="rId2">
            <a:extLst>
              <a:ext uri="{28A0092B-C50C-407E-A947-70E740481C1C}">
                <a14:useLocalDpi xmlns:a14="http://schemas.microsoft.com/office/drawing/2010/main" val="0"/>
              </a:ext>
            </a:extLst>
          </a:blip>
          <a:srcRect t="4114" b="13699"/>
          <a:stretch/>
        </p:blipFill>
        <p:spPr bwMode="auto">
          <a:xfrm>
            <a:off x="1635033" y="841816"/>
            <a:ext cx="9640389" cy="5572047"/>
          </a:xfrm>
          <a:prstGeom prst="rect">
            <a:avLst/>
          </a:prstGeom>
          <a:noFill/>
          <a:ln>
            <a:noFill/>
          </a:ln>
        </p:spPr>
      </p:pic>
    </p:spTree>
    <p:extLst>
      <p:ext uri="{BB962C8B-B14F-4D97-AF65-F5344CB8AC3E}">
        <p14:creationId xmlns:p14="http://schemas.microsoft.com/office/powerpoint/2010/main" val="2196999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2510890712"/>
              </p:ext>
            </p:extLst>
          </p:nvPr>
        </p:nvGraphicFramePr>
        <p:xfrm>
          <a:off x="469899" y="836022"/>
          <a:ext cx="11252202" cy="4186230"/>
        </p:xfrm>
        <a:graphic>
          <a:graphicData uri="http://schemas.openxmlformats.org/drawingml/2006/table">
            <a:tbl>
              <a:tblPr rtl="1" firstRow="1" bandRow="1">
                <a:tableStyleId>{E8B1032C-EA38-4F05-BA0D-38AFFFC7BED3}</a:tableStyleId>
              </a:tblPr>
              <a:tblGrid>
                <a:gridCol w="5491118">
                  <a:extLst>
                    <a:ext uri="{9D8B030D-6E8A-4147-A177-3AD203B41FA5}">
                      <a16:colId xmlns="" xmlns:a16="http://schemas.microsoft.com/office/drawing/2014/main" val="2970193098"/>
                    </a:ext>
                  </a:extLst>
                </a:gridCol>
                <a:gridCol w="2808514">
                  <a:extLst>
                    <a:ext uri="{9D8B030D-6E8A-4147-A177-3AD203B41FA5}">
                      <a16:colId xmlns="" xmlns:a16="http://schemas.microsoft.com/office/drawing/2014/main" val="1578930621"/>
                    </a:ext>
                  </a:extLst>
                </a:gridCol>
                <a:gridCol w="2952570">
                  <a:extLst>
                    <a:ext uri="{9D8B030D-6E8A-4147-A177-3AD203B41FA5}">
                      <a16:colId xmlns="" xmlns:a16="http://schemas.microsoft.com/office/drawing/2014/main" val="1672797242"/>
                    </a:ext>
                  </a:extLst>
                </a:gridCol>
              </a:tblGrid>
              <a:tr h="462158">
                <a:tc>
                  <a:txBody>
                    <a:bodyPr/>
                    <a:lstStyle/>
                    <a:p>
                      <a:pPr algn="ctr">
                        <a:lnSpc>
                          <a:spcPct val="150000"/>
                        </a:lnSpc>
                        <a:spcAft>
                          <a:spcPts val="0"/>
                        </a:spcAft>
                      </a:pPr>
                      <a:r>
                        <a:rPr kumimoji="0" lang="en-US" sz="2400" b="1" i="0" u="none" strike="noStrike" kern="1200" cap="none" spc="0" normalizeH="0" baseline="0" dirty="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Example</a:t>
                      </a:r>
                    </a:p>
                  </a:txBody>
                  <a:tcPr marL="37792" marR="37792" marT="37792" marB="37792" anchor="ctr"/>
                </a:tc>
                <a:tc>
                  <a:txBody>
                    <a:bodyPr/>
                    <a:lstStyle/>
                    <a:p>
                      <a:pPr algn="ctr">
                        <a:lnSpc>
                          <a:spcPct val="150000"/>
                        </a:lnSpc>
                        <a:spcAft>
                          <a:spcPts val="0"/>
                        </a:spcAft>
                      </a:pPr>
                      <a:r>
                        <a:rPr kumimoji="0" lang="en-US" sz="2400" b="1" i="0" u="none" strike="noStrike" kern="1200" cap="none" spc="0" normalizeH="0" baseline="0" dirty="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Meaning</a:t>
                      </a:r>
                    </a:p>
                  </a:txBody>
                  <a:tcPr marL="37792" marR="37792" marT="37792" marB="37792" anchor="ctr"/>
                </a:tc>
                <a:tc>
                  <a:txBody>
                    <a:bodyPr/>
                    <a:lstStyle/>
                    <a:p>
                      <a:pPr algn="ctr">
                        <a:lnSpc>
                          <a:spcPct val="150000"/>
                        </a:lnSpc>
                        <a:spcAft>
                          <a:spcPts val="0"/>
                        </a:spcAft>
                      </a:pPr>
                      <a:r>
                        <a:rPr kumimoji="0" lang="en-US" sz="2400" b="1" i="0" u="none" strike="noStrike" kern="1200" cap="none" spc="0" normalizeH="0" baseline="0" dirty="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Combining Frame </a:t>
                      </a:r>
                    </a:p>
                  </a:txBody>
                  <a:tcPr marL="37792" marR="37792" marT="37792" marB="37792" anchor="ctr"/>
                </a:tc>
                <a:extLst>
                  <a:ext uri="{0D108BD9-81ED-4DB2-BD59-A6C34878D82A}">
                    <a16:rowId xmlns="" xmlns:a16="http://schemas.microsoft.com/office/drawing/2014/main" val="2180947445"/>
                  </a:ext>
                </a:extLst>
              </a:tr>
              <a:tr h="508858">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800" b="0"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Dermatitis</a:t>
                      </a:r>
                    </a:p>
                  </a:txBody>
                  <a:tcPr marL="37792" marR="37792" marT="37792" marB="37792" anchor="ctr"/>
                </a:tc>
                <a:tc>
                  <a:txBody>
                    <a:bodyPr/>
                    <a:lstStyle/>
                    <a:p>
                      <a:pPr marL="0" algn="l" defTabSz="914400" rtl="0" eaLnBrk="1" latinLnBrk="0" hangingPunct="1">
                        <a:lnSpc>
                          <a:spcPct val="115000"/>
                        </a:lnSpc>
                        <a:spcAft>
                          <a:spcPts val="1000"/>
                        </a:spcAft>
                      </a:pPr>
                      <a:r>
                        <a:rPr lang="en-US" sz="2000" b="0" kern="120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Skin </a:t>
                      </a:r>
                      <a:endParaRPr lang="en-US" sz="2000" b="0" kern="12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endParaRPr>
                    </a:p>
                  </a:txBody>
                  <a:tcPr marL="76200" marR="0" marT="76200" marB="76200"/>
                </a:tc>
                <a:tc>
                  <a:txBody>
                    <a:bodyPr/>
                    <a:lstStyle/>
                    <a:p>
                      <a:pPr>
                        <a:lnSpc>
                          <a:spcPct val="115000"/>
                        </a:lnSpc>
                        <a:spcAft>
                          <a:spcPts val="1000"/>
                        </a:spcAft>
                      </a:pPr>
                      <a:r>
                        <a:rPr lang="en-US" altLang="ar-IQ" sz="2000" b="0" kern="1200" dirty="0" err="1">
                          <a:solidFill>
                            <a:srgbClr val="000000"/>
                          </a:solidFill>
                          <a:effectLst>
                            <a:outerShdw blurRad="38100" dist="38100" dir="2700000" algn="tl">
                              <a:srgbClr val="000000">
                                <a:alpha val="43137"/>
                              </a:srgbClr>
                            </a:outerShdw>
                          </a:effectLst>
                          <a:latin typeface="Times New Roman" panose="02020603050405020304" pitchFamily="18" charset="0"/>
                          <a:cs typeface="Arial" panose="020B0604020202020204" pitchFamily="34" charset="0"/>
                        </a:rPr>
                        <a:t>Drem</a:t>
                      </a:r>
                      <a:r>
                        <a:rPr lang="en-US" altLang="ar-IQ" sz="2000" b="0" kern="1200" dirty="0">
                          <a:solidFill>
                            <a:srgbClr val="000000"/>
                          </a:solidFill>
                          <a:effectLst>
                            <a:outerShdw blurRad="38100" dist="38100" dir="2700000" algn="tl">
                              <a:srgbClr val="000000">
                                <a:alpha val="43137"/>
                              </a:srgbClr>
                            </a:outerShdw>
                          </a:effectLst>
                          <a:latin typeface="Times New Roman" panose="02020603050405020304" pitchFamily="18" charset="0"/>
                          <a:cs typeface="Arial" panose="020B0604020202020204" pitchFamily="34" charset="0"/>
                        </a:rPr>
                        <a:t>\o,</a:t>
                      </a:r>
                      <a:r>
                        <a:rPr lang="en-US" sz="1800" b="0" i="0" kern="1200" dirty="0">
                          <a:solidFill>
                            <a:schemeClr val="tx1"/>
                          </a:solidFill>
                          <a:effectLst/>
                          <a:latin typeface="+mn-lt"/>
                          <a:ea typeface="+mn-ea"/>
                          <a:cs typeface="+mn-cs"/>
                        </a:rPr>
                        <a:t> </a:t>
                      </a:r>
                      <a:r>
                        <a:rPr lang="en-US" sz="2000" b="0" kern="1200" dirty="0" err="1">
                          <a:solidFill>
                            <a:srgbClr val="000000"/>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Cutane</a:t>
                      </a:r>
                      <a:r>
                        <a:rPr lang="en-US" sz="2000" b="0" kern="1200" dirty="0">
                          <a:solidFill>
                            <a:srgbClr val="000000"/>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(o)</a:t>
                      </a:r>
                    </a:p>
                  </a:txBody>
                  <a:tcPr marL="0" marR="76200" marT="76200" marB="76200"/>
                </a:tc>
                <a:extLst>
                  <a:ext uri="{0D108BD9-81ED-4DB2-BD59-A6C34878D82A}">
                    <a16:rowId xmlns="" xmlns:a16="http://schemas.microsoft.com/office/drawing/2014/main" val="2526754088"/>
                  </a:ext>
                </a:extLst>
              </a:tr>
              <a:tr h="508858">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800" b="0"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Melanocytes</a:t>
                      </a:r>
                    </a:p>
                  </a:txBody>
                  <a:tcPr marL="37792" marR="37792" marT="37792" marB="37792" anchor="ctr"/>
                </a:tc>
                <a:tc>
                  <a:txBody>
                    <a:bodyPr/>
                    <a:lstStyle/>
                    <a:p>
                      <a:pPr marL="0" algn="l" defTabSz="914400" rtl="0" eaLnBrk="1" latinLnBrk="0" hangingPunct="1">
                        <a:lnSpc>
                          <a:spcPct val="115000"/>
                        </a:lnSpc>
                        <a:spcAft>
                          <a:spcPts val="1000"/>
                        </a:spcAft>
                      </a:pPr>
                      <a:r>
                        <a:rPr lang="en-US" sz="2000" b="0" kern="120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Melanin</a:t>
                      </a:r>
                      <a:endParaRPr lang="en-US" sz="2000" b="0" kern="12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endParaRPr>
                    </a:p>
                  </a:txBody>
                  <a:tcPr marL="76200" marR="0" marT="76200" marB="76200"/>
                </a:tc>
                <a:tc>
                  <a:txBody>
                    <a:bodyPr/>
                    <a:lstStyle/>
                    <a:p>
                      <a:pPr>
                        <a:lnSpc>
                          <a:spcPct val="115000"/>
                        </a:lnSpc>
                        <a:spcAft>
                          <a:spcPts val="1000"/>
                        </a:spcAft>
                      </a:pPr>
                      <a:r>
                        <a:rPr lang="en-US" sz="2000" b="0" kern="120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Melan\o</a:t>
                      </a:r>
                      <a:endParaRPr lang="en-US" sz="2000" b="0" kern="12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endParaRPr>
                    </a:p>
                  </a:txBody>
                  <a:tcPr marL="0" marR="76200" marT="76200" marB="76200"/>
                </a:tc>
                <a:extLst>
                  <a:ext uri="{0D108BD9-81ED-4DB2-BD59-A6C34878D82A}">
                    <a16:rowId xmlns="" xmlns:a16="http://schemas.microsoft.com/office/drawing/2014/main" val="869347538"/>
                  </a:ext>
                </a:extLst>
              </a:tr>
              <a:tr h="508858">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800" b="0"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Cyanosis</a:t>
                      </a:r>
                    </a:p>
                  </a:txBody>
                  <a:tcPr marL="37792" marR="37792" marT="37792" marB="37792" anchor="ctr"/>
                </a:tc>
                <a:tc>
                  <a:txBody>
                    <a:bodyPr/>
                    <a:lstStyle/>
                    <a:p>
                      <a:pPr marL="0" algn="l" defTabSz="914400" rtl="0" eaLnBrk="1" latinLnBrk="0" hangingPunct="1">
                        <a:lnSpc>
                          <a:spcPct val="115000"/>
                        </a:lnSpc>
                        <a:spcAft>
                          <a:spcPts val="1000"/>
                        </a:spcAft>
                      </a:pPr>
                      <a:r>
                        <a:rPr lang="en-US" sz="2000" b="0" kern="120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Blue </a:t>
                      </a:r>
                      <a:endParaRPr lang="en-US" sz="2000" b="0" kern="12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endParaRPr>
                    </a:p>
                  </a:txBody>
                  <a:tcPr marL="76200" marR="0" marT="76200" marB="76200"/>
                </a:tc>
                <a:tc>
                  <a:txBody>
                    <a:bodyPr/>
                    <a:lstStyle/>
                    <a:p>
                      <a:pPr>
                        <a:lnSpc>
                          <a:spcPct val="115000"/>
                        </a:lnSpc>
                        <a:spcAft>
                          <a:spcPts val="1000"/>
                        </a:spcAft>
                      </a:pPr>
                      <a:r>
                        <a:rPr lang="en-US" sz="2000" b="0" kern="120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Cyan(o)</a:t>
                      </a:r>
                      <a:endParaRPr lang="en-US" sz="2000" b="0" kern="12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endParaRPr>
                    </a:p>
                  </a:txBody>
                  <a:tcPr marL="0" marR="76200" marT="76200" marB="76200"/>
                </a:tc>
                <a:extLst>
                  <a:ext uri="{0D108BD9-81ED-4DB2-BD59-A6C34878D82A}">
                    <a16:rowId xmlns="" xmlns:a16="http://schemas.microsoft.com/office/drawing/2014/main" val="1394817271"/>
                  </a:ext>
                </a:extLst>
              </a:tr>
              <a:tr h="508858">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800" b="0"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Melanoma</a:t>
                      </a:r>
                    </a:p>
                  </a:txBody>
                  <a:tcPr marL="37792" marR="37792" marT="37792" marB="37792" anchor="ctr"/>
                </a:tc>
                <a:tc>
                  <a:txBody>
                    <a:bodyPr/>
                    <a:lstStyle/>
                    <a:p>
                      <a:pPr marL="0" algn="l" defTabSz="914400" rtl="0" eaLnBrk="1" latinLnBrk="0" hangingPunct="1">
                        <a:lnSpc>
                          <a:spcPct val="115000"/>
                        </a:lnSpc>
                        <a:spcAft>
                          <a:spcPts val="1000"/>
                        </a:spcAft>
                      </a:pPr>
                      <a:r>
                        <a:rPr lang="en-US" sz="2000" b="0" kern="120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Cancer</a:t>
                      </a:r>
                      <a:endParaRPr lang="en-US" sz="2000" b="0" kern="12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endParaRPr>
                    </a:p>
                  </a:txBody>
                  <a:tcPr marL="76200" marR="0" marT="76200" marB="76200"/>
                </a:tc>
                <a:tc>
                  <a:txBody>
                    <a:bodyPr/>
                    <a:lstStyle/>
                    <a:p>
                      <a:pPr>
                        <a:lnSpc>
                          <a:spcPct val="115000"/>
                        </a:lnSpc>
                        <a:spcAft>
                          <a:spcPts val="1000"/>
                        </a:spcAft>
                      </a:pPr>
                      <a:r>
                        <a:rPr lang="en-US" sz="2000" b="0" kern="1200" dirty="0" err="1">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Carcin</a:t>
                      </a:r>
                      <a:r>
                        <a:rPr lang="en-US" sz="2000" b="0" kern="120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(o)</a:t>
                      </a:r>
                      <a:endParaRPr lang="en-US" sz="2000" b="0" kern="12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endParaRPr>
                    </a:p>
                  </a:txBody>
                  <a:tcPr marL="0" marR="76200" marT="76200" marB="76200"/>
                </a:tc>
                <a:extLst>
                  <a:ext uri="{0D108BD9-81ED-4DB2-BD59-A6C34878D82A}">
                    <a16:rowId xmlns="" xmlns:a16="http://schemas.microsoft.com/office/drawing/2014/main" val="2458543895"/>
                  </a:ext>
                </a:extLst>
              </a:tr>
              <a:tr h="508858">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800" b="0"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Onychectomy</a:t>
                      </a:r>
                    </a:p>
                  </a:txBody>
                  <a:tcPr marL="37792" marR="37792" marT="37792" marB="37792" anchor="ctr"/>
                </a:tc>
                <a:tc>
                  <a:txBody>
                    <a:bodyPr/>
                    <a:lstStyle/>
                    <a:p>
                      <a:pPr marL="0" algn="l" defTabSz="914400" rtl="0" eaLnBrk="1" latinLnBrk="0" hangingPunct="1">
                        <a:lnSpc>
                          <a:spcPct val="115000"/>
                        </a:lnSpc>
                        <a:spcAft>
                          <a:spcPts val="1000"/>
                        </a:spcAft>
                      </a:pPr>
                      <a:r>
                        <a:rPr lang="en-US" sz="2000" b="0" kern="12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Nail</a:t>
                      </a:r>
                    </a:p>
                  </a:txBody>
                  <a:tcPr marL="76200" marR="0" marT="76200" marB="76200"/>
                </a:tc>
                <a:tc>
                  <a:txBody>
                    <a:bodyPr/>
                    <a:lstStyle/>
                    <a:p>
                      <a:pPr>
                        <a:lnSpc>
                          <a:spcPct val="115000"/>
                        </a:lnSpc>
                        <a:spcAft>
                          <a:spcPts val="1000"/>
                        </a:spcAft>
                      </a:pPr>
                      <a:r>
                        <a:rPr lang="en-US" sz="2000" b="0" kern="12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Onych(o),</a:t>
                      </a:r>
                      <a:r>
                        <a:rPr lang="en-US" sz="1800" b="0" i="0" kern="1200" dirty="0">
                          <a:solidFill>
                            <a:schemeClr val="tx1"/>
                          </a:solidFill>
                          <a:effectLst/>
                          <a:latin typeface="+mn-lt"/>
                          <a:ea typeface="+mn-ea"/>
                          <a:cs typeface="+mn-cs"/>
                        </a:rPr>
                        <a:t> </a:t>
                      </a:r>
                      <a:r>
                        <a:rPr lang="en-US" sz="2000" b="0" kern="1200" dirty="0" err="1">
                          <a:solidFill>
                            <a:srgbClr val="000000"/>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Ungu</a:t>
                      </a:r>
                      <a:r>
                        <a:rPr lang="en-US" sz="2000" b="0" kern="1200" dirty="0">
                          <a:solidFill>
                            <a:srgbClr val="000000"/>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(o)</a:t>
                      </a:r>
                      <a:endParaRPr lang="en-US" sz="2000" b="0" kern="12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endParaRPr>
                    </a:p>
                  </a:txBody>
                  <a:tcPr marL="0" marR="76200" marT="76200" marB="76200"/>
                </a:tc>
                <a:extLst>
                  <a:ext uri="{0D108BD9-81ED-4DB2-BD59-A6C34878D82A}">
                    <a16:rowId xmlns="" xmlns:a16="http://schemas.microsoft.com/office/drawing/2014/main" val="466818626"/>
                  </a:ext>
                </a:extLst>
              </a:tr>
              <a:tr h="508858">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800" b="0"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Trichomoniasis.</a:t>
                      </a:r>
                    </a:p>
                  </a:txBody>
                  <a:tcPr marL="37792" marR="37792" marT="37792" marB="37792" anchor="ctr"/>
                </a:tc>
                <a:tc>
                  <a:txBody>
                    <a:bodyPr/>
                    <a:lstStyle/>
                    <a:p>
                      <a:pPr marL="0" algn="l" defTabSz="914400" rtl="0" eaLnBrk="1" latinLnBrk="0" hangingPunct="1">
                        <a:lnSpc>
                          <a:spcPct val="115000"/>
                        </a:lnSpc>
                        <a:spcAft>
                          <a:spcPts val="1000"/>
                        </a:spcAft>
                      </a:pPr>
                      <a:r>
                        <a:rPr lang="en-US" sz="2000" b="0" kern="12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Hair</a:t>
                      </a:r>
                    </a:p>
                  </a:txBody>
                  <a:tcPr marL="76200" marR="0" marT="76200" marB="76200"/>
                </a:tc>
                <a:tc>
                  <a:txBody>
                    <a:bodyPr/>
                    <a:lstStyle/>
                    <a:p>
                      <a:pPr>
                        <a:lnSpc>
                          <a:spcPct val="115000"/>
                        </a:lnSpc>
                        <a:spcAft>
                          <a:spcPts val="1000"/>
                        </a:spcAft>
                      </a:pPr>
                      <a:r>
                        <a:rPr lang="en-US" sz="2000" b="0" kern="1200" dirty="0">
                          <a:solidFill>
                            <a:srgbClr val="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Trich(o)</a:t>
                      </a:r>
                    </a:p>
                  </a:txBody>
                  <a:tcPr marL="0" marR="76200" marT="76200" marB="76200"/>
                </a:tc>
                <a:extLst>
                  <a:ext uri="{0D108BD9-81ED-4DB2-BD59-A6C34878D82A}">
                    <a16:rowId xmlns="" xmlns:a16="http://schemas.microsoft.com/office/drawing/2014/main" val="545064049"/>
                  </a:ext>
                </a:extLst>
              </a:tr>
              <a:tr h="508858">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1800" b="0"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Seborrhea</a:t>
                      </a:r>
                    </a:p>
                  </a:txBody>
                  <a:tcPr marL="37792" marR="37792" marT="37792" marB="37792" anchor="ctr"/>
                </a:tc>
                <a:tc>
                  <a:txBody>
                    <a:bodyPr/>
                    <a:lstStyle/>
                    <a:p>
                      <a:pPr marL="0" algn="l" defTabSz="914400" rtl="0" eaLnBrk="1" latinLnBrk="0" hangingPunct="1">
                        <a:lnSpc>
                          <a:spcPct val="115000"/>
                        </a:lnSpc>
                        <a:spcAft>
                          <a:spcPts val="1000"/>
                        </a:spcAft>
                      </a:pPr>
                      <a:r>
                        <a:rPr lang="en-US" sz="2000" b="0" kern="1200" dirty="0">
                          <a:solidFill>
                            <a:srgbClr val="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Arial" panose="020B0604020202020204" pitchFamily="34" charset="0"/>
                        </a:rPr>
                        <a:t>Sebum</a:t>
                      </a:r>
                    </a:p>
                  </a:txBody>
                  <a:tcPr marL="37792" marR="37792" marT="37792" marB="37792"/>
                </a:tc>
                <a:tc>
                  <a:txBody>
                    <a:bodyPr/>
                    <a:lstStyle/>
                    <a:p>
                      <a:pPr marL="0" algn="just" defTabSz="914400" rtl="0" eaLnBrk="1" latinLnBrk="0" hangingPunct="1">
                        <a:lnSpc>
                          <a:spcPct val="150000"/>
                        </a:lnSpc>
                        <a:spcAft>
                          <a:spcPts val="0"/>
                        </a:spcAft>
                      </a:pPr>
                      <a:r>
                        <a:rPr lang="en-US" sz="1800" b="1" kern="12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Seb</a:t>
                      </a:r>
                      <a:r>
                        <a:rPr lang="en-US" sz="1800" b="1"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\o</a:t>
                      </a:r>
                    </a:p>
                  </a:txBody>
                  <a:tcPr marL="37792" marR="37792" marT="37792" marB="37792"/>
                </a:tc>
                <a:extLst>
                  <a:ext uri="{0D108BD9-81ED-4DB2-BD59-A6C34878D82A}">
                    <a16:rowId xmlns="" xmlns:a16="http://schemas.microsoft.com/office/drawing/2014/main" val="4024447986"/>
                  </a:ext>
                </a:extLst>
              </a:tr>
            </a:tbl>
          </a:graphicData>
        </a:graphic>
      </p:graphicFrame>
      <p:sp>
        <p:nvSpPr>
          <p:cNvPr id="4" name="مستطيل 3">
            <a:extLst>
              <a:ext uri="{FF2B5EF4-FFF2-40B4-BE49-F238E27FC236}">
                <a16:creationId xmlns="" xmlns:a16="http://schemas.microsoft.com/office/drawing/2014/main" id="{6F53836A-51BD-45BB-8EE1-A399C6969EC2}"/>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sp>
        <p:nvSpPr>
          <p:cNvPr id="5" name="Content Placeholder 2">
            <a:extLst>
              <a:ext uri="{FF2B5EF4-FFF2-40B4-BE49-F238E27FC236}">
                <a16:creationId xmlns="" xmlns:a16="http://schemas.microsoft.com/office/drawing/2014/main" id="{FE2A7D68-9D72-4737-A8E2-28BD9FD75604}"/>
              </a:ext>
            </a:extLst>
          </p:cNvPr>
          <p:cNvSpPr txBox="1">
            <a:spLocks/>
          </p:cNvSpPr>
          <p:nvPr/>
        </p:nvSpPr>
        <p:spPr>
          <a:xfrm>
            <a:off x="443773" y="-65315"/>
            <a:ext cx="11469188" cy="705394"/>
          </a:xfrm>
          <a:prstGeom prst="rect">
            <a:avLst/>
          </a:prstGeom>
        </p:spPr>
        <p:txBody>
          <a:bodyPr vert="horz" lIns="91440" tIns="45720" rIns="91440" bIns="45720" rtlCol="0">
            <a:normAutofit fontScale="62500" lnSpcReduction="20000"/>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15000"/>
              </a:lnSpc>
              <a:spcBef>
                <a:spcPts val="1000"/>
              </a:spcBef>
              <a:spcAft>
                <a:spcPts val="1000"/>
              </a:spcAft>
              <a:buClr>
                <a:srgbClr val="BBE0E3"/>
              </a:buClr>
              <a:buSzPct val="80000"/>
              <a:buFont typeface="Wingdings 3" charset="2"/>
              <a:buNone/>
              <a:tabLst/>
              <a:defRPr/>
            </a:pPr>
            <a:r>
              <a:rPr lang="en-US" sz="5100" b="1" u="sng" dirty="0">
                <a:solidFill>
                  <a:srgbClr val="00B0F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Word Root and Combining Vowel for Integumentary System</a:t>
            </a:r>
          </a:p>
          <a:p>
            <a:pPr marL="0" marR="0" lvl="0" indent="0" algn="justLow" defTabSz="457200" rtl="0" eaLnBrk="1" fontAlgn="auto" latinLnBrk="0" hangingPunct="1">
              <a:lnSpc>
                <a:spcPct val="115000"/>
              </a:lnSpc>
              <a:spcBef>
                <a:spcPts val="1000"/>
              </a:spcBef>
              <a:spcAft>
                <a:spcPts val="1000"/>
              </a:spcAft>
              <a:buClr>
                <a:srgbClr val="BBE0E3"/>
              </a:buClr>
              <a:buSzPct val="80000"/>
              <a:buFont typeface="Wingdings 3" charset="2"/>
              <a:buNone/>
              <a:tabLst/>
              <a:defRPr/>
            </a:pPr>
            <a:endParaRPr kumimoji="0" lang="en-US" sz="33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511102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769043188"/>
              </p:ext>
            </p:extLst>
          </p:nvPr>
        </p:nvGraphicFramePr>
        <p:xfrm>
          <a:off x="469899" y="871326"/>
          <a:ext cx="11252202" cy="4186230"/>
        </p:xfrm>
        <a:graphic>
          <a:graphicData uri="http://schemas.openxmlformats.org/drawingml/2006/table">
            <a:tbl>
              <a:tblPr rtl="1" firstRow="1" bandRow="1">
                <a:tableStyleId>{E8B1032C-EA38-4F05-BA0D-38AFFFC7BED3}</a:tableStyleId>
              </a:tblPr>
              <a:tblGrid>
                <a:gridCol w="5112295">
                  <a:extLst>
                    <a:ext uri="{9D8B030D-6E8A-4147-A177-3AD203B41FA5}">
                      <a16:colId xmlns="" xmlns:a16="http://schemas.microsoft.com/office/drawing/2014/main" val="2970193098"/>
                    </a:ext>
                  </a:extLst>
                </a:gridCol>
                <a:gridCol w="3762103">
                  <a:extLst>
                    <a:ext uri="{9D8B030D-6E8A-4147-A177-3AD203B41FA5}">
                      <a16:colId xmlns="" xmlns:a16="http://schemas.microsoft.com/office/drawing/2014/main" val="1578930621"/>
                    </a:ext>
                  </a:extLst>
                </a:gridCol>
                <a:gridCol w="2377804">
                  <a:extLst>
                    <a:ext uri="{9D8B030D-6E8A-4147-A177-3AD203B41FA5}">
                      <a16:colId xmlns="" xmlns:a16="http://schemas.microsoft.com/office/drawing/2014/main" val="1672797242"/>
                    </a:ext>
                  </a:extLst>
                </a:gridCol>
              </a:tblGrid>
              <a:tr h="462158">
                <a:tc>
                  <a:txBody>
                    <a:bodyPr/>
                    <a:lstStyle/>
                    <a:p>
                      <a:pPr algn="ctr">
                        <a:lnSpc>
                          <a:spcPct val="150000"/>
                        </a:lnSpc>
                        <a:spcAft>
                          <a:spcPts val="0"/>
                        </a:spcAft>
                      </a:pPr>
                      <a:r>
                        <a:rPr kumimoji="0" lang="en-US" sz="2400" b="1" i="0" u="none" strike="noStrike" kern="1200" cap="none" spc="0" normalizeH="0" baseline="0" dirty="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Example</a:t>
                      </a:r>
                    </a:p>
                  </a:txBody>
                  <a:tcPr marL="37792" marR="37792" marT="37792" marB="37792" anchor="ctr"/>
                </a:tc>
                <a:tc>
                  <a:txBody>
                    <a:bodyPr/>
                    <a:lstStyle/>
                    <a:p>
                      <a:pPr algn="ctr">
                        <a:lnSpc>
                          <a:spcPct val="150000"/>
                        </a:lnSpc>
                        <a:spcAft>
                          <a:spcPts val="0"/>
                        </a:spcAft>
                      </a:pPr>
                      <a:r>
                        <a:rPr kumimoji="0" lang="en-US" sz="2400" b="1" i="0" u="none" strike="noStrike" kern="1200" cap="none" spc="0" normalizeH="0" baseline="0" dirty="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Meaning</a:t>
                      </a:r>
                    </a:p>
                  </a:txBody>
                  <a:tcPr marL="37792" marR="37792" marT="37792" marB="37792" anchor="ctr"/>
                </a:tc>
                <a:tc>
                  <a:txBody>
                    <a:bodyPr/>
                    <a:lstStyle/>
                    <a:p>
                      <a:pPr algn="ctr">
                        <a:lnSpc>
                          <a:spcPct val="150000"/>
                        </a:lnSpc>
                        <a:spcAft>
                          <a:spcPts val="0"/>
                        </a:spcAft>
                      </a:pPr>
                      <a:r>
                        <a:rPr lang="en-US" sz="2400" b="1" u="none"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Prefixes</a:t>
                      </a:r>
                      <a:r>
                        <a:rPr kumimoji="0" lang="en-US" sz="2400" b="1" i="0" u="none" strike="noStrike" kern="1200" cap="none" spc="0" normalizeH="0" baseline="0" dirty="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a:t>
                      </a:r>
                    </a:p>
                  </a:txBody>
                  <a:tcPr marL="37792" marR="37792" marT="37792" marB="37792" anchor="ctr"/>
                </a:tc>
                <a:extLst>
                  <a:ext uri="{0D108BD9-81ED-4DB2-BD59-A6C34878D82A}">
                    <a16:rowId xmlns="" xmlns:a16="http://schemas.microsoft.com/office/drawing/2014/main" val="2180947445"/>
                  </a:ext>
                </a:extLst>
              </a:tr>
              <a:tr h="508858">
                <a:tc>
                  <a:txBody>
                    <a:bodyPr/>
                    <a:lstStyle/>
                    <a:p>
                      <a:pPr algn="l">
                        <a:lnSpc>
                          <a:spcPts val="1680"/>
                        </a:lnSpc>
                        <a:spcBef>
                          <a:spcPts val="1200"/>
                        </a:spcBef>
                        <a:spcAft>
                          <a:spcPts val="1200"/>
                        </a:spcAft>
                      </a:pPr>
                      <a:r>
                        <a:rPr lang="en-US" sz="1800" b="0"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Epidermis</a:t>
                      </a:r>
                    </a:p>
                  </a:txBody>
                  <a:tcPr marL="78105" marR="78105" marT="78105" marB="78105" anchor="ctr"/>
                </a:tc>
                <a:tc>
                  <a:txBody>
                    <a:bodyPr/>
                    <a:lstStyle/>
                    <a:p>
                      <a:pPr marL="0" algn="just" defTabSz="914400" rtl="0" eaLnBrk="1" latinLnBrk="0" hangingPunct="1">
                        <a:lnSpc>
                          <a:spcPct val="150000"/>
                        </a:lnSpc>
                        <a:spcAft>
                          <a:spcPts val="0"/>
                        </a:spcAft>
                      </a:pPr>
                      <a:r>
                        <a:rPr lang="en-US" sz="1800" b="0"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Above</a:t>
                      </a:r>
                    </a:p>
                  </a:txBody>
                  <a:tcPr marL="37792" marR="37792" marT="37792" marB="37792"/>
                </a:tc>
                <a:tc>
                  <a:txBody>
                    <a:bodyPr/>
                    <a:lstStyle/>
                    <a:p>
                      <a:pPr marL="0" algn="just" defTabSz="914400" rtl="0" eaLnBrk="1" latinLnBrk="0" hangingPunct="1">
                        <a:lnSpc>
                          <a:spcPct val="150000"/>
                        </a:lnSpc>
                        <a:spcAft>
                          <a:spcPts val="0"/>
                        </a:spcAft>
                      </a:pPr>
                      <a:r>
                        <a:rPr lang="en-US" sz="1800" b="1"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Epi-</a:t>
                      </a:r>
                    </a:p>
                  </a:txBody>
                  <a:tcPr marL="37792" marR="37792" marT="37792" marB="37792"/>
                </a:tc>
                <a:extLst>
                  <a:ext uri="{0D108BD9-81ED-4DB2-BD59-A6C34878D82A}">
                    <a16:rowId xmlns="" xmlns:a16="http://schemas.microsoft.com/office/drawing/2014/main" val="2526754088"/>
                  </a:ext>
                </a:extLst>
              </a:tr>
              <a:tr h="508858">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800" b="0"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Hypopigmentation</a:t>
                      </a:r>
                    </a:p>
                  </a:txBody>
                  <a:tcPr marL="37792" marR="37792" marT="37792" marB="37792" anchor="ctr"/>
                </a:tc>
                <a:tc>
                  <a:txBody>
                    <a:bodyPr/>
                    <a:lstStyle/>
                    <a:p>
                      <a:pPr rtl="1"/>
                      <a:r>
                        <a:rPr lang="en-US" sz="1800" b="0" kern="1200" dirty="0">
                          <a:solidFill>
                            <a:srgbClr val="000000"/>
                          </a:solidFill>
                          <a:effectLst/>
                          <a:latin typeface="Times New Roman" panose="02020603050405020304" pitchFamily="18" charset="0"/>
                          <a:cs typeface="Arial" panose="020B0604020202020204" pitchFamily="34" charset="0"/>
                        </a:rPr>
                        <a:t>Decrease </a:t>
                      </a:r>
                      <a:endParaRPr lang="ar-IQ" sz="1800" b="0" kern="1200" dirty="0">
                        <a:solidFill>
                          <a:srgbClr val="000000"/>
                        </a:solidFill>
                        <a:effectLst/>
                        <a:latin typeface="Times New Roman" panose="02020603050405020304" pitchFamily="18" charset="0"/>
                        <a:cs typeface="Arial" panose="020B0604020202020204" pitchFamily="34" charset="0"/>
                      </a:endParaRPr>
                    </a:p>
                  </a:txBody>
                  <a:tcPr/>
                </a:tc>
                <a:tc>
                  <a:txBody>
                    <a:bodyPr/>
                    <a:lstStyle/>
                    <a:p>
                      <a:pPr marL="0" algn="just" defTabSz="914400" rtl="0" eaLnBrk="1" latinLnBrk="0" hangingPunct="1">
                        <a:lnSpc>
                          <a:spcPct val="150000"/>
                        </a:lnSpc>
                        <a:spcAft>
                          <a:spcPts val="0"/>
                        </a:spcAft>
                      </a:pPr>
                      <a:r>
                        <a:rPr lang="en-US" sz="1800" b="1" kern="1200" dirty="0">
                          <a:solidFill>
                            <a:srgbClr val="000000"/>
                          </a:solidFill>
                          <a:effectLst/>
                          <a:latin typeface="Times New Roman" panose="02020603050405020304" pitchFamily="18" charset="0"/>
                          <a:cs typeface="Arial" panose="020B0604020202020204" pitchFamily="34" charset="0"/>
                        </a:rPr>
                        <a:t>Hypo-</a:t>
                      </a:r>
                      <a:endParaRPr lang="ar-IQ" sz="1800" b="1" kern="1200" dirty="0">
                        <a:solidFill>
                          <a:srgbClr val="000000"/>
                        </a:solidFill>
                        <a:effectLst/>
                        <a:latin typeface="Times New Roman" panose="02020603050405020304" pitchFamily="18" charset="0"/>
                        <a:cs typeface="Arial" panose="020B0604020202020204" pitchFamily="34" charset="0"/>
                      </a:endParaRPr>
                    </a:p>
                  </a:txBody>
                  <a:tcPr/>
                </a:tc>
                <a:extLst>
                  <a:ext uri="{0D108BD9-81ED-4DB2-BD59-A6C34878D82A}">
                    <a16:rowId xmlns="" xmlns:a16="http://schemas.microsoft.com/office/drawing/2014/main" val="2774058926"/>
                  </a:ext>
                </a:extLst>
              </a:tr>
              <a:tr h="508858">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800" b="0"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Hyperpigmentation</a:t>
                      </a:r>
                    </a:p>
                  </a:txBody>
                  <a:tcPr marL="37792" marR="37792" marT="37792" marB="37792" anchor="ctr"/>
                </a:tc>
                <a:tc>
                  <a:txBody>
                    <a:bodyPr/>
                    <a:lstStyle/>
                    <a:p>
                      <a:pPr rtl="1"/>
                      <a:r>
                        <a:rPr lang="en-US" sz="1800" b="0" kern="1200" dirty="0">
                          <a:solidFill>
                            <a:srgbClr val="000000"/>
                          </a:solidFill>
                          <a:effectLst/>
                          <a:latin typeface="Times New Roman" panose="02020603050405020304" pitchFamily="18" charset="0"/>
                          <a:cs typeface="Arial" panose="020B0604020202020204" pitchFamily="34" charset="0"/>
                        </a:rPr>
                        <a:t>Increase </a:t>
                      </a:r>
                      <a:endParaRPr lang="ar-IQ" sz="1800" b="0" kern="1200" dirty="0">
                        <a:solidFill>
                          <a:srgbClr val="000000"/>
                        </a:solidFill>
                        <a:effectLst/>
                        <a:latin typeface="Times New Roman" panose="02020603050405020304" pitchFamily="18" charset="0"/>
                        <a:cs typeface="Arial" panose="020B0604020202020204" pitchFamily="34" charset="0"/>
                      </a:endParaRPr>
                    </a:p>
                  </a:txBody>
                  <a:tcPr/>
                </a:tc>
                <a:tc>
                  <a:txBody>
                    <a:bodyPr/>
                    <a:lstStyle/>
                    <a:p>
                      <a:pPr marL="0" algn="just" defTabSz="914400" rtl="0" eaLnBrk="1" latinLnBrk="0" hangingPunct="1">
                        <a:lnSpc>
                          <a:spcPct val="150000"/>
                        </a:lnSpc>
                        <a:spcAft>
                          <a:spcPts val="0"/>
                        </a:spcAft>
                      </a:pPr>
                      <a:r>
                        <a:rPr lang="en-US" sz="1800" b="1" kern="1200" dirty="0">
                          <a:solidFill>
                            <a:srgbClr val="000000"/>
                          </a:solidFill>
                          <a:effectLst/>
                          <a:latin typeface="Times New Roman" panose="02020603050405020304" pitchFamily="18" charset="0"/>
                          <a:cs typeface="Arial" panose="020B0604020202020204" pitchFamily="34" charset="0"/>
                        </a:rPr>
                        <a:t>Hyper-</a:t>
                      </a:r>
                      <a:endParaRPr lang="ar-IQ" sz="1800" b="1" kern="1200" dirty="0">
                        <a:solidFill>
                          <a:srgbClr val="000000"/>
                        </a:solidFill>
                        <a:effectLst/>
                        <a:latin typeface="Times New Roman" panose="02020603050405020304" pitchFamily="18" charset="0"/>
                        <a:cs typeface="Arial" panose="020B0604020202020204" pitchFamily="34" charset="0"/>
                      </a:endParaRPr>
                    </a:p>
                  </a:txBody>
                  <a:tcPr/>
                </a:tc>
                <a:extLst>
                  <a:ext uri="{0D108BD9-81ED-4DB2-BD59-A6C34878D82A}">
                    <a16:rowId xmlns="" xmlns:a16="http://schemas.microsoft.com/office/drawing/2014/main" val="3482951728"/>
                  </a:ext>
                </a:extLst>
              </a:tr>
              <a:tr h="508858">
                <a:tc>
                  <a:txBody>
                    <a:bodyPr/>
                    <a:lstStyle/>
                    <a:p>
                      <a:pPr marL="0" algn="l" defTabSz="914400" rtl="0" eaLnBrk="1" latinLnBrk="0" hangingPunct="1">
                        <a:lnSpc>
                          <a:spcPct val="150000"/>
                        </a:lnSpc>
                        <a:spcAft>
                          <a:spcPts val="0"/>
                        </a:spcAft>
                      </a:pPr>
                      <a:r>
                        <a:rPr lang="en-US" sz="1800" b="0"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Melanomegaly </a:t>
                      </a:r>
                    </a:p>
                  </a:txBody>
                  <a:tcPr marL="37792" marR="37792" marT="37792" marB="37792" anchor="ctr"/>
                </a:tc>
                <a:tc>
                  <a:txBody>
                    <a:bodyPr/>
                    <a:lstStyle/>
                    <a:p>
                      <a:pPr marL="0" algn="just" defTabSz="914400" rtl="0" eaLnBrk="1" latinLnBrk="0" hangingPunct="1">
                        <a:lnSpc>
                          <a:spcPct val="150000"/>
                        </a:lnSpc>
                        <a:spcAft>
                          <a:spcPts val="0"/>
                        </a:spcAft>
                      </a:pPr>
                      <a:r>
                        <a:rPr lang="en-US" sz="1800" b="0"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Enlargement </a:t>
                      </a:r>
                    </a:p>
                  </a:txBody>
                  <a:tcPr marL="37792" marR="37792" marT="37792" marB="37792"/>
                </a:tc>
                <a:tc>
                  <a:txBody>
                    <a:bodyPr/>
                    <a:lstStyle/>
                    <a:p>
                      <a:pPr marL="0" algn="just" defTabSz="914400" rtl="0" eaLnBrk="1" latinLnBrk="0" hangingPunct="1">
                        <a:lnSpc>
                          <a:spcPct val="150000"/>
                        </a:lnSpc>
                        <a:spcAft>
                          <a:spcPts val="0"/>
                        </a:spcAft>
                      </a:pPr>
                      <a:r>
                        <a:rPr lang="en-US" sz="1800" b="1"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t>
                      </a:r>
                      <a:r>
                        <a:rPr lang="en-US" sz="1800" b="1" kern="12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megaly</a:t>
                      </a:r>
                      <a:endParaRPr lang="en-US" sz="1800" b="1"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37792" marR="37792" marT="37792" marB="37792"/>
                </a:tc>
                <a:extLst>
                  <a:ext uri="{0D108BD9-81ED-4DB2-BD59-A6C34878D82A}">
                    <a16:rowId xmlns="" xmlns:a16="http://schemas.microsoft.com/office/drawing/2014/main" val="174918668"/>
                  </a:ext>
                </a:extLst>
              </a:tr>
              <a:tr h="508858">
                <a:tc>
                  <a:txBody>
                    <a:bodyPr/>
                    <a:lstStyle/>
                    <a:p>
                      <a:pPr algn="l">
                        <a:lnSpc>
                          <a:spcPts val="1680"/>
                        </a:lnSpc>
                        <a:spcBef>
                          <a:spcPts val="1200"/>
                        </a:spcBef>
                        <a:spcAft>
                          <a:spcPts val="1200"/>
                        </a:spcAft>
                      </a:pPr>
                      <a:r>
                        <a:rPr lang="en-US" sz="1800" b="0"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Onychectomy </a:t>
                      </a:r>
                    </a:p>
                  </a:txBody>
                  <a:tcPr marL="78105" marR="78105" marT="78105" marB="78105" anchor="ctr"/>
                </a:tc>
                <a:tc>
                  <a:txBody>
                    <a:bodyPr/>
                    <a:lstStyle/>
                    <a:p>
                      <a:pPr marL="0" algn="just" defTabSz="914400" rtl="0" eaLnBrk="1" latinLnBrk="0" hangingPunct="1">
                        <a:lnSpc>
                          <a:spcPct val="150000"/>
                        </a:lnSpc>
                        <a:spcAft>
                          <a:spcPts val="0"/>
                        </a:spcAft>
                      </a:pPr>
                      <a:r>
                        <a:rPr lang="en-US" sz="1800" b="0"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Remove </a:t>
                      </a:r>
                    </a:p>
                  </a:txBody>
                  <a:tcPr marL="37792" marR="37792" marT="37792" marB="37792"/>
                </a:tc>
                <a:tc>
                  <a:txBody>
                    <a:bodyPr/>
                    <a:lstStyle/>
                    <a:p>
                      <a:pPr marL="0" algn="just" defTabSz="914400" rtl="0" eaLnBrk="1" latinLnBrk="0" hangingPunct="1">
                        <a:lnSpc>
                          <a:spcPct val="150000"/>
                        </a:lnSpc>
                        <a:spcAft>
                          <a:spcPts val="0"/>
                        </a:spcAft>
                      </a:pPr>
                      <a:r>
                        <a:rPr lang="en-US" sz="1800" b="1"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t>
                      </a:r>
                      <a:r>
                        <a:rPr lang="en-US" sz="1800" b="1" kern="1200"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ectomy</a:t>
                      </a:r>
                      <a:r>
                        <a:rPr lang="en-US" sz="1800" b="1"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p>
                  </a:txBody>
                  <a:tcPr marL="37792" marR="37792" marT="37792" marB="37792"/>
                </a:tc>
                <a:extLst>
                  <a:ext uri="{0D108BD9-81ED-4DB2-BD59-A6C34878D82A}">
                    <a16:rowId xmlns="" xmlns:a16="http://schemas.microsoft.com/office/drawing/2014/main" val="647099829"/>
                  </a:ext>
                </a:extLst>
              </a:tr>
              <a:tr h="508858">
                <a:tc>
                  <a: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lang="en-US" sz="1800" b="0" kern="1200" dirty="0">
                          <a:solidFill>
                            <a:srgbClr val="000000"/>
                          </a:solidFill>
                          <a:effectLst/>
                          <a:latin typeface="Times New Roman" panose="02020603050405020304" pitchFamily="18" charset="0"/>
                          <a:cs typeface="Arial" panose="020B0604020202020204" pitchFamily="34" charset="0"/>
                        </a:rPr>
                        <a:t>Onychitis </a:t>
                      </a:r>
                      <a:endParaRPr lang="ar-IQ" sz="1800" b="0" kern="1200" dirty="0">
                        <a:solidFill>
                          <a:srgbClr val="000000"/>
                        </a:solidFill>
                        <a:effectLst/>
                        <a:latin typeface="Times New Roman" panose="02020603050405020304" pitchFamily="18" charset="0"/>
                        <a:cs typeface="Arial" panose="020B0604020202020204" pitchFamily="34" charset="0"/>
                      </a:endParaRPr>
                    </a:p>
                  </a:txBody>
                  <a:tcPr/>
                </a:tc>
                <a:tc>
                  <a:txBody>
                    <a:bodyPr/>
                    <a:lstStyle/>
                    <a:p>
                      <a:pPr marL="0" algn="just" defTabSz="914400" rtl="0" eaLnBrk="1" latinLnBrk="0" hangingPunct="1">
                        <a:lnSpc>
                          <a:spcPct val="150000"/>
                        </a:lnSpc>
                        <a:spcAft>
                          <a:spcPts val="0"/>
                        </a:spcAft>
                      </a:pPr>
                      <a:r>
                        <a:rPr lang="en-US" sz="1800" b="0"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Inflammation </a:t>
                      </a:r>
                    </a:p>
                  </a:txBody>
                  <a:tcPr marL="37792" marR="37792" marT="37792" marB="37792"/>
                </a:tc>
                <a:tc>
                  <a:txBody>
                    <a:bodyPr/>
                    <a:lstStyle/>
                    <a:p>
                      <a:pPr marL="0" algn="just" defTabSz="914400" rtl="0" eaLnBrk="1" latinLnBrk="0" hangingPunct="1">
                        <a:lnSpc>
                          <a:spcPct val="150000"/>
                        </a:lnSpc>
                        <a:spcAft>
                          <a:spcPts val="0"/>
                        </a:spcAft>
                      </a:pPr>
                      <a:r>
                        <a:rPr lang="en-US" sz="1800" b="1"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-itis</a:t>
                      </a:r>
                    </a:p>
                  </a:txBody>
                  <a:tcPr marL="37792" marR="37792" marT="37792" marB="37792"/>
                </a:tc>
                <a:extLst>
                  <a:ext uri="{0D108BD9-81ED-4DB2-BD59-A6C34878D82A}">
                    <a16:rowId xmlns="" xmlns:a16="http://schemas.microsoft.com/office/drawing/2014/main" val="1394817271"/>
                  </a:ext>
                </a:extLst>
              </a:tr>
              <a:tr h="508858">
                <a:tc>
                  <a:txBody>
                    <a:bodyPr/>
                    <a:lstStyle/>
                    <a:p>
                      <a:pPr rtl="1"/>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Arial" panose="020B0604020202020204" pitchFamily="34" charset="0"/>
                        </a:rPr>
                        <a:t>Melanoma</a:t>
                      </a:r>
                      <a:endParaRPr lang="ar-IQ" sz="1800" b="0" kern="1200" dirty="0">
                        <a:solidFill>
                          <a:srgbClr val="000000"/>
                        </a:solidFill>
                        <a:effectLst/>
                        <a:latin typeface="Times New Roman" panose="02020603050405020304" pitchFamily="18" charset="0"/>
                        <a:cs typeface="Arial" panose="020B0604020202020204" pitchFamily="34" charset="0"/>
                      </a:endParaRPr>
                    </a:p>
                  </a:txBody>
                  <a:tcPr/>
                </a:tc>
                <a:tc>
                  <a:txBody>
                    <a:bodyPr/>
                    <a:lstStyle/>
                    <a:p>
                      <a:pPr rtl="1"/>
                      <a:r>
                        <a:rPr lang="en-US" sz="1800" b="0" kern="1200" dirty="0">
                          <a:solidFill>
                            <a:srgbClr val="000000"/>
                          </a:solidFill>
                          <a:effectLst/>
                          <a:latin typeface="Times New Roman" panose="02020603050405020304" pitchFamily="18" charset="0"/>
                          <a:cs typeface="Arial" panose="020B0604020202020204" pitchFamily="34" charset="0"/>
                        </a:rPr>
                        <a:t>Tumor </a:t>
                      </a:r>
                      <a:endParaRPr lang="ar-IQ" sz="1800" b="0" kern="1200" dirty="0">
                        <a:solidFill>
                          <a:srgbClr val="000000"/>
                        </a:solidFill>
                        <a:effectLst/>
                        <a:latin typeface="Times New Roman" panose="02020603050405020304" pitchFamily="18" charset="0"/>
                        <a:cs typeface="Arial" panose="020B0604020202020204" pitchFamily="34" charset="0"/>
                      </a:endParaRPr>
                    </a:p>
                  </a:txBody>
                  <a:tcPr/>
                </a:tc>
                <a:tc>
                  <a:txBody>
                    <a:bodyPr/>
                    <a:lstStyle/>
                    <a:p>
                      <a:pPr marL="0" algn="just" defTabSz="914400" rtl="0" eaLnBrk="1" latinLnBrk="0" hangingPunct="1">
                        <a:lnSpc>
                          <a:spcPct val="150000"/>
                        </a:lnSpc>
                        <a:spcAft>
                          <a:spcPts val="0"/>
                        </a:spcAft>
                      </a:pPr>
                      <a:r>
                        <a:rPr lang="en-US" sz="1800" b="1" kern="1200" dirty="0">
                          <a:solidFill>
                            <a:srgbClr val="000000"/>
                          </a:solidFill>
                          <a:effectLst/>
                          <a:latin typeface="Times New Roman" panose="02020603050405020304" pitchFamily="18" charset="0"/>
                          <a:cs typeface="Arial" panose="020B0604020202020204" pitchFamily="34" charset="0"/>
                        </a:rPr>
                        <a:t>-</a:t>
                      </a:r>
                      <a:r>
                        <a:rPr lang="en-US" sz="1800" b="1" kern="1200" dirty="0" err="1">
                          <a:solidFill>
                            <a:srgbClr val="000000"/>
                          </a:solidFill>
                          <a:effectLst/>
                          <a:latin typeface="Times New Roman" panose="02020603050405020304" pitchFamily="18" charset="0"/>
                          <a:cs typeface="Arial" panose="020B0604020202020204" pitchFamily="34" charset="0"/>
                        </a:rPr>
                        <a:t>oma</a:t>
                      </a:r>
                      <a:endParaRPr lang="ar-IQ" sz="1800" b="1" kern="1200" dirty="0">
                        <a:solidFill>
                          <a:srgbClr val="000000"/>
                        </a:solidFill>
                        <a:effectLst/>
                        <a:latin typeface="Times New Roman" panose="02020603050405020304" pitchFamily="18" charset="0"/>
                        <a:cs typeface="Arial" panose="020B0604020202020204" pitchFamily="34" charset="0"/>
                      </a:endParaRPr>
                    </a:p>
                  </a:txBody>
                  <a:tcPr/>
                </a:tc>
                <a:extLst>
                  <a:ext uri="{0D108BD9-81ED-4DB2-BD59-A6C34878D82A}">
                    <a16:rowId xmlns="" xmlns:a16="http://schemas.microsoft.com/office/drawing/2014/main" val="4158504314"/>
                  </a:ext>
                </a:extLst>
              </a:tr>
            </a:tbl>
          </a:graphicData>
        </a:graphic>
      </p:graphicFrame>
      <p:sp>
        <p:nvSpPr>
          <p:cNvPr id="4" name="مستطيل 3">
            <a:extLst>
              <a:ext uri="{FF2B5EF4-FFF2-40B4-BE49-F238E27FC236}">
                <a16:creationId xmlns="" xmlns:a16="http://schemas.microsoft.com/office/drawing/2014/main" id="{6F53836A-51BD-45BB-8EE1-A399C6969EC2}"/>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sp>
        <p:nvSpPr>
          <p:cNvPr id="5" name="Content Placeholder 2">
            <a:extLst>
              <a:ext uri="{FF2B5EF4-FFF2-40B4-BE49-F238E27FC236}">
                <a16:creationId xmlns="" xmlns:a16="http://schemas.microsoft.com/office/drawing/2014/main" id="{FE2A7D68-9D72-4737-A8E2-28BD9FD75604}"/>
              </a:ext>
            </a:extLst>
          </p:cNvPr>
          <p:cNvSpPr txBox="1">
            <a:spLocks/>
          </p:cNvSpPr>
          <p:nvPr/>
        </p:nvSpPr>
        <p:spPr>
          <a:xfrm>
            <a:off x="469899" y="-173702"/>
            <a:ext cx="9366432" cy="836023"/>
          </a:xfrm>
          <a:prstGeom prst="rect">
            <a:avLst/>
          </a:prstGeom>
        </p:spPr>
        <p:txBody>
          <a:bodyPr vert="horz" lIns="91440" tIns="45720" rIns="91440" bIns="45720" rtlCol="0">
            <a:normAutofit/>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457200" rtl="0" eaLnBrk="1" fontAlgn="auto" latinLnBrk="0" hangingPunct="1">
              <a:lnSpc>
                <a:spcPct val="115000"/>
              </a:lnSpc>
              <a:spcBef>
                <a:spcPts val="1000"/>
              </a:spcBef>
              <a:spcAft>
                <a:spcPts val="1000"/>
              </a:spcAft>
              <a:buClr>
                <a:srgbClr val="BBE0E3"/>
              </a:buClr>
              <a:buSzPct val="80000"/>
              <a:buFont typeface="Wingdings 3" charset="2"/>
              <a:buNone/>
              <a:tabLst/>
              <a:defRPr/>
            </a:pPr>
            <a:r>
              <a:rPr lang="en-US" sz="3200" b="1" u="sng" dirty="0">
                <a:solidFill>
                  <a:srgbClr val="00B0F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Prefixes  and Suffixes for Integumentary System</a:t>
            </a:r>
          </a:p>
          <a:p>
            <a:pPr marL="0" marR="0" lvl="0" indent="0" algn="justLow" defTabSz="457200" rtl="0" eaLnBrk="1" fontAlgn="auto" latinLnBrk="0" hangingPunct="1">
              <a:lnSpc>
                <a:spcPct val="115000"/>
              </a:lnSpc>
              <a:spcBef>
                <a:spcPts val="1000"/>
              </a:spcBef>
              <a:spcAft>
                <a:spcPts val="1000"/>
              </a:spcAft>
              <a:buClr>
                <a:srgbClr val="BBE0E3"/>
              </a:buClr>
              <a:buSzPct val="80000"/>
              <a:buFont typeface="Wingdings 3" charset="2"/>
              <a:buNone/>
              <a:tabLst/>
              <a:defRPr/>
            </a:pPr>
            <a:endParaRPr kumimoji="0" lang="en-US" sz="33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958910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 xmlns:a16="http://schemas.microsoft.com/office/drawing/2014/main"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BF9B047-6E35-44AD-B32C-4FC49892E5C4}" type="slidenum">
              <a:rPr kumimoji="0" lang="en-US"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2" name="مستطيل 1">
            <a:extLst>
              <a:ext uri="{FF2B5EF4-FFF2-40B4-BE49-F238E27FC236}">
                <a16:creationId xmlns="" xmlns:a16="http://schemas.microsoft.com/office/drawing/2014/main"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ar-IQ"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pic>
        <p:nvPicPr>
          <p:cNvPr id="5" name="Picture 16" descr="Medical-Terminology-Integumentary-System_Medical-Specialties">
            <a:extLst>
              <a:ext uri="{FF2B5EF4-FFF2-40B4-BE49-F238E27FC236}">
                <a16:creationId xmlns="" xmlns:a16="http://schemas.microsoft.com/office/drawing/2014/main" id="{403B978D-D497-4C59-BE8B-2CD4290B44A5}"/>
              </a:ext>
            </a:extLst>
          </p:cNvPr>
          <p:cNvPicPr/>
          <p:nvPr/>
        </p:nvPicPr>
        <p:blipFill rotWithShape="1">
          <a:blip r:embed="rId3">
            <a:extLst>
              <a:ext uri="{28A0092B-C50C-407E-A947-70E740481C1C}">
                <a14:useLocalDpi xmlns:a14="http://schemas.microsoft.com/office/drawing/2010/main" val="0"/>
              </a:ext>
            </a:extLst>
          </a:blip>
          <a:srcRect b="5962"/>
          <a:stretch/>
        </p:blipFill>
        <p:spPr bwMode="auto">
          <a:xfrm>
            <a:off x="772886" y="705394"/>
            <a:ext cx="10646227" cy="5447211"/>
          </a:xfrm>
          <a:prstGeom prst="rect">
            <a:avLst/>
          </a:prstGeom>
          <a:noFill/>
          <a:ln>
            <a:noFill/>
          </a:ln>
        </p:spPr>
      </p:pic>
    </p:spTree>
    <p:extLst>
      <p:ext uri="{BB962C8B-B14F-4D97-AF65-F5344CB8AC3E}">
        <p14:creationId xmlns:p14="http://schemas.microsoft.com/office/powerpoint/2010/main" val="2978209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 xmlns:a16="http://schemas.microsoft.com/office/drawing/2014/main"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BF9B047-6E35-44AD-B32C-4FC49892E5C4}" type="slidenum">
              <a:rPr kumimoji="0" lang="en-US"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2" name="مستطيل 1">
            <a:extLst>
              <a:ext uri="{FF2B5EF4-FFF2-40B4-BE49-F238E27FC236}">
                <a16:creationId xmlns="" xmlns:a16="http://schemas.microsoft.com/office/drawing/2014/main"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ar-IQ"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graphicFrame>
        <p:nvGraphicFramePr>
          <p:cNvPr id="6" name="جدول 4">
            <a:extLst>
              <a:ext uri="{FF2B5EF4-FFF2-40B4-BE49-F238E27FC236}">
                <a16:creationId xmlns="" xmlns:a16="http://schemas.microsoft.com/office/drawing/2014/main" id="{764AF19A-780E-4181-8231-D48126D53D3A}"/>
              </a:ext>
            </a:extLst>
          </p:cNvPr>
          <p:cNvGraphicFramePr>
            <a:graphicFrameLocks noGrp="1"/>
          </p:cNvGraphicFramePr>
          <p:nvPr>
            <p:extLst>
              <p:ext uri="{D42A27DB-BD31-4B8C-83A1-F6EECF244321}">
                <p14:modId xmlns:p14="http://schemas.microsoft.com/office/powerpoint/2010/main" val="151267034"/>
              </p:ext>
            </p:extLst>
          </p:nvPr>
        </p:nvGraphicFramePr>
        <p:xfrm>
          <a:off x="685799" y="659590"/>
          <a:ext cx="11081657" cy="4431792"/>
        </p:xfrm>
        <a:graphic>
          <a:graphicData uri="http://schemas.openxmlformats.org/drawingml/2006/table">
            <a:tbl>
              <a:tblPr rtl="1" firstRow="1" bandRow="1">
                <a:tableStyleId>{5DA37D80-6434-44D0-A028-1B22A696006F}</a:tableStyleId>
              </a:tblPr>
              <a:tblGrid>
                <a:gridCol w="7940039">
                  <a:extLst>
                    <a:ext uri="{9D8B030D-6E8A-4147-A177-3AD203B41FA5}">
                      <a16:colId xmlns="" xmlns:a16="http://schemas.microsoft.com/office/drawing/2014/main" val="4280930506"/>
                    </a:ext>
                  </a:extLst>
                </a:gridCol>
                <a:gridCol w="3141618">
                  <a:extLst>
                    <a:ext uri="{9D8B030D-6E8A-4147-A177-3AD203B41FA5}">
                      <a16:colId xmlns="" xmlns:a16="http://schemas.microsoft.com/office/drawing/2014/main" val="2632040498"/>
                    </a:ext>
                  </a:extLst>
                </a:gridCol>
              </a:tblGrid>
              <a:tr h="370840">
                <a:tc>
                  <a:txBody>
                    <a:bodyPr/>
                    <a:lstStyle/>
                    <a:p>
                      <a:pPr rtl="1"/>
                      <a:r>
                        <a:rPr lang="en-US"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Definition  </a:t>
                      </a:r>
                      <a:endParaRPr lang="ar-IQ"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anchor="ctr"/>
                </a:tc>
                <a:tc>
                  <a:txBody>
                    <a:bodyPr/>
                    <a:lstStyle/>
                    <a:p>
                      <a:pPr rtl="1"/>
                      <a:r>
                        <a:rPr lang="en-US" sz="2400" b="1" kern="1200" noProof="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Terms</a:t>
                      </a:r>
                      <a:endParaRPr lang="ar-IQ"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anchor="ctr"/>
                </a:tc>
                <a:extLst>
                  <a:ext uri="{0D108BD9-81ED-4DB2-BD59-A6C34878D82A}">
                    <a16:rowId xmlns="" xmlns:a16="http://schemas.microsoft.com/office/drawing/2014/main" val="4284080191"/>
                  </a:ext>
                </a:extLst>
              </a:tr>
              <a:tr h="370840">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 division of medicine that diagnoses and treat conditions of the skin, hair, and nails.</a:t>
                      </a:r>
                    </a:p>
                  </a:txBody>
                  <a:tcPr marL="76200" marR="0" marT="76200" marB="76200"/>
                </a:tc>
                <a:tc>
                  <a:txBody>
                    <a:bodyPr/>
                    <a:lstStyle/>
                    <a:p>
                      <a:pPr algn="l">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Dermatology</a:t>
                      </a:r>
                    </a:p>
                  </a:txBody>
                  <a:tcPr marL="0" marR="76200" marT="76200" marB="76200" anchor="ctr"/>
                </a:tc>
                <a:extLst>
                  <a:ext uri="{0D108BD9-81ED-4DB2-BD59-A6C34878D82A}">
                    <a16:rowId xmlns="" xmlns:a16="http://schemas.microsoft.com/office/drawing/2014/main" val="2022017906"/>
                  </a:ext>
                </a:extLst>
              </a:tr>
              <a:tr h="370840">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 physician specializing in the treatment of the skin and accessory structures.</a:t>
                      </a:r>
                    </a:p>
                  </a:txBody>
                  <a:tcPr marL="76200" marR="0" marT="76200" marB="76200"/>
                </a:tc>
                <a:tc>
                  <a:txBody>
                    <a:bodyPr/>
                    <a:lstStyle/>
                    <a:p>
                      <a:pPr algn="l">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Dermatologist</a:t>
                      </a:r>
                    </a:p>
                  </a:txBody>
                  <a:tcPr marL="0" marR="76200" marT="76200" marB="76200" anchor="ctr"/>
                </a:tc>
                <a:extLst>
                  <a:ext uri="{0D108BD9-81ED-4DB2-BD59-A6C34878D82A}">
                    <a16:rowId xmlns="" xmlns:a16="http://schemas.microsoft.com/office/drawing/2014/main" val="923398137"/>
                  </a:ext>
                </a:extLst>
              </a:tr>
              <a:tr h="370840">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 branch of medicine that treats conditions of the integumentary system</a:t>
                      </a:r>
                    </a:p>
                  </a:txBody>
                  <a:tcPr marL="76200" marR="0" marT="76200" marB="76200"/>
                </a:tc>
                <a:tc>
                  <a:txBody>
                    <a:bodyPr/>
                    <a:lstStyle/>
                    <a:p>
                      <a:pPr algn="l">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Plastic Surgery</a:t>
                      </a:r>
                    </a:p>
                  </a:txBody>
                  <a:tcPr marL="0" marR="76200" marT="76200" marB="76200" anchor="ctr"/>
                </a:tc>
                <a:extLst>
                  <a:ext uri="{0D108BD9-81ED-4DB2-BD59-A6C34878D82A}">
                    <a16:rowId xmlns="" xmlns:a16="http://schemas.microsoft.com/office/drawing/2014/main" val="3946233537"/>
                  </a:ext>
                </a:extLst>
              </a:tr>
              <a:tr h="370840">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 physician that repairs, improves and reconstructs damaged body structures.</a:t>
                      </a:r>
                    </a:p>
                  </a:txBody>
                  <a:tcPr marL="76200" marR="0" marT="76200" marB="76200"/>
                </a:tc>
                <a:tc>
                  <a:txBody>
                    <a:bodyPr/>
                    <a:lstStyle/>
                    <a:p>
                      <a:pPr algn="l">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Plastic Surgeon</a:t>
                      </a:r>
                    </a:p>
                  </a:txBody>
                  <a:tcPr marL="0" marR="76200" marT="76200" marB="76200" anchor="ctr"/>
                </a:tc>
                <a:extLst>
                  <a:ext uri="{0D108BD9-81ED-4DB2-BD59-A6C34878D82A}">
                    <a16:rowId xmlns="" xmlns:a16="http://schemas.microsoft.com/office/drawing/2014/main" val="1549953544"/>
                  </a:ext>
                </a:extLst>
              </a:tr>
            </a:tbl>
          </a:graphicData>
        </a:graphic>
      </p:graphicFrame>
      <p:sp>
        <p:nvSpPr>
          <p:cNvPr id="7" name="Content Placeholder 2">
            <a:extLst>
              <a:ext uri="{FF2B5EF4-FFF2-40B4-BE49-F238E27FC236}">
                <a16:creationId xmlns="" xmlns:a16="http://schemas.microsoft.com/office/drawing/2014/main" id="{4F793343-3181-48FB-BAB2-3E03A23889F9}"/>
              </a:ext>
            </a:extLst>
          </p:cNvPr>
          <p:cNvSpPr txBox="1">
            <a:spLocks/>
          </p:cNvSpPr>
          <p:nvPr/>
        </p:nvSpPr>
        <p:spPr>
          <a:xfrm>
            <a:off x="541292" y="-39189"/>
            <a:ext cx="10147119" cy="444137"/>
          </a:xfrm>
          <a:prstGeom prst="rect">
            <a:avLst/>
          </a:prstGeom>
        </p:spPr>
        <p:txBody>
          <a:bodyPr vert="horz" lIns="91440" tIns="45720" rIns="91440" bIns="45720" rtlCol="0">
            <a:noAutofit/>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
                <a:srgbClr val="4F81BD"/>
              </a:buClr>
              <a:buSzTx/>
              <a:buFontTx/>
              <a:buNone/>
              <a:tabLst/>
              <a:defRPr/>
            </a:pPr>
            <a:r>
              <a:rPr kumimoji="0" lang="en-US" sz="2800" b="1" i="0" u="sng" strike="noStrike" kern="1200" cap="none" spc="0" normalizeH="0" baseline="0" noProof="0" dirty="0">
                <a:ln>
                  <a:noFill/>
                </a:ln>
                <a:solidFill>
                  <a:srgbClr val="7030A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Specialist in  Integumentary System</a:t>
            </a:r>
          </a:p>
        </p:txBody>
      </p:sp>
    </p:spTree>
    <p:extLst>
      <p:ext uri="{BB962C8B-B14F-4D97-AF65-F5344CB8AC3E}">
        <p14:creationId xmlns:p14="http://schemas.microsoft.com/office/powerpoint/2010/main" val="2830971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 xmlns:a16="http://schemas.microsoft.com/office/drawing/2014/main"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BF9B047-6E35-44AD-B32C-4FC49892E5C4}" type="slidenum">
              <a:rPr kumimoji="0" lang="en-US" sz="1400" b="0" i="0" u="none" strike="noStrike" kern="1200" cap="none" spc="0" normalizeH="0" baseline="0" noProof="0" smtClean="0">
                <a:ln>
                  <a:noFill/>
                </a:ln>
                <a:solidFill>
                  <a:srgbClr val="000000"/>
                </a:solidFill>
                <a:effectLst/>
                <a:uLnTx/>
                <a:uFillTx/>
                <a:latin typeface="Arial"/>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2" name="مستطيل 1">
            <a:extLst>
              <a:ext uri="{FF2B5EF4-FFF2-40B4-BE49-F238E27FC236}">
                <a16:creationId xmlns="" xmlns:a16="http://schemas.microsoft.com/office/drawing/2014/main"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ar-IQ"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graphicFrame>
        <p:nvGraphicFramePr>
          <p:cNvPr id="6" name="جدول 4">
            <a:extLst>
              <a:ext uri="{FF2B5EF4-FFF2-40B4-BE49-F238E27FC236}">
                <a16:creationId xmlns="" xmlns:a16="http://schemas.microsoft.com/office/drawing/2014/main" id="{764AF19A-780E-4181-8231-D48126D53D3A}"/>
              </a:ext>
            </a:extLst>
          </p:cNvPr>
          <p:cNvGraphicFramePr>
            <a:graphicFrameLocks noGrp="1"/>
          </p:cNvGraphicFramePr>
          <p:nvPr>
            <p:extLst>
              <p:ext uri="{D42A27DB-BD31-4B8C-83A1-F6EECF244321}">
                <p14:modId xmlns:p14="http://schemas.microsoft.com/office/powerpoint/2010/main" val="772860196"/>
              </p:ext>
            </p:extLst>
          </p:nvPr>
        </p:nvGraphicFramePr>
        <p:xfrm>
          <a:off x="439782" y="543249"/>
          <a:ext cx="11301549" cy="4852416"/>
        </p:xfrm>
        <a:graphic>
          <a:graphicData uri="http://schemas.openxmlformats.org/drawingml/2006/table">
            <a:tbl>
              <a:tblPr rtl="1" firstRow="1" bandRow="1">
                <a:tableStyleId>{5DA37D80-6434-44D0-A028-1B22A696006F}</a:tableStyleId>
              </a:tblPr>
              <a:tblGrid>
                <a:gridCol w="8097592">
                  <a:extLst>
                    <a:ext uri="{9D8B030D-6E8A-4147-A177-3AD203B41FA5}">
                      <a16:colId xmlns="" xmlns:a16="http://schemas.microsoft.com/office/drawing/2014/main" val="4280930506"/>
                    </a:ext>
                  </a:extLst>
                </a:gridCol>
                <a:gridCol w="3203957">
                  <a:extLst>
                    <a:ext uri="{9D8B030D-6E8A-4147-A177-3AD203B41FA5}">
                      <a16:colId xmlns="" xmlns:a16="http://schemas.microsoft.com/office/drawing/2014/main" val="2632040498"/>
                    </a:ext>
                  </a:extLst>
                </a:gridCol>
              </a:tblGrid>
              <a:tr h="370840">
                <a:tc>
                  <a:txBody>
                    <a:bodyPr/>
                    <a:lstStyle/>
                    <a:p>
                      <a:pPr rtl="1"/>
                      <a:r>
                        <a:rPr lang="en-US"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Definition  </a:t>
                      </a:r>
                      <a:endParaRPr lang="ar-IQ"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anchor="ctr"/>
                </a:tc>
                <a:tc>
                  <a:txBody>
                    <a:bodyPr/>
                    <a:lstStyle/>
                    <a:p>
                      <a:pPr rtl="1"/>
                      <a:r>
                        <a:rPr lang="en-US" sz="2400" b="1" kern="1200" noProof="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Terms</a:t>
                      </a:r>
                      <a:endParaRPr lang="ar-IQ" sz="24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anchor="ctr"/>
                </a:tc>
                <a:extLst>
                  <a:ext uri="{0D108BD9-81ED-4DB2-BD59-A6C34878D82A}">
                    <a16:rowId xmlns="" xmlns:a16="http://schemas.microsoft.com/office/drawing/2014/main" val="4284080191"/>
                  </a:ext>
                </a:extLst>
              </a:tr>
              <a:tr h="370840">
                <a:tc>
                  <a:txBody>
                    <a:bodyPr/>
                    <a:lstStyle/>
                    <a:p>
                      <a:pPr marL="0" algn="l" defTabSz="914400" rtl="0" eaLnBrk="1" latinLnBrk="0" hangingPunct="1">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Acne is a disorder of the sebaceous glands and hair follicles in which pimples, cysts that are infected or abscesses occur.</a:t>
                      </a:r>
                    </a:p>
                  </a:txBody>
                  <a:tcPr marL="76200" marR="0" marT="76200" marB="76200"/>
                </a:tc>
                <a:tc>
                  <a:txBody>
                    <a:bodyPr/>
                    <a:lstStyle/>
                    <a:p>
                      <a:pPr algn="l">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Acne</a:t>
                      </a:r>
                    </a:p>
                  </a:txBody>
                  <a:tcPr marL="0" marR="76200" marT="76200" marB="76200" anchor="ctr"/>
                </a:tc>
                <a:extLst>
                  <a:ext uri="{0D108BD9-81ED-4DB2-BD59-A6C34878D82A}">
                    <a16:rowId xmlns="" xmlns:a16="http://schemas.microsoft.com/office/drawing/2014/main" val="2022017906"/>
                  </a:ext>
                </a:extLst>
              </a:tr>
              <a:tr h="370840">
                <a:tc>
                  <a:txBody>
                    <a:bodyPr/>
                    <a:lstStyle/>
                    <a:p>
                      <a:pPr>
                        <a:lnSpc>
                          <a:spcPct val="115000"/>
                        </a:lnSpc>
                        <a:spcAft>
                          <a:spcPts val="1000"/>
                        </a:spcAft>
                      </a:pPr>
                      <a:r>
                        <a:rPr kumimoji="0" lang="en-US" sz="2400" b="0" i="0" u="none" strike="noStrike" kern="1200" cap="none" spc="0" normalizeH="0" baseline="0" noProof="0" dirty="0">
                          <a:ln>
                            <a:noFill/>
                          </a:ln>
                          <a:solidFill>
                            <a:srgbClr val="000000">
                              <a:lumMod val="75000"/>
                              <a:lumOff val="25000"/>
                            </a:srgbClr>
                          </a:solidFill>
                          <a:effectLst>
                            <a:outerShdw blurRad="38100" dist="38100" dir="2700000" algn="tl">
                              <a:srgbClr val="000000">
                                <a:alpha val="43137"/>
                              </a:srgbClr>
                            </a:outerShdw>
                          </a:effectLst>
                          <a:uLnTx/>
                          <a:uFillTx/>
                          <a:latin typeface="Times New Roman" panose="02020603050405020304" pitchFamily="18" charset="0"/>
                          <a:ea typeface="+mn-ea"/>
                          <a:cs typeface="Arial" panose="020B0604020202020204" pitchFamily="34" charset="0"/>
                        </a:rPr>
                        <a:t>Alopecia is the lack of hair due to conditions such as normal aging, skin disorders, anticancer medications, or endocrine disorders.</a:t>
                      </a:r>
                      <a:endPar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endParaRPr>
                    </a:p>
                  </a:txBody>
                  <a:tcPr marL="76200" marR="0" marT="76200" marB="76200"/>
                </a:tc>
                <a:tc>
                  <a:txBody>
                    <a:bodyPr/>
                    <a:lstStyle/>
                    <a:p>
                      <a:pPr algn="l">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Alopecia</a:t>
                      </a:r>
                    </a:p>
                  </a:txBody>
                  <a:tcPr marL="0" marR="76200" marT="76200" marB="76200" anchor="ctr"/>
                </a:tc>
                <a:extLst>
                  <a:ext uri="{0D108BD9-81ED-4DB2-BD59-A6C34878D82A}">
                    <a16:rowId xmlns="" xmlns:a16="http://schemas.microsoft.com/office/drawing/2014/main" val="1194729549"/>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Dermatitis is inflammation of the skin.</a:t>
                      </a:r>
                    </a:p>
                  </a:txBody>
                  <a:tcPr marL="76200" marR="0" marT="76200" marB="76200"/>
                </a:tc>
                <a:tc>
                  <a:txBody>
                    <a:bodyPr/>
                    <a:lstStyle/>
                    <a:p>
                      <a:pPr algn="l">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Dermatitis</a:t>
                      </a:r>
                    </a:p>
                  </a:txBody>
                  <a:tcPr marL="0" marR="76200" marT="76200" marB="76200" anchor="ctr"/>
                </a:tc>
                <a:extLst>
                  <a:ext uri="{0D108BD9-81ED-4DB2-BD59-A6C34878D82A}">
                    <a16:rowId xmlns="" xmlns:a16="http://schemas.microsoft.com/office/drawing/2014/main" val="446530509"/>
                  </a:ext>
                </a:extLst>
              </a:tr>
              <a:tr h="370840">
                <a:tc>
                  <a:txBody>
                    <a:bodyPr/>
                    <a:lstStyle/>
                    <a:p>
                      <a:pPr>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An ulcer is a crater in the skin as a result of necrosis. An ulcer can be shallow or deep and can be accompanied by an infection or inflammation.</a:t>
                      </a:r>
                    </a:p>
                  </a:txBody>
                  <a:tcPr marL="76200" marR="0" marT="76200" marB="76200"/>
                </a:tc>
                <a:tc>
                  <a:txBody>
                    <a:bodyPr/>
                    <a:lstStyle/>
                    <a:p>
                      <a:pPr algn="l">
                        <a:lnSpc>
                          <a:spcPct val="115000"/>
                        </a:lnSpc>
                        <a:spcAft>
                          <a:spcPts val="1000"/>
                        </a:spcAft>
                      </a:pPr>
                      <a:r>
                        <a:rPr lang="en-US" sz="2400" kern="1200" dirty="0">
                          <a:solidFill>
                            <a:srgbClr val="000000">
                              <a:lumMod val="75000"/>
                              <a:lumOff val="25000"/>
                            </a:srgbClr>
                          </a:solidFill>
                          <a:effectLst>
                            <a:outerShdw blurRad="38100" dist="38100" dir="2700000" algn="tl">
                              <a:srgbClr val="000000">
                                <a:alpha val="43137"/>
                              </a:srgbClr>
                            </a:outerShdw>
                          </a:effectLst>
                          <a:latin typeface="Times New Roman" panose="02020603050405020304" pitchFamily="18" charset="0"/>
                          <a:ea typeface="+mn-ea"/>
                          <a:cs typeface="Arial" panose="020B0604020202020204" pitchFamily="34" charset="0"/>
                        </a:rPr>
                        <a:t>Ulcer </a:t>
                      </a:r>
                    </a:p>
                  </a:txBody>
                  <a:tcPr marL="0" marR="76200" marT="76200" marB="76200" anchor="ctr"/>
                </a:tc>
                <a:extLst>
                  <a:ext uri="{0D108BD9-81ED-4DB2-BD59-A6C34878D82A}">
                    <a16:rowId xmlns="" xmlns:a16="http://schemas.microsoft.com/office/drawing/2014/main" val="416356106"/>
                  </a:ext>
                </a:extLst>
              </a:tr>
            </a:tbl>
          </a:graphicData>
        </a:graphic>
      </p:graphicFrame>
    </p:spTree>
    <p:extLst>
      <p:ext uri="{BB962C8B-B14F-4D97-AF65-F5344CB8AC3E}">
        <p14:creationId xmlns:p14="http://schemas.microsoft.com/office/powerpoint/2010/main" val="2187333619"/>
      </p:ext>
    </p:extLst>
  </p:cSld>
  <p:clrMapOvr>
    <a:masterClrMapping/>
  </p:clrMapOvr>
</p:sld>
</file>

<file path=ppt/theme/theme1.xml><?xml version="1.0" encoding="utf-8"?>
<a:theme xmlns:a="http://schemas.openxmlformats.org/drawingml/2006/main" name="BLR Training ppt Template_Aug_09">
  <a:themeElements>
    <a:clrScheme name="أخضر">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BLR Training ppt Template_Aug_0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R Training ppt Template_Aug_09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R Training ppt Template_Aug_09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R Training ppt Template_Aug_09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R Training ppt Template_Aug_09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R Training ppt Template_Aug_09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R Training ppt Template_Aug_09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R Training ppt Template_Aug_09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2354</TotalTime>
  <Words>1145</Words>
  <Application>Microsoft Office PowerPoint</Application>
  <PresentationFormat>Custom</PresentationFormat>
  <Paragraphs>129</Paragraphs>
  <Slides>10</Slides>
  <Notes>6</Notes>
  <HiddenSlides>0</HiddenSlides>
  <MMClips>0</MMClips>
  <ScaleCrop>false</ScaleCrop>
  <HeadingPairs>
    <vt:vector size="4" baseType="variant">
      <vt:variant>
        <vt:lpstr>Theme</vt:lpstr>
      </vt:variant>
      <vt:variant>
        <vt:i4>3</vt:i4>
      </vt:variant>
      <vt:variant>
        <vt:lpstr>Slide Titles</vt:lpstr>
      </vt:variant>
      <vt:variant>
        <vt:i4>10</vt:i4>
      </vt:variant>
    </vt:vector>
  </HeadingPairs>
  <TitlesOfParts>
    <vt:vector size="13" baseType="lpstr">
      <vt:lpstr>BLR Training ppt Template_Aug_09</vt:lpstr>
      <vt:lpstr>Default Design</vt:lpstr>
      <vt:lpstr>3_Default Design</vt:lpstr>
      <vt:lpstr>   Al-Mustaqbal University College  Department of Nursing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DR-ALI</dc:creator>
  <cp:lastModifiedBy>Maher</cp:lastModifiedBy>
  <cp:revision>181</cp:revision>
  <cp:lastPrinted>2021-04-23T07:08:32Z</cp:lastPrinted>
  <dcterms:created xsi:type="dcterms:W3CDTF">2021-03-19T17:48:55Z</dcterms:created>
  <dcterms:modified xsi:type="dcterms:W3CDTF">2022-05-16T15:53:35Z</dcterms:modified>
</cp:coreProperties>
</file>