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85" r:id="rId2"/>
    <p:sldMasterId id="2147483699" r:id="rId3"/>
  </p:sldMasterIdLst>
  <p:notesMasterIdLst>
    <p:notesMasterId r:id="rId16"/>
  </p:notesMasterIdLst>
  <p:sldIdLst>
    <p:sldId id="257" r:id="rId4"/>
    <p:sldId id="287" r:id="rId5"/>
    <p:sldId id="748" r:id="rId6"/>
    <p:sldId id="688" r:id="rId7"/>
    <p:sldId id="689" r:id="rId8"/>
    <p:sldId id="693" r:id="rId9"/>
    <p:sldId id="694" r:id="rId10"/>
    <p:sldId id="695" r:id="rId11"/>
    <p:sldId id="696" r:id="rId12"/>
    <p:sldId id="697" r:id="rId13"/>
    <p:sldId id="698" r:id="rId14"/>
    <p:sldId id="747" r:id="rId15"/>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نمط متوسط 1 - تميي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p:scale>
          <a:sx n="70" d="100"/>
          <a:sy n="70" d="100"/>
        </p:scale>
        <p:origin x="-744"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15CA70C-83EC-4949-B87B-73671B9CEEE3}" type="datetimeFigureOut">
              <a:rPr lang="ar-IQ" smtClean="0"/>
              <a:t>15/10/1443</a:t>
            </a:fld>
            <a:endParaRPr lang="ar-IQ"/>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0433AC99-8583-466C-AC2B-95DD14398EEE}" type="slidenum">
              <a:rPr lang="ar-IQ" smtClean="0"/>
              <a:t>‹#›</a:t>
            </a:fld>
            <a:endParaRPr lang="ar-IQ"/>
          </a:p>
        </p:txBody>
      </p:sp>
    </p:spTree>
    <p:extLst>
      <p:ext uri="{BB962C8B-B14F-4D97-AF65-F5344CB8AC3E}">
        <p14:creationId xmlns:p14="http://schemas.microsoft.com/office/powerpoint/2010/main" val="268705993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00497F70-E145-4A9C-8E04-9EA6667BD3D2}"/>
              </a:ext>
            </a:extLst>
          </p:cNvPr>
          <p:cNvSpPr>
            <a:spLocks noGrp="1" noRot="1" noChangeAspect="1" noChangeArrowheads="1" noTextEdit="1"/>
          </p:cNvSpPr>
          <p:nvPr>
            <p:ph type="sldImg"/>
          </p:nvPr>
        </p:nvSpPr>
        <p:spPr>
          <a:ln/>
        </p:spPr>
      </p:sp>
      <p:sp>
        <p:nvSpPr>
          <p:cNvPr id="35843" name="Rectangle 3">
            <a:extLst>
              <a:ext uri="{FF2B5EF4-FFF2-40B4-BE49-F238E27FC236}">
                <a16:creationId xmlns:a16="http://schemas.microsoft.com/office/drawing/2014/main" xmlns="" id="{41B8B08C-3C32-4665-B200-B28FCADE6166}"/>
              </a:ext>
            </a:extLst>
          </p:cNvPr>
          <p:cNvSpPr>
            <a:spLocks noGrp="1" noChangeArrowheads="1"/>
          </p:cNvSpPr>
          <p:nvPr>
            <p:ph type="body" idx="1"/>
          </p:nvPr>
        </p:nvSpPr>
        <p:spPr>
          <a:xfrm>
            <a:off x="1155700" y="4302125"/>
            <a:ext cx="4622800" cy="4537075"/>
          </a:xfrm>
          <a:noFill/>
        </p:spPr>
        <p:txBody>
          <a:bodyPr/>
          <a:lstStyle/>
          <a:p>
            <a:r>
              <a:rPr lang="en-US" altLang="ar-IQ" b="1"/>
              <a:t>Slide Show Notes</a:t>
            </a:r>
          </a:p>
          <a:p>
            <a:r>
              <a:rPr lang="en-US" altLang="ar-IQ"/>
              <a:t>When a serious injury occurs, you have to think and act quickly. Medical assistance may be only minutes away, but sometimes seconds count. What you do in those first few seconds and minutes can make the difference between life and death. Quick, calm, and correct action can make all the difference. </a:t>
            </a:r>
          </a:p>
          <a:p>
            <a:r>
              <a:rPr lang="en-US" altLang="ar-IQ"/>
              <a:t>“First aid” is emergency care given to the sick or injured before medical personnel arrive. That’s why a knowledge of first aid and CPR (cardiopulmonary resuscitation) is so important. And that’s why you’re participating in this session today.</a:t>
            </a:r>
          </a:p>
          <a:p>
            <a:r>
              <a:rPr lang="en-US" altLang="ar-IQ"/>
              <a:t>The purpose of this session is to provide you with a basic overview of first-aid techniques and priorities. It is </a:t>
            </a:r>
            <a:r>
              <a:rPr lang="en-US" altLang="ar-IQ" i="1"/>
              <a:t>not </a:t>
            </a:r>
            <a:r>
              <a:rPr lang="en-US" altLang="ar-IQ"/>
              <a:t>the same as a first-aid and CPR certification course. A certification course is much more detailed and offers you the opportunity to practice first-aid and CPR skills as well as to provide you with hours of classroom training. </a:t>
            </a:r>
          </a:p>
          <a:p>
            <a:r>
              <a:rPr lang="en-US" altLang="ar-IQ"/>
              <a:t>We urge you to take a course and get certified. Taking a certification course will give you the full knowledge and confidence you need to use first-aid skills on the job, at home, and elsewhere in your community. </a:t>
            </a:r>
          </a:p>
          <a:p>
            <a:r>
              <a:rPr lang="en-US" altLang="ar-IQ"/>
              <a:t>In the meantime, the information in this session can help you better handle medical emergencies when you are the first or only person on the scene.</a:t>
            </a:r>
          </a:p>
        </p:txBody>
      </p:sp>
      <p:sp>
        <p:nvSpPr>
          <p:cNvPr id="35844" name="Slide Number Placeholder 1">
            <a:extLst>
              <a:ext uri="{FF2B5EF4-FFF2-40B4-BE49-F238E27FC236}">
                <a16:creationId xmlns:a16="http://schemas.microsoft.com/office/drawing/2014/main" xmlns="" id="{F88C2354-0CEB-435B-9A7F-077B313D2B90}"/>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11E7AFCD-E527-4490-ACD3-258700113693}"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2</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3</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62336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xmlns="" id="{3AE06CA2-031B-4D26-AA1B-8F5CC2747C3E}"/>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xmlns="" id="{891CBE0C-29F9-4574-BEA3-190048EDC184}"/>
              </a:ext>
            </a:extLst>
          </p:cNvPr>
          <p:cNvSpPr>
            <a:spLocks noGrp="1" noChangeArrowheads="1"/>
          </p:cNvSpPr>
          <p:nvPr>
            <p:ph type="body" idx="1"/>
          </p:nvPr>
        </p:nvSpPr>
        <p:spPr>
          <a:noFill/>
        </p:spPr>
        <p:txBody>
          <a:bodyPr/>
          <a:lstStyle/>
          <a:p>
            <a:r>
              <a:rPr lang="en-US" altLang="ar-IQ" b="1"/>
              <a:t>Slide Show Notes</a:t>
            </a:r>
          </a:p>
          <a:p>
            <a:r>
              <a:rPr lang="en-US" altLang="ar-IQ"/>
              <a:t>Let’s review briefly now with a multiple choice exercise. Choose the best answer, </a:t>
            </a:r>
            <a:r>
              <a:rPr lang="en-US" altLang="ar-IQ" i="1"/>
              <a:t>a</a:t>
            </a:r>
            <a:r>
              <a:rPr lang="en-US" altLang="ar-IQ"/>
              <a:t> or </a:t>
            </a:r>
            <a:r>
              <a:rPr lang="en-US" altLang="ar-IQ" i="1"/>
              <a:t>b</a:t>
            </a:r>
            <a:r>
              <a:rPr lang="en-US" altLang="ar-IQ"/>
              <a:t>, to complete each statement on the screen. </a:t>
            </a:r>
          </a:p>
          <a:p>
            <a:pPr lvl="1"/>
            <a:r>
              <a:rPr lang="en-US" altLang="ar-IQ"/>
              <a:t>Third-degree burns are very serious and can even be life threatening. Call 911 immediately if you see signs of third-degree burns.</a:t>
            </a:r>
          </a:p>
          <a:p>
            <a:pPr lvl="1"/>
            <a:r>
              <a:rPr lang="en-US" altLang="ar-IQ"/>
              <a:t>For a particle in the eye, flush with water until the particle comes out. Never rub the eye. If the particle doesn’t come out, cover the eye and get medical attention.</a:t>
            </a:r>
          </a:p>
          <a:p>
            <a:pPr lvl="1"/>
            <a:r>
              <a:rPr lang="en-US" altLang="ar-IQ"/>
              <a:t>For inhalation of vapors or gases, get into fresh air right away.</a:t>
            </a:r>
          </a:p>
          <a:p>
            <a:pPr lvl="1"/>
            <a:r>
              <a:rPr lang="en-US" altLang="ar-IQ"/>
              <a:t>For heatstroke, call 911 immediately if you recognize symptoms </a:t>
            </a:r>
            <a:br>
              <a:rPr lang="en-US" altLang="ar-IQ"/>
            </a:br>
            <a:r>
              <a:rPr lang="en-US" altLang="ar-IQ"/>
              <a:t>of heatstroke. A person can die from heatstroke.</a:t>
            </a:r>
          </a:p>
        </p:txBody>
      </p:sp>
      <p:sp>
        <p:nvSpPr>
          <p:cNvPr id="60420" name="Slide Number Placeholder 1">
            <a:extLst>
              <a:ext uri="{FF2B5EF4-FFF2-40B4-BE49-F238E27FC236}">
                <a16:creationId xmlns:a16="http://schemas.microsoft.com/office/drawing/2014/main" xmlns="" id="{25BF1989-316C-46CE-A47C-E8EB0379441A}"/>
              </a:ext>
            </a:extLst>
          </p:cNvPr>
          <p:cNvSpPr>
            <a:spLocks noGrp="1"/>
          </p:cNvSpPr>
          <p:nvPr>
            <p:ph type="sldNum" sz="quarter" idx="5"/>
          </p:nvPr>
        </p:nvSpPr>
        <p:spPr>
          <a:noFill/>
        </p:spPr>
        <p:txBody>
          <a:bodyPr/>
          <a:lstStyle>
            <a:lvl1pPr defTabSz="922338">
              <a:defRPr sz="2400">
                <a:solidFill>
                  <a:schemeClr val="tx1"/>
                </a:solidFill>
                <a:latin typeface="Times New Roman" panose="02020603050405020304" pitchFamily="18" charset="0"/>
              </a:defRPr>
            </a:lvl1pPr>
            <a:lvl2pPr marL="742950" indent="-285750" defTabSz="922338">
              <a:defRPr sz="2400">
                <a:solidFill>
                  <a:schemeClr val="tx1"/>
                </a:solidFill>
                <a:latin typeface="Times New Roman" panose="02020603050405020304" pitchFamily="18" charset="0"/>
              </a:defRPr>
            </a:lvl2pPr>
            <a:lvl3pPr marL="1143000" indent="-228600" defTabSz="922338">
              <a:defRPr sz="2400">
                <a:solidFill>
                  <a:schemeClr val="tx1"/>
                </a:solidFill>
                <a:latin typeface="Times New Roman" panose="02020603050405020304" pitchFamily="18" charset="0"/>
              </a:defRPr>
            </a:lvl3pPr>
            <a:lvl4pPr marL="1600200" indent="-228600" defTabSz="922338">
              <a:defRPr sz="2400">
                <a:solidFill>
                  <a:schemeClr val="tx1"/>
                </a:solidFill>
                <a:latin typeface="Times New Roman" panose="02020603050405020304" pitchFamily="18" charset="0"/>
              </a:defRPr>
            </a:lvl4pPr>
            <a:lvl5pPr marL="2057400" indent="-228600" defTabSz="922338">
              <a:defRPr sz="2400">
                <a:solidFill>
                  <a:schemeClr val="tx1"/>
                </a:solidFill>
                <a:latin typeface="Times New Roman" panose="02020603050405020304" pitchFamily="18" charset="0"/>
              </a:defRPr>
            </a:lvl5pPr>
            <a:lvl6pPr marL="25146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defTabSz="922338" rtl="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r" defTabSz="922338" rtl="0" eaLnBrk="0" fontAlgn="base" latinLnBrk="0" hangingPunct="0">
              <a:lnSpc>
                <a:spcPct val="100000"/>
              </a:lnSpc>
              <a:spcBef>
                <a:spcPct val="0"/>
              </a:spcBef>
              <a:spcAft>
                <a:spcPct val="0"/>
              </a:spcAft>
              <a:buClrTx/>
              <a:buSzTx/>
              <a:buFontTx/>
              <a:buNone/>
              <a:tabLst/>
              <a:defRPr/>
            </a:pPr>
            <a:fld id="{05AE5A7C-CB61-4C2D-9EE7-C21186466A0E}" type="slidenum">
              <a:rPr kumimoji="0" lang="en-US" altLang="ar-IQ"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22338" rtl="0" eaLnBrk="0" fontAlgn="base" latinLnBrk="0" hangingPunct="0">
                <a:lnSpc>
                  <a:spcPct val="100000"/>
                </a:lnSpc>
                <a:spcBef>
                  <a:spcPct val="0"/>
                </a:spcBef>
                <a:spcAft>
                  <a:spcPct val="0"/>
                </a:spcAft>
                <a:buClrTx/>
                <a:buSzTx/>
                <a:buFontTx/>
                <a:buNone/>
                <a:tabLst/>
                <a:defRPr/>
              </a:pPr>
              <a:t>12</a:t>
            </a:fld>
            <a:endParaRPr kumimoji="0" lang="en-US" altLang="ar-IQ"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0284343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DD476FEE-16F4-4810-AB15-335733E919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xmlns="" id="{90643ACE-9921-455C-B200-3B60BCA52EF8}"/>
              </a:ext>
            </a:extLst>
          </p:cNvPr>
          <p:cNvSpPr>
            <a:spLocks noChangeShapeType="1"/>
          </p:cNvSpPr>
          <p:nvPr/>
        </p:nvSpPr>
        <p:spPr bwMode="auto">
          <a:xfrm>
            <a:off x="812800" y="2209800"/>
            <a:ext cx="106680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sz="1800"/>
          </a:p>
        </p:txBody>
      </p:sp>
      <p:pic>
        <p:nvPicPr>
          <p:cNvPr id="6" name="Picture 6" descr="BLR Logo">
            <a:extLst>
              <a:ext uri="{FF2B5EF4-FFF2-40B4-BE49-F238E27FC236}">
                <a16:creationId xmlns:a16="http://schemas.microsoft.com/office/drawing/2014/main" xmlns="" id="{087C6A67-F15E-4563-B534-4EA7426E7C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151" y="6145213"/>
            <a:ext cx="178011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7060" name="Rectangle 4"/>
          <p:cNvSpPr>
            <a:spLocks noGrp="1" noChangeArrowheads="1"/>
          </p:cNvSpPr>
          <p:nvPr>
            <p:ph type="ctrTitle"/>
          </p:nvPr>
        </p:nvSpPr>
        <p:spPr>
          <a:xfrm>
            <a:off x="812800" y="457200"/>
            <a:ext cx="10668000" cy="1600200"/>
          </a:xfrm>
        </p:spPr>
        <p:txBody>
          <a:bodyPr/>
          <a:lstStyle>
            <a:lvl1pPr algn="ctr">
              <a:defRPr/>
            </a:lvl1pPr>
          </a:lstStyle>
          <a:p>
            <a:pPr lvl="0"/>
            <a:r>
              <a:rPr lang="en-US" noProof="0"/>
              <a:t>Click to edit Master title style</a:t>
            </a:r>
          </a:p>
        </p:txBody>
      </p:sp>
      <p:sp>
        <p:nvSpPr>
          <p:cNvPr id="557061" name="Rectangle 5"/>
          <p:cNvSpPr>
            <a:spLocks noGrp="1" noChangeArrowheads="1"/>
          </p:cNvSpPr>
          <p:nvPr>
            <p:ph type="subTitle" idx="1"/>
          </p:nvPr>
        </p:nvSpPr>
        <p:spPr>
          <a:xfrm>
            <a:off x="1828800" y="2286000"/>
            <a:ext cx="8534400" cy="533400"/>
          </a:xfrm>
        </p:spPr>
        <p:txBody>
          <a:bodyPr/>
          <a:lstStyle>
            <a:lvl1pPr algn="ctr">
              <a:defRPr/>
            </a:lvl1pPr>
          </a:lstStyle>
          <a:p>
            <a:pPr lvl="0"/>
            <a:r>
              <a:rPr lang="en-US" noProof="0"/>
              <a:t>Click to edit Master subtitle style</a:t>
            </a:r>
          </a:p>
        </p:txBody>
      </p:sp>
    </p:spTree>
    <p:extLst>
      <p:ext uri="{BB962C8B-B14F-4D97-AF65-F5344CB8AC3E}">
        <p14:creationId xmlns:p14="http://schemas.microsoft.com/office/powerpoint/2010/main" val="107234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1381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66200" y="762000"/>
            <a:ext cx="25146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22400" y="762000"/>
            <a:ext cx="7340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25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a16="http://schemas.microsoft.com/office/drawing/2014/main" xmlns="" id="{2F1763F6-F008-4F51-9B75-B18674BEC8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6703BD0-28B6-4313-895D-85B7D76DC4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10EFA57A-8BDF-4B25-8C8B-91B53C108072}"/>
              </a:ext>
            </a:extLst>
          </p:cNvPr>
          <p:cNvSpPr>
            <a:spLocks noGrp="1" noChangeArrowheads="1"/>
          </p:cNvSpPr>
          <p:nvPr>
            <p:ph type="sldNum" sz="quarter" idx="12"/>
          </p:nvPr>
        </p:nvSpPr>
        <p:spPr>
          <a:ln/>
        </p:spPr>
        <p:txBody>
          <a:bodyPr/>
          <a:lstStyle>
            <a:lvl1pPr>
              <a:defRPr/>
            </a:lvl1pPr>
          </a:lstStyle>
          <a:p>
            <a:fld id="{DB138449-ABFB-4652-B657-7178D59CBD08}" type="slidenum">
              <a:rPr lang="en-US" altLang="ar-IQ"/>
              <a:pPr/>
              <a:t>‹#›</a:t>
            </a:fld>
            <a:endParaRPr lang="en-US" altLang="ar-IQ"/>
          </a:p>
        </p:txBody>
      </p:sp>
    </p:spTree>
    <p:extLst>
      <p:ext uri="{BB962C8B-B14F-4D97-AF65-F5344CB8AC3E}">
        <p14:creationId xmlns:p14="http://schemas.microsoft.com/office/powerpoint/2010/main" val="2642349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71593D07-CB82-4B95-A1E2-456367F6463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D49DD388-A8AE-48FD-87C6-224773C3C6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443FFD2E-34A7-4E5E-BBFF-E9BD8B0A3B87}"/>
              </a:ext>
            </a:extLst>
          </p:cNvPr>
          <p:cNvSpPr>
            <a:spLocks noGrp="1" noChangeArrowheads="1"/>
          </p:cNvSpPr>
          <p:nvPr>
            <p:ph type="sldNum" sz="quarter" idx="12"/>
          </p:nvPr>
        </p:nvSpPr>
        <p:spPr>
          <a:ln/>
        </p:spPr>
        <p:txBody>
          <a:bodyPr/>
          <a:lstStyle>
            <a:lvl1pPr>
              <a:defRPr/>
            </a:lvl1pPr>
          </a:lstStyle>
          <a:p>
            <a:fld id="{E7B2A090-418C-472D-B424-A0AFE9A743FB}" type="slidenum">
              <a:rPr lang="en-US" altLang="ar-IQ"/>
              <a:pPr/>
              <a:t>‹#›</a:t>
            </a:fld>
            <a:endParaRPr lang="en-US" altLang="ar-IQ"/>
          </a:p>
        </p:txBody>
      </p:sp>
    </p:spTree>
    <p:extLst>
      <p:ext uri="{BB962C8B-B14F-4D97-AF65-F5344CB8AC3E}">
        <p14:creationId xmlns:p14="http://schemas.microsoft.com/office/powerpoint/2010/main" val="4003029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xmlns="" id="{085E608A-B71A-4C18-9DBA-AEB645FF4CD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FA902642-52B5-43CD-AF11-357E975363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B84DC04F-EC8E-41B5-863B-95D9D0428266}"/>
              </a:ext>
            </a:extLst>
          </p:cNvPr>
          <p:cNvSpPr>
            <a:spLocks noGrp="1" noChangeArrowheads="1"/>
          </p:cNvSpPr>
          <p:nvPr>
            <p:ph type="sldNum" sz="quarter" idx="12"/>
          </p:nvPr>
        </p:nvSpPr>
        <p:spPr>
          <a:ln/>
        </p:spPr>
        <p:txBody>
          <a:bodyPr/>
          <a:lstStyle>
            <a:lvl1pPr>
              <a:defRPr/>
            </a:lvl1pPr>
          </a:lstStyle>
          <a:p>
            <a:fld id="{64A09BC3-D02E-4ADA-B940-2DAECB5E4AE0}" type="slidenum">
              <a:rPr lang="en-US" altLang="ar-IQ"/>
              <a:pPr/>
              <a:t>‹#›</a:t>
            </a:fld>
            <a:endParaRPr lang="en-US" altLang="ar-IQ"/>
          </a:p>
        </p:txBody>
      </p:sp>
    </p:spTree>
    <p:extLst>
      <p:ext uri="{BB962C8B-B14F-4D97-AF65-F5344CB8AC3E}">
        <p14:creationId xmlns:p14="http://schemas.microsoft.com/office/powerpoint/2010/main" val="647995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xmlns="" id="{DD0A4235-AEC5-48A2-A7B8-856CE9FD92C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D38D1820-83E1-4F60-914A-E41FE2DFB8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21A658D2-08C1-48CF-AFFD-2B14120C090A}"/>
              </a:ext>
            </a:extLst>
          </p:cNvPr>
          <p:cNvSpPr>
            <a:spLocks noGrp="1" noChangeArrowheads="1"/>
          </p:cNvSpPr>
          <p:nvPr>
            <p:ph type="sldNum" sz="quarter" idx="12"/>
          </p:nvPr>
        </p:nvSpPr>
        <p:spPr>
          <a:ln/>
        </p:spPr>
        <p:txBody>
          <a:bodyPr/>
          <a:lstStyle>
            <a:lvl1pPr>
              <a:defRPr/>
            </a:lvl1pPr>
          </a:lstStyle>
          <a:p>
            <a:fld id="{21D1779D-AEAE-41AF-9F85-1DC1D4D5752E}" type="slidenum">
              <a:rPr lang="en-US" altLang="ar-IQ"/>
              <a:pPr/>
              <a:t>‹#›</a:t>
            </a:fld>
            <a:endParaRPr lang="en-US" altLang="ar-IQ"/>
          </a:p>
        </p:txBody>
      </p:sp>
    </p:spTree>
    <p:extLst>
      <p:ext uri="{BB962C8B-B14F-4D97-AF65-F5344CB8AC3E}">
        <p14:creationId xmlns:p14="http://schemas.microsoft.com/office/powerpoint/2010/main" val="2769475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E31DCCA0-4F90-4577-8E9B-1BF27A51A6F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BF1EB4A3-B6F6-4E9E-80AA-98E09DACD00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98058049-C922-4DAC-8023-DA238155F9E3}"/>
              </a:ext>
            </a:extLst>
          </p:cNvPr>
          <p:cNvSpPr>
            <a:spLocks noGrp="1" noChangeArrowheads="1"/>
          </p:cNvSpPr>
          <p:nvPr>
            <p:ph type="sldNum" sz="quarter" idx="12"/>
          </p:nvPr>
        </p:nvSpPr>
        <p:spPr>
          <a:ln/>
        </p:spPr>
        <p:txBody>
          <a:bodyPr/>
          <a:lstStyle>
            <a:lvl1pPr>
              <a:defRPr/>
            </a:lvl1pPr>
          </a:lstStyle>
          <a:p>
            <a:fld id="{80DE9663-5D0D-42B8-8CDF-E243C2CF1864}" type="slidenum">
              <a:rPr lang="en-US" altLang="ar-IQ"/>
              <a:pPr/>
              <a:t>‹#›</a:t>
            </a:fld>
            <a:endParaRPr lang="en-US" altLang="ar-IQ"/>
          </a:p>
        </p:txBody>
      </p:sp>
    </p:spTree>
    <p:extLst>
      <p:ext uri="{BB962C8B-B14F-4D97-AF65-F5344CB8AC3E}">
        <p14:creationId xmlns:p14="http://schemas.microsoft.com/office/powerpoint/2010/main" val="2890680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xmlns="" id="{2C4F44CB-701C-4199-9511-C150050F558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76BA60DD-2EFA-450E-A4F0-19AF7E78BC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xmlns="" id="{E5522DF2-6D0D-498A-B4B5-4B2D0BABBC99}"/>
              </a:ext>
            </a:extLst>
          </p:cNvPr>
          <p:cNvSpPr>
            <a:spLocks noGrp="1" noChangeArrowheads="1"/>
          </p:cNvSpPr>
          <p:nvPr>
            <p:ph type="sldNum" sz="quarter" idx="12"/>
          </p:nvPr>
        </p:nvSpPr>
        <p:spPr>
          <a:ln/>
        </p:spPr>
        <p:txBody>
          <a:bodyPr/>
          <a:lstStyle>
            <a:lvl1pPr>
              <a:defRPr/>
            </a:lvl1pPr>
          </a:lstStyle>
          <a:p>
            <a:fld id="{19CCFD00-BE41-4D65-89E7-D2D2DA2DB56D}" type="slidenum">
              <a:rPr lang="en-US" altLang="ar-IQ"/>
              <a:pPr/>
              <a:t>‹#›</a:t>
            </a:fld>
            <a:endParaRPr lang="en-US" altLang="ar-IQ"/>
          </a:p>
        </p:txBody>
      </p:sp>
    </p:spTree>
    <p:extLst>
      <p:ext uri="{BB962C8B-B14F-4D97-AF65-F5344CB8AC3E}">
        <p14:creationId xmlns:p14="http://schemas.microsoft.com/office/powerpoint/2010/main" val="11552482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A92CC338-1F5B-4E08-AB64-859583BF6D1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C3D3BB4E-ADF4-4B03-A898-85C2C695A0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xmlns="" id="{D8B60FAD-AC4A-4BCE-AA72-61893A895D11}"/>
              </a:ext>
            </a:extLst>
          </p:cNvPr>
          <p:cNvSpPr>
            <a:spLocks noGrp="1" noChangeArrowheads="1"/>
          </p:cNvSpPr>
          <p:nvPr>
            <p:ph type="sldNum" sz="quarter" idx="12"/>
          </p:nvPr>
        </p:nvSpPr>
        <p:spPr>
          <a:ln/>
        </p:spPr>
        <p:txBody>
          <a:bodyPr/>
          <a:lstStyle>
            <a:lvl1pPr>
              <a:defRPr/>
            </a:lvl1pPr>
          </a:lstStyle>
          <a:p>
            <a:fld id="{77E65C91-6B85-4FDA-A94F-A8E2B119CE6A}" type="slidenum">
              <a:rPr lang="en-US" altLang="ar-IQ"/>
              <a:pPr/>
              <a:t>‹#›</a:t>
            </a:fld>
            <a:endParaRPr lang="en-US" altLang="ar-IQ"/>
          </a:p>
        </p:txBody>
      </p:sp>
    </p:spTree>
    <p:extLst>
      <p:ext uri="{BB962C8B-B14F-4D97-AF65-F5344CB8AC3E}">
        <p14:creationId xmlns:p14="http://schemas.microsoft.com/office/powerpoint/2010/main" val="33542819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FD456B65-6C4B-4EF0-9E41-AED15F2C27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07F3E3D6-112F-4A87-A9CA-F772B3BFC6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1C94ED51-C80B-4D34-8DBA-697DC9F95803}"/>
              </a:ext>
            </a:extLst>
          </p:cNvPr>
          <p:cNvSpPr>
            <a:spLocks noGrp="1" noChangeArrowheads="1"/>
          </p:cNvSpPr>
          <p:nvPr>
            <p:ph type="sldNum" sz="quarter" idx="12"/>
          </p:nvPr>
        </p:nvSpPr>
        <p:spPr>
          <a:ln/>
        </p:spPr>
        <p:txBody>
          <a:bodyPr/>
          <a:lstStyle>
            <a:lvl1pPr>
              <a:defRPr/>
            </a:lvl1pPr>
          </a:lstStyle>
          <a:p>
            <a:fld id="{EA2CCDBD-151F-4875-8A48-C1460A10472B}" type="slidenum">
              <a:rPr lang="en-US" altLang="ar-IQ"/>
              <a:pPr/>
              <a:t>‹#›</a:t>
            </a:fld>
            <a:endParaRPr lang="en-US" altLang="ar-IQ"/>
          </a:p>
        </p:txBody>
      </p:sp>
    </p:spTree>
    <p:extLst>
      <p:ext uri="{BB962C8B-B14F-4D97-AF65-F5344CB8AC3E}">
        <p14:creationId xmlns:p14="http://schemas.microsoft.com/office/powerpoint/2010/main" val="86414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8374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62C97CC2-6E07-4F2E-845C-69D5C864F59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652E62A8-2817-44DD-9A49-8BB92FB659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DED5B330-389D-477F-83CE-7964CBBA1FA3}"/>
              </a:ext>
            </a:extLst>
          </p:cNvPr>
          <p:cNvSpPr>
            <a:spLocks noGrp="1" noChangeArrowheads="1"/>
          </p:cNvSpPr>
          <p:nvPr>
            <p:ph type="sldNum" sz="quarter" idx="12"/>
          </p:nvPr>
        </p:nvSpPr>
        <p:spPr>
          <a:ln/>
        </p:spPr>
        <p:txBody>
          <a:bodyPr/>
          <a:lstStyle>
            <a:lvl1pPr>
              <a:defRPr/>
            </a:lvl1pPr>
          </a:lstStyle>
          <a:p>
            <a:fld id="{4DD01794-5D97-4F4B-92ED-9FD536777F4E}" type="slidenum">
              <a:rPr lang="en-US" altLang="ar-IQ"/>
              <a:pPr/>
              <a:t>‹#›</a:t>
            </a:fld>
            <a:endParaRPr lang="en-US" altLang="ar-IQ"/>
          </a:p>
        </p:txBody>
      </p:sp>
    </p:spTree>
    <p:extLst>
      <p:ext uri="{BB962C8B-B14F-4D97-AF65-F5344CB8AC3E}">
        <p14:creationId xmlns:p14="http://schemas.microsoft.com/office/powerpoint/2010/main" val="647643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3BBC0BAA-8D08-4975-A207-1A63E9E9F18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67FEFEC-3ABB-4B05-9A72-71295EE058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20B35DF9-9763-44E5-9A74-028A5A4182B0}"/>
              </a:ext>
            </a:extLst>
          </p:cNvPr>
          <p:cNvSpPr>
            <a:spLocks noGrp="1" noChangeArrowheads="1"/>
          </p:cNvSpPr>
          <p:nvPr>
            <p:ph type="sldNum" sz="quarter" idx="12"/>
          </p:nvPr>
        </p:nvSpPr>
        <p:spPr>
          <a:ln/>
        </p:spPr>
        <p:txBody>
          <a:bodyPr/>
          <a:lstStyle>
            <a:lvl1pPr>
              <a:defRPr/>
            </a:lvl1pPr>
          </a:lstStyle>
          <a:p>
            <a:fld id="{464FB85C-CBF5-44C1-84E0-2DBA294D6768}" type="slidenum">
              <a:rPr lang="en-US" altLang="ar-IQ"/>
              <a:pPr/>
              <a:t>‹#›</a:t>
            </a:fld>
            <a:endParaRPr lang="en-US" altLang="ar-IQ"/>
          </a:p>
        </p:txBody>
      </p:sp>
    </p:spTree>
    <p:extLst>
      <p:ext uri="{BB962C8B-B14F-4D97-AF65-F5344CB8AC3E}">
        <p14:creationId xmlns:p14="http://schemas.microsoft.com/office/powerpoint/2010/main" val="24663878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77839"/>
            <a:ext cx="2743200" cy="5648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477839"/>
            <a:ext cx="8026400" cy="5648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2DFE1AF7-AD86-435E-A1BD-CB6F60C5B7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7F438AAE-1B21-4126-BC89-75E768773B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9FC3936B-D7D1-4C31-8A4C-1B12A304CDBF}"/>
              </a:ext>
            </a:extLst>
          </p:cNvPr>
          <p:cNvSpPr>
            <a:spLocks noGrp="1" noChangeArrowheads="1"/>
          </p:cNvSpPr>
          <p:nvPr>
            <p:ph type="sldNum" sz="quarter" idx="12"/>
          </p:nvPr>
        </p:nvSpPr>
        <p:spPr>
          <a:ln/>
        </p:spPr>
        <p:txBody>
          <a:bodyPr/>
          <a:lstStyle>
            <a:lvl1pPr>
              <a:defRPr/>
            </a:lvl1pPr>
          </a:lstStyle>
          <a:p>
            <a:fld id="{90FBEE48-1605-4CA8-8238-FB005ECC6169}" type="slidenum">
              <a:rPr lang="en-US" altLang="ar-IQ"/>
              <a:pPr/>
              <a:t>‹#›</a:t>
            </a:fld>
            <a:endParaRPr lang="en-US" altLang="ar-IQ"/>
          </a:p>
        </p:txBody>
      </p:sp>
    </p:spTree>
    <p:extLst>
      <p:ext uri="{BB962C8B-B14F-4D97-AF65-F5344CB8AC3E}">
        <p14:creationId xmlns:p14="http://schemas.microsoft.com/office/powerpoint/2010/main" val="28923455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778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Rectangle 2">
            <a:extLst>
              <a:ext uri="{FF2B5EF4-FFF2-40B4-BE49-F238E27FC236}">
                <a16:creationId xmlns:a16="http://schemas.microsoft.com/office/drawing/2014/main" xmlns="" id="{54F54882-385F-46F8-A9BF-7670B7F88E6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B5E1D648-140A-4EA4-81C7-B48D936EC0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32FDA0DB-10E2-4AE6-B3B1-29BB46879335}"/>
              </a:ext>
            </a:extLst>
          </p:cNvPr>
          <p:cNvSpPr>
            <a:spLocks noGrp="1" noChangeArrowheads="1"/>
          </p:cNvSpPr>
          <p:nvPr>
            <p:ph type="sldNum" sz="quarter" idx="12"/>
          </p:nvPr>
        </p:nvSpPr>
        <p:spPr>
          <a:ln/>
        </p:spPr>
        <p:txBody>
          <a:bodyPr/>
          <a:lstStyle>
            <a:lvl1pPr>
              <a:defRPr/>
            </a:lvl1pPr>
          </a:lstStyle>
          <a:p>
            <a:fld id="{EB989B3D-5997-4788-8509-ADF1804D2019}" type="slidenum">
              <a:rPr lang="en-US" altLang="ar-IQ"/>
              <a:pPr/>
              <a:t>‹#›</a:t>
            </a:fld>
            <a:endParaRPr lang="en-US" altLang="ar-IQ"/>
          </a:p>
        </p:txBody>
      </p:sp>
    </p:spTree>
    <p:extLst>
      <p:ext uri="{BB962C8B-B14F-4D97-AF65-F5344CB8AC3E}">
        <p14:creationId xmlns:p14="http://schemas.microsoft.com/office/powerpoint/2010/main" val="2131812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4778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2F97211E-6F11-4404-8D5D-78A82627482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ED93E5CF-5AA7-4050-9FC5-4B87D795C1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7794B1A9-63BC-422E-9D8B-1862FC1C4853}"/>
              </a:ext>
            </a:extLst>
          </p:cNvPr>
          <p:cNvSpPr>
            <a:spLocks noGrp="1" noChangeArrowheads="1"/>
          </p:cNvSpPr>
          <p:nvPr>
            <p:ph type="sldNum" sz="quarter" idx="12"/>
          </p:nvPr>
        </p:nvSpPr>
        <p:spPr>
          <a:ln/>
        </p:spPr>
        <p:txBody>
          <a:bodyPr/>
          <a:lstStyle>
            <a:lvl1pPr>
              <a:defRPr/>
            </a:lvl1pPr>
          </a:lstStyle>
          <a:p>
            <a:fld id="{DA3CBF62-D3A2-4281-98E2-3F626FA9A309}" type="slidenum">
              <a:rPr lang="en-US" altLang="ar-IQ"/>
              <a:pPr/>
              <a:t>‹#›</a:t>
            </a:fld>
            <a:endParaRPr lang="en-US" altLang="ar-IQ"/>
          </a:p>
        </p:txBody>
      </p:sp>
    </p:spTree>
    <p:extLst>
      <p:ext uri="{BB962C8B-B14F-4D97-AF65-F5344CB8AC3E}">
        <p14:creationId xmlns:p14="http://schemas.microsoft.com/office/powerpoint/2010/main" val="3993274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a:extLst>
              <a:ext uri="{FF2B5EF4-FFF2-40B4-BE49-F238E27FC236}">
                <a16:creationId xmlns:a16="http://schemas.microsoft.com/office/drawing/2014/main" xmlns="" id="{60790ECD-FB65-4308-8B2C-D7A09B6D34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1B8732D2-BB1A-469F-8114-5256AFDB45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0AF78DD9-E987-414F-9D2D-5D95EA0BEDBC}"/>
              </a:ext>
            </a:extLst>
          </p:cNvPr>
          <p:cNvSpPr>
            <a:spLocks noGrp="1" noChangeArrowheads="1"/>
          </p:cNvSpPr>
          <p:nvPr>
            <p:ph type="sldNum" sz="quarter" idx="12"/>
          </p:nvPr>
        </p:nvSpPr>
        <p:spPr>
          <a:ln/>
        </p:spPr>
        <p:txBody>
          <a:bodyPr/>
          <a:lstStyle>
            <a:lvl1pPr>
              <a:defRPr/>
            </a:lvl1pPr>
          </a:lstStyle>
          <a:p>
            <a:fld id="{F9095F47-2BFC-4183-AEDD-6C90272B60F2}" type="slidenum">
              <a:rPr lang="en-US" altLang="ar-IQ"/>
              <a:pPr/>
              <a:t>‹#›</a:t>
            </a:fld>
            <a:endParaRPr lang="en-US" altLang="ar-IQ"/>
          </a:p>
        </p:txBody>
      </p:sp>
    </p:spTree>
    <p:extLst>
      <p:ext uri="{BB962C8B-B14F-4D97-AF65-F5344CB8AC3E}">
        <p14:creationId xmlns:p14="http://schemas.microsoft.com/office/powerpoint/2010/main" val="16639440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A9382B63-70D3-48EC-AF67-D668B4F67D3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FD6634E7-D89A-4B57-BE17-F63F8D629F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618E00BB-B738-40BA-AF2B-46EC163844BB}"/>
              </a:ext>
            </a:extLst>
          </p:cNvPr>
          <p:cNvSpPr>
            <a:spLocks noGrp="1" noChangeArrowheads="1"/>
          </p:cNvSpPr>
          <p:nvPr>
            <p:ph type="sldNum" sz="quarter" idx="12"/>
          </p:nvPr>
        </p:nvSpPr>
        <p:spPr>
          <a:ln/>
        </p:spPr>
        <p:txBody>
          <a:bodyPr/>
          <a:lstStyle>
            <a:lvl1pPr>
              <a:defRPr/>
            </a:lvl1pPr>
          </a:lstStyle>
          <a:p>
            <a:fld id="{9C97691A-50FB-4B2C-9372-15B7AC208EAB}" type="slidenum">
              <a:rPr lang="en-US" altLang="ar-IQ"/>
              <a:pPr/>
              <a:t>‹#›</a:t>
            </a:fld>
            <a:endParaRPr lang="en-US" altLang="ar-IQ"/>
          </a:p>
        </p:txBody>
      </p:sp>
    </p:spTree>
    <p:extLst>
      <p:ext uri="{BB962C8B-B14F-4D97-AF65-F5344CB8AC3E}">
        <p14:creationId xmlns:p14="http://schemas.microsoft.com/office/powerpoint/2010/main" val="3663941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xmlns="" id="{A6C41CBF-D4B4-4E29-8E14-43AEC8BB5B5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D6F056B8-CFFC-441D-88F1-8F494DC012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052BB4D5-2663-40D2-B9AB-FE6518AE5259}"/>
              </a:ext>
            </a:extLst>
          </p:cNvPr>
          <p:cNvSpPr>
            <a:spLocks noGrp="1" noChangeArrowheads="1"/>
          </p:cNvSpPr>
          <p:nvPr>
            <p:ph type="sldNum" sz="quarter" idx="12"/>
          </p:nvPr>
        </p:nvSpPr>
        <p:spPr>
          <a:ln/>
        </p:spPr>
        <p:txBody>
          <a:bodyPr/>
          <a:lstStyle>
            <a:lvl1pPr>
              <a:defRPr/>
            </a:lvl1pPr>
          </a:lstStyle>
          <a:p>
            <a:fld id="{41AD97DF-46AA-4455-98E9-78434EB1CE01}" type="slidenum">
              <a:rPr lang="en-US" altLang="ar-IQ"/>
              <a:pPr/>
              <a:t>‹#›</a:t>
            </a:fld>
            <a:endParaRPr lang="en-US" altLang="ar-IQ"/>
          </a:p>
        </p:txBody>
      </p:sp>
    </p:spTree>
    <p:extLst>
      <p:ext uri="{BB962C8B-B14F-4D97-AF65-F5344CB8AC3E}">
        <p14:creationId xmlns:p14="http://schemas.microsoft.com/office/powerpoint/2010/main" val="10755380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xmlns="" id="{4F100011-199C-439E-B6BE-83FB7D55056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D46BA1B0-F44B-4135-BBDC-FC6E03249B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45662F9C-87B4-4DB5-93E5-824E0908CD5D}"/>
              </a:ext>
            </a:extLst>
          </p:cNvPr>
          <p:cNvSpPr>
            <a:spLocks noGrp="1" noChangeArrowheads="1"/>
          </p:cNvSpPr>
          <p:nvPr>
            <p:ph type="sldNum" sz="quarter" idx="12"/>
          </p:nvPr>
        </p:nvSpPr>
        <p:spPr>
          <a:ln/>
        </p:spPr>
        <p:txBody>
          <a:bodyPr/>
          <a:lstStyle>
            <a:lvl1pPr>
              <a:defRPr/>
            </a:lvl1pPr>
          </a:lstStyle>
          <a:p>
            <a:fld id="{F92641B3-E60D-4881-9FAD-FB09307A2F69}" type="slidenum">
              <a:rPr lang="en-US" altLang="ar-IQ"/>
              <a:pPr/>
              <a:t>‹#›</a:t>
            </a:fld>
            <a:endParaRPr lang="en-US" altLang="ar-IQ"/>
          </a:p>
        </p:txBody>
      </p:sp>
    </p:spTree>
    <p:extLst>
      <p:ext uri="{BB962C8B-B14F-4D97-AF65-F5344CB8AC3E}">
        <p14:creationId xmlns:p14="http://schemas.microsoft.com/office/powerpoint/2010/main" val="3524648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xmlns="" id="{E8C0154D-26EF-4FBF-B9CB-B3CD935EE7A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xmlns="" id="{E7E94666-3C2C-419C-A46F-66D7730D35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
            <a:extLst>
              <a:ext uri="{FF2B5EF4-FFF2-40B4-BE49-F238E27FC236}">
                <a16:creationId xmlns:a16="http://schemas.microsoft.com/office/drawing/2014/main" xmlns="" id="{B5A3EC05-A6E1-449C-80BF-B8723889C3DB}"/>
              </a:ext>
            </a:extLst>
          </p:cNvPr>
          <p:cNvSpPr>
            <a:spLocks noGrp="1" noChangeArrowheads="1"/>
          </p:cNvSpPr>
          <p:nvPr>
            <p:ph type="sldNum" sz="quarter" idx="12"/>
          </p:nvPr>
        </p:nvSpPr>
        <p:spPr>
          <a:ln/>
        </p:spPr>
        <p:txBody>
          <a:bodyPr/>
          <a:lstStyle>
            <a:lvl1pPr>
              <a:defRPr/>
            </a:lvl1pPr>
          </a:lstStyle>
          <a:p>
            <a:fld id="{27A90152-8228-4850-9325-2084DB8679F8}" type="slidenum">
              <a:rPr lang="en-US" altLang="ar-IQ"/>
              <a:pPr/>
              <a:t>‹#›</a:t>
            </a:fld>
            <a:endParaRPr lang="en-US" altLang="ar-IQ"/>
          </a:p>
        </p:txBody>
      </p:sp>
    </p:spTree>
    <p:extLst>
      <p:ext uri="{BB962C8B-B14F-4D97-AF65-F5344CB8AC3E}">
        <p14:creationId xmlns:p14="http://schemas.microsoft.com/office/powerpoint/2010/main" val="1403350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00864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xmlns="" id="{B7A4C32D-1F15-46C1-875C-F9BE73D512B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xmlns="" id="{84A25F5A-DD5E-4124-9D1E-64027E0D23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
            <a:extLst>
              <a:ext uri="{FF2B5EF4-FFF2-40B4-BE49-F238E27FC236}">
                <a16:creationId xmlns:a16="http://schemas.microsoft.com/office/drawing/2014/main" xmlns="" id="{2E210751-D750-4B77-98C6-21B69068E9F2}"/>
              </a:ext>
            </a:extLst>
          </p:cNvPr>
          <p:cNvSpPr>
            <a:spLocks noGrp="1" noChangeArrowheads="1"/>
          </p:cNvSpPr>
          <p:nvPr>
            <p:ph type="sldNum" sz="quarter" idx="12"/>
          </p:nvPr>
        </p:nvSpPr>
        <p:spPr>
          <a:ln/>
        </p:spPr>
        <p:txBody>
          <a:bodyPr/>
          <a:lstStyle>
            <a:lvl1pPr>
              <a:defRPr/>
            </a:lvl1pPr>
          </a:lstStyle>
          <a:p>
            <a:fld id="{65B03437-28A5-4CB4-A778-2193833C1AEA}" type="slidenum">
              <a:rPr lang="en-US" altLang="ar-IQ"/>
              <a:pPr/>
              <a:t>‹#›</a:t>
            </a:fld>
            <a:endParaRPr lang="en-US" altLang="ar-IQ"/>
          </a:p>
        </p:txBody>
      </p:sp>
    </p:spTree>
    <p:extLst>
      <p:ext uri="{BB962C8B-B14F-4D97-AF65-F5344CB8AC3E}">
        <p14:creationId xmlns:p14="http://schemas.microsoft.com/office/powerpoint/2010/main" val="2895604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64EE8112-A3D4-4117-A8EF-F72110803D8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xmlns="" id="{C21A2962-52BA-4ACA-A099-5D2D92FF1A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
            <a:extLst>
              <a:ext uri="{FF2B5EF4-FFF2-40B4-BE49-F238E27FC236}">
                <a16:creationId xmlns:a16="http://schemas.microsoft.com/office/drawing/2014/main" xmlns="" id="{6EEE5F27-0A87-4040-9F87-F4514F5080FB}"/>
              </a:ext>
            </a:extLst>
          </p:cNvPr>
          <p:cNvSpPr>
            <a:spLocks noGrp="1" noChangeArrowheads="1"/>
          </p:cNvSpPr>
          <p:nvPr>
            <p:ph type="sldNum" sz="quarter" idx="12"/>
          </p:nvPr>
        </p:nvSpPr>
        <p:spPr>
          <a:ln/>
        </p:spPr>
        <p:txBody>
          <a:bodyPr/>
          <a:lstStyle>
            <a:lvl1pPr>
              <a:defRPr/>
            </a:lvl1pPr>
          </a:lstStyle>
          <a:p>
            <a:fld id="{1969CD05-82C2-4CD6-86B1-A256363D3697}" type="slidenum">
              <a:rPr lang="en-US" altLang="ar-IQ"/>
              <a:pPr/>
              <a:t>‹#›</a:t>
            </a:fld>
            <a:endParaRPr lang="en-US" altLang="ar-IQ"/>
          </a:p>
        </p:txBody>
      </p:sp>
    </p:spTree>
    <p:extLst>
      <p:ext uri="{BB962C8B-B14F-4D97-AF65-F5344CB8AC3E}">
        <p14:creationId xmlns:p14="http://schemas.microsoft.com/office/powerpoint/2010/main" val="2776093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1C6EB8C9-B78D-4427-A95B-AB79AEB635A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3E12057B-D02B-47E3-99FD-4E6F6B5DEC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AD82DE91-CE1B-4BB2-81BB-F84DEC753A8A}"/>
              </a:ext>
            </a:extLst>
          </p:cNvPr>
          <p:cNvSpPr>
            <a:spLocks noGrp="1" noChangeArrowheads="1"/>
          </p:cNvSpPr>
          <p:nvPr>
            <p:ph type="sldNum" sz="quarter" idx="12"/>
          </p:nvPr>
        </p:nvSpPr>
        <p:spPr>
          <a:ln/>
        </p:spPr>
        <p:txBody>
          <a:bodyPr/>
          <a:lstStyle>
            <a:lvl1pPr>
              <a:defRPr/>
            </a:lvl1pPr>
          </a:lstStyle>
          <a:p>
            <a:fld id="{E46CDA05-7ED5-4DEE-8B08-1625C315E210}" type="slidenum">
              <a:rPr lang="en-US" altLang="ar-IQ"/>
              <a:pPr/>
              <a:t>‹#›</a:t>
            </a:fld>
            <a:endParaRPr lang="en-US" altLang="ar-IQ"/>
          </a:p>
        </p:txBody>
      </p:sp>
    </p:spTree>
    <p:extLst>
      <p:ext uri="{BB962C8B-B14F-4D97-AF65-F5344CB8AC3E}">
        <p14:creationId xmlns:p14="http://schemas.microsoft.com/office/powerpoint/2010/main" val="13101234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xmlns="" id="{448AEBB6-82A2-4748-A560-D3F0B76232B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0B20BDDE-0419-4FAA-9A52-CECFB2617E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FCA8FCA7-923F-4588-BF24-134A7E878CEB}"/>
              </a:ext>
            </a:extLst>
          </p:cNvPr>
          <p:cNvSpPr>
            <a:spLocks noGrp="1" noChangeArrowheads="1"/>
          </p:cNvSpPr>
          <p:nvPr>
            <p:ph type="sldNum" sz="quarter" idx="12"/>
          </p:nvPr>
        </p:nvSpPr>
        <p:spPr>
          <a:ln/>
        </p:spPr>
        <p:txBody>
          <a:bodyPr/>
          <a:lstStyle>
            <a:lvl1pPr>
              <a:defRPr/>
            </a:lvl1pPr>
          </a:lstStyle>
          <a:p>
            <a:fld id="{3066F56B-48E0-4E2F-AD5A-D8428AFF0448}" type="slidenum">
              <a:rPr lang="en-US" altLang="ar-IQ"/>
              <a:pPr/>
              <a:t>‹#›</a:t>
            </a:fld>
            <a:endParaRPr lang="en-US" altLang="ar-IQ"/>
          </a:p>
        </p:txBody>
      </p:sp>
    </p:spTree>
    <p:extLst>
      <p:ext uri="{BB962C8B-B14F-4D97-AF65-F5344CB8AC3E}">
        <p14:creationId xmlns:p14="http://schemas.microsoft.com/office/powerpoint/2010/main" val="22453678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E1BF31E9-7FDD-466A-900D-4F81E22ED5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4606857E-FC23-4B40-8A0A-0DF11A9E3A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C4DC2392-74C0-486B-9014-53DEDF79A624}"/>
              </a:ext>
            </a:extLst>
          </p:cNvPr>
          <p:cNvSpPr>
            <a:spLocks noGrp="1" noChangeArrowheads="1"/>
          </p:cNvSpPr>
          <p:nvPr>
            <p:ph type="sldNum" sz="quarter" idx="12"/>
          </p:nvPr>
        </p:nvSpPr>
        <p:spPr>
          <a:ln/>
        </p:spPr>
        <p:txBody>
          <a:bodyPr/>
          <a:lstStyle>
            <a:lvl1pPr>
              <a:defRPr/>
            </a:lvl1pPr>
          </a:lstStyle>
          <a:p>
            <a:fld id="{809472A3-66B8-48FB-845A-09541A119238}" type="slidenum">
              <a:rPr lang="en-US" altLang="ar-IQ"/>
              <a:pPr/>
              <a:t>‹#›</a:t>
            </a:fld>
            <a:endParaRPr lang="en-US" altLang="ar-IQ"/>
          </a:p>
        </p:txBody>
      </p:sp>
    </p:spTree>
    <p:extLst>
      <p:ext uri="{BB962C8B-B14F-4D97-AF65-F5344CB8AC3E}">
        <p14:creationId xmlns:p14="http://schemas.microsoft.com/office/powerpoint/2010/main" val="2992133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xmlns="" id="{6E2F3C75-D3E3-48F6-A9BC-90815C728D5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xmlns="" id="{67D7FB32-4670-4901-9CCB-6D4D88D6D04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
            <a:extLst>
              <a:ext uri="{FF2B5EF4-FFF2-40B4-BE49-F238E27FC236}">
                <a16:creationId xmlns:a16="http://schemas.microsoft.com/office/drawing/2014/main" xmlns="" id="{9CB61CD3-9250-4F7F-9BB5-E1AAD5C3DAE2}"/>
              </a:ext>
            </a:extLst>
          </p:cNvPr>
          <p:cNvSpPr>
            <a:spLocks noGrp="1" noChangeArrowheads="1"/>
          </p:cNvSpPr>
          <p:nvPr>
            <p:ph type="sldNum" sz="quarter" idx="12"/>
          </p:nvPr>
        </p:nvSpPr>
        <p:spPr>
          <a:ln/>
        </p:spPr>
        <p:txBody>
          <a:bodyPr/>
          <a:lstStyle>
            <a:lvl1pPr>
              <a:defRPr/>
            </a:lvl1pPr>
          </a:lstStyle>
          <a:p>
            <a:fld id="{8B330787-B640-4595-A1D2-096039714AD0}" type="slidenum">
              <a:rPr lang="en-US" altLang="ar-IQ"/>
              <a:pPr/>
              <a:t>‹#›</a:t>
            </a:fld>
            <a:endParaRPr lang="en-US" altLang="ar-IQ"/>
          </a:p>
        </p:txBody>
      </p:sp>
    </p:spTree>
    <p:extLst>
      <p:ext uri="{BB962C8B-B14F-4D97-AF65-F5344CB8AC3E}">
        <p14:creationId xmlns:p14="http://schemas.microsoft.com/office/powerpoint/2010/main" val="23619791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a:p>
        </p:txBody>
      </p:sp>
      <p:sp>
        <p:nvSpPr>
          <p:cNvPr id="5" name="Rectangle 2">
            <a:extLst>
              <a:ext uri="{FF2B5EF4-FFF2-40B4-BE49-F238E27FC236}">
                <a16:creationId xmlns:a16="http://schemas.microsoft.com/office/drawing/2014/main" xmlns="" id="{75AE4912-0A8C-489E-BE99-77531AF636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xmlns="" id="{97F9D198-F663-4C5A-8784-76B8824903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
            <a:extLst>
              <a:ext uri="{FF2B5EF4-FFF2-40B4-BE49-F238E27FC236}">
                <a16:creationId xmlns:a16="http://schemas.microsoft.com/office/drawing/2014/main" xmlns="" id="{10650849-8624-4ABE-B6DB-0AD8E7A983E9}"/>
              </a:ext>
            </a:extLst>
          </p:cNvPr>
          <p:cNvSpPr>
            <a:spLocks noGrp="1" noChangeArrowheads="1"/>
          </p:cNvSpPr>
          <p:nvPr>
            <p:ph type="sldNum" sz="quarter" idx="12"/>
          </p:nvPr>
        </p:nvSpPr>
        <p:spPr>
          <a:ln/>
        </p:spPr>
        <p:txBody>
          <a:bodyPr/>
          <a:lstStyle>
            <a:lvl1pPr>
              <a:defRPr/>
            </a:lvl1pPr>
          </a:lstStyle>
          <a:p>
            <a:fld id="{CA775F03-FD72-4FD6-BF3E-4ACD9FA88B85}" type="slidenum">
              <a:rPr lang="en-US" altLang="ar-IQ"/>
              <a:pPr/>
              <a:t>‹#›</a:t>
            </a:fld>
            <a:endParaRPr lang="en-US" altLang="ar-IQ"/>
          </a:p>
        </p:txBody>
      </p:sp>
    </p:spTree>
    <p:extLst>
      <p:ext uri="{BB962C8B-B14F-4D97-AF65-F5344CB8AC3E}">
        <p14:creationId xmlns:p14="http://schemas.microsoft.com/office/powerpoint/2010/main" val="1093588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22400" y="2057400"/>
            <a:ext cx="4927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2057400"/>
            <a:ext cx="4927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11766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0278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1649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7203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5126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7522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xmlns="" id="{D4C58009-D68E-4A93-AE2E-BE0E819A6BF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17" y="0"/>
            <a:ext cx="12189883" cy="685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a:extLst>
              <a:ext uri="{FF2B5EF4-FFF2-40B4-BE49-F238E27FC236}">
                <a16:creationId xmlns:a16="http://schemas.microsoft.com/office/drawing/2014/main" xmlns="" id="{26A9DB64-D7A8-498D-9439-050D0F333220}"/>
              </a:ext>
            </a:extLst>
          </p:cNvPr>
          <p:cNvSpPr>
            <a:spLocks noGrp="1" noChangeArrowheads="1"/>
          </p:cNvSpPr>
          <p:nvPr>
            <p:ph type="title"/>
          </p:nvPr>
        </p:nvSpPr>
        <p:spPr bwMode="auto">
          <a:xfrm>
            <a:off x="1422400" y="7620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ar-IQ"/>
              <a:t>Click to edit Master title style</a:t>
            </a:r>
          </a:p>
        </p:txBody>
      </p:sp>
      <p:sp>
        <p:nvSpPr>
          <p:cNvPr id="2052" name="Rectangle 4">
            <a:extLst>
              <a:ext uri="{FF2B5EF4-FFF2-40B4-BE49-F238E27FC236}">
                <a16:creationId xmlns:a16="http://schemas.microsoft.com/office/drawing/2014/main" xmlns="" id="{93CBC497-95B6-445B-87E1-9D49381ABB09}"/>
              </a:ext>
            </a:extLst>
          </p:cNvPr>
          <p:cNvSpPr>
            <a:spLocks noGrp="1" noChangeArrowheads="1"/>
          </p:cNvSpPr>
          <p:nvPr>
            <p:ph type="body" idx="1"/>
          </p:nvPr>
        </p:nvSpPr>
        <p:spPr bwMode="auto">
          <a:xfrm>
            <a:off x="1422400" y="2057400"/>
            <a:ext cx="100584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p:txBody>
      </p:sp>
      <p:sp>
        <p:nvSpPr>
          <p:cNvPr id="2053" name="Line 6">
            <a:extLst>
              <a:ext uri="{FF2B5EF4-FFF2-40B4-BE49-F238E27FC236}">
                <a16:creationId xmlns:a16="http://schemas.microsoft.com/office/drawing/2014/main" xmlns="" id="{D14DEA84-A373-4EC6-B1C3-D21B3E42F5EF}"/>
              </a:ext>
            </a:extLst>
          </p:cNvPr>
          <p:cNvSpPr>
            <a:spLocks noChangeShapeType="1"/>
          </p:cNvSpPr>
          <p:nvPr/>
        </p:nvSpPr>
        <p:spPr bwMode="auto">
          <a:xfrm>
            <a:off x="1422400" y="1981200"/>
            <a:ext cx="10058400"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IQ" sz="1800"/>
          </a:p>
        </p:txBody>
      </p:sp>
      <p:sp>
        <p:nvSpPr>
          <p:cNvPr id="2054" name="Text Box 7">
            <a:extLst>
              <a:ext uri="{FF2B5EF4-FFF2-40B4-BE49-F238E27FC236}">
                <a16:creationId xmlns:a16="http://schemas.microsoft.com/office/drawing/2014/main" xmlns="" id="{A6AD1BB5-4F5D-4407-9C86-FDA0732B6511}"/>
              </a:ext>
            </a:extLst>
          </p:cNvPr>
          <p:cNvSpPr txBox="1">
            <a:spLocks noChangeArrowheads="1"/>
          </p:cNvSpPr>
          <p:nvPr/>
        </p:nvSpPr>
        <p:spPr bwMode="auto">
          <a:xfrm>
            <a:off x="0" y="6629401"/>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rPr>
              <a:t>© Business &amp; Legal Reports, Inc. 1110</a:t>
            </a:r>
          </a:p>
        </p:txBody>
      </p:sp>
    </p:spTree>
    <p:extLst>
      <p:ext uri="{BB962C8B-B14F-4D97-AF65-F5344CB8AC3E}">
        <p14:creationId xmlns:p14="http://schemas.microsoft.com/office/powerpoint/2010/main" val="2793856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b="1">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latin typeface="Arial" charset="0"/>
        </a:defRPr>
      </a:lvl2pPr>
      <a:lvl3pPr algn="l" rtl="0" eaLnBrk="0" fontAlgn="base" hangingPunct="0">
        <a:lnSpc>
          <a:spcPct val="90000"/>
        </a:lnSpc>
        <a:spcBef>
          <a:spcPct val="0"/>
        </a:spcBef>
        <a:spcAft>
          <a:spcPct val="0"/>
        </a:spcAft>
        <a:defRPr sz="4400" b="1">
          <a:solidFill>
            <a:schemeClr val="tx2"/>
          </a:solidFill>
          <a:latin typeface="Arial" charset="0"/>
        </a:defRPr>
      </a:lvl3pPr>
      <a:lvl4pPr algn="l" rtl="0" eaLnBrk="0" fontAlgn="base" hangingPunct="0">
        <a:lnSpc>
          <a:spcPct val="90000"/>
        </a:lnSpc>
        <a:spcBef>
          <a:spcPct val="0"/>
        </a:spcBef>
        <a:spcAft>
          <a:spcPct val="0"/>
        </a:spcAft>
        <a:defRPr sz="4400" b="1">
          <a:solidFill>
            <a:schemeClr val="tx2"/>
          </a:solidFill>
          <a:latin typeface="Arial" charset="0"/>
        </a:defRPr>
      </a:lvl4pPr>
      <a:lvl5pPr algn="l" rtl="0" eaLnBrk="0" fontAlgn="base" hangingPunct="0">
        <a:lnSpc>
          <a:spcPct val="90000"/>
        </a:lnSpc>
        <a:spcBef>
          <a:spcPct val="0"/>
        </a:spcBef>
        <a:spcAft>
          <a:spcPct val="0"/>
        </a:spcAft>
        <a:defRPr sz="4400" b="1">
          <a:solidFill>
            <a:schemeClr val="tx2"/>
          </a:solidFill>
          <a:latin typeface="Arial" charset="0"/>
        </a:defRPr>
      </a:lvl5pPr>
      <a:lvl6pPr marL="457200" algn="l" rtl="0" fontAlgn="base">
        <a:lnSpc>
          <a:spcPct val="90000"/>
        </a:lnSpc>
        <a:spcBef>
          <a:spcPct val="0"/>
        </a:spcBef>
        <a:spcAft>
          <a:spcPct val="0"/>
        </a:spcAft>
        <a:defRPr sz="4400" b="1">
          <a:solidFill>
            <a:schemeClr val="tx2"/>
          </a:solidFill>
          <a:latin typeface="Arial" charset="0"/>
        </a:defRPr>
      </a:lvl6pPr>
      <a:lvl7pPr marL="914400" algn="l" rtl="0" fontAlgn="base">
        <a:lnSpc>
          <a:spcPct val="90000"/>
        </a:lnSpc>
        <a:spcBef>
          <a:spcPct val="0"/>
        </a:spcBef>
        <a:spcAft>
          <a:spcPct val="0"/>
        </a:spcAft>
        <a:defRPr sz="4400" b="1">
          <a:solidFill>
            <a:schemeClr val="tx2"/>
          </a:solidFill>
          <a:latin typeface="Arial" charset="0"/>
        </a:defRPr>
      </a:lvl7pPr>
      <a:lvl8pPr marL="1371600" algn="l" rtl="0" fontAlgn="base">
        <a:lnSpc>
          <a:spcPct val="90000"/>
        </a:lnSpc>
        <a:spcBef>
          <a:spcPct val="0"/>
        </a:spcBef>
        <a:spcAft>
          <a:spcPct val="0"/>
        </a:spcAft>
        <a:defRPr sz="4400" b="1">
          <a:solidFill>
            <a:schemeClr val="tx2"/>
          </a:solidFill>
          <a:latin typeface="Arial" charset="0"/>
        </a:defRPr>
      </a:lvl8pPr>
      <a:lvl9pPr marL="1828800" algn="l" rtl="0" fontAlgn="base">
        <a:lnSpc>
          <a:spcPct val="90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defRPr sz="2800">
          <a:solidFill>
            <a:schemeClr val="tx1"/>
          </a:solidFill>
          <a:latin typeface="+mn-lt"/>
          <a:ea typeface="+mn-ea"/>
          <a:cs typeface="+mn-cs"/>
        </a:defRPr>
      </a:lvl1pPr>
      <a:lvl2pPr marL="341313" indent="-227013" algn="l" rtl="0" eaLnBrk="0" fontAlgn="base" hangingPunct="0">
        <a:lnSpc>
          <a:spcPct val="90000"/>
        </a:lnSpc>
        <a:spcBef>
          <a:spcPct val="25000"/>
        </a:spcBef>
        <a:spcAft>
          <a:spcPct val="0"/>
        </a:spcAft>
        <a:buClr>
          <a:srgbClr val="800000"/>
        </a:buClr>
        <a:buSzPct val="115000"/>
        <a:buFont typeface="Times" panose="02020603050405020304" pitchFamily="18" charset="0"/>
        <a:buChar char="•"/>
        <a:defRPr sz="2800">
          <a:solidFill>
            <a:schemeClr val="tx1"/>
          </a:solidFill>
          <a:latin typeface="+mn-lt"/>
        </a:defRPr>
      </a:lvl2pPr>
      <a:lvl3pPr marL="620713" indent="-165100" algn="l" rtl="0" eaLnBrk="0" fontAlgn="base" hangingPunct="0">
        <a:lnSpc>
          <a:spcPct val="90000"/>
        </a:lnSpc>
        <a:spcBef>
          <a:spcPct val="25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defRPr sz="2000">
          <a:solidFill>
            <a:schemeClr val="tx1"/>
          </a:solidFill>
          <a:latin typeface="+mn-lt"/>
        </a:defRPr>
      </a:lvl5pPr>
      <a:lvl6pPr marL="2514600" indent="-228600" algn="l" rtl="0" fontAlgn="base">
        <a:spcBef>
          <a:spcPct val="20000"/>
        </a:spcBef>
        <a:spcAft>
          <a:spcPct val="0"/>
        </a:spcAft>
        <a:defRPr sz="2000">
          <a:solidFill>
            <a:schemeClr val="tx1"/>
          </a:solidFill>
          <a:latin typeface="+mn-lt"/>
        </a:defRPr>
      </a:lvl6pPr>
      <a:lvl7pPr marL="2971800" indent="-228600" algn="l" rtl="0" fontAlgn="base">
        <a:spcBef>
          <a:spcPct val="20000"/>
        </a:spcBef>
        <a:spcAft>
          <a:spcPct val="0"/>
        </a:spcAft>
        <a:defRPr sz="2000">
          <a:solidFill>
            <a:schemeClr val="tx1"/>
          </a:solidFill>
          <a:latin typeface="+mn-lt"/>
        </a:defRPr>
      </a:lvl7pPr>
      <a:lvl8pPr marL="3429000" indent="-228600" algn="l" rtl="0" fontAlgn="base">
        <a:spcBef>
          <a:spcPct val="20000"/>
        </a:spcBef>
        <a:spcAft>
          <a:spcPct val="0"/>
        </a:spcAft>
        <a:defRPr sz="2000">
          <a:solidFill>
            <a:schemeClr val="tx1"/>
          </a:solidFill>
          <a:latin typeface="+mn-lt"/>
        </a:defRPr>
      </a:lvl8pPr>
      <a:lvl9pPr marL="3886200" indent="-228600" algn="l" rtl="0" fontAlgn="base">
        <a:spcBef>
          <a:spcPct val="2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8082" name="Rectangle 2">
            <a:extLst>
              <a:ext uri="{FF2B5EF4-FFF2-40B4-BE49-F238E27FC236}">
                <a16:creationId xmlns:a16="http://schemas.microsoft.com/office/drawing/2014/main" xmlns="" id="{CAEF8B9C-E03C-400C-B33A-11CDBFB87AA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58083" name="Rectangle 3">
            <a:extLst>
              <a:ext uri="{FF2B5EF4-FFF2-40B4-BE49-F238E27FC236}">
                <a16:creationId xmlns:a16="http://schemas.microsoft.com/office/drawing/2014/main" xmlns="" id="{A93AA096-4F70-487D-976D-8A0E1EAD255A}"/>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58084" name="Rectangle 4">
            <a:extLst>
              <a:ext uri="{FF2B5EF4-FFF2-40B4-BE49-F238E27FC236}">
                <a16:creationId xmlns:a16="http://schemas.microsoft.com/office/drawing/2014/main" xmlns="" id="{03EF840D-E74A-4972-9D7A-DDE82566A330}"/>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DC4A702-65A2-434E-B296-FCD83FB19183}" type="slidenum">
              <a:rPr lang="en-US" altLang="ar-IQ"/>
              <a:pPr/>
              <a:t>‹#›</a:t>
            </a:fld>
            <a:endParaRPr lang="en-US" altLang="ar-IQ"/>
          </a:p>
        </p:txBody>
      </p:sp>
      <p:sp>
        <p:nvSpPr>
          <p:cNvPr id="3077" name="Rectangle 5">
            <a:extLst>
              <a:ext uri="{FF2B5EF4-FFF2-40B4-BE49-F238E27FC236}">
                <a16:creationId xmlns:a16="http://schemas.microsoft.com/office/drawing/2014/main" xmlns="" id="{C3F6FDFC-B7C1-494C-9970-746653AA0058}"/>
              </a:ext>
            </a:extLst>
          </p:cNvPr>
          <p:cNvSpPr>
            <a:spLocks noChangeArrowheads="1"/>
          </p:cNvSpPr>
          <p:nvPr/>
        </p:nvSpPr>
        <p:spPr bwMode="auto">
          <a:xfrm>
            <a:off x="1422400" y="1397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90000"/>
              </a:lnSpc>
            </a:pPr>
            <a:endParaRPr lang="ar-IQ" altLang="ar-IQ" sz="4400" b="1">
              <a:solidFill>
                <a:schemeClr val="tx2"/>
              </a:solidFill>
              <a:latin typeface="Arial" panose="020B0604020202020204" pitchFamily="34" charset="0"/>
            </a:endParaRPr>
          </a:p>
        </p:txBody>
      </p:sp>
      <p:sp>
        <p:nvSpPr>
          <p:cNvPr id="3078" name="Rectangle 6">
            <a:extLst>
              <a:ext uri="{FF2B5EF4-FFF2-40B4-BE49-F238E27FC236}">
                <a16:creationId xmlns:a16="http://schemas.microsoft.com/office/drawing/2014/main" xmlns="" id="{19FA2D78-D404-45C2-B0DB-2E6A8F59DBB4}"/>
              </a:ext>
            </a:extLst>
          </p:cNvPr>
          <p:cNvSpPr>
            <a:spLocks noChangeArrowheads="1"/>
          </p:cNvSpPr>
          <p:nvPr/>
        </p:nvSpPr>
        <p:spPr bwMode="auto">
          <a:xfrm>
            <a:off x="0" y="-12700"/>
            <a:ext cx="12192000" cy="485775"/>
          </a:xfrm>
          <a:prstGeom prst="rect">
            <a:avLst/>
          </a:prstGeom>
          <a:gradFill rotWithShape="1">
            <a:gsLst>
              <a:gs pos="0">
                <a:srgbClr val="AC030D">
                  <a:alpha val="90999"/>
                </a:srgbClr>
              </a:gs>
              <a:gs pos="100000">
                <a:srgbClr val="AC030D">
                  <a:alpha val="4999"/>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endParaRPr lang="ar-IQ" altLang="ar-IQ" sz="2400"/>
          </a:p>
        </p:txBody>
      </p:sp>
      <p:sp>
        <p:nvSpPr>
          <p:cNvPr id="3079" name="Text Box 7">
            <a:extLst>
              <a:ext uri="{FF2B5EF4-FFF2-40B4-BE49-F238E27FC236}">
                <a16:creationId xmlns:a16="http://schemas.microsoft.com/office/drawing/2014/main" xmlns="" id="{0D0174F0-B6A6-449B-8C60-21CFB0E121DE}"/>
              </a:ext>
            </a:extLst>
          </p:cNvPr>
          <p:cNvSpPr txBox="1">
            <a:spLocks noChangeArrowheads="1"/>
          </p:cNvSpPr>
          <p:nvPr/>
        </p:nvSpPr>
        <p:spPr bwMode="auto">
          <a:xfrm>
            <a:off x="0" y="6613526"/>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rPr>
              <a:t>© Business &amp; Legal Reports, Inc. 1110</a:t>
            </a:r>
          </a:p>
        </p:txBody>
      </p:sp>
      <p:sp>
        <p:nvSpPr>
          <p:cNvPr id="3080" name="Rectangle 8">
            <a:extLst>
              <a:ext uri="{FF2B5EF4-FFF2-40B4-BE49-F238E27FC236}">
                <a16:creationId xmlns:a16="http://schemas.microsoft.com/office/drawing/2014/main" xmlns="" id="{DC4A3423-4A28-40B2-86DD-EF239814A9DF}"/>
              </a:ext>
            </a:extLst>
          </p:cNvPr>
          <p:cNvSpPr>
            <a:spLocks noGrp="1" noChangeArrowheads="1"/>
          </p:cNvSpPr>
          <p:nvPr>
            <p:ph type="title"/>
          </p:nvPr>
        </p:nvSpPr>
        <p:spPr bwMode="auto">
          <a:xfrm>
            <a:off x="609600" y="4778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ar-IQ"/>
              <a:t>Click to edit Master title style</a:t>
            </a:r>
          </a:p>
        </p:txBody>
      </p:sp>
      <p:sp>
        <p:nvSpPr>
          <p:cNvPr id="3081" name="Rectangle 9">
            <a:extLst>
              <a:ext uri="{FF2B5EF4-FFF2-40B4-BE49-F238E27FC236}">
                <a16:creationId xmlns:a16="http://schemas.microsoft.com/office/drawing/2014/main" xmlns="" id="{68E253DA-941B-4EB5-94F0-30E18D5555D8}"/>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a:p>
            <a:pPr lvl="3"/>
            <a:r>
              <a:rPr lang="en-US" altLang="ar-IQ"/>
              <a:t>Fourth level</a:t>
            </a:r>
          </a:p>
          <a:p>
            <a:pPr lvl="4"/>
            <a:r>
              <a:rPr lang="en-US" altLang="ar-IQ"/>
              <a:t>Fifth level</a:t>
            </a:r>
          </a:p>
        </p:txBody>
      </p:sp>
    </p:spTree>
    <p:extLst>
      <p:ext uri="{BB962C8B-B14F-4D97-AF65-F5344CB8AC3E}">
        <p14:creationId xmlns:p14="http://schemas.microsoft.com/office/powerpoint/2010/main" val="140482191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txStyles>
    <p:titleStyle>
      <a:lvl1pPr algn="ctr" rtl="0" eaLnBrk="0" fontAlgn="base" hangingPunct="0">
        <a:lnSpc>
          <a:spcPct val="90000"/>
        </a:lnSpc>
        <a:spcBef>
          <a:spcPct val="0"/>
        </a:spcBef>
        <a:spcAft>
          <a:spcPct val="0"/>
        </a:spcAft>
        <a:defRPr sz="4400" b="1">
          <a:solidFill>
            <a:schemeClr val="tx2"/>
          </a:solidFill>
          <a:latin typeface="+mj-lt"/>
          <a:ea typeface="+mj-ea"/>
          <a:cs typeface="+mj-cs"/>
        </a:defRPr>
      </a:lvl1pPr>
      <a:lvl2pPr algn="ctr" rtl="0" eaLnBrk="0" fontAlgn="base" hangingPunct="0">
        <a:lnSpc>
          <a:spcPct val="90000"/>
        </a:lnSpc>
        <a:spcBef>
          <a:spcPct val="0"/>
        </a:spcBef>
        <a:spcAft>
          <a:spcPct val="0"/>
        </a:spcAft>
        <a:defRPr sz="4400" b="1">
          <a:solidFill>
            <a:schemeClr val="tx2"/>
          </a:solidFill>
          <a:latin typeface="Arial" charset="0"/>
        </a:defRPr>
      </a:lvl2pPr>
      <a:lvl3pPr algn="ctr" rtl="0" eaLnBrk="0" fontAlgn="base" hangingPunct="0">
        <a:lnSpc>
          <a:spcPct val="90000"/>
        </a:lnSpc>
        <a:spcBef>
          <a:spcPct val="0"/>
        </a:spcBef>
        <a:spcAft>
          <a:spcPct val="0"/>
        </a:spcAft>
        <a:defRPr sz="4400" b="1">
          <a:solidFill>
            <a:schemeClr val="tx2"/>
          </a:solidFill>
          <a:latin typeface="Arial" charset="0"/>
        </a:defRPr>
      </a:lvl3pPr>
      <a:lvl4pPr algn="ctr" rtl="0" eaLnBrk="0" fontAlgn="base" hangingPunct="0">
        <a:lnSpc>
          <a:spcPct val="90000"/>
        </a:lnSpc>
        <a:spcBef>
          <a:spcPct val="0"/>
        </a:spcBef>
        <a:spcAft>
          <a:spcPct val="0"/>
        </a:spcAft>
        <a:defRPr sz="4400" b="1">
          <a:solidFill>
            <a:schemeClr val="tx2"/>
          </a:solidFill>
          <a:latin typeface="Arial" charset="0"/>
        </a:defRPr>
      </a:lvl4pPr>
      <a:lvl5pPr algn="ctr" rtl="0" eaLnBrk="0" fontAlgn="base" hangingPunct="0">
        <a:lnSpc>
          <a:spcPct val="90000"/>
        </a:lnSpc>
        <a:spcBef>
          <a:spcPct val="0"/>
        </a:spcBef>
        <a:spcAft>
          <a:spcPct val="0"/>
        </a:spcAft>
        <a:defRPr sz="4400" b="1">
          <a:solidFill>
            <a:schemeClr val="tx2"/>
          </a:solidFill>
          <a:latin typeface="Arial" charset="0"/>
        </a:defRPr>
      </a:lvl5pPr>
      <a:lvl6pPr marL="457200" algn="ctr" rtl="0" fontAlgn="base">
        <a:lnSpc>
          <a:spcPct val="90000"/>
        </a:lnSpc>
        <a:spcBef>
          <a:spcPct val="0"/>
        </a:spcBef>
        <a:spcAft>
          <a:spcPct val="0"/>
        </a:spcAft>
        <a:defRPr sz="4400" b="1">
          <a:solidFill>
            <a:schemeClr val="tx2"/>
          </a:solidFill>
          <a:latin typeface="Arial" charset="0"/>
        </a:defRPr>
      </a:lvl6pPr>
      <a:lvl7pPr marL="914400" algn="ctr" rtl="0" fontAlgn="base">
        <a:lnSpc>
          <a:spcPct val="90000"/>
        </a:lnSpc>
        <a:spcBef>
          <a:spcPct val="0"/>
        </a:spcBef>
        <a:spcAft>
          <a:spcPct val="0"/>
        </a:spcAft>
        <a:defRPr sz="4400" b="1">
          <a:solidFill>
            <a:schemeClr val="tx2"/>
          </a:solidFill>
          <a:latin typeface="Arial" charset="0"/>
        </a:defRPr>
      </a:lvl7pPr>
      <a:lvl8pPr marL="1371600" algn="ctr" rtl="0" fontAlgn="base">
        <a:lnSpc>
          <a:spcPct val="90000"/>
        </a:lnSpc>
        <a:spcBef>
          <a:spcPct val="0"/>
        </a:spcBef>
        <a:spcAft>
          <a:spcPct val="0"/>
        </a:spcAft>
        <a:defRPr sz="4400" b="1">
          <a:solidFill>
            <a:schemeClr val="tx2"/>
          </a:solidFill>
          <a:latin typeface="Arial" charset="0"/>
        </a:defRPr>
      </a:lvl8pPr>
      <a:lvl9pPr marL="1828800" algn="ctr" rtl="0" fontAlgn="base">
        <a:lnSpc>
          <a:spcPct val="90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buSzPct val="115000"/>
        <a:defRPr sz="2800">
          <a:solidFill>
            <a:schemeClr val="tx1"/>
          </a:solidFill>
          <a:latin typeface="+mn-lt"/>
          <a:ea typeface="+mn-ea"/>
          <a:cs typeface="+mn-cs"/>
        </a:defRPr>
      </a:lvl1pPr>
      <a:lvl2pPr marL="339725" indent="-225425" algn="l" rtl="0" eaLnBrk="0" fontAlgn="base" hangingPunct="0">
        <a:lnSpc>
          <a:spcPct val="90000"/>
        </a:lnSpc>
        <a:spcBef>
          <a:spcPct val="25000"/>
        </a:spcBef>
        <a:spcAft>
          <a:spcPct val="0"/>
        </a:spcAft>
        <a:buClr>
          <a:srgbClr val="800000"/>
        </a:buClr>
        <a:buSzPct val="115000"/>
        <a:buChar char="•"/>
        <a:defRPr sz="2800">
          <a:solidFill>
            <a:schemeClr val="tx1"/>
          </a:solidFill>
          <a:latin typeface="+mn-lt"/>
        </a:defRPr>
      </a:lvl2pPr>
      <a:lvl3pPr marL="693738" indent="-180975" algn="l" rtl="0" eaLnBrk="0" fontAlgn="base" hangingPunct="0">
        <a:lnSpc>
          <a:spcPct val="90000"/>
        </a:lnSpc>
        <a:spcBef>
          <a:spcPct val="25000"/>
        </a:spcBef>
        <a:spcAft>
          <a:spcPct val="0"/>
        </a:spcAft>
        <a:buChar char="•"/>
        <a:defRPr sz="2400">
          <a:solidFill>
            <a:schemeClr val="tx1"/>
          </a:solidFill>
          <a:latin typeface="+mn-lt"/>
        </a:defRPr>
      </a:lvl3pPr>
      <a:lvl4pPr marL="1600200" indent="-228600" algn="l" rtl="0" eaLnBrk="0" fontAlgn="base" hangingPunct="0">
        <a:lnSpc>
          <a:spcPct val="90000"/>
        </a:lnSpc>
        <a:spcBef>
          <a:spcPct val="25000"/>
        </a:spcBef>
        <a:spcAft>
          <a:spcPct val="0"/>
        </a:spcAft>
        <a:buChar char="–"/>
        <a:defRPr sz="2000">
          <a:solidFill>
            <a:schemeClr val="tx1"/>
          </a:solidFill>
          <a:latin typeface="+mn-lt"/>
        </a:defRPr>
      </a:lvl4pPr>
      <a:lvl5pPr marL="2057400" indent="-228600" algn="l" rtl="0" eaLnBrk="0" fontAlgn="base" hangingPunct="0">
        <a:lnSpc>
          <a:spcPct val="90000"/>
        </a:lnSpc>
        <a:spcBef>
          <a:spcPct val="25000"/>
        </a:spcBef>
        <a:spcAft>
          <a:spcPct val="0"/>
        </a:spcAft>
        <a:buChar char="»"/>
        <a:defRPr sz="2000">
          <a:solidFill>
            <a:schemeClr val="tx1"/>
          </a:solidFill>
          <a:latin typeface="+mn-lt"/>
        </a:defRPr>
      </a:lvl5pPr>
      <a:lvl6pPr marL="2514600" indent="-228600" algn="l" rtl="0" fontAlgn="base">
        <a:lnSpc>
          <a:spcPct val="90000"/>
        </a:lnSpc>
        <a:spcBef>
          <a:spcPct val="25000"/>
        </a:spcBef>
        <a:spcAft>
          <a:spcPct val="0"/>
        </a:spcAft>
        <a:buChar char="»"/>
        <a:defRPr sz="2000">
          <a:solidFill>
            <a:schemeClr val="tx1"/>
          </a:solidFill>
          <a:latin typeface="+mn-lt"/>
        </a:defRPr>
      </a:lvl6pPr>
      <a:lvl7pPr marL="2971800" indent="-228600" algn="l" rtl="0" fontAlgn="base">
        <a:lnSpc>
          <a:spcPct val="90000"/>
        </a:lnSpc>
        <a:spcBef>
          <a:spcPct val="25000"/>
        </a:spcBef>
        <a:spcAft>
          <a:spcPct val="0"/>
        </a:spcAft>
        <a:buChar char="»"/>
        <a:defRPr sz="2000">
          <a:solidFill>
            <a:schemeClr val="tx1"/>
          </a:solidFill>
          <a:latin typeface="+mn-lt"/>
        </a:defRPr>
      </a:lvl7pPr>
      <a:lvl8pPr marL="3429000" indent="-228600" algn="l" rtl="0" fontAlgn="base">
        <a:lnSpc>
          <a:spcPct val="90000"/>
        </a:lnSpc>
        <a:spcBef>
          <a:spcPct val="25000"/>
        </a:spcBef>
        <a:spcAft>
          <a:spcPct val="0"/>
        </a:spcAft>
        <a:buChar char="»"/>
        <a:defRPr sz="2000">
          <a:solidFill>
            <a:schemeClr val="tx1"/>
          </a:solidFill>
          <a:latin typeface="+mn-lt"/>
        </a:defRPr>
      </a:lvl8pPr>
      <a:lvl9pPr marL="3886200" indent="-228600" algn="l" rtl="0" fontAlgn="base">
        <a:lnSpc>
          <a:spcPct val="90000"/>
        </a:lnSpc>
        <a:spcBef>
          <a:spcPct val="25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36930" name="Rectangle 2">
            <a:extLst>
              <a:ext uri="{FF2B5EF4-FFF2-40B4-BE49-F238E27FC236}">
                <a16:creationId xmlns:a16="http://schemas.microsoft.com/office/drawing/2014/main" xmlns="" id="{FE8B99DB-E69C-4D95-8705-68E5702AE648}"/>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cs typeface="Arial" charset="0"/>
              </a:defRPr>
            </a:lvl1pPr>
          </a:lstStyle>
          <a:p>
            <a:pPr>
              <a:defRPr/>
            </a:pPr>
            <a:endParaRPr lang="en-US"/>
          </a:p>
        </p:txBody>
      </p:sp>
      <p:sp>
        <p:nvSpPr>
          <p:cNvPr id="636931" name="Rectangle 3">
            <a:extLst>
              <a:ext uri="{FF2B5EF4-FFF2-40B4-BE49-F238E27FC236}">
                <a16:creationId xmlns:a16="http://schemas.microsoft.com/office/drawing/2014/main" xmlns="" id="{B3EAF12C-D47F-4CB1-885E-CD6193361BB7}"/>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cs typeface="Arial" charset="0"/>
              </a:defRPr>
            </a:lvl1pPr>
          </a:lstStyle>
          <a:p>
            <a:pPr>
              <a:defRPr/>
            </a:pPr>
            <a:endParaRPr lang="en-US"/>
          </a:p>
        </p:txBody>
      </p:sp>
      <p:sp>
        <p:nvSpPr>
          <p:cNvPr id="636932" name="Rectangle 4">
            <a:extLst>
              <a:ext uri="{FF2B5EF4-FFF2-40B4-BE49-F238E27FC236}">
                <a16:creationId xmlns:a16="http://schemas.microsoft.com/office/drawing/2014/main" xmlns="" id="{27936C12-91F8-4E4B-9970-8B93D1E99832}"/>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cs typeface="Arial" panose="020B0604020202020204" pitchFamily="34" charset="0"/>
              </a:defRPr>
            </a:lvl1pPr>
          </a:lstStyle>
          <a:p>
            <a:fld id="{9AF16FBE-E386-4662-BCEB-D3E55AB9B55A}" type="slidenum">
              <a:rPr lang="en-US" altLang="ar-IQ"/>
              <a:pPr/>
              <a:t>‹#›</a:t>
            </a:fld>
            <a:endParaRPr lang="en-US" altLang="ar-IQ"/>
          </a:p>
        </p:txBody>
      </p:sp>
      <p:sp>
        <p:nvSpPr>
          <p:cNvPr id="4101" name="Rectangle 5">
            <a:extLst>
              <a:ext uri="{FF2B5EF4-FFF2-40B4-BE49-F238E27FC236}">
                <a16:creationId xmlns:a16="http://schemas.microsoft.com/office/drawing/2014/main" xmlns="" id="{8CEF2660-AA64-4BA5-B4D6-FC91EDA462BC}"/>
              </a:ext>
            </a:extLst>
          </p:cNvPr>
          <p:cNvSpPr>
            <a:spLocks noChangeArrowheads="1"/>
          </p:cNvSpPr>
          <p:nvPr/>
        </p:nvSpPr>
        <p:spPr bwMode="auto">
          <a:xfrm>
            <a:off x="1422400" y="139700"/>
            <a:ext cx="10058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endParaRPr lang="ar-IQ" altLang="ar-IQ" sz="4400" b="1">
              <a:solidFill>
                <a:schemeClr val="tx2"/>
              </a:solidFill>
              <a:latin typeface="Arial" panose="020B0604020202020204" pitchFamily="34" charset="0"/>
            </a:endParaRPr>
          </a:p>
        </p:txBody>
      </p:sp>
      <p:sp>
        <p:nvSpPr>
          <p:cNvPr id="4102" name="Rectangle 6">
            <a:extLst>
              <a:ext uri="{FF2B5EF4-FFF2-40B4-BE49-F238E27FC236}">
                <a16:creationId xmlns:a16="http://schemas.microsoft.com/office/drawing/2014/main" xmlns="" id="{7744A3F1-4FEF-4F5B-B2D1-2D0CC5614DA5}"/>
              </a:ext>
            </a:extLst>
          </p:cNvPr>
          <p:cNvSpPr>
            <a:spLocks noChangeArrowheads="1"/>
          </p:cNvSpPr>
          <p:nvPr/>
        </p:nvSpPr>
        <p:spPr bwMode="auto">
          <a:xfrm>
            <a:off x="0" y="-12700"/>
            <a:ext cx="12192000" cy="485775"/>
          </a:xfrm>
          <a:prstGeom prst="rect">
            <a:avLst/>
          </a:prstGeom>
          <a:gradFill rotWithShape="1">
            <a:gsLst>
              <a:gs pos="0">
                <a:srgbClr val="AC030D">
                  <a:alpha val="90999"/>
                </a:srgbClr>
              </a:gs>
              <a:gs pos="100000">
                <a:srgbClr val="AC030D">
                  <a:alpha val="4999"/>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l" rtl="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l" rtl="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l" rtl="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l" rtl="0" eaLnBrk="0" fontAlgn="base" hangingPunct="0">
              <a:spcBef>
                <a:spcPct val="0"/>
              </a:spcBef>
              <a:spcAft>
                <a:spcPct val="0"/>
              </a:spcAft>
              <a:defRPr sz="2400">
                <a:solidFill>
                  <a:schemeClr val="tx1"/>
                </a:solidFill>
                <a:latin typeface="Times New Roman" panose="02020603050405020304" pitchFamily="18" charset="0"/>
              </a:defRPr>
            </a:lvl9pPr>
          </a:lstStyle>
          <a:p>
            <a:endParaRPr lang="ar-IQ" altLang="ar-IQ" sz="2400"/>
          </a:p>
        </p:txBody>
      </p:sp>
      <p:sp>
        <p:nvSpPr>
          <p:cNvPr id="4103" name="Text Box 7">
            <a:extLst>
              <a:ext uri="{FF2B5EF4-FFF2-40B4-BE49-F238E27FC236}">
                <a16:creationId xmlns:a16="http://schemas.microsoft.com/office/drawing/2014/main" xmlns="" id="{2A184752-321C-4B6B-A87E-AB9A8404DAA5}"/>
              </a:ext>
            </a:extLst>
          </p:cNvPr>
          <p:cNvSpPr txBox="1">
            <a:spLocks noChangeArrowheads="1"/>
          </p:cNvSpPr>
          <p:nvPr/>
        </p:nvSpPr>
        <p:spPr bwMode="auto">
          <a:xfrm>
            <a:off x="0" y="6613526"/>
            <a:ext cx="487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defRPr/>
            </a:pPr>
            <a:r>
              <a:rPr lang="en-US" sz="1000">
                <a:latin typeface="Garamond" pitchFamily="18" charset="0"/>
                <a:cs typeface="Arial" charset="0"/>
              </a:rPr>
              <a:t>© Business &amp; Legal Reports, Inc. 1110</a:t>
            </a:r>
          </a:p>
        </p:txBody>
      </p:sp>
      <p:sp>
        <p:nvSpPr>
          <p:cNvPr id="4104" name="Rectangle 8">
            <a:extLst>
              <a:ext uri="{FF2B5EF4-FFF2-40B4-BE49-F238E27FC236}">
                <a16:creationId xmlns:a16="http://schemas.microsoft.com/office/drawing/2014/main" xmlns="" id="{C990D851-ECE3-4405-8E61-B92052FABC16}"/>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ar-IQ"/>
              <a:t>Click to edit Master title style</a:t>
            </a:r>
          </a:p>
        </p:txBody>
      </p:sp>
      <p:sp>
        <p:nvSpPr>
          <p:cNvPr id="4105" name="Rectangle 9">
            <a:extLst>
              <a:ext uri="{FF2B5EF4-FFF2-40B4-BE49-F238E27FC236}">
                <a16:creationId xmlns:a16="http://schemas.microsoft.com/office/drawing/2014/main" xmlns="" id="{A1ADA053-3B7B-4211-A41F-0F1C6C380102}"/>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ar-IQ"/>
              <a:t>Click to edit Master text styles</a:t>
            </a:r>
          </a:p>
          <a:p>
            <a:pPr lvl="1"/>
            <a:r>
              <a:rPr lang="en-US" altLang="ar-IQ"/>
              <a:t>Second level</a:t>
            </a:r>
          </a:p>
          <a:p>
            <a:pPr lvl="2"/>
            <a:r>
              <a:rPr lang="en-US" altLang="ar-IQ"/>
              <a:t>Third level</a:t>
            </a:r>
          </a:p>
          <a:p>
            <a:pPr lvl="3"/>
            <a:r>
              <a:rPr lang="en-US" altLang="ar-IQ"/>
              <a:t>Fourth level</a:t>
            </a:r>
          </a:p>
          <a:p>
            <a:pPr lvl="4"/>
            <a:r>
              <a:rPr lang="en-US" altLang="ar-IQ"/>
              <a:t>Fifth level</a:t>
            </a:r>
          </a:p>
        </p:txBody>
      </p:sp>
    </p:spTree>
    <p:extLst>
      <p:ext uri="{BB962C8B-B14F-4D97-AF65-F5344CB8AC3E}">
        <p14:creationId xmlns:p14="http://schemas.microsoft.com/office/powerpoint/2010/main" val="353886065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charset="0"/>
        </a:defRPr>
      </a:lvl2pPr>
      <a:lvl3pPr algn="ctr" rtl="0" eaLnBrk="0" fontAlgn="base" hangingPunct="0">
        <a:spcBef>
          <a:spcPct val="0"/>
        </a:spcBef>
        <a:spcAft>
          <a:spcPct val="0"/>
        </a:spcAft>
        <a:defRPr sz="4400" b="1">
          <a:solidFill>
            <a:schemeClr val="tx2"/>
          </a:solidFill>
          <a:latin typeface="Arial" charset="0"/>
        </a:defRPr>
      </a:lvl3pPr>
      <a:lvl4pPr algn="ctr" rtl="0" eaLnBrk="0" fontAlgn="base" hangingPunct="0">
        <a:spcBef>
          <a:spcPct val="0"/>
        </a:spcBef>
        <a:spcAft>
          <a:spcPct val="0"/>
        </a:spcAft>
        <a:defRPr sz="4400" b="1">
          <a:solidFill>
            <a:schemeClr val="tx2"/>
          </a:solidFill>
          <a:latin typeface="Arial" charset="0"/>
        </a:defRPr>
      </a:lvl4pPr>
      <a:lvl5pPr algn="ctr" rtl="0" eaLnBrk="0" fontAlgn="base" hangingPunct="0">
        <a:spcBef>
          <a:spcPct val="0"/>
        </a:spcBef>
        <a:spcAft>
          <a:spcPct val="0"/>
        </a:spcAft>
        <a:defRPr sz="4400" b="1">
          <a:solidFill>
            <a:schemeClr val="tx2"/>
          </a:solidFill>
          <a:latin typeface="Arial" charset="0"/>
        </a:defRPr>
      </a:lvl5pPr>
      <a:lvl6pPr marL="457200" algn="ctr" rtl="0" fontAlgn="base">
        <a:spcBef>
          <a:spcPct val="0"/>
        </a:spcBef>
        <a:spcAft>
          <a:spcPct val="0"/>
        </a:spcAft>
        <a:defRPr sz="4400" b="1">
          <a:solidFill>
            <a:schemeClr val="tx2"/>
          </a:solidFill>
          <a:latin typeface="Arial" charset="0"/>
        </a:defRPr>
      </a:lvl6pPr>
      <a:lvl7pPr marL="914400" algn="ctr" rtl="0" fontAlgn="base">
        <a:spcBef>
          <a:spcPct val="0"/>
        </a:spcBef>
        <a:spcAft>
          <a:spcPct val="0"/>
        </a:spcAft>
        <a:defRPr sz="4400" b="1">
          <a:solidFill>
            <a:schemeClr val="tx2"/>
          </a:solidFill>
          <a:latin typeface="Arial" charset="0"/>
        </a:defRPr>
      </a:lvl7pPr>
      <a:lvl8pPr marL="1371600" algn="ctr" rtl="0" fontAlgn="base">
        <a:spcBef>
          <a:spcPct val="0"/>
        </a:spcBef>
        <a:spcAft>
          <a:spcPct val="0"/>
        </a:spcAft>
        <a:defRPr sz="4400" b="1">
          <a:solidFill>
            <a:schemeClr val="tx2"/>
          </a:solidFill>
          <a:latin typeface="Arial" charset="0"/>
        </a:defRPr>
      </a:lvl8pPr>
      <a:lvl9pPr marL="1828800" algn="ctr"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25000"/>
        </a:spcBef>
        <a:spcAft>
          <a:spcPct val="0"/>
        </a:spcAft>
        <a:buClr>
          <a:srgbClr val="800000"/>
        </a:buClr>
        <a:buSzPct val="115000"/>
        <a:defRPr sz="2800">
          <a:solidFill>
            <a:schemeClr val="tx1"/>
          </a:solidFill>
          <a:latin typeface="+mn-lt"/>
          <a:ea typeface="+mn-ea"/>
          <a:cs typeface="+mn-cs"/>
        </a:defRPr>
      </a:lvl1pPr>
      <a:lvl2pPr marL="339725" indent="-225425" algn="l" rtl="0" eaLnBrk="0" fontAlgn="base" hangingPunct="0">
        <a:lnSpc>
          <a:spcPct val="90000"/>
        </a:lnSpc>
        <a:spcBef>
          <a:spcPct val="25000"/>
        </a:spcBef>
        <a:spcAft>
          <a:spcPct val="0"/>
        </a:spcAft>
        <a:buClr>
          <a:srgbClr val="800000"/>
        </a:buClr>
        <a:buSzPct val="115000"/>
        <a:buChar char="•"/>
        <a:defRPr sz="2800">
          <a:solidFill>
            <a:schemeClr val="tx1"/>
          </a:solidFill>
          <a:latin typeface="+mn-lt"/>
        </a:defRPr>
      </a:lvl2pPr>
      <a:lvl3pPr marL="693738" indent="-180975"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5" name="Picture 8" descr="كلية المستقبل الجامعة">
            <a:extLst>
              <a:ext uri="{FF2B5EF4-FFF2-40B4-BE49-F238E27FC236}">
                <a16:creationId xmlns:a16="http://schemas.microsoft.com/office/drawing/2014/main" xmlns="" id="{BD2208C0-635A-45B1-9930-4F68ACBB9375}"/>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3601" r="23529"/>
          <a:stretch/>
        </p:blipFill>
        <p:spPr bwMode="auto">
          <a:xfrm>
            <a:off x="9601202" y="385354"/>
            <a:ext cx="1998617" cy="1809206"/>
          </a:xfrm>
          <a:prstGeom prst="rect">
            <a:avLst/>
          </a:prstGeom>
          <a:noFill/>
          <a:extLst>
            <a:ext uri="{909E8E84-426E-40DD-AFC4-6F175D3DCCD1}">
              <a14:hiddenFill xmlns:a14="http://schemas.microsoft.com/office/drawing/2010/main">
                <a:solidFill>
                  <a:srgbClr val="FFFFFF"/>
                </a:solidFill>
              </a14:hiddenFill>
            </a:ext>
          </a:extLst>
        </p:spPr>
      </p:pic>
      <p:sp>
        <p:nvSpPr>
          <p:cNvPr id="2" name="عنوان 1">
            <a:extLst>
              <a:ext uri="{FF2B5EF4-FFF2-40B4-BE49-F238E27FC236}">
                <a16:creationId xmlns:a16="http://schemas.microsoft.com/office/drawing/2014/main" xmlns="" id="{5BAF5294-D691-48CF-B633-36712CF982AC}"/>
              </a:ext>
            </a:extLst>
          </p:cNvPr>
          <p:cNvSpPr>
            <a:spLocks noGrp="1"/>
          </p:cNvSpPr>
          <p:nvPr>
            <p:ph type="ctrTitle"/>
          </p:nvPr>
        </p:nvSpPr>
        <p:spPr>
          <a:xfrm>
            <a:off x="1861753" y="721723"/>
            <a:ext cx="6348547" cy="1136468"/>
          </a:xfrm>
        </p:spPr>
        <p:txBody>
          <a:bodyPr/>
          <a:lstStyle/>
          <a:p>
            <a:pPr marL="0" marR="0" lvl="0" indent="0" defTabSz="914400" rtl="0" eaLnBrk="1" fontAlgn="auto" latinLnBrk="0" hangingPunct="1">
              <a:lnSpc>
                <a:spcPct val="100000"/>
              </a:lnSpc>
              <a:spcBef>
                <a:spcPts val="0"/>
              </a:spcBef>
              <a:spcAft>
                <a:spcPts val="0"/>
              </a:spcAft>
              <a:tabLst/>
              <a:defRPr/>
            </a:pP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a:r>
            <a:b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b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Al-</a:t>
            </a:r>
            <a:r>
              <a:rPr lang="en-US" sz="3200" kern="1200" dirty="0" err="1">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Mustaqbal</a:t>
            </a:r>
            <a:r>
              <a:rPr lang="en-US" sz="3200" kern="1200" dirty="0">
                <a:solidFill>
                  <a:srgbClr val="00B050"/>
                </a:solidFill>
                <a:effectLst>
                  <a:outerShdw blurRad="38100" dist="38100" dir="2700000" algn="tl">
                    <a:srgbClr val="000000">
                      <a:alpha val="43137"/>
                    </a:srgbClr>
                  </a:outerShdw>
                </a:effectLst>
                <a:latin typeface="Times New Roman" pitchFamily="18" charset="0"/>
                <a:ea typeface="+mn-ea"/>
                <a:cs typeface="Times New Roman" pitchFamily="18" charset="0"/>
              </a:rPr>
              <a:t> University College</a:t>
            </a:r>
            <a: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a:r>
            <a:b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br>
            <a:r>
              <a:rPr kumimoji="0" lang="en-US" sz="3200" b="1" i="0" u="none" strike="noStrike" kern="1200" cap="none" spc="0" normalizeH="0" baseline="0" noProof="0" dirty="0">
                <a:ln>
                  <a:noFill/>
                </a:ln>
                <a:solidFill>
                  <a:srgbClr val="00B05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 Department of Nursing </a:t>
            </a:r>
            <a:endParaRPr lang="ar-IQ" sz="4800" dirty="0">
              <a:solidFill>
                <a:srgbClr val="00B050"/>
              </a:solidFill>
              <a:effectLst>
                <a:outerShdw blurRad="38100" dist="38100" dir="2700000" algn="tl">
                  <a:srgbClr val="000000">
                    <a:alpha val="43137"/>
                  </a:srgbClr>
                </a:outerShdw>
              </a:effectLst>
            </a:endParaRPr>
          </a:p>
        </p:txBody>
      </p:sp>
      <p:sp>
        <p:nvSpPr>
          <p:cNvPr id="7" name="Rectangle 2">
            <a:extLst>
              <a:ext uri="{FF2B5EF4-FFF2-40B4-BE49-F238E27FC236}">
                <a16:creationId xmlns:a16="http://schemas.microsoft.com/office/drawing/2014/main" xmlns="" id="{3A13E0B6-2BD6-44BA-829F-80650478BEFA}"/>
              </a:ext>
            </a:extLst>
          </p:cNvPr>
          <p:cNvSpPr txBox="1">
            <a:spLocks noChangeArrowheads="1"/>
          </p:cNvSpPr>
          <p:nvPr/>
        </p:nvSpPr>
        <p:spPr>
          <a:xfrm>
            <a:off x="1587433" y="2614904"/>
            <a:ext cx="8601596" cy="3328697"/>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rtl="0">
              <a:spcBef>
                <a:spcPts val="0"/>
              </a:spcBef>
              <a:defRPr/>
            </a:pPr>
            <a:r>
              <a:rPr kumimoji="0" lang="en-US" sz="54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Times New Roman" pitchFamily="18" charset="0"/>
                <a:ea typeface="+mn-ea"/>
                <a:cs typeface="Times New Roman" pitchFamily="18" charset="0"/>
              </a:rPr>
              <a:t>Medical Terminology</a:t>
            </a:r>
          </a:p>
          <a:p>
            <a:pPr rtl="0">
              <a:spcBef>
                <a:spcPts val="0"/>
              </a:spcBef>
              <a:defRPr/>
            </a:pP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Lecture \10</a:t>
            </a:r>
          </a:p>
          <a:p>
            <a:pPr rtl="0">
              <a:defRPr/>
            </a:pPr>
            <a:endParaRPr lang="it-IT" b="1" dirty="0">
              <a:solidFill>
                <a:srgbClr val="00B0F0"/>
              </a:solidFill>
              <a:latin typeface="Times New Roman" pitchFamily="18" charset="0"/>
              <a:cs typeface="Times New Roman" pitchFamily="18" charset="0"/>
            </a:endParaRPr>
          </a:p>
        </p:txBody>
      </p:sp>
      <p:sp>
        <p:nvSpPr>
          <p:cNvPr id="6" name="مستطيل 5">
            <a:extLst>
              <a:ext uri="{FF2B5EF4-FFF2-40B4-BE49-F238E27FC236}">
                <a16:creationId xmlns:a16="http://schemas.microsoft.com/office/drawing/2014/main" xmlns="" id="{273F59C0-DB81-4571-AD56-CECB52D50321}"/>
              </a:ext>
            </a:extLst>
          </p:cNvPr>
          <p:cNvSpPr/>
          <p:nvPr/>
        </p:nvSpPr>
        <p:spPr bwMode="auto">
          <a:xfrm>
            <a:off x="326866" y="6038306"/>
            <a:ext cx="1893819" cy="662008"/>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640081" y="733662"/>
            <a:ext cx="11362238" cy="719064"/>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indent="0" algn="l" defTabSz="914400" rtl="0">
              <a:lnSpc>
                <a:spcPct val="115000"/>
              </a:lnSpc>
              <a:spcBef>
                <a:spcPts val="0"/>
              </a:spcBef>
              <a:spcAft>
                <a:spcPts val="1000"/>
              </a:spcAft>
              <a:buClrTx/>
              <a:buSzTx/>
              <a:buNone/>
              <a:defRPr/>
            </a:pPr>
            <a:r>
              <a:rPr lang="en-US" sz="4000" b="1"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Example\7</a:t>
            </a:r>
            <a:r>
              <a:rPr lang="en-US" sz="4000" b="1" u="sng"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a:t>
            </a:r>
            <a:r>
              <a:rPr lang="en-US" sz="4000" b="1" dirty="0">
                <a:solidFill>
                  <a:schemeClr val="tx1"/>
                </a:solidFill>
                <a:latin typeface="Abomsaab" panose="03020402040406030203" pitchFamily="66" charset="-78"/>
                <a:cs typeface="Abomsaab" panose="03020402040406030203" pitchFamily="66" charset="-78"/>
              </a:rPr>
              <a:t>Singular Ending (ix,ex,ax)                    Plural Ending (ices or </a:t>
            </a:r>
            <a:r>
              <a:rPr lang="en-US" sz="4000" b="1" dirty="0" err="1">
                <a:solidFill>
                  <a:schemeClr val="tx1"/>
                </a:solidFill>
                <a:latin typeface="Abomsaab" panose="03020402040406030203" pitchFamily="66" charset="-78"/>
                <a:cs typeface="Abomsaab" panose="03020402040406030203" pitchFamily="66" charset="-78"/>
              </a:rPr>
              <a:t>ces</a:t>
            </a:r>
            <a:r>
              <a:rPr lang="en-US" sz="4000" b="1" dirty="0">
                <a:solidFill>
                  <a:schemeClr val="tx1"/>
                </a:solidFill>
                <a:latin typeface="Abomsaab" panose="03020402040406030203" pitchFamily="66" charset="-78"/>
                <a:cs typeface="Abomsaab" panose="03020402040406030203" pitchFamily="66" charset="-78"/>
              </a:rPr>
              <a:t>)</a:t>
            </a:r>
            <a:endParaRPr lang="ar-IQ" sz="4000" b="1" dirty="0">
              <a:solidFill>
                <a:schemeClr val="tx1"/>
              </a:solidFill>
              <a:latin typeface="Abomsaab" panose="03020402040406030203" pitchFamily="66" charset="-78"/>
              <a:cs typeface="Abomsaab" panose="03020402040406030203" pitchFamily="66" charset="-78"/>
            </a:endParaRPr>
          </a:p>
          <a:p>
            <a:pPr marL="0" indent="0" algn="ctr" defTabSz="914400" rtl="0">
              <a:lnSpc>
                <a:spcPct val="115000"/>
              </a:lnSpc>
              <a:spcBef>
                <a:spcPts val="0"/>
              </a:spcBef>
              <a:spcAft>
                <a:spcPts val="1000"/>
              </a:spcAft>
              <a:buClrTx/>
              <a:buSzTx/>
              <a:buNone/>
              <a:defRPr/>
            </a:pPr>
            <a:endParaRPr lang="ar-IQ"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p:txBody>
      </p:sp>
      <p:graphicFrame>
        <p:nvGraphicFramePr>
          <p:cNvPr id="2" name="جدول 1"/>
          <p:cNvGraphicFramePr>
            <a:graphicFrameLocks noGrp="1"/>
          </p:cNvGraphicFramePr>
          <p:nvPr>
            <p:extLst>
              <p:ext uri="{D42A27DB-BD31-4B8C-83A1-F6EECF244321}">
                <p14:modId xmlns:p14="http://schemas.microsoft.com/office/powerpoint/2010/main" val="792718020"/>
              </p:ext>
            </p:extLst>
          </p:nvPr>
        </p:nvGraphicFramePr>
        <p:xfrm>
          <a:off x="2495505" y="2129354"/>
          <a:ext cx="8148742" cy="3184052"/>
        </p:xfrm>
        <a:graphic>
          <a:graphicData uri="http://schemas.openxmlformats.org/drawingml/2006/table">
            <a:tbl>
              <a:tblPr rtl="1" firstRow="1" bandRow="1">
                <a:tableStyleId>{5C22544A-7EE6-4342-B048-85BDC9FD1C3A}</a:tableStyleId>
              </a:tblPr>
              <a:tblGrid>
                <a:gridCol w="3840159">
                  <a:extLst>
                    <a:ext uri="{9D8B030D-6E8A-4147-A177-3AD203B41FA5}">
                      <a16:colId xmlns:a16="http://schemas.microsoft.com/office/drawing/2014/main" xmlns="" val="3900733010"/>
                    </a:ext>
                  </a:extLst>
                </a:gridCol>
                <a:gridCol w="4308583">
                  <a:extLst>
                    <a:ext uri="{9D8B030D-6E8A-4147-A177-3AD203B41FA5}">
                      <a16:colId xmlns:a16="http://schemas.microsoft.com/office/drawing/2014/main" xmlns="" val="2297404128"/>
                    </a:ext>
                  </a:extLst>
                </a:gridCol>
              </a:tblGrid>
              <a:tr h="796013">
                <a:tc>
                  <a:txBody>
                    <a:bodyPr/>
                    <a:lstStyle/>
                    <a:p>
                      <a:pPr marL="0" algn="l" defTabSz="914400" rtl="1" eaLnBrk="1" latinLnBrk="0" hangingPunct="1"/>
                      <a:r>
                        <a:rPr lang="en-US" sz="44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Plural</a:t>
                      </a:r>
                      <a:endParaRPr lang="ar-IQ" sz="44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44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Singular</a:t>
                      </a:r>
                      <a:endParaRPr lang="ar-IQ" sz="44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1717062380"/>
                  </a:ext>
                </a:extLst>
              </a:tr>
              <a:tr h="796013">
                <a:tc>
                  <a:txBody>
                    <a:bodyPr/>
                    <a:lstStyle/>
                    <a:p>
                      <a:pPr algn="l" rtl="0"/>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Append</a:t>
                      </a:r>
                      <a:r>
                        <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ices</a:t>
                      </a:r>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Append</a:t>
                      </a:r>
                      <a:r>
                        <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ix</a:t>
                      </a:r>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3136607"/>
                  </a:ext>
                </a:extLst>
              </a:tr>
              <a:tr h="796013">
                <a:tc>
                  <a:txBody>
                    <a:bodyPr/>
                    <a:lstStyle/>
                    <a:p>
                      <a:pPr algn="l" rtl="0"/>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Cort</a:t>
                      </a:r>
                      <a:r>
                        <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ices </a:t>
                      </a:r>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Cort</a:t>
                      </a:r>
                      <a:r>
                        <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ex</a:t>
                      </a:r>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6673014"/>
                  </a:ext>
                </a:extLst>
              </a:tr>
              <a:tr h="796013">
                <a:tc>
                  <a:txBody>
                    <a:bodyPr/>
                    <a:lstStyle/>
                    <a:p>
                      <a:pPr algn="l" rtl="0"/>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Thora</a:t>
                      </a:r>
                      <a:r>
                        <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ces</a:t>
                      </a:r>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Thor</a:t>
                      </a:r>
                      <a:r>
                        <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ax </a:t>
                      </a:r>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3945725884"/>
                  </a:ext>
                </a:extLst>
              </a:tr>
            </a:tbl>
          </a:graphicData>
        </a:graphic>
      </p:graphicFrame>
      <p:cxnSp>
        <p:nvCxnSpPr>
          <p:cNvPr id="4" name="رابط كسهم مستقيم 3"/>
          <p:cNvCxnSpPr>
            <a:cxnSpLocks/>
          </p:cNvCxnSpPr>
          <p:nvPr/>
        </p:nvCxnSpPr>
        <p:spPr>
          <a:xfrm>
            <a:off x="6569876" y="1544594"/>
            <a:ext cx="1098021"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 name="مستطيل 7">
            <a:extLst>
              <a:ext uri="{FF2B5EF4-FFF2-40B4-BE49-F238E27FC236}">
                <a16:creationId xmlns:a16="http://schemas.microsoft.com/office/drawing/2014/main" xmlns="" id="{4FC81A11-D78A-4335-BA64-DED8D9C48696}"/>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656913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675127" y="887674"/>
            <a:ext cx="11516873" cy="719064"/>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l" defTabSz="914400" rtl="0">
              <a:lnSpc>
                <a:spcPct val="115000"/>
              </a:lnSpc>
              <a:spcBef>
                <a:spcPts val="0"/>
              </a:spcBef>
              <a:spcAft>
                <a:spcPts val="1000"/>
              </a:spcAft>
              <a:buClrTx/>
              <a:buSzTx/>
              <a:buNone/>
              <a:defRPr/>
            </a:pPr>
            <a:r>
              <a:rPr lang="en-US" sz="3600" b="1"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Example\8</a:t>
            </a:r>
            <a:r>
              <a:rPr lang="en-US" sz="3600" b="1" u="sng"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a:t>
            </a:r>
            <a:r>
              <a:rPr lang="en-US" sz="3600" b="1" dirty="0">
                <a:solidFill>
                  <a:schemeClr val="tx1"/>
                </a:solidFill>
                <a:latin typeface="Abomsaab" panose="03020402040406030203" pitchFamily="66" charset="-78"/>
                <a:cs typeface="Abomsaab" panose="03020402040406030203" pitchFamily="66" charset="-78"/>
              </a:rPr>
              <a:t>Singular Ending (nx,anx,ynx)                  Plural Ending (nges)</a:t>
            </a:r>
            <a:endParaRPr lang="ar-IQ" sz="3600" b="1" dirty="0">
              <a:solidFill>
                <a:schemeClr val="tx1"/>
              </a:solidFill>
              <a:latin typeface="Abomsaab" panose="03020402040406030203" pitchFamily="66" charset="-78"/>
              <a:cs typeface="Abomsaab" panose="03020402040406030203" pitchFamily="66" charset="-78"/>
            </a:endParaRPr>
          </a:p>
          <a:p>
            <a:pPr marL="0" indent="0" algn="ctr" defTabSz="914400" rtl="0">
              <a:lnSpc>
                <a:spcPct val="115000"/>
              </a:lnSpc>
              <a:spcBef>
                <a:spcPts val="0"/>
              </a:spcBef>
              <a:spcAft>
                <a:spcPts val="1000"/>
              </a:spcAft>
              <a:buClrTx/>
              <a:buSzTx/>
              <a:buNone/>
              <a:defRPr/>
            </a:pPr>
            <a:endParaRPr lang="ar-IQ"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lvl="0" indent="0" algn="l" defTabSz="914400" rtl="0">
              <a:lnSpc>
                <a:spcPct val="115000"/>
              </a:lnSpc>
              <a:spcBef>
                <a:spcPts val="0"/>
              </a:spcBef>
              <a:spcAft>
                <a:spcPts val="1000"/>
              </a:spcAft>
              <a:buClrTx/>
              <a:buSzTx/>
              <a:buNone/>
              <a:defRPr/>
            </a:pPr>
            <a:r>
              <a:rPr lang="en-US" sz="3600" b="1"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Example\9</a:t>
            </a:r>
            <a:r>
              <a:rPr lang="en-US" sz="3600" b="1" u="sng" dirty="0">
                <a:solidFill>
                  <a:prstClr val="black"/>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a:t>
            </a:r>
            <a:r>
              <a:rPr lang="en-US" sz="3600" b="1" dirty="0">
                <a:solidFill>
                  <a:prstClr val="black"/>
                </a:solidFill>
                <a:latin typeface="Abomsaab" panose="03020402040406030203" pitchFamily="66" charset="-78"/>
                <a:cs typeface="Abomsaab" panose="03020402040406030203" pitchFamily="66" charset="-78"/>
              </a:rPr>
              <a:t>Singular Ending (y)              Plural Ending (ies)</a:t>
            </a:r>
            <a:endParaRPr lang="ar-IQ" sz="3600" b="1" dirty="0">
              <a:solidFill>
                <a:prstClr val="black"/>
              </a:solidFill>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p:txBody>
      </p:sp>
      <p:graphicFrame>
        <p:nvGraphicFramePr>
          <p:cNvPr id="2" name="جدول 1"/>
          <p:cNvGraphicFramePr>
            <a:graphicFrameLocks noGrp="1"/>
          </p:cNvGraphicFramePr>
          <p:nvPr>
            <p:extLst>
              <p:ext uri="{D42A27DB-BD31-4B8C-83A1-F6EECF244321}">
                <p14:modId xmlns:p14="http://schemas.microsoft.com/office/powerpoint/2010/main" val="727588197"/>
              </p:ext>
            </p:extLst>
          </p:nvPr>
        </p:nvGraphicFramePr>
        <p:xfrm>
          <a:off x="2335517" y="1802678"/>
          <a:ext cx="8362963" cy="2103120"/>
        </p:xfrm>
        <a:graphic>
          <a:graphicData uri="http://schemas.openxmlformats.org/drawingml/2006/table">
            <a:tbl>
              <a:tblPr rtl="1" firstRow="1" bandRow="1">
                <a:tableStyleId>{5C22544A-7EE6-4342-B048-85BDC9FD1C3A}</a:tableStyleId>
              </a:tblPr>
              <a:tblGrid>
                <a:gridCol w="3941112">
                  <a:extLst>
                    <a:ext uri="{9D8B030D-6E8A-4147-A177-3AD203B41FA5}">
                      <a16:colId xmlns:a16="http://schemas.microsoft.com/office/drawing/2014/main" xmlns="" val="3900733010"/>
                    </a:ext>
                  </a:extLst>
                </a:gridCol>
                <a:gridCol w="4421851">
                  <a:extLst>
                    <a:ext uri="{9D8B030D-6E8A-4147-A177-3AD203B41FA5}">
                      <a16:colId xmlns:a16="http://schemas.microsoft.com/office/drawing/2014/main" xmlns="" val="2297404128"/>
                    </a:ext>
                  </a:extLst>
                </a:gridCol>
              </a:tblGrid>
              <a:tr h="370840">
                <a:tc>
                  <a:txBody>
                    <a:bodyPr/>
                    <a:lstStyle/>
                    <a:p>
                      <a:pPr marL="0" algn="l" defTabSz="914400" rtl="1" eaLnBrk="1" latinLnBrk="0" hangingPunct="1"/>
                      <a:r>
                        <a:rPr lang="en-US"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Plural</a:t>
                      </a:r>
                      <a:endParaRPr lang="ar-IQ"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Singular</a:t>
                      </a:r>
                      <a:endParaRPr lang="ar-IQ"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1717062380"/>
                  </a:ext>
                </a:extLst>
              </a:tr>
              <a:tr h="370840">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Lary</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nges</a:t>
                      </a:r>
                      <a:r>
                        <a:rPr lang="en-US" sz="4000" kern="1200" baseline="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Lar</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ynx</a:t>
                      </a:r>
                      <a:r>
                        <a:rPr lang="en-US" sz="4000" kern="1200" baseline="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3136607"/>
                  </a:ext>
                </a:extLst>
              </a:tr>
              <a:tr h="370840">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Phala</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nges</a:t>
                      </a:r>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Phal</a:t>
                      </a:r>
                      <a:r>
                        <a:rPr lang="en-US"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nx</a:t>
                      </a:r>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6673014"/>
                  </a:ext>
                </a:extLst>
              </a:tr>
            </a:tbl>
          </a:graphicData>
        </a:graphic>
      </p:graphicFrame>
      <p:cxnSp>
        <p:nvCxnSpPr>
          <p:cNvPr id="4" name="رابط كسهم مستقيم 3"/>
          <p:cNvCxnSpPr>
            <a:cxnSpLocks/>
          </p:cNvCxnSpPr>
          <p:nvPr/>
        </p:nvCxnSpPr>
        <p:spPr>
          <a:xfrm>
            <a:off x="6148252" y="1280167"/>
            <a:ext cx="116816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7" name="رابط كسهم مستقيم 6"/>
          <p:cNvCxnSpPr>
            <a:cxnSpLocks/>
          </p:cNvCxnSpPr>
          <p:nvPr/>
        </p:nvCxnSpPr>
        <p:spPr>
          <a:xfrm>
            <a:off x="4901949" y="4241426"/>
            <a:ext cx="10285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aphicFrame>
        <p:nvGraphicFramePr>
          <p:cNvPr id="3" name="جدول 2"/>
          <p:cNvGraphicFramePr>
            <a:graphicFrameLocks noGrp="1"/>
          </p:cNvGraphicFramePr>
          <p:nvPr>
            <p:extLst>
              <p:ext uri="{D42A27DB-BD31-4B8C-83A1-F6EECF244321}">
                <p14:modId xmlns:p14="http://schemas.microsoft.com/office/powerpoint/2010/main" val="2629433315"/>
              </p:ext>
            </p:extLst>
          </p:nvPr>
        </p:nvGraphicFramePr>
        <p:xfrm>
          <a:off x="2233749" y="4796564"/>
          <a:ext cx="8362964" cy="1402080"/>
        </p:xfrm>
        <a:graphic>
          <a:graphicData uri="http://schemas.openxmlformats.org/drawingml/2006/table">
            <a:tbl>
              <a:tblPr rtl="1" firstRow="1" bandRow="1">
                <a:tableStyleId>{5C22544A-7EE6-4342-B048-85BDC9FD1C3A}</a:tableStyleId>
              </a:tblPr>
              <a:tblGrid>
                <a:gridCol w="4181482">
                  <a:extLst>
                    <a:ext uri="{9D8B030D-6E8A-4147-A177-3AD203B41FA5}">
                      <a16:colId xmlns:a16="http://schemas.microsoft.com/office/drawing/2014/main" xmlns="" val="3273373807"/>
                    </a:ext>
                  </a:extLst>
                </a:gridCol>
                <a:gridCol w="4181482">
                  <a:extLst>
                    <a:ext uri="{9D8B030D-6E8A-4147-A177-3AD203B41FA5}">
                      <a16:colId xmlns:a16="http://schemas.microsoft.com/office/drawing/2014/main" xmlns="" val="240489551"/>
                    </a:ext>
                  </a:extLst>
                </a:gridCol>
              </a:tblGrid>
              <a:tr h="370840">
                <a:tc>
                  <a:txBody>
                    <a:bodyPr/>
                    <a:lstStyle/>
                    <a:p>
                      <a:pPr marL="0" algn="l" defTabSz="914400" rtl="1" eaLnBrk="1" latinLnBrk="0" hangingPunct="1"/>
                      <a:r>
                        <a:rPr lang="en-US"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Plural</a:t>
                      </a:r>
                      <a:endParaRPr lang="ar-IQ"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Singular</a:t>
                      </a:r>
                      <a:endParaRPr lang="ar-IQ"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19439270"/>
                  </a:ext>
                </a:extLst>
              </a:tr>
              <a:tr h="370840">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Myopath</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ies</a:t>
                      </a:r>
                      <a:r>
                        <a:rPr lang="en-US" sz="4000" kern="1200" baseline="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Myopath</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y</a:t>
                      </a:r>
                      <a:endParaRPr lang="ar-IQ"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080913190"/>
                  </a:ext>
                </a:extLst>
              </a:tr>
            </a:tbl>
          </a:graphicData>
        </a:graphic>
      </p:graphicFrame>
      <p:sp>
        <p:nvSpPr>
          <p:cNvPr id="9" name="مستطيل 8">
            <a:extLst>
              <a:ext uri="{FF2B5EF4-FFF2-40B4-BE49-F238E27FC236}">
                <a16:creationId xmlns:a16="http://schemas.microsoft.com/office/drawing/2014/main" xmlns="" id="{E19E0F0D-5ED7-4815-80C6-2046CC693A79}"/>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86954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12</a:t>
            </a:fld>
            <a:endParaRPr lang="en-US" dirty="0">
              <a:solidFill>
                <a:srgbClr val="000000"/>
              </a:solidFill>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عنصر نائب للمحتوى 2">
            <a:extLst>
              <a:ext uri="{FF2B5EF4-FFF2-40B4-BE49-F238E27FC236}">
                <a16:creationId xmlns:a16="http://schemas.microsoft.com/office/drawing/2014/main" xmlns="" id="{1B8D3D31-B8A1-4D4D-AEA1-2D5B467E92A5}"/>
              </a:ext>
            </a:extLst>
          </p:cNvPr>
          <p:cNvSpPr txBox="1">
            <a:spLocks/>
          </p:cNvSpPr>
          <p:nvPr/>
        </p:nvSpPr>
        <p:spPr bwMode="auto">
          <a:xfrm>
            <a:off x="1852140" y="2835880"/>
            <a:ext cx="8703276" cy="1451915"/>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lt1"/>
                </a:solidFill>
                <a:latin typeface="+mn-lt"/>
                <a:ea typeface="+mn-ea"/>
                <a:cs typeface="+mn-cs"/>
              </a:defRPr>
            </a:lvl1pPr>
            <a:lvl2pPr marL="742950" indent="-285750" algn="l" rtl="0" fontAlgn="base">
              <a:spcBef>
                <a:spcPct val="20000"/>
              </a:spcBef>
              <a:spcAft>
                <a:spcPct val="0"/>
              </a:spcAft>
              <a:buChar char="–"/>
              <a:defRPr sz="2800" kern="1200">
                <a:solidFill>
                  <a:schemeClr val="lt1"/>
                </a:solidFill>
                <a:latin typeface="+mn-lt"/>
                <a:ea typeface="+mn-ea"/>
                <a:cs typeface="+mn-cs"/>
              </a:defRPr>
            </a:lvl2pPr>
            <a:lvl3pPr marL="1143000" indent="-228600" algn="l" rtl="0" fontAlgn="base">
              <a:spcBef>
                <a:spcPct val="20000"/>
              </a:spcBef>
              <a:spcAft>
                <a:spcPct val="0"/>
              </a:spcAft>
              <a:buChar char="•"/>
              <a:defRPr sz="2400" kern="1200">
                <a:solidFill>
                  <a:schemeClr val="lt1"/>
                </a:solidFill>
                <a:latin typeface="+mn-lt"/>
                <a:ea typeface="+mn-ea"/>
                <a:cs typeface="+mn-cs"/>
              </a:defRPr>
            </a:lvl3pPr>
            <a:lvl4pPr marL="1600200" indent="-228600" algn="l" rtl="0" fontAlgn="base">
              <a:spcBef>
                <a:spcPct val="20000"/>
              </a:spcBef>
              <a:spcAft>
                <a:spcPct val="0"/>
              </a:spcAft>
              <a:buChar char="–"/>
              <a:defRPr sz="2000" kern="1200">
                <a:solidFill>
                  <a:schemeClr val="lt1"/>
                </a:solidFill>
                <a:latin typeface="+mn-lt"/>
                <a:ea typeface="+mn-ea"/>
                <a:cs typeface="+mn-cs"/>
              </a:defRPr>
            </a:lvl4pPr>
            <a:lvl5pPr marL="2057400" indent="-228600" algn="l" rtl="0" fontAlgn="base">
              <a:spcBef>
                <a:spcPct val="20000"/>
              </a:spcBef>
              <a:spcAft>
                <a:spcPct val="0"/>
              </a:spcAft>
              <a:buChar char="»"/>
              <a:defRPr sz="20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7200" b="1" i="0" u="none" strike="noStrike" kern="1200" normalizeH="0" baseline="0" noProof="0" dirty="0">
                <a:ln w="10160">
                  <a:solidFill>
                    <a:schemeClr val="accent5"/>
                  </a:solidFill>
                  <a:prstDash val="solid"/>
                </a:ln>
                <a:solidFill>
                  <a:srgbClr val="FF0000"/>
                </a:solidFill>
                <a:effectLst>
                  <a:outerShdw blurRad="38100" dist="22860" dir="5400000" algn="tl" rotWithShape="0">
                    <a:srgbClr val="000000">
                      <a:alpha val="30000"/>
                    </a:srgbClr>
                  </a:outerShdw>
                </a:effectLst>
                <a:uLnTx/>
                <a:uFillTx/>
                <a:latin typeface="Arial"/>
                <a:ea typeface="+mn-ea"/>
                <a:cs typeface="Arial"/>
              </a:rPr>
              <a:t>Any Question?</a:t>
            </a:r>
            <a:endParaRPr kumimoji="0" lang="ar-IQ" sz="7200" b="1" i="0" u="none" strike="noStrike" kern="1200" normalizeH="0" baseline="0" noProof="0" dirty="0">
              <a:ln w="10160">
                <a:solidFill>
                  <a:schemeClr val="accent5"/>
                </a:solidFill>
                <a:prstDash val="solid"/>
              </a:ln>
              <a:solidFill>
                <a:srgbClr val="FF0000"/>
              </a:solidFill>
              <a:effectLst>
                <a:outerShdw blurRad="38100" dist="22860" dir="5400000" algn="tl" rotWithShape="0">
                  <a:srgbClr val="000000">
                    <a:alpha val="30000"/>
                  </a:srgbClr>
                </a:outerShdw>
              </a:effectLst>
              <a:uLnTx/>
              <a:uFillTx/>
              <a:latin typeface="Arial"/>
              <a:ea typeface="+mn-ea"/>
              <a:cs typeface="Arial"/>
            </a:endParaRPr>
          </a:p>
        </p:txBody>
      </p:sp>
    </p:spTree>
    <p:extLst>
      <p:ext uri="{BB962C8B-B14F-4D97-AF65-F5344CB8AC3E}">
        <p14:creationId xmlns:p14="http://schemas.microsoft.com/office/powerpoint/2010/main" val="15460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2</a:t>
            </a:fld>
            <a:endParaRPr lang="en-US" dirty="0">
              <a:solidFill>
                <a:srgbClr val="000000"/>
              </a:solidFill>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a:ln>
                <a:noFill/>
              </a:ln>
              <a:solidFill>
                <a:schemeClr val="tx1"/>
              </a:solidFill>
              <a:effectLst/>
              <a:latin typeface="Times New Roman" pitchFamily="18" charset="0"/>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796834" y="696368"/>
            <a:ext cx="10829109" cy="2569346"/>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l" rtl="0">
              <a:buClr>
                <a:srgbClr val="4F81BD"/>
              </a:buClr>
              <a:buFont typeface="Wingdings 3" charset="2"/>
              <a:buNone/>
              <a:defRPr/>
            </a:pPr>
            <a:r>
              <a:rPr lang="en-US" sz="3600" b="1" u="sng"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Objectives:</a:t>
            </a:r>
          </a:p>
          <a:p>
            <a:pPr algn="l" rtl="0">
              <a:buClr>
                <a:srgbClr val="4F81BD"/>
              </a:buClr>
              <a:buFont typeface="Wingdings 3" charset="2"/>
              <a:buNone/>
              <a:defRPr/>
            </a:pPr>
            <a:r>
              <a:rPr lang="en-US" sz="3200" b="1"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After studying this lecture, you will be able to</a:t>
            </a:r>
            <a:r>
              <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lgn="l" rtl="0" eaLnBrk="0" fontAlgn="base" hangingPunct="0">
              <a:spcBef>
                <a:spcPct val="50000"/>
              </a:spcBef>
              <a:spcAft>
                <a:spcPct val="0"/>
              </a:spcAft>
              <a:buFont typeface="Wingdings" panose="05000000000000000000" pitchFamily="2" charset="2"/>
              <a:buChar char="Ø"/>
              <a:defRPr/>
            </a:pPr>
            <a:r>
              <a:rPr lang="en-US" alt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Define common Singular and </a:t>
            </a:r>
            <a:r>
              <a:rPr lang="en-US"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Plural</a:t>
            </a:r>
            <a:endParaRPr lang="ar-IQ" sz="35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rtl="0">
              <a:buClr>
                <a:srgbClr val="4F81BD"/>
              </a:buClr>
              <a:buFont typeface="Wingdings 3" charset="2"/>
              <a:buNone/>
              <a:defRPr/>
            </a:pPr>
            <a:endParaRPr lang="en-US" sz="3200" kern="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3">
            <a:extLst>
              <a:ext uri="{FF2B5EF4-FFF2-40B4-BE49-F238E27FC236}">
                <a16:creationId xmlns:a16="http://schemas.microsoft.com/office/drawing/2014/main" xmlns="" id="{BB946B39-5E6A-48BC-BFF2-9A7589358020}"/>
              </a:ext>
            </a:extLst>
          </p:cNvPr>
          <p:cNvSpPr txBox="1">
            <a:spLocks/>
          </p:cNvSpPr>
          <p:nvPr/>
        </p:nvSpPr>
        <p:spPr bwMode="auto">
          <a:xfrm>
            <a:off x="9116423" y="638175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ar-IQ"/>
            </a:defPPr>
            <a:lvl1pPr marL="0" algn="r" defTabSz="914400" rtl="1" eaLnBrk="1" latinLnBrk="0" hangingPunct="1">
              <a:defRPr sz="14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rtl="0"/>
            <a:fld id="{0BF9B047-6E35-44AD-B32C-4FC49892E5C4}" type="slidenum">
              <a:rPr lang="en-US" smtClean="0">
                <a:solidFill>
                  <a:srgbClr val="000000"/>
                </a:solidFill>
                <a:cs typeface="Arial"/>
              </a:rPr>
              <a:pPr rtl="0"/>
              <a:t>3</a:t>
            </a:fld>
            <a:endParaRPr lang="en-US" dirty="0">
              <a:solidFill>
                <a:srgbClr val="000000"/>
              </a:solidFill>
              <a:cs typeface="Arial"/>
            </a:endParaRPr>
          </a:p>
        </p:txBody>
      </p:sp>
      <p:sp>
        <p:nvSpPr>
          <p:cNvPr id="2" name="مستطيل 1">
            <a:extLst>
              <a:ext uri="{FF2B5EF4-FFF2-40B4-BE49-F238E27FC236}">
                <a16:creationId xmlns:a16="http://schemas.microsoft.com/office/drawing/2014/main" xmlns="" id="{6CD98742-C878-49B9-8F13-D37876EC361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
        <p:nvSpPr>
          <p:cNvPr id="4" name="Content Placeholder 2">
            <a:extLst>
              <a:ext uri="{FF2B5EF4-FFF2-40B4-BE49-F238E27FC236}">
                <a16:creationId xmlns:a16="http://schemas.microsoft.com/office/drawing/2014/main" xmlns="" id="{65BCECB6-09D7-4C23-9CCF-4812AB449FC9}"/>
              </a:ext>
            </a:extLst>
          </p:cNvPr>
          <p:cNvSpPr txBox="1">
            <a:spLocks/>
          </p:cNvSpPr>
          <p:nvPr/>
        </p:nvSpPr>
        <p:spPr>
          <a:xfrm>
            <a:off x="1175657" y="2499043"/>
            <a:ext cx="10785566" cy="2569346"/>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l" rtl="0">
              <a:buClr>
                <a:srgbClr val="4F81BD"/>
              </a:buClr>
              <a:buFont typeface="Wingdings 3" charset="2"/>
              <a:buNone/>
              <a:defRPr/>
            </a:pPr>
            <a:r>
              <a:rPr lang="en-US" sz="8800" b="1" u="sng"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Singular and Plural</a:t>
            </a:r>
            <a:endParaRPr lang="en-US" sz="3200" b="1" kern="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rtl="0">
              <a:buClr>
                <a:srgbClr val="4F81BD"/>
              </a:buClr>
              <a:buFont typeface="Wingdings 3" charset="2"/>
              <a:buNone/>
              <a:defRPr/>
            </a:pPr>
            <a:endParaRPr lang="en-US" sz="3200" kern="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5746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813486" y="1022446"/>
            <a:ext cx="11047588" cy="4813107"/>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lvl="0" indent="0" algn="just" defTabSz="914400" rtl="0">
              <a:lnSpc>
                <a:spcPct val="115000"/>
              </a:lnSpc>
              <a:spcBef>
                <a:spcPts val="0"/>
              </a:spcBef>
              <a:spcAft>
                <a:spcPts val="1000"/>
              </a:spcAft>
              <a:buClrTx/>
              <a:buSzTx/>
              <a:buNone/>
              <a:defRPr/>
            </a:pPr>
            <a:r>
              <a:rPr lang="en-US" sz="4800" b="1"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Plurals</a:t>
            </a:r>
            <a:r>
              <a:rPr lang="en-US" sz="4800" dirty="0">
                <a:solidFill>
                  <a:srgbClr val="000000"/>
                </a:solidFill>
                <a:latin typeface="Abomsaab" panose="03020402040406030203" pitchFamily="66" charset="-78"/>
                <a:cs typeface="Abomsaab" panose="03020402040406030203" pitchFamily="66" charset="-78"/>
              </a:rPr>
              <a:t> are usually formed by adding “s” or “es” to the end of a singular form. The following are common exceptions for forming plurals of Latin and Greek derivatives. Study the exceptions to prepare for the review that follows.</a:t>
            </a:r>
          </a:p>
          <a:p>
            <a:pPr marL="0" marR="0" lvl="0" indent="0" algn="just" defTabSz="914400" rtl="0" eaLnBrk="1" fontAlgn="auto" latinLnBrk="0" hangingPunct="1">
              <a:lnSpc>
                <a:spcPct val="115000"/>
              </a:lnSpc>
              <a:spcBef>
                <a:spcPts val="0"/>
              </a:spcBef>
              <a:spcAft>
                <a:spcPts val="1000"/>
              </a:spcAft>
              <a:buClrTx/>
              <a:buSzTx/>
              <a:buFont typeface="Wingdings 3" charset="2"/>
              <a:buNone/>
              <a:tabLst/>
              <a:defRPr/>
            </a:pPr>
            <a:r>
              <a:rPr lang="ar-IQ" sz="4800" dirty="0">
                <a:solidFill>
                  <a:srgbClr val="000000"/>
                </a:solidFill>
                <a:latin typeface="Abomsaab" panose="03020402040406030203" pitchFamily="66" charset="-78"/>
                <a:cs typeface="Abomsaab" panose="03020402040406030203" pitchFamily="66" charset="-78"/>
              </a:rPr>
              <a:t> </a:t>
            </a:r>
            <a:endParaRPr lang="en-US" sz="4800" dirty="0">
              <a:solidFill>
                <a:srgbClr val="000000"/>
              </a:solidFill>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p:txBody>
      </p:sp>
      <p:sp>
        <p:nvSpPr>
          <p:cNvPr id="7" name="مستطيل 6">
            <a:extLst>
              <a:ext uri="{FF2B5EF4-FFF2-40B4-BE49-F238E27FC236}">
                <a16:creationId xmlns:a16="http://schemas.microsoft.com/office/drawing/2014/main" xmlns="" id="{C732E3B3-EACE-46FF-8748-36BE3BA1FD3C}"/>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92840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416074" y="698712"/>
            <a:ext cx="10499125" cy="719064"/>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lvl="0" indent="0" algn="ctr" defTabSz="914400" rtl="0">
              <a:lnSpc>
                <a:spcPct val="115000"/>
              </a:lnSpc>
              <a:spcBef>
                <a:spcPts val="0"/>
              </a:spcBef>
              <a:spcAft>
                <a:spcPts val="1000"/>
              </a:spcAft>
              <a:buClrTx/>
              <a:buSzTx/>
              <a:buNone/>
              <a:defRPr/>
            </a:pPr>
            <a:r>
              <a:rPr lang="en-US" sz="4400" b="1"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Common Exceptions for Forming Plurals in the Medical Term</a:t>
            </a:r>
            <a:endParaRPr kumimoji="0" lang="en-US" sz="2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indent="0" algn="l" defTabSz="914400" rtl="0">
              <a:lnSpc>
                <a:spcPct val="115000"/>
              </a:lnSpc>
              <a:spcBef>
                <a:spcPts val="0"/>
              </a:spcBef>
              <a:spcAft>
                <a:spcPts val="1000"/>
              </a:spcAft>
              <a:buClrTx/>
              <a:buSzTx/>
              <a:buNone/>
              <a:defRPr/>
            </a:pPr>
            <a:r>
              <a:rPr lang="en-US" sz="4000" b="1"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Example\1</a:t>
            </a:r>
            <a:r>
              <a:rPr lang="en-US" sz="4000" b="1" u="sng"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a:t>
            </a:r>
            <a:r>
              <a:rPr lang="en-US" sz="4000" b="1" dirty="0">
                <a:solidFill>
                  <a:schemeClr val="tx1"/>
                </a:solidFill>
                <a:latin typeface="Abomsaab" panose="03020402040406030203" pitchFamily="66" charset="-78"/>
                <a:cs typeface="Abomsaab" panose="03020402040406030203" pitchFamily="66" charset="-78"/>
              </a:rPr>
              <a:t>Singular Ending (a)                  Plural Ending (ae )</a:t>
            </a:r>
            <a:endParaRPr lang="ar-IQ" sz="4000" b="1" dirty="0">
              <a:solidFill>
                <a:schemeClr val="tx1"/>
              </a:solidFill>
              <a:latin typeface="Abomsaab" panose="03020402040406030203" pitchFamily="66" charset="-78"/>
              <a:cs typeface="Abomsaab" panose="03020402040406030203" pitchFamily="66" charset="-78"/>
            </a:endParaRPr>
          </a:p>
          <a:p>
            <a:pPr marL="0" indent="0" algn="ctr" defTabSz="914400" rtl="0">
              <a:lnSpc>
                <a:spcPct val="115000"/>
              </a:lnSpc>
              <a:spcBef>
                <a:spcPts val="0"/>
              </a:spcBef>
              <a:spcAft>
                <a:spcPts val="1000"/>
              </a:spcAft>
              <a:buClrTx/>
              <a:buSzTx/>
              <a:buNone/>
              <a:defRPr/>
            </a:pPr>
            <a:endParaRPr lang="ar-IQ" sz="1600"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sz="1600"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p:txBody>
      </p:sp>
      <p:graphicFrame>
        <p:nvGraphicFramePr>
          <p:cNvPr id="2" name="جدول 1"/>
          <p:cNvGraphicFramePr>
            <a:graphicFrameLocks noGrp="1"/>
          </p:cNvGraphicFramePr>
          <p:nvPr>
            <p:extLst>
              <p:ext uri="{D42A27DB-BD31-4B8C-83A1-F6EECF244321}">
                <p14:modId xmlns:p14="http://schemas.microsoft.com/office/powerpoint/2010/main" val="551924838"/>
              </p:ext>
            </p:extLst>
          </p:nvPr>
        </p:nvGraphicFramePr>
        <p:xfrm>
          <a:off x="2168360" y="2569552"/>
          <a:ext cx="8475314" cy="3291840"/>
        </p:xfrm>
        <a:graphic>
          <a:graphicData uri="http://schemas.openxmlformats.org/drawingml/2006/table">
            <a:tbl>
              <a:tblPr rtl="1" firstRow="1" bandRow="1">
                <a:tableStyleId>{5C22544A-7EE6-4342-B048-85BDC9FD1C3A}</a:tableStyleId>
              </a:tblPr>
              <a:tblGrid>
                <a:gridCol w="3994058">
                  <a:extLst>
                    <a:ext uri="{9D8B030D-6E8A-4147-A177-3AD203B41FA5}">
                      <a16:colId xmlns:a16="http://schemas.microsoft.com/office/drawing/2014/main" xmlns="" val="3900733010"/>
                    </a:ext>
                  </a:extLst>
                </a:gridCol>
                <a:gridCol w="4481256">
                  <a:extLst>
                    <a:ext uri="{9D8B030D-6E8A-4147-A177-3AD203B41FA5}">
                      <a16:colId xmlns:a16="http://schemas.microsoft.com/office/drawing/2014/main" xmlns="" val="2297404128"/>
                    </a:ext>
                  </a:extLst>
                </a:gridCol>
              </a:tblGrid>
              <a:tr h="370840">
                <a:tc>
                  <a:txBody>
                    <a:bodyPr/>
                    <a:lstStyle/>
                    <a:p>
                      <a:pPr marL="0" algn="l" defTabSz="914400" rtl="1" eaLnBrk="1" latinLnBrk="0" hangingPunct="1"/>
                      <a:r>
                        <a:rPr lang="en-US" sz="48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Plural</a:t>
                      </a:r>
                      <a:endParaRPr lang="ar-IQ" sz="48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48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Singular</a:t>
                      </a:r>
                      <a:endParaRPr lang="ar-IQ" sz="48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1717062380"/>
                  </a:ext>
                </a:extLst>
              </a:tr>
              <a:tr h="370840">
                <a:tc>
                  <a:txBody>
                    <a:bodyPr/>
                    <a:lstStyle/>
                    <a:p>
                      <a:pPr algn="l" rtl="1"/>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Antenn</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ae</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Antenn</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3136607"/>
                  </a:ext>
                </a:extLst>
              </a:tr>
              <a:tr h="370840">
                <a:tc>
                  <a:txBody>
                    <a:bodyPr/>
                    <a:lstStyle/>
                    <a:p>
                      <a:pPr algn="l" rtl="1"/>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vertebr</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ae</a:t>
                      </a:r>
                      <a:endParaRPr lang="ar-IQ"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vertebr</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a:t>
                      </a:r>
                    </a:p>
                  </a:txBody>
                  <a:tcPr/>
                </a:tc>
                <a:extLst>
                  <a:ext uri="{0D108BD9-81ED-4DB2-BD59-A6C34878D82A}">
                    <a16:rowId xmlns:a16="http://schemas.microsoft.com/office/drawing/2014/main" xmlns="" val="2496673014"/>
                  </a:ext>
                </a:extLst>
              </a:tr>
              <a:tr h="370840">
                <a:tc>
                  <a:txBody>
                    <a:bodyPr/>
                    <a:lstStyle/>
                    <a:p>
                      <a:pPr algn="l" rtl="1"/>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Nebul</a:t>
                      </a:r>
                      <a:r>
                        <a:rPr lang="en-US" sz="4800" b="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ae</a:t>
                      </a:r>
                      <a:endParaRPr lang="ar-IQ" sz="4800" b="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Nebul</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3945725884"/>
                  </a:ext>
                </a:extLst>
              </a:tr>
            </a:tbl>
          </a:graphicData>
        </a:graphic>
      </p:graphicFrame>
      <p:cxnSp>
        <p:nvCxnSpPr>
          <p:cNvPr id="4" name="رابط كسهم مستقيم 3"/>
          <p:cNvCxnSpPr>
            <a:cxnSpLocks/>
          </p:cNvCxnSpPr>
          <p:nvPr/>
        </p:nvCxnSpPr>
        <p:spPr>
          <a:xfrm>
            <a:off x="6096000" y="2009916"/>
            <a:ext cx="1205042"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8" name="مستطيل 7">
            <a:extLst>
              <a:ext uri="{FF2B5EF4-FFF2-40B4-BE49-F238E27FC236}">
                <a16:creationId xmlns:a16="http://schemas.microsoft.com/office/drawing/2014/main" xmlns="" id="{000DDD79-C451-4D6C-805D-8D4516FA38C1}"/>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25606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177327" y="443833"/>
            <a:ext cx="10499125" cy="2351618"/>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l" defTabSz="914400" rtl="0">
              <a:lnSpc>
                <a:spcPct val="115000"/>
              </a:lnSpc>
              <a:spcBef>
                <a:spcPts val="0"/>
              </a:spcBef>
              <a:spcAft>
                <a:spcPts val="1000"/>
              </a:spcAft>
              <a:buClrTx/>
              <a:buSzTx/>
              <a:buNone/>
              <a:defRPr/>
            </a:pPr>
            <a:endParaRPr lang="en-US" sz="4000" b="1" u="sng" dirty="0">
              <a:solidFill>
                <a:srgbClr val="FF0000"/>
              </a:solidFill>
              <a:latin typeface="Abomsaab" panose="03020402040406030203" pitchFamily="66" charset="-78"/>
              <a:cs typeface="Abomsaab" panose="03020402040406030203" pitchFamily="66" charset="-78"/>
            </a:endParaRPr>
          </a:p>
          <a:p>
            <a:pPr marL="0" indent="0" algn="l" defTabSz="914400" rtl="0">
              <a:lnSpc>
                <a:spcPct val="115000"/>
              </a:lnSpc>
              <a:spcBef>
                <a:spcPts val="0"/>
              </a:spcBef>
              <a:spcAft>
                <a:spcPts val="1000"/>
              </a:spcAft>
              <a:buClrTx/>
              <a:buSzTx/>
              <a:buNone/>
              <a:defRPr/>
            </a:pPr>
            <a:r>
              <a:rPr lang="en-US" sz="4000" b="1" u="sng" dirty="0">
                <a:solidFill>
                  <a:srgbClr val="FF0000"/>
                </a:solidFill>
                <a:latin typeface="Abomsaab" panose="03020402040406030203" pitchFamily="66" charset="-78"/>
                <a:cs typeface="Abomsaab" panose="03020402040406030203" pitchFamily="66" charset="-78"/>
              </a:rPr>
              <a:t>Example\2</a:t>
            </a:r>
            <a:r>
              <a:rPr lang="en-US" sz="4000" b="1" dirty="0">
                <a:solidFill>
                  <a:schemeClr val="tx1"/>
                </a:solidFill>
                <a:latin typeface="Abomsaab" panose="03020402040406030203" pitchFamily="66" charset="-78"/>
                <a:cs typeface="Abomsaab" panose="03020402040406030203" pitchFamily="66" charset="-78"/>
              </a:rPr>
              <a:t>:Singular Ending (is)                  Plural Ending (es)</a:t>
            </a:r>
            <a:endParaRPr lang="ar-IQ" sz="4000" b="1" dirty="0">
              <a:solidFill>
                <a:schemeClr val="tx1"/>
              </a:solidFill>
              <a:latin typeface="Abomsaab" panose="03020402040406030203" pitchFamily="66" charset="-78"/>
              <a:cs typeface="Abomsaab" panose="03020402040406030203" pitchFamily="66" charset="-78"/>
            </a:endParaRPr>
          </a:p>
          <a:p>
            <a:pPr marL="0" indent="0" algn="ctr" defTabSz="914400" rtl="0">
              <a:lnSpc>
                <a:spcPct val="115000"/>
              </a:lnSpc>
              <a:spcBef>
                <a:spcPts val="0"/>
              </a:spcBef>
              <a:spcAft>
                <a:spcPts val="1000"/>
              </a:spcAft>
              <a:buClrTx/>
              <a:buSzTx/>
              <a:buNone/>
              <a:defRPr/>
            </a:pPr>
            <a:endParaRPr lang="ar-IQ" sz="1400" dirty="0">
              <a:solidFill>
                <a:schemeClr val="tx1"/>
              </a:solidFill>
              <a:effectLst>
                <a:outerShdw blurRad="38100" dist="38100" dir="2700000" algn="tl">
                  <a:srgbClr val="000000">
                    <a:alpha val="43137"/>
                  </a:srgbClr>
                </a:outerShdw>
              </a:effectLst>
              <a:latin typeface="Andalus" pitchFamily="18" charset="-78"/>
              <a:cs typeface="Old Antic Bold" pitchFamily="2" charset="-78"/>
            </a:endParaRPr>
          </a:p>
          <a:p>
            <a:pPr marL="0" lvl="0" indent="0" algn="ctr" defTabSz="914400" rtl="0">
              <a:lnSpc>
                <a:spcPct val="115000"/>
              </a:lnSpc>
              <a:spcBef>
                <a:spcPts val="0"/>
              </a:spcBef>
              <a:spcAft>
                <a:spcPts val="1000"/>
              </a:spcAft>
              <a:buClrTx/>
              <a:buSzTx/>
              <a:buNone/>
              <a:defRPr/>
            </a:pPr>
            <a:endParaRPr lang="en-US" sz="140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graphicFrame>
        <p:nvGraphicFramePr>
          <p:cNvPr id="2" name="جدول 1"/>
          <p:cNvGraphicFramePr>
            <a:graphicFrameLocks noGrp="1"/>
          </p:cNvGraphicFramePr>
          <p:nvPr>
            <p:extLst>
              <p:ext uri="{D42A27DB-BD31-4B8C-83A1-F6EECF244321}">
                <p14:modId xmlns:p14="http://schemas.microsoft.com/office/powerpoint/2010/main" val="821227565"/>
              </p:ext>
            </p:extLst>
          </p:nvPr>
        </p:nvGraphicFramePr>
        <p:xfrm>
          <a:off x="2099842" y="2364142"/>
          <a:ext cx="8215608" cy="2804160"/>
        </p:xfrm>
        <a:graphic>
          <a:graphicData uri="http://schemas.openxmlformats.org/drawingml/2006/table">
            <a:tbl>
              <a:tblPr rtl="1" firstRow="1" bandRow="1">
                <a:tableStyleId>{5C22544A-7EE6-4342-B048-85BDC9FD1C3A}</a:tableStyleId>
              </a:tblPr>
              <a:tblGrid>
                <a:gridCol w="3871670">
                  <a:extLst>
                    <a:ext uri="{9D8B030D-6E8A-4147-A177-3AD203B41FA5}">
                      <a16:colId xmlns:a16="http://schemas.microsoft.com/office/drawing/2014/main" xmlns="" val="3900733010"/>
                    </a:ext>
                  </a:extLst>
                </a:gridCol>
                <a:gridCol w="4343938">
                  <a:extLst>
                    <a:ext uri="{9D8B030D-6E8A-4147-A177-3AD203B41FA5}">
                      <a16:colId xmlns:a16="http://schemas.microsoft.com/office/drawing/2014/main" xmlns="" val="2297404128"/>
                    </a:ext>
                  </a:extLst>
                </a:gridCol>
              </a:tblGrid>
              <a:tr h="370840">
                <a:tc>
                  <a:txBody>
                    <a:bodyPr/>
                    <a:lstStyle/>
                    <a:p>
                      <a:pPr marL="0" algn="l" defTabSz="914400" rtl="1" eaLnBrk="1" latinLnBrk="0" hangingPunct="1"/>
                      <a:r>
                        <a:rPr lang="en-US" sz="4000" b="1" kern="1200" dirty="0">
                          <a:solidFill>
                            <a:schemeClr val="tx1"/>
                          </a:solidFill>
                          <a:latin typeface="Abomsaab" panose="03020402040406030203" pitchFamily="66" charset="-78"/>
                          <a:ea typeface="+mn-ea"/>
                          <a:cs typeface="Abomsaab" panose="03020402040406030203" pitchFamily="66" charset="-78"/>
                        </a:rPr>
                        <a:t>Plural</a:t>
                      </a:r>
                      <a:endParaRPr lang="ar-IQ" sz="4000" b="1" kern="1200" dirty="0">
                        <a:solidFill>
                          <a:schemeClr val="tx1"/>
                        </a:solidFill>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4000" b="1" kern="1200" dirty="0">
                          <a:solidFill>
                            <a:schemeClr val="tx1"/>
                          </a:solidFill>
                          <a:latin typeface="Abomsaab" panose="03020402040406030203" pitchFamily="66" charset="-78"/>
                          <a:ea typeface="+mn-ea"/>
                          <a:cs typeface="Abomsaab" panose="03020402040406030203" pitchFamily="66" charset="-78"/>
                        </a:rPr>
                        <a:t>Singular</a:t>
                      </a:r>
                      <a:endParaRPr lang="ar-IQ" sz="4000" b="1" kern="1200" dirty="0">
                        <a:solidFill>
                          <a:schemeClr val="tx1"/>
                        </a:solidFill>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1717062380"/>
                  </a:ext>
                </a:extLst>
              </a:tr>
              <a:tr h="370840">
                <a:tc>
                  <a:txBody>
                    <a:bodyPr/>
                    <a:lstStyle/>
                    <a:p>
                      <a:pPr algn="l" rtl="0"/>
                      <a:r>
                        <a:rPr lang="en-US" sz="4000" b="1" kern="1200" dirty="0">
                          <a:solidFill>
                            <a:schemeClr val="tx1"/>
                          </a:solidFill>
                          <a:latin typeface="Abomsaab" panose="03020402040406030203" pitchFamily="66" charset="-78"/>
                          <a:ea typeface="+mn-ea"/>
                          <a:cs typeface="Abomsaab" panose="03020402040406030203" pitchFamily="66" charset="-78"/>
                        </a:rPr>
                        <a:t>Analys</a:t>
                      </a:r>
                      <a:r>
                        <a:rPr lang="en-US" sz="4000" b="1" kern="1200" dirty="0">
                          <a:solidFill>
                            <a:srgbClr val="FF0000"/>
                          </a:solidFill>
                          <a:latin typeface="Abomsaab" panose="03020402040406030203" pitchFamily="66" charset="-78"/>
                          <a:ea typeface="+mn-ea"/>
                          <a:cs typeface="Abomsaab" panose="03020402040406030203" pitchFamily="66" charset="-78"/>
                        </a:rPr>
                        <a:t>es</a:t>
                      </a:r>
                      <a:r>
                        <a:rPr lang="en-US" sz="4000" b="1" kern="1200" dirty="0">
                          <a:solidFill>
                            <a:schemeClr val="tx1"/>
                          </a:solidFill>
                          <a:latin typeface="Abomsaab" panose="03020402040406030203" pitchFamily="66" charset="-78"/>
                          <a:ea typeface="+mn-ea"/>
                          <a:cs typeface="Abomsaab" panose="03020402040406030203" pitchFamily="66" charset="-78"/>
                        </a:rPr>
                        <a:t> </a:t>
                      </a:r>
                      <a:endParaRPr lang="ar-IQ" sz="4000" b="1" kern="1200" dirty="0">
                        <a:solidFill>
                          <a:schemeClr val="tx1"/>
                        </a:solidFill>
                        <a:latin typeface="Abomsaab" panose="03020402040406030203" pitchFamily="66" charset="-78"/>
                        <a:ea typeface="+mn-ea"/>
                        <a:cs typeface="Abomsaab" panose="03020402040406030203" pitchFamily="66" charset="-78"/>
                      </a:endParaRPr>
                    </a:p>
                  </a:txBody>
                  <a:tcPr/>
                </a:tc>
                <a:tc>
                  <a:txBody>
                    <a:bodyPr/>
                    <a:lstStyle/>
                    <a:p>
                      <a:pPr algn="l" rtl="0"/>
                      <a:r>
                        <a:rPr lang="en-US" sz="4000" b="1" kern="1200" dirty="0">
                          <a:solidFill>
                            <a:schemeClr val="tx1"/>
                          </a:solidFill>
                          <a:latin typeface="Abomsaab" panose="03020402040406030203" pitchFamily="66" charset="-78"/>
                          <a:ea typeface="+mn-ea"/>
                          <a:cs typeface="Abomsaab" panose="03020402040406030203" pitchFamily="66" charset="-78"/>
                        </a:rPr>
                        <a:t>Analys</a:t>
                      </a:r>
                      <a:r>
                        <a:rPr lang="en-US" sz="4000" b="1" kern="1200" dirty="0">
                          <a:solidFill>
                            <a:srgbClr val="FF0000"/>
                          </a:solidFill>
                          <a:latin typeface="Abomsaab" panose="03020402040406030203" pitchFamily="66" charset="-78"/>
                          <a:ea typeface="+mn-ea"/>
                          <a:cs typeface="Abomsaab" panose="03020402040406030203" pitchFamily="66" charset="-78"/>
                        </a:rPr>
                        <a:t>is</a:t>
                      </a:r>
                      <a:r>
                        <a:rPr lang="en-US" sz="4000" b="1" kern="1200" dirty="0">
                          <a:solidFill>
                            <a:schemeClr val="tx1"/>
                          </a:solidFill>
                          <a:latin typeface="Abomsaab" panose="03020402040406030203" pitchFamily="66" charset="-78"/>
                          <a:ea typeface="+mn-ea"/>
                          <a:cs typeface="Abomsaab" panose="03020402040406030203" pitchFamily="66" charset="-78"/>
                        </a:rPr>
                        <a:t> </a:t>
                      </a:r>
                      <a:endParaRPr lang="ar-IQ" sz="4000" b="1" kern="1200" dirty="0">
                        <a:solidFill>
                          <a:schemeClr val="tx1"/>
                        </a:solidFill>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3136607"/>
                  </a:ext>
                </a:extLst>
              </a:tr>
              <a:tr h="370840">
                <a:tc>
                  <a:txBody>
                    <a:bodyPr/>
                    <a:lstStyle/>
                    <a:p>
                      <a:pPr algn="l" rtl="0"/>
                      <a:r>
                        <a:rPr lang="en-US" sz="4000" b="1" kern="1200" dirty="0">
                          <a:solidFill>
                            <a:schemeClr val="tx1"/>
                          </a:solidFill>
                          <a:latin typeface="Abomsaab" panose="03020402040406030203" pitchFamily="66" charset="-78"/>
                          <a:ea typeface="+mn-ea"/>
                          <a:cs typeface="Abomsaab" panose="03020402040406030203" pitchFamily="66" charset="-78"/>
                        </a:rPr>
                        <a:t>Bas</a:t>
                      </a:r>
                      <a:r>
                        <a:rPr lang="en-US" sz="4000" b="1" kern="1200" dirty="0">
                          <a:solidFill>
                            <a:srgbClr val="FF0000"/>
                          </a:solidFill>
                          <a:latin typeface="Abomsaab" panose="03020402040406030203" pitchFamily="66" charset="-78"/>
                          <a:ea typeface="+mn-ea"/>
                          <a:cs typeface="Abomsaab" panose="03020402040406030203" pitchFamily="66" charset="-78"/>
                        </a:rPr>
                        <a:t>es</a:t>
                      </a:r>
                      <a:r>
                        <a:rPr lang="en-US" sz="4000" b="1" kern="1200" dirty="0">
                          <a:solidFill>
                            <a:schemeClr val="tx1"/>
                          </a:solidFill>
                          <a:latin typeface="Abomsaab" panose="03020402040406030203" pitchFamily="66" charset="-78"/>
                          <a:ea typeface="+mn-ea"/>
                          <a:cs typeface="Abomsaab" panose="03020402040406030203" pitchFamily="66" charset="-78"/>
                        </a:rPr>
                        <a:t> </a:t>
                      </a:r>
                    </a:p>
                  </a:txBody>
                  <a:tcPr/>
                </a:tc>
                <a:tc>
                  <a:txBody>
                    <a:bodyPr/>
                    <a:lstStyle/>
                    <a:p>
                      <a:pPr algn="l" rtl="0"/>
                      <a:r>
                        <a:rPr lang="en-US" sz="4000" b="1" kern="1200" dirty="0">
                          <a:solidFill>
                            <a:schemeClr val="tx1"/>
                          </a:solidFill>
                          <a:latin typeface="Abomsaab" panose="03020402040406030203" pitchFamily="66" charset="-78"/>
                          <a:ea typeface="+mn-ea"/>
                          <a:cs typeface="Abomsaab" panose="03020402040406030203" pitchFamily="66" charset="-78"/>
                        </a:rPr>
                        <a:t>Bas</a:t>
                      </a:r>
                      <a:r>
                        <a:rPr lang="en-US" sz="4000" b="1" kern="1200" dirty="0">
                          <a:solidFill>
                            <a:srgbClr val="FF0000"/>
                          </a:solidFill>
                          <a:latin typeface="Abomsaab" panose="03020402040406030203" pitchFamily="66" charset="-78"/>
                          <a:ea typeface="+mn-ea"/>
                          <a:cs typeface="Abomsaab" panose="03020402040406030203" pitchFamily="66" charset="-78"/>
                        </a:rPr>
                        <a:t>is</a:t>
                      </a:r>
                      <a:r>
                        <a:rPr lang="en-US" sz="4000" b="1" kern="1200" dirty="0">
                          <a:solidFill>
                            <a:schemeClr val="tx1"/>
                          </a:solidFill>
                          <a:latin typeface="Abomsaab" panose="03020402040406030203" pitchFamily="66" charset="-78"/>
                          <a:ea typeface="+mn-ea"/>
                          <a:cs typeface="Abomsaab" panose="03020402040406030203" pitchFamily="66" charset="-78"/>
                        </a:rPr>
                        <a:t> </a:t>
                      </a:r>
                    </a:p>
                  </a:txBody>
                  <a:tcPr/>
                </a:tc>
                <a:extLst>
                  <a:ext uri="{0D108BD9-81ED-4DB2-BD59-A6C34878D82A}">
                    <a16:rowId xmlns:a16="http://schemas.microsoft.com/office/drawing/2014/main" xmlns="" val="2496673014"/>
                  </a:ext>
                </a:extLst>
              </a:tr>
              <a:tr h="370840">
                <a:tc>
                  <a:txBody>
                    <a:bodyPr/>
                    <a:lstStyle/>
                    <a:p>
                      <a:pPr algn="l" rtl="0"/>
                      <a:r>
                        <a:rPr lang="en-US" sz="4000" b="1" kern="1200" dirty="0">
                          <a:solidFill>
                            <a:schemeClr val="tx1"/>
                          </a:solidFill>
                          <a:latin typeface="Abomsaab" panose="03020402040406030203" pitchFamily="66" charset="-78"/>
                          <a:ea typeface="+mn-ea"/>
                          <a:cs typeface="Abomsaab" panose="03020402040406030203" pitchFamily="66" charset="-78"/>
                        </a:rPr>
                        <a:t>Diagnos</a:t>
                      </a:r>
                      <a:r>
                        <a:rPr lang="en-US" sz="4000" b="1" kern="1200" dirty="0">
                          <a:solidFill>
                            <a:srgbClr val="FF0000"/>
                          </a:solidFill>
                          <a:latin typeface="Abomsaab" panose="03020402040406030203" pitchFamily="66" charset="-78"/>
                          <a:ea typeface="+mn-ea"/>
                          <a:cs typeface="Abomsaab" panose="03020402040406030203" pitchFamily="66" charset="-78"/>
                        </a:rPr>
                        <a:t>es</a:t>
                      </a:r>
                      <a:r>
                        <a:rPr lang="en-US" sz="4000" b="1" kern="1200" dirty="0">
                          <a:solidFill>
                            <a:schemeClr val="tx1"/>
                          </a:solidFill>
                          <a:latin typeface="Abomsaab" panose="03020402040406030203" pitchFamily="66" charset="-78"/>
                          <a:ea typeface="+mn-ea"/>
                          <a:cs typeface="Abomsaab" panose="03020402040406030203" pitchFamily="66" charset="-78"/>
                        </a:rPr>
                        <a:t> </a:t>
                      </a:r>
                      <a:endParaRPr lang="ar-IQ" sz="4000" b="1" kern="1200" dirty="0">
                        <a:solidFill>
                          <a:schemeClr val="tx1"/>
                        </a:solidFill>
                        <a:latin typeface="Abomsaab" panose="03020402040406030203" pitchFamily="66" charset="-78"/>
                        <a:ea typeface="+mn-ea"/>
                        <a:cs typeface="Abomsaab" panose="03020402040406030203" pitchFamily="66" charset="-78"/>
                      </a:endParaRPr>
                    </a:p>
                  </a:txBody>
                  <a:tcPr/>
                </a:tc>
                <a:tc>
                  <a:txBody>
                    <a:bodyPr/>
                    <a:lstStyle/>
                    <a:p>
                      <a:pPr algn="l" rtl="0"/>
                      <a:r>
                        <a:rPr lang="en-US" sz="4000" b="1" kern="1200" dirty="0">
                          <a:solidFill>
                            <a:schemeClr val="tx1"/>
                          </a:solidFill>
                          <a:latin typeface="Abomsaab" panose="03020402040406030203" pitchFamily="66" charset="-78"/>
                          <a:ea typeface="+mn-ea"/>
                          <a:cs typeface="Abomsaab" panose="03020402040406030203" pitchFamily="66" charset="-78"/>
                        </a:rPr>
                        <a:t>Diagnos</a:t>
                      </a:r>
                      <a:r>
                        <a:rPr lang="en-US" sz="4000" b="1" kern="1200" dirty="0">
                          <a:solidFill>
                            <a:srgbClr val="FF0000"/>
                          </a:solidFill>
                          <a:latin typeface="Abomsaab" panose="03020402040406030203" pitchFamily="66" charset="-78"/>
                          <a:ea typeface="+mn-ea"/>
                          <a:cs typeface="Abomsaab" panose="03020402040406030203" pitchFamily="66" charset="-78"/>
                        </a:rPr>
                        <a:t>is</a:t>
                      </a:r>
                      <a:r>
                        <a:rPr lang="en-US" sz="4000" b="1" kern="1200" dirty="0">
                          <a:solidFill>
                            <a:schemeClr val="tx1"/>
                          </a:solidFill>
                          <a:latin typeface="Abomsaab" panose="03020402040406030203" pitchFamily="66" charset="-78"/>
                          <a:ea typeface="+mn-ea"/>
                          <a:cs typeface="Abomsaab" panose="03020402040406030203" pitchFamily="66" charset="-78"/>
                        </a:rPr>
                        <a:t> </a:t>
                      </a:r>
                      <a:endParaRPr lang="ar-IQ" sz="4000" b="1" kern="1200" dirty="0">
                        <a:solidFill>
                          <a:schemeClr val="tx1"/>
                        </a:solidFill>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3945725884"/>
                  </a:ext>
                </a:extLst>
              </a:tr>
            </a:tbl>
          </a:graphicData>
        </a:graphic>
      </p:graphicFrame>
      <p:cxnSp>
        <p:nvCxnSpPr>
          <p:cNvPr id="4" name="رابط كسهم مستقيم 3"/>
          <p:cNvCxnSpPr/>
          <p:nvPr/>
        </p:nvCxnSpPr>
        <p:spPr>
          <a:xfrm>
            <a:off x="6207646" y="1689698"/>
            <a:ext cx="80318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 name="مستطيل 6">
            <a:extLst>
              <a:ext uri="{FF2B5EF4-FFF2-40B4-BE49-F238E27FC236}">
                <a16:creationId xmlns:a16="http://schemas.microsoft.com/office/drawing/2014/main" xmlns="" id="{2151D354-6EF6-41B2-A379-58A4B569C63B}"/>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17719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846437" y="316702"/>
            <a:ext cx="10988512" cy="1751511"/>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indent="0" algn="ctr" defTabSz="914400" rtl="0">
              <a:lnSpc>
                <a:spcPct val="115000"/>
              </a:lnSpc>
              <a:spcBef>
                <a:spcPts val="0"/>
              </a:spcBef>
              <a:spcAft>
                <a:spcPts val="1000"/>
              </a:spcAft>
              <a:buClrTx/>
              <a:buSzTx/>
              <a:buNone/>
              <a:defRPr/>
            </a:pPr>
            <a:r>
              <a:rPr lang="en-US" sz="4800" dirty="0">
                <a:solidFill>
                  <a:srgbClr val="FF0000"/>
                </a:solidFill>
                <a:latin typeface="Abomsaab" panose="03020402040406030203" pitchFamily="66" charset="-78"/>
                <a:cs typeface="Abomsaab" panose="03020402040406030203" pitchFamily="66" charset="-78"/>
              </a:rPr>
              <a:t>Example\3</a:t>
            </a:r>
            <a:r>
              <a:rPr lang="en-US" sz="4800" dirty="0">
                <a:solidFill>
                  <a:srgbClr val="000000"/>
                </a:solidFill>
                <a:latin typeface="Abomsaab" panose="03020402040406030203" pitchFamily="66" charset="-78"/>
                <a:cs typeface="Abomsaab" panose="03020402040406030203" pitchFamily="66" charset="-78"/>
              </a:rPr>
              <a:t>:Singular Ending (ma)           Plural Ending (</a:t>
            </a:r>
            <a:r>
              <a:rPr lang="en-US" sz="4800" dirty="0" err="1">
                <a:solidFill>
                  <a:srgbClr val="000000"/>
                </a:solidFill>
                <a:latin typeface="Abomsaab" panose="03020402040406030203" pitchFamily="66" charset="-78"/>
                <a:cs typeface="Abomsaab" panose="03020402040406030203" pitchFamily="66" charset="-78"/>
              </a:rPr>
              <a:t>mata</a:t>
            </a:r>
            <a:r>
              <a:rPr lang="en-US" sz="4800" dirty="0">
                <a:solidFill>
                  <a:srgbClr val="000000"/>
                </a:solidFill>
                <a:latin typeface="Abomsaab" panose="03020402040406030203" pitchFamily="66" charset="-78"/>
                <a:cs typeface="Abomsaab" panose="03020402040406030203" pitchFamily="66" charset="-78"/>
              </a:rPr>
              <a:t>)</a:t>
            </a:r>
            <a:endParaRPr lang="ar-IQ" sz="4800" dirty="0">
              <a:solidFill>
                <a:srgbClr val="000000"/>
              </a:solidFill>
              <a:latin typeface="Abomsaab" panose="03020402040406030203" pitchFamily="66" charset="-78"/>
              <a:cs typeface="Abomsaab" panose="03020402040406030203" pitchFamily="66" charset="-78"/>
            </a:endParaRPr>
          </a:p>
          <a:p>
            <a:pPr marL="0" indent="0" algn="ctr" defTabSz="914400" rtl="0">
              <a:lnSpc>
                <a:spcPct val="115000"/>
              </a:lnSpc>
              <a:spcBef>
                <a:spcPts val="0"/>
              </a:spcBef>
              <a:spcAft>
                <a:spcPts val="1000"/>
              </a:spcAft>
              <a:buClrTx/>
              <a:buSzTx/>
              <a:buNone/>
              <a:defRPr/>
            </a:pPr>
            <a:endParaRPr lang="ar-IQ" sz="1400" dirty="0">
              <a:solidFill>
                <a:schemeClr val="tx1"/>
              </a:solidFill>
              <a:effectLst>
                <a:outerShdw blurRad="38100" dist="38100" dir="2700000" algn="tl">
                  <a:srgbClr val="000000">
                    <a:alpha val="43137"/>
                  </a:srgbClr>
                </a:outerShdw>
              </a:effectLst>
              <a:latin typeface="Andalus" pitchFamily="18" charset="-78"/>
              <a:cs typeface="Old Antic Bold" pitchFamily="2" charset="-78"/>
            </a:endParaRPr>
          </a:p>
          <a:p>
            <a:pPr marL="0" lvl="0" indent="0" algn="ctr" defTabSz="914400" rtl="0">
              <a:lnSpc>
                <a:spcPct val="115000"/>
              </a:lnSpc>
              <a:spcBef>
                <a:spcPts val="0"/>
              </a:spcBef>
              <a:spcAft>
                <a:spcPts val="1000"/>
              </a:spcAft>
              <a:buClrTx/>
              <a:buSzTx/>
              <a:buNone/>
              <a:defRPr/>
            </a:pPr>
            <a:endParaRPr lang="en-US" sz="1400" dirty="0">
              <a:solidFill>
                <a:srgbClr val="0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Times New Roman" panose="02020603050405020304" pitchFamily="18" charset="0"/>
              <a:ea typeface="+mn-ea"/>
              <a:cs typeface="Times New Roman" panose="02020603050405020304" pitchFamily="18" charset="0"/>
            </a:endParaRPr>
          </a:p>
        </p:txBody>
      </p:sp>
      <p:graphicFrame>
        <p:nvGraphicFramePr>
          <p:cNvPr id="2" name="جدول 1"/>
          <p:cNvGraphicFramePr>
            <a:graphicFrameLocks noGrp="1"/>
          </p:cNvGraphicFramePr>
          <p:nvPr>
            <p:extLst>
              <p:ext uri="{D42A27DB-BD31-4B8C-83A1-F6EECF244321}">
                <p14:modId xmlns:p14="http://schemas.microsoft.com/office/powerpoint/2010/main" val="908476404"/>
              </p:ext>
            </p:extLst>
          </p:nvPr>
        </p:nvGraphicFramePr>
        <p:xfrm>
          <a:off x="2024744" y="2068213"/>
          <a:ext cx="8856616" cy="2804160"/>
        </p:xfrm>
        <a:graphic>
          <a:graphicData uri="http://schemas.openxmlformats.org/drawingml/2006/table">
            <a:tbl>
              <a:tblPr rtl="1" firstRow="1" bandRow="1">
                <a:tableStyleId>{5C22544A-7EE6-4342-B048-85BDC9FD1C3A}</a:tableStyleId>
              </a:tblPr>
              <a:tblGrid>
                <a:gridCol w="4173750">
                  <a:extLst>
                    <a:ext uri="{9D8B030D-6E8A-4147-A177-3AD203B41FA5}">
                      <a16:colId xmlns:a16="http://schemas.microsoft.com/office/drawing/2014/main" xmlns="" val="3900733010"/>
                    </a:ext>
                  </a:extLst>
                </a:gridCol>
                <a:gridCol w="4682866">
                  <a:extLst>
                    <a:ext uri="{9D8B030D-6E8A-4147-A177-3AD203B41FA5}">
                      <a16:colId xmlns:a16="http://schemas.microsoft.com/office/drawing/2014/main" xmlns="" val="2297404128"/>
                    </a:ext>
                  </a:extLst>
                </a:gridCol>
              </a:tblGrid>
              <a:tr h="370840">
                <a:tc>
                  <a:txBody>
                    <a:bodyPr/>
                    <a:lstStyle/>
                    <a:p>
                      <a:pPr marL="0" algn="l" defTabSz="914400" rtl="1" eaLnBrk="1" latinLnBrk="0" hangingPunct="1"/>
                      <a:r>
                        <a:rPr lang="en-US"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Plural</a:t>
                      </a:r>
                      <a:endParaRPr lang="ar-IQ"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Singular</a:t>
                      </a:r>
                      <a:endParaRPr lang="ar-IQ" sz="40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1717062380"/>
                  </a:ext>
                </a:extLst>
              </a:tr>
              <a:tr h="370840">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Diaste</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mata</a:t>
                      </a:r>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Diaste</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ma</a:t>
                      </a:r>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3136607"/>
                  </a:ext>
                </a:extLst>
              </a:tr>
              <a:tr h="370840">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Sarco</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mata</a:t>
                      </a:r>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Sarco</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ma</a:t>
                      </a:r>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6673014"/>
                  </a:ext>
                </a:extLst>
              </a:tr>
              <a:tr h="370840">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Stig</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mata</a:t>
                      </a:r>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Stig</a:t>
                      </a:r>
                      <a:r>
                        <a:rPr lang="en-US" sz="40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ma</a:t>
                      </a:r>
                      <a:r>
                        <a:rPr lang="en-US"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0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3945725884"/>
                  </a:ext>
                </a:extLst>
              </a:tr>
            </a:tbl>
          </a:graphicData>
        </a:graphic>
      </p:graphicFrame>
      <p:cxnSp>
        <p:nvCxnSpPr>
          <p:cNvPr id="4" name="رابط كسهم مستقيم 3"/>
          <p:cNvCxnSpPr/>
          <p:nvPr/>
        </p:nvCxnSpPr>
        <p:spPr>
          <a:xfrm>
            <a:off x="6913041" y="1193309"/>
            <a:ext cx="80318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 name="مستطيل 6">
            <a:extLst>
              <a:ext uri="{FF2B5EF4-FFF2-40B4-BE49-F238E27FC236}">
                <a16:creationId xmlns:a16="http://schemas.microsoft.com/office/drawing/2014/main" xmlns="" id="{917F0CE0-0353-42F8-A35D-80AF73DDD7C5}"/>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33015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599398" y="245742"/>
            <a:ext cx="10499125" cy="719064"/>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indent="0" algn="l" defTabSz="914400" rtl="0">
              <a:lnSpc>
                <a:spcPct val="115000"/>
              </a:lnSpc>
              <a:spcBef>
                <a:spcPts val="0"/>
              </a:spcBef>
              <a:spcAft>
                <a:spcPts val="1000"/>
              </a:spcAft>
              <a:buClrTx/>
              <a:buSzTx/>
              <a:buNone/>
              <a:defRPr/>
            </a:pPr>
            <a:r>
              <a:rPr lang="en-US" sz="2800"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Example\4</a:t>
            </a:r>
            <a:r>
              <a:rPr lang="en-US" sz="2800" b="1" u="sng"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a:t>
            </a:r>
            <a:r>
              <a:rPr lang="en-US" sz="3600" b="1" dirty="0">
                <a:solidFill>
                  <a:schemeClr val="tx1"/>
                </a:solidFill>
                <a:latin typeface="Abomsaab" panose="03020402040406030203" pitchFamily="66" charset="-78"/>
                <a:cs typeface="Abomsaab" panose="03020402040406030203" pitchFamily="66" charset="-78"/>
              </a:rPr>
              <a:t>Singular Ending (on)                  Plural Ending (a)</a:t>
            </a:r>
            <a:endParaRPr lang="ar-IQ" sz="3600" b="1" dirty="0">
              <a:solidFill>
                <a:schemeClr val="tx1"/>
              </a:solidFill>
              <a:latin typeface="Abomsaab" panose="03020402040406030203" pitchFamily="66" charset="-78"/>
              <a:cs typeface="Abomsaab" panose="03020402040406030203" pitchFamily="66" charset="-78"/>
            </a:endParaRPr>
          </a:p>
          <a:p>
            <a:pPr marL="0" indent="0" algn="ctr" defTabSz="914400" rtl="0">
              <a:lnSpc>
                <a:spcPct val="115000"/>
              </a:lnSpc>
              <a:spcBef>
                <a:spcPts val="0"/>
              </a:spcBef>
              <a:spcAft>
                <a:spcPts val="1000"/>
              </a:spcAft>
              <a:buClrTx/>
              <a:buSzTx/>
              <a:buNone/>
              <a:defRPr/>
            </a:pPr>
            <a:endParaRPr lang="ar-IQ"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lvl="0" indent="0" algn="l" defTabSz="914400" rtl="0">
              <a:lnSpc>
                <a:spcPct val="115000"/>
              </a:lnSpc>
              <a:spcBef>
                <a:spcPts val="0"/>
              </a:spcBef>
              <a:spcAft>
                <a:spcPts val="1000"/>
              </a:spcAft>
              <a:buClrTx/>
              <a:buSzTx/>
              <a:buNone/>
              <a:defRPr/>
            </a:pPr>
            <a:endParaRPr lang="en-US" sz="3600"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l" defTabSz="914400" rtl="0">
              <a:lnSpc>
                <a:spcPct val="115000"/>
              </a:lnSpc>
              <a:spcBef>
                <a:spcPts val="0"/>
              </a:spcBef>
              <a:spcAft>
                <a:spcPts val="1000"/>
              </a:spcAft>
              <a:buClrTx/>
              <a:buSzTx/>
              <a:buNone/>
              <a:defRPr/>
            </a:pPr>
            <a:r>
              <a:rPr lang="en-US" sz="3600"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Example\5</a:t>
            </a:r>
            <a:r>
              <a:rPr lang="en-US" sz="3600" b="1" u="sng" dirty="0">
                <a:solidFill>
                  <a:prstClr val="black"/>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a:t>
            </a:r>
            <a:r>
              <a:rPr lang="en-US" sz="3600" b="1" dirty="0">
                <a:solidFill>
                  <a:prstClr val="black"/>
                </a:solidFill>
                <a:latin typeface="Abomsaab" panose="03020402040406030203" pitchFamily="66" charset="-78"/>
                <a:cs typeface="Abomsaab" panose="03020402040406030203" pitchFamily="66" charset="-78"/>
              </a:rPr>
              <a:t>Singular Ending (um)                  Plural Ending (a)</a:t>
            </a:r>
            <a:endParaRPr lang="ar-IQ" sz="3600" b="1" dirty="0">
              <a:solidFill>
                <a:prstClr val="black"/>
              </a:solidFill>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ar-IQ" sz="1400" dirty="0">
              <a:solidFill>
                <a:prstClr val="black"/>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sz="1400"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sz="1400"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sz="1400"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sz="1400"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sz="1400"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14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p:txBody>
      </p:sp>
      <p:graphicFrame>
        <p:nvGraphicFramePr>
          <p:cNvPr id="2" name="جدول 1"/>
          <p:cNvGraphicFramePr>
            <a:graphicFrameLocks noGrp="1"/>
          </p:cNvGraphicFramePr>
          <p:nvPr>
            <p:extLst>
              <p:ext uri="{D42A27DB-BD31-4B8C-83A1-F6EECF244321}">
                <p14:modId xmlns:p14="http://schemas.microsoft.com/office/powerpoint/2010/main" val="1034270161"/>
              </p:ext>
            </p:extLst>
          </p:nvPr>
        </p:nvGraphicFramePr>
        <p:xfrm>
          <a:off x="2066846" y="1620501"/>
          <a:ext cx="7899788" cy="1524000"/>
        </p:xfrm>
        <a:graphic>
          <a:graphicData uri="http://schemas.openxmlformats.org/drawingml/2006/table">
            <a:tbl>
              <a:tblPr rtl="1" firstRow="1" bandRow="1">
                <a:tableStyleId>{5C22544A-7EE6-4342-B048-85BDC9FD1C3A}</a:tableStyleId>
              </a:tblPr>
              <a:tblGrid>
                <a:gridCol w="3722837">
                  <a:extLst>
                    <a:ext uri="{9D8B030D-6E8A-4147-A177-3AD203B41FA5}">
                      <a16:colId xmlns:a16="http://schemas.microsoft.com/office/drawing/2014/main" xmlns="" val="3900733010"/>
                    </a:ext>
                  </a:extLst>
                </a:gridCol>
                <a:gridCol w="4176951">
                  <a:extLst>
                    <a:ext uri="{9D8B030D-6E8A-4147-A177-3AD203B41FA5}">
                      <a16:colId xmlns:a16="http://schemas.microsoft.com/office/drawing/2014/main" xmlns="" val="2297404128"/>
                    </a:ext>
                  </a:extLst>
                </a:gridCol>
              </a:tblGrid>
              <a:tr h="370840">
                <a:tc>
                  <a:txBody>
                    <a:bodyPr/>
                    <a:lstStyle/>
                    <a:p>
                      <a:pPr marL="0" algn="l" defTabSz="914400" rtl="1" eaLnBrk="1" latinLnBrk="0" hangingPunct="1"/>
                      <a:r>
                        <a:rPr lang="en-US" sz="44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Plural</a:t>
                      </a:r>
                      <a:endParaRPr lang="ar-IQ" sz="44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44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Singular</a:t>
                      </a:r>
                      <a:endParaRPr lang="ar-IQ" sz="44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1717062380"/>
                  </a:ext>
                </a:extLst>
              </a:tr>
              <a:tr h="370840">
                <a:tc>
                  <a:txBody>
                    <a:bodyPr/>
                    <a:lstStyle/>
                    <a:p>
                      <a:pPr algn="l" rtl="0"/>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phenomen</a:t>
                      </a:r>
                      <a:r>
                        <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a:t>
                      </a:r>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phenomen</a:t>
                      </a:r>
                      <a:r>
                        <a:rPr lang="en-US" sz="44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on</a:t>
                      </a:r>
                      <a:r>
                        <a:rPr lang="en-US"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4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3136607"/>
                  </a:ext>
                </a:extLst>
              </a:tr>
            </a:tbl>
          </a:graphicData>
        </a:graphic>
      </p:graphicFrame>
      <p:cxnSp>
        <p:nvCxnSpPr>
          <p:cNvPr id="4" name="رابط كسهم مستقيم 3"/>
          <p:cNvCxnSpPr/>
          <p:nvPr/>
        </p:nvCxnSpPr>
        <p:spPr>
          <a:xfrm>
            <a:off x="5946917" y="982458"/>
            <a:ext cx="80318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7" name="رابط كسهم مستقيم 6"/>
          <p:cNvCxnSpPr/>
          <p:nvPr/>
        </p:nvCxnSpPr>
        <p:spPr>
          <a:xfrm>
            <a:off x="6333824" y="3817849"/>
            <a:ext cx="80318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aphicFrame>
        <p:nvGraphicFramePr>
          <p:cNvPr id="3" name="جدول 2"/>
          <p:cNvGraphicFramePr>
            <a:graphicFrameLocks noGrp="1"/>
          </p:cNvGraphicFramePr>
          <p:nvPr>
            <p:extLst>
              <p:ext uri="{D42A27DB-BD31-4B8C-83A1-F6EECF244321}">
                <p14:modId xmlns:p14="http://schemas.microsoft.com/office/powerpoint/2010/main" val="231410281"/>
              </p:ext>
            </p:extLst>
          </p:nvPr>
        </p:nvGraphicFramePr>
        <p:xfrm>
          <a:off x="2117296" y="4207711"/>
          <a:ext cx="7798888" cy="2560320"/>
        </p:xfrm>
        <a:graphic>
          <a:graphicData uri="http://schemas.openxmlformats.org/drawingml/2006/table">
            <a:tbl>
              <a:tblPr rtl="1" firstRow="1" bandRow="1">
                <a:tableStyleId>{5C22544A-7EE6-4342-B048-85BDC9FD1C3A}</a:tableStyleId>
              </a:tblPr>
              <a:tblGrid>
                <a:gridCol w="3899444">
                  <a:extLst>
                    <a:ext uri="{9D8B030D-6E8A-4147-A177-3AD203B41FA5}">
                      <a16:colId xmlns:a16="http://schemas.microsoft.com/office/drawing/2014/main" xmlns="" val="1952196516"/>
                    </a:ext>
                  </a:extLst>
                </a:gridCol>
                <a:gridCol w="3899444">
                  <a:extLst>
                    <a:ext uri="{9D8B030D-6E8A-4147-A177-3AD203B41FA5}">
                      <a16:colId xmlns:a16="http://schemas.microsoft.com/office/drawing/2014/main" xmlns="" val="1812449027"/>
                    </a:ext>
                  </a:extLst>
                </a:gridCol>
              </a:tblGrid>
              <a:tr h="460809">
                <a:tc>
                  <a:txBody>
                    <a:bodyPr/>
                    <a:lstStyle/>
                    <a:p>
                      <a:pPr marL="0" algn="l" defTabSz="914400" rtl="1" eaLnBrk="1" latinLnBrk="0" hangingPunct="1"/>
                      <a:r>
                        <a:rPr lang="en-US" sz="36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Plural</a:t>
                      </a:r>
                      <a:endParaRPr lang="ar-IQ" sz="36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36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Singular</a:t>
                      </a:r>
                      <a:endParaRPr lang="ar-IQ" sz="36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3223756184"/>
                  </a:ext>
                </a:extLst>
              </a:tr>
              <a:tr h="370840">
                <a:tc>
                  <a:txBody>
                    <a:bodyPr/>
                    <a:lstStyle/>
                    <a:p>
                      <a:pPr algn="l" rtl="0"/>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Bacteri</a:t>
                      </a:r>
                      <a:r>
                        <a:rPr lang="en-US" sz="36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a:t>
                      </a:r>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Bacteri</a:t>
                      </a:r>
                      <a:r>
                        <a:rPr lang="en-US" sz="36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um </a:t>
                      </a:r>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3183498210"/>
                  </a:ext>
                </a:extLst>
              </a:tr>
              <a:tr h="370840">
                <a:tc>
                  <a:txBody>
                    <a:bodyPr/>
                    <a:lstStyle/>
                    <a:p>
                      <a:pPr algn="l" rtl="1"/>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ov</a:t>
                      </a:r>
                      <a:r>
                        <a:rPr lang="en-US" sz="36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a:t>
                      </a:r>
                      <a:endParaRPr lang="ar-IQ" sz="36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1"/>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ov</a:t>
                      </a:r>
                      <a:r>
                        <a:rPr lang="en-US" sz="36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um</a:t>
                      </a:r>
                      <a:endParaRPr lang="ar-IQ" sz="36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1069809967"/>
                  </a:ext>
                </a:extLst>
              </a:tr>
              <a:tr h="370840">
                <a:tc>
                  <a:txBody>
                    <a:bodyPr/>
                    <a:lstStyle/>
                    <a:p>
                      <a:pPr algn="l" rtl="1"/>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Ile</a:t>
                      </a:r>
                      <a:r>
                        <a:rPr lang="en-US" sz="36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a:t>
                      </a:r>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1"/>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Ile</a:t>
                      </a:r>
                      <a:r>
                        <a:rPr lang="en-US" sz="36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um</a:t>
                      </a:r>
                      <a:r>
                        <a:rPr lang="en-US"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36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357743047"/>
                  </a:ext>
                </a:extLst>
              </a:tr>
            </a:tbl>
          </a:graphicData>
        </a:graphic>
      </p:graphicFrame>
      <p:sp>
        <p:nvSpPr>
          <p:cNvPr id="9" name="مستطيل 8">
            <a:extLst>
              <a:ext uri="{FF2B5EF4-FFF2-40B4-BE49-F238E27FC236}">
                <a16:creationId xmlns:a16="http://schemas.microsoft.com/office/drawing/2014/main" xmlns="" id="{BE4A8ECF-86BB-41DA-997D-DC6DFEB5F69E}"/>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31065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098949" y="569638"/>
            <a:ext cx="10499125" cy="719064"/>
          </a:xfrm>
          <a:prstGeom prst="rect">
            <a:avLst/>
          </a:prstGeom>
        </p:spPr>
        <p:txBody>
          <a:bodyPr vert="horz" lIns="91440" tIns="45720" rIns="91440" bIns="45720" rtlCol="0">
            <a:noAutofit/>
          </a:bodyPr>
          <a:lst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2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indent="0" algn="l" defTabSz="914400" rtl="0">
              <a:lnSpc>
                <a:spcPct val="115000"/>
              </a:lnSpc>
              <a:spcBef>
                <a:spcPts val="0"/>
              </a:spcBef>
              <a:spcAft>
                <a:spcPts val="1000"/>
              </a:spcAft>
              <a:buClrTx/>
              <a:buSzTx/>
              <a:buNone/>
              <a:defRPr/>
            </a:pPr>
            <a:r>
              <a:rPr lang="en-US" sz="4000" u="sng" dirty="0">
                <a:solidFill>
                  <a:srgbClr val="FF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Example\6</a:t>
            </a:r>
            <a:r>
              <a:rPr lang="en-US" sz="4000" b="1" u="sng"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rPr>
              <a:t>:</a:t>
            </a:r>
            <a:r>
              <a:rPr lang="en-US" sz="4000" b="1" dirty="0">
                <a:solidFill>
                  <a:schemeClr val="tx1"/>
                </a:solidFill>
                <a:latin typeface="Abomsaab" panose="03020402040406030203" pitchFamily="66" charset="-78"/>
                <a:cs typeface="Abomsaab" panose="03020402040406030203" pitchFamily="66" charset="-78"/>
              </a:rPr>
              <a:t>Singular Ending (us)                  Plural Ending (</a:t>
            </a:r>
            <a:r>
              <a:rPr lang="en-US" sz="4000" b="1" dirty="0" err="1">
                <a:solidFill>
                  <a:schemeClr val="tx1"/>
                </a:solidFill>
                <a:latin typeface="Abomsaab" panose="03020402040406030203" pitchFamily="66" charset="-78"/>
                <a:cs typeface="Abomsaab" panose="03020402040406030203" pitchFamily="66" charset="-78"/>
              </a:rPr>
              <a:t>i</a:t>
            </a:r>
            <a:r>
              <a:rPr lang="en-US" sz="4000" b="1" dirty="0">
                <a:solidFill>
                  <a:schemeClr val="tx1"/>
                </a:solidFill>
                <a:latin typeface="Abomsaab" panose="03020402040406030203" pitchFamily="66" charset="-78"/>
                <a:cs typeface="Abomsaab" panose="03020402040406030203" pitchFamily="66" charset="-78"/>
              </a:rPr>
              <a:t>)</a:t>
            </a:r>
            <a:endParaRPr lang="ar-IQ" sz="4000" b="1" dirty="0">
              <a:solidFill>
                <a:schemeClr val="tx1"/>
              </a:solidFill>
              <a:latin typeface="Abomsaab" panose="03020402040406030203" pitchFamily="66" charset="-78"/>
              <a:cs typeface="Abomsaab" panose="03020402040406030203" pitchFamily="66" charset="-78"/>
            </a:endParaRPr>
          </a:p>
          <a:p>
            <a:pPr marL="0" indent="0" algn="ctr" defTabSz="914400" rtl="0">
              <a:lnSpc>
                <a:spcPct val="115000"/>
              </a:lnSpc>
              <a:spcBef>
                <a:spcPts val="0"/>
              </a:spcBef>
              <a:spcAft>
                <a:spcPts val="1000"/>
              </a:spcAft>
              <a:buClrTx/>
              <a:buSzTx/>
              <a:buNone/>
              <a:defRPr/>
            </a:pPr>
            <a:endParaRPr lang="ar-IQ" sz="2000" dirty="0">
              <a:solidFill>
                <a:schemeClr val="tx1"/>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lvl="0" indent="0" algn="ctr" defTabSz="914400" rtl="0">
              <a:lnSpc>
                <a:spcPct val="115000"/>
              </a:lnSpc>
              <a:spcBef>
                <a:spcPts val="0"/>
              </a:spcBef>
              <a:spcAft>
                <a:spcPts val="1000"/>
              </a:spcAft>
              <a:buClrTx/>
              <a:buSzTx/>
              <a:buNone/>
              <a:defRPr/>
            </a:pPr>
            <a:endParaRPr lang="en-US" sz="2000" dirty="0">
              <a:solidFill>
                <a:srgbClr val="000000"/>
              </a:solidFill>
              <a:effectLst>
                <a:outerShdw blurRad="38100" dist="38100" dir="2700000" algn="tl">
                  <a:srgbClr val="000000">
                    <a:alpha val="43137"/>
                  </a:srgbClr>
                </a:outerShdw>
              </a:effectLst>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2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2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2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a:p>
            <a:pPr marL="0" marR="0" lvl="0" indent="0" algn="ctr" defTabSz="914400" rtl="0" eaLnBrk="1" fontAlgn="auto" latinLnBrk="0" hangingPunct="1">
              <a:lnSpc>
                <a:spcPct val="115000"/>
              </a:lnSpc>
              <a:spcBef>
                <a:spcPts val="0"/>
              </a:spcBef>
              <a:spcAft>
                <a:spcPts val="1000"/>
              </a:spcAft>
              <a:buClrTx/>
              <a:buSzTx/>
              <a:buFont typeface="Wingdings 3" charset="2"/>
              <a:buNone/>
              <a:tabLst/>
              <a:defRPr/>
            </a:pPr>
            <a:endParaRPr kumimoji="0" lang="en-US" sz="2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omsaab" panose="03020402040406030203" pitchFamily="66" charset="-78"/>
              <a:cs typeface="Abomsaab" panose="03020402040406030203" pitchFamily="66" charset="-78"/>
            </a:endParaRPr>
          </a:p>
        </p:txBody>
      </p:sp>
      <p:graphicFrame>
        <p:nvGraphicFramePr>
          <p:cNvPr id="2" name="جدول 1"/>
          <p:cNvGraphicFramePr>
            <a:graphicFrameLocks noGrp="1"/>
          </p:cNvGraphicFramePr>
          <p:nvPr>
            <p:extLst>
              <p:ext uri="{D42A27DB-BD31-4B8C-83A1-F6EECF244321}">
                <p14:modId xmlns:p14="http://schemas.microsoft.com/office/powerpoint/2010/main" val="630722657"/>
              </p:ext>
            </p:extLst>
          </p:nvPr>
        </p:nvGraphicFramePr>
        <p:xfrm>
          <a:off x="1976846" y="2235471"/>
          <a:ext cx="7917928" cy="3291840"/>
        </p:xfrm>
        <a:graphic>
          <a:graphicData uri="http://schemas.openxmlformats.org/drawingml/2006/table">
            <a:tbl>
              <a:tblPr rtl="1" firstRow="1" bandRow="1">
                <a:tableStyleId>{5C22544A-7EE6-4342-B048-85BDC9FD1C3A}</a:tableStyleId>
              </a:tblPr>
              <a:tblGrid>
                <a:gridCol w="3731386">
                  <a:extLst>
                    <a:ext uri="{9D8B030D-6E8A-4147-A177-3AD203B41FA5}">
                      <a16:colId xmlns:a16="http://schemas.microsoft.com/office/drawing/2014/main" xmlns="" val="3900733010"/>
                    </a:ext>
                  </a:extLst>
                </a:gridCol>
                <a:gridCol w="4186542">
                  <a:extLst>
                    <a:ext uri="{9D8B030D-6E8A-4147-A177-3AD203B41FA5}">
                      <a16:colId xmlns:a16="http://schemas.microsoft.com/office/drawing/2014/main" xmlns="" val="2297404128"/>
                    </a:ext>
                  </a:extLst>
                </a:gridCol>
              </a:tblGrid>
              <a:tr h="370840">
                <a:tc>
                  <a:txBody>
                    <a:bodyPr/>
                    <a:lstStyle/>
                    <a:p>
                      <a:pPr marL="0" algn="l" defTabSz="914400" rtl="1" eaLnBrk="1" latinLnBrk="0" hangingPunct="1"/>
                      <a:r>
                        <a:rPr lang="en-US" sz="48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Plural</a:t>
                      </a:r>
                      <a:endParaRPr lang="ar-IQ" sz="48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marL="0" algn="l" defTabSz="914400" rtl="1" eaLnBrk="1" latinLnBrk="0" hangingPunct="1"/>
                      <a:r>
                        <a:rPr lang="en-US" sz="48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Singular</a:t>
                      </a:r>
                      <a:endParaRPr lang="ar-IQ" sz="4800" kern="1200" dirty="0">
                        <a:solidFill>
                          <a:schemeClr val="tx1"/>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1717062380"/>
                  </a:ext>
                </a:extLst>
              </a:tr>
              <a:tr h="370840">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Nucle</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Nucle</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us</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3136607"/>
                  </a:ext>
                </a:extLst>
              </a:tr>
              <a:tr h="370840">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Bronch</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Bronch</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us</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2496673014"/>
                  </a:ext>
                </a:extLst>
              </a:tr>
              <a:tr h="370840">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Alveol</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i</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tc>
                  <a:txBody>
                    <a:bodyPr/>
                    <a:lstStyle/>
                    <a:p>
                      <a:pPr algn="l" rtl="0"/>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Alveol</a:t>
                      </a:r>
                      <a:r>
                        <a:rPr lang="en-US" sz="4800" kern="1200" dirty="0">
                          <a:solidFill>
                            <a:srgbClr val="FF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us</a:t>
                      </a:r>
                      <a:r>
                        <a:rPr lang="en-US"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rPr>
                        <a:t>   </a:t>
                      </a:r>
                      <a:endParaRPr lang="ar-IQ" sz="4800" kern="1200" dirty="0">
                        <a:solidFill>
                          <a:srgbClr val="000000"/>
                        </a:solidFill>
                        <a:effectLst>
                          <a:outerShdw blurRad="38100" dist="38100" dir="2700000" algn="tl">
                            <a:srgbClr val="000000">
                              <a:alpha val="43137"/>
                            </a:srgbClr>
                          </a:outerShdw>
                        </a:effectLst>
                        <a:latin typeface="Abomsaab" panose="03020402040406030203" pitchFamily="66" charset="-78"/>
                        <a:ea typeface="+mn-ea"/>
                        <a:cs typeface="Abomsaab" panose="03020402040406030203" pitchFamily="66" charset="-78"/>
                      </a:endParaRPr>
                    </a:p>
                  </a:txBody>
                  <a:tcPr/>
                </a:tc>
                <a:extLst>
                  <a:ext uri="{0D108BD9-81ED-4DB2-BD59-A6C34878D82A}">
                    <a16:rowId xmlns:a16="http://schemas.microsoft.com/office/drawing/2014/main" xmlns="" val="3945725884"/>
                  </a:ext>
                </a:extLst>
              </a:tr>
            </a:tbl>
          </a:graphicData>
        </a:graphic>
      </p:graphicFrame>
      <p:cxnSp>
        <p:nvCxnSpPr>
          <p:cNvPr id="4" name="رابط كسهم مستقيم 3"/>
          <p:cNvCxnSpPr>
            <a:cxnSpLocks/>
          </p:cNvCxnSpPr>
          <p:nvPr/>
        </p:nvCxnSpPr>
        <p:spPr>
          <a:xfrm>
            <a:off x="6096000" y="1430838"/>
            <a:ext cx="125838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7" name="مستطيل 6">
            <a:extLst>
              <a:ext uri="{FF2B5EF4-FFF2-40B4-BE49-F238E27FC236}">
                <a16:creationId xmlns:a16="http://schemas.microsoft.com/office/drawing/2014/main" xmlns="" id="{BEE2FFBC-7FDC-47D3-B8F8-DBDE277A3F97}"/>
              </a:ext>
            </a:extLst>
          </p:cNvPr>
          <p:cNvSpPr/>
          <p:nvPr/>
        </p:nvSpPr>
        <p:spPr bwMode="auto">
          <a:xfrm>
            <a:off x="2560319" y="6662058"/>
            <a:ext cx="2651761" cy="195942"/>
          </a:xfrm>
          <a:prstGeom prst="rect">
            <a:avLst/>
          </a:prstGeom>
          <a:solidFill>
            <a:schemeClr val="bg1"/>
          </a:solidFill>
          <a:ln>
            <a:noFill/>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ar-IQ"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98905596"/>
      </p:ext>
    </p:extLst>
  </p:cSld>
  <p:clrMapOvr>
    <a:masterClrMapping/>
  </p:clrMapOvr>
</p:sld>
</file>

<file path=ppt/theme/theme1.xml><?xml version="1.0" encoding="utf-8"?>
<a:theme xmlns:a="http://schemas.openxmlformats.org/drawingml/2006/main" name="BLR Training ppt Template_Aug_09">
  <a:themeElements>
    <a:clrScheme name="أخضر">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LR Training ppt Template_Aug_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R Training ppt Template_Aug_09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R Training ppt Template_Aug_09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R Training ppt Template_Aug_09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R Training ppt Template_Aug_09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R Training ppt Template_Aug_09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R Training ppt Template_Aug_09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R Training ppt Template_Aug_09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2795</TotalTime>
  <Words>824</Words>
  <Application>Microsoft Office PowerPoint</Application>
  <PresentationFormat>Custom</PresentationFormat>
  <Paragraphs>159</Paragraphs>
  <Slides>12</Slides>
  <Notes>4</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BLR Training ppt Template_Aug_09</vt:lpstr>
      <vt:lpstr>Default Design</vt:lpstr>
      <vt:lpstr>3_Default Design</vt:lpstr>
      <vt:lpstr>   Al-Mustaqbal University College  Department of Nursing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DR-ALI</dc:creator>
  <cp:lastModifiedBy>Maher</cp:lastModifiedBy>
  <cp:revision>208</cp:revision>
  <cp:lastPrinted>2021-04-23T07:08:32Z</cp:lastPrinted>
  <dcterms:created xsi:type="dcterms:W3CDTF">2021-03-19T17:48:55Z</dcterms:created>
  <dcterms:modified xsi:type="dcterms:W3CDTF">2022-05-16T10:26:22Z</dcterms:modified>
</cp:coreProperties>
</file>