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79" r:id="rId3"/>
    <p:sldId id="261" r:id="rId4"/>
    <p:sldId id="281" r:id="rId5"/>
    <p:sldId id="283" r:id="rId6"/>
    <p:sldId id="264" r:id="rId7"/>
    <p:sldId id="28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404401-7B22-4717-8A2E-C1C3879C7354}" type="datetimeFigureOut">
              <a:rPr lang="en-US" smtClean="0"/>
              <a:pPr/>
              <a:t>2/19/2022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7A66CB-DA5A-40C5-9186-A5E345B8D5A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Lec</a:t>
            </a:r>
            <a:r>
              <a:rPr lang="en-US" smtClean="0"/>
              <a:t> 4</a:t>
            </a:r>
            <a:r>
              <a:rPr lang="ar-IQ" smtClean="0"/>
              <a:t>محاضره تشريح عملي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ANATOMY OF LOWER LIMB </a:t>
            </a:r>
          </a:p>
          <a:p>
            <a:pPr algn="ctr">
              <a:buNone/>
            </a:pP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Dr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 </a:t>
            </a: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athmar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 </a:t>
            </a: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mohammed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 </a:t>
            </a:r>
            <a:endParaRPr lang="en-US" sz="3600" b="1" i="1" dirty="0" smtClean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  <a:p>
            <a:pPr algn="ctr">
              <a:buNone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Practical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dell\Desktop\New folder (4)\255431889_1343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dell\Desktop\New folder (4)\255411405_4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dell\Desktop\New folder (4)\255413459_5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dell\Desktop\New folder (4)\246934019_2759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dell\Desktop\New folder (4)\255417763_4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mtClean="0"/>
              <a:t>الكلمات المطلوبة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Femur </a:t>
            </a:r>
          </a:p>
          <a:p>
            <a:r>
              <a:rPr lang="en-US" dirty="0" smtClean="0"/>
              <a:t>Patella </a:t>
            </a:r>
          </a:p>
          <a:p>
            <a:r>
              <a:rPr lang="en-US" dirty="0" smtClean="0"/>
              <a:t>Neck of femur </a:t>
            </a:r>
          </a:p>
          <a:p>
            <a:r>
              <a:rPr lang="en-US" dirty="0" smtClean="0"/>
              <a:t>Head of femur </a:t>
            </a:r>
          </a:p>
          <a:p>
            <a:r>
              <a:rPr lang="en-US" dirty="0" smtClean="0"/>
              <a:t>Lesser trochanter </a:t>
            </a:r>
          </a:p>
          <a:p>
            <a:r>
              <a:rPr lang="en-US" dirty="0" smtClean="0"/>
              <a:t>Greater trochanter </a:t>
            </a:r>
          </a:p>
          <a:p>
            <a:r>
              <a:rPr lang="en-US" dirty="0" smtClean="0"/>
              <a:t>Shaft of femur </a:t>
            </a:r>
          </a:p>
          <a:p>
            <a:r>
              <a:rPr lang="en-US" dirty="0" smtClean="0"/>
              <a:t>Condyle </a:t>
            </a:r>
          </a:p>
          <a:p>
            <a:r>
              <a:rPr lang="en-US" dirty="0" smtClean="0"/>
              <a:t>Epicondyle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62121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32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Calibri</vt:lpstr>
      <vt:lpstr>Constantia</vt:lpstr>
      <vt:lpstr>Majalla UI</vt:lpstr>
      <vt:lpstr>Traditional Arabic</vt:lpstr>
      <vt:lpstr>Wingdings 2</vt:lpstr>
      <vt:lpstr>تدفق</vt:lpstr>
      <vt:lpstr>Lec 4محاضره تشريح عملي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الكلمات المطلوبة </vt:lpstr>
    </vt:vector>
  </TitlesOfParts>
  <Company>By DR.Ahmed Saker 2o1O  ;)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dell</dc:creator>
  <cp:lastModifiedBy>Ahmed</cp:lastModifiedBy>
  <cp:revision>16</cp:revision>
  <dcterms:created xsi:type="dcterms:W3CDTF">2018-12-04T19:30:39Z</dcterms:created>
  <dcterms:modified xsi:type="dcterms:W3CDTF">2022-02-19T06:00:17Z</dcterms:modified>
</cp:coreProperties>
</file>