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EA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5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2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3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0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1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6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6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0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1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7A9BE-E9C4-4FD3-8457-B09A2328F356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9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Artificial Intelligence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Lecture 2</a:t>
            </a:r>
          </a:p>
          <a:p>
            <a:r>
              <a:rPr lang="en-US" sz="4400" b="1" dirty="0"/>
              <a:t>Intelligent Agents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4E38E8-CD9D-8B07-16FD-A9C380D8C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710" y="117605"/>
            <a:ext cx="1758594" cy="19350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2E6D07-3090-3D13-786A-3CB215F58D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5" y="117605"/>
            <a:ext cx="1502955" cy="1721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FFABAB-573E-D705-F151-BB0FABB4A55F}"/>
              </a:ext>
            </a:extLst>
          </p:cNvPr>
          <p:cNvSpPr txBox="1"/>
          <p:nvPr/>
        </p:nvSpPr>
        <p:spPr>
          <a:xfrm>
            <a:off x="1917290" y="226142"/>
            <a:ext cx="8455742" cy="1339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 &amp; Technology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 Techniques Engineering Department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Artificial Intelligence – Stage 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84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426" y="318052"/>
            <a:ext cx="9687339" cy="935728"/>
          </a:xfrm>
        </p:spPr>
        <p:txBody>
          <a:bodyPr/>
          <a:lstStyle/>
          <a:p>
            <a:r>
              <a:rPr lang="en-US" b="1" dirty="0"/>
              <a:t>Intelligent Agents?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858" y="1290819"/>
            <a:ext cx="11810283" cy="1056403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b="1" dirty="0"/>
              <a:t>An agent is anything that can be viewed as </a:t>
            </a:r>
            <a:r>
              <a:rPr lang="en-US" sz="2800" b="1" dirty="0">
                <a:solidFill>
                  <a:srgbClr val="FF0000"/>
                </a:solidFill>
              </a:rPr>
              <a:t>perceiving</a:t>
            </a:r>
            <a:r>
              <a:rPr lang="en-US" sz="2800" b="1" dirty="0"/>
              <a:t> its environment through </a:t>
            </a:r>
            <a:r>
              <a:rPr lang="en-US" sz="2800" b="1" dirty="0">
                <a:solidFill>
                  <a:srgbClr val="FF0000"/>
                </a:solidFill>
              </a:rPr>
              <a:t>sensors</a:t>
            </a:r>
            <a:r>
              <a:rPr lang="en-US" sz="2800" b="1" dirty="0"/>
              <a:t> and </a:t>
            </a:r>
            <a:r>
              <a:rPr lang="en-US" sz="2800" b="1" dirty="0">
                <a:solidFill>
                  <a:srgbClr val="FF0000"/>
                </a:solidFill>
              </a:rPr>
              <a:t>acting</a:t>
            </a:r>
            <a:r>
              <a:rPr lang="en-US" sz="2800" b="1" dirty="0"/>
              <a:t> upon that environment through </a:t>
            </a:r>
            <a:r>
              <a:rPr lang="en-US" sz="2800" b="1" dirty="0">
                <a:solidFill>
                  <a:srgbClr val="FF0000"/>
                </a:solidFill>
              </a:rPr>
              <a:t>actuators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B076B09-79A9-3E5E-3FCE-36EC8CFEA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429" y="2512080"/>
            <a:ext cx="8169348" cy="377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99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426" y="318052"/>
            <a:ext cx="9687339" cy="935728"/>
          </a:xfrm>
        </p:spPr>
        <p:txBody>
          <a:bodyPr/>
          <a:lstStyle/>
          <a:p>
            <a:r>
              <a:rPr lang="en-US" b="1" dirty="0"/>
              <a:t>Intelligent Agents?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858" y="1487464"/>
            <a:ext cx="11810283" cy="4775684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Human agent</a:t>
            </a:r>
            <a:r>
              <a:rPr lang="en-US" sz="2800" b="1" dirty="0"/>
              <a:t> has eyes, ears, and other organs for sensors and hands, legs, vocal tract, and so on for actuators.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Robotic agent </a:t>
            </a:r>
            <a:r>
              <a:rPr lang="en-US" sz="2800" b="1" dirty="0"/>
              <a:t>have cameras and infrared range finders for sensors and various motors for actuators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Software agent </a:t>
            </a:r>
            <a:r>
              <a:rPr lang="en-US" sz="2800" b="1" dirty="0"/>
              <a:t>receives keystrokes, file contents, and network packets as sensory inputs and acts on the environment by display on the screen, writing files and sending network packets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41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426" y="318052"/>
            <a:ext cx="9687339" cy="935728"/>
          </a:xfrm>
        </p:spPr>
        <p:txBody>
          <a:bodyPr/>
          <a:lstStyle/>
          <a:p>
            <a:r>
              <a:rPr lang="en-US" b="1" dirty="0"/>
              <a:t>Intelligent Agents?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858" y="1487464"/>
            <a:ext cx="11810283" cy="4775684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Percept: </a:t>
            </a:r>
            <a:r>
              <a:rPr lang="en-US" sz="2800" b="1" dirty="0"/>
              <a:t>refer to the agents perceptual inputs at any given instant.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Percept sequence </a:t>
            </a:r>
            <a:r>
              <a:rPr lang="en-US" sz="2800" b="1" dirty="0"/>
              <a:t>is the complete history of everything the agent has ever perceived. 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Agent choice of action can depend on the entire percept sequence observed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Agent function </a:t>
            </a:r>
            <a:r>
              <a:rPr lang="en-US" sz="2800" b="1" dirty="0"/>
              <a:t>maps any given percept sequence to an action.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Internally the agent function for AI will be implemented by an agent program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Agent function </a:t>
            </a:r>
            <a:r>
              <a:rPr lang="en-US" sz="2800" b="1" dirty="0"/>
              <a:t>is an abstract mathematical description.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Agent program </a:t>
            </a:r>
            <a:r>
              <a:rPr lang="en-US" sz="2800" b="1" dirty="0"/>
              <a:t>is a concrete implementation, running within some physical system.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4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427" y="318052"/>
            <a:ext cx="11516780" cy="935728"/>
          </a:xfrm>
        </p:spPr>
        <p:txBody>
          <a:bodyPr>
            <a:normAutofit/>
          </a:bodyPr>
          <a:lstStyle/>
          <a:p>
            <a:r>
              <a:rPr lang="en-US" sz="4400" b="1" dirty="0"/>
              <a:t>Good Behavior: The concept of Rationality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858" y="1487464"/>
            <a:ext cx="11810283" cy="4775684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Rational agent: </a:t>
            </a:r>
            <a:r>
              <a:rPr lang="en-US" sz="2800" b="1" dirty="0"/>
              <a:t>is the one that does the right thing.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What does it meant to do the right thing 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/>
              <a:t>Agent generates a sequence of actions according to the percepts it receives.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/>
              <a:t>The sequence of actions causes the environment to go through sequence of states.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/>
              <a:t>If the sequence is desirable, then the agent has performed well.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/>
              <a:t>Performance measure evaluates any given sequence of environment states.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b="1" dirty="0"/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24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427" y="318052"/>
            <a:ext cx="11516780" cy="935728"/>
          </a:xfrm>
        </p:spPr>
        <p:txBody>
          <a:bodyPr>
            <a:normAutofit/>
          </a:bodyPr>
          <a:lstStyle/>
          <a:p>
            <a:r>
              <a:rPr lang="en-US" sz="4400" b="1" dirty="0"/>
              <a:t>Rationality 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858" y="1143335"/>
            <a:ext cx="11810283" cy="4775684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What is rational at any given time depends on four things ?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US" sz="2800" b="1" dirty="0"/>
              <a:t>The performance measure.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US" sz="2800" b="1" dirty="0"/>
              <a:t>The agent prior knowledge.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US" sz="2800" b="1" dirty="0"/>
              <a:t>The actions that the agent can perform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US" sz="2800" b="1" dirty="0"/>
              <a:t>The agent’s percept sequence to data.</a:t>
            </a:r>
          </a:p>
          <a:p>
            <a:pPr algn="l"/>
            <a:r>
              <a:rPr lang="en-US" sz="2800" b="1" dirty="0"/>
              <a:t>This leads to a definition of a </a:t>
            </a:r>
            <a:r>
              <a:rPr lang="en-US" sz="2800" b="1" dirty="0">
                <a:solidFill>
                  <a:srgbClr val="FF0000"/>
                </a:solidFill>
              </a:rPr>
              <a:t>rational agent:</a:t>
            </a:r>
          </a:p>
          <a:p>
            <a:pPr algn="just"/>
            <a:r>
              <a:rPr lang="en-US" sz="2800" b="1" dirty="0">
                <a:solidFill>
                  <a:srgbClr val="FF0000"/>
                </a:solidFill>
              </a:rPr>
              <a:t>For each possible percept sequence, a rational agent should select an action that is expected to maximize its performance measure, given the evidence provided by the percept sequence and whatever built-in knowledge that agent has. 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29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427" y="318052"/>
            <a:ext cx="11516780" cy="935728"/>
          </a:xfrm>
        </p:spPr>
        <p:txBody>
          <a:bodyPr>
            <a:normAutofit/>
          </a:bodyPr>
          <a:lstStyle/>
          <a:p>
            <a:r>
              <a:rPr lang="en-US" sz="4400" b="1" dirty="0"/>
              <a:t>Rationality 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858" y="1143335"/>
            <a:ext cx="11810283" cy="4775684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What is rational at any given time depends on four things ?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US" sz="2800" b="1" dirty="0"/>
              <a:t>The performance measure.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US" sz="2800" b="1" dirty="0"/>
              <a:t>The agent prior knowledge.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US" sz="2800" b="1" dirty="0"/>
              <a:t>The actions that the agent can perform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US" sz="2800" b="1" dirty="0"/>
              <a:t>The agent’s percept sequence to data.</a:t>
            </a:r>
          </a:p>
          <a:p>
            <a:pPr algn="l"/>
            <a:r>
              <a:rPr lang="en-US" sz="2800" b="1" dirty="0"/>
              <a:t>This leads to a definition of a </a:t>
            </a:r>
            <a:r>
              <a:rPr lang="en-US" sz="2800" b="1" dirty="0">
                <a:solidFill>
                  <a:srgbClr val="FF0000"/>
                </a:solidFill>
              </a:rPr>
              <a:t>rational agent:</a:t>
            </a:r>
          </a:p>
          <a:p>
            <a:pPr algn="just"/>
            <a:r>
              <a:rPr lang="en-US" sz="2800" b="1" dirty="0">
                <a:solidFill>
                  <a:srgbClr val="FF0000"/>
                </a:solidFill>
              </a:rPr>
              <a:t>For each possible percept sequence, a rational agent should select an action that is expected to maximize its performance measure, given the evidence provided by the percept sequence and whatever built-in knowledge that agent has. 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77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427" y="318052"/>
            <a:ext cx="11516780" cy="935728"/>
          </a:xfrm>
        </p:spPr>
        <p:txBody>
          <a:bodyPr>
            <a:normAutofit/>
          </a:bodyPr>
          <a:lstStyle/>
          <a:p>
            <a:r>
              <a:rPr lang="en-US" sz="4400" b="1" dirty="0"/>
              <a:t>Omniscience, Learning and Autonomy?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858" y="1143334"/>
            <a:ext cx="11810283" cy="5168975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Omniscience vs. Rationality: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/>
              <a:t>Rational choice depend of the percept sequence to date.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/>
              <a:t>if an agent does not look both ways before crossing a busy road?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/>
              <a:t>Then Percept Sequence will not tell if there is any truck approaching.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/>
              <a:t>Doing actions in order to modify future percepts called </a:t>
            </a:r>
            <a:r>
              <a:rPr lang="en-US" sz="2800" b="1" dirty="0">
                <a:solidFill>
                  <a:srgbClr val="FF0000"/>
                </a:solidFill>
              </a:rPr>
              <a:t>information gathering</a:t>
            </a:r>
            <a:r>
              <a:rPr lang="en-US" sz="2800" b="1" dirty="0"/>
              <a:t> or </a:t>
            </a:r>
            <a:r>
              <a:rPr lang="en-US" sz="2800" b="1" dirty="0">
                <a:solidFill>
                  <a:srgbClr val="FF0000"/>
                </a:solidFill>
              </a:rPr>
              <a:t>exploration</a:t>
            </a:r>
            <a:r>
              <a:rPr lang="en-US" sz="2800" b="1" dirty="0"/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Learning: </a:t>
            </a:r>
            <a:r>
              <a:rPr lang="en-US" sz="2800" b="1" dirty="0"/>
              <a:t>rational agent must not only gather information but also to learn as much as possible from what it perceives.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Autonomy: </a:t>
            </a:r>
            <a:r>
              <a:rPr lang="en-US" sz="2800" b="1" dirty="0"/>
              <a:t>rational agent should learn what it can be compensate for partial or incorrect prior knowledge. </a:t>
            </a:r>
          </a:p>
          <a:p>
            <a:pPr algn="l"/>
            <a:endParaRPr lang="en-US" sz="2800" b="1" dirty="0"/>
          </a:p>
          <a:p>
            <a:r>
              <a:rPr lang="en-US" sz="3200" b="1" dirty="0">
                <a:solidFill>
                  <a:srgbClr val="FF0000"/>
                </a:solidFill>
              </a:rPr>
              <a:t>(Rational Agent Can become Independent of its Prior Knowledge)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96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4555" y="2707557"/>
            <a:ext cx="9144000" cy="10334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Thanks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3031073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571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Artificial Intelligence</vt:lpstr>
      <vt:lpstr>Intelligent Agents?</vt:lpstr>
      <vt:lpstr>Intelligent Agents?</vt:lpstr>
      <vt:lpstr>Intelligent Agents?</vt:lpstr>
      <vt:lpstr>Good Behavior: The concept of Rationality</vt:lpstr>
      <vt:lpstr>Rationality ?</vt:lpstr>
      <vt:lpstr>Rationality ?</vt:lpstr>
      <vt:lpstr>Omniscience, Learning and Autonomy?</vt:lpstr>
      <vt:lpstr>Thanks for Your Attention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Maher</dc:creator>
  <cp:lastModifiedBy>Hasanein</cp:lastModifiedBy>
  <cp:revision>40</cp:revision>
  <dcterms:created xsi:type="dcterms:W3CDTF">2023-09-18T19:29:30Z</dcterms:created>
  <dcterms:modified xsi:type="dcterms:W3CDTF">2023-10-13T17:52:48Z</dcterms:modified>
</cp:coreProperties>
</file>