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sldIdLst>
    <p:sldId id="279" r:id="rId2"/>
    <p:sldId id="280" r:id="rId3"/>
    <p:sldId id="262" r:id="rId4"/>
    <p:sldId id="259" r:id="rId5"/>
    <p:sldId id="263" r:id="rId6"/>
    <p:sldId id="278" r:id="rId7"/>
    <p:sldId id="264" r:id="rId8"/>
    <p:sldId id="266" r:id="rId9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32A7D85C-76DB-491B-A2AD-4F7FDDDC21F7}">
          <p14:sldIdLst>
            <p14:sldId id="279"/>
            <p14:sldId id="280"/>
            <p14:sldId id="262"/>
            <p14:sldId id="259"/>
          </p14:sldIdLst>
        </p14:section>
        <p14:section name="مقطع بدون عنوان" id="{6EFB6D5E-A13E-4AC8-8A46-3A119D871EE6}">
          <p14:sldIdLst>
            <p14:sldId id="263"/>
            <p14:sldId id="278"/>
            <p14:sldId id="264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2" d="100"/>
          <a:sy n="72" d="100"/>
        </p:scale>
        <p:origin x="-1096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dirty="0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3F858C-8AC7-4966-80BE-BABEC60C5347}" type="datetimeFigureOut">
              <a:rPr lang="ar-IQ" smtClean="0"/>
              <a:t>27/08/1444</a:t>
            </a:fld>
            <a:endParaRPr lang="ar-IQ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IQ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DB9D63B-BB43-421A-9B6B-12C5BE370155}" type="slidenum">
              <a:rPr lang="ar-IQ" smtClean="0"/>
              <a:t>‹#›</a:t>
            </a:fld>
            <a:endParaRPr lang="ar-IQ" dirty="0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43608" y="2564904"/>
            <a:ext cx="7653536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Literature review  </a:t>
            </a:r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2051720" y="5445224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b="1" dirty="0" smtClean="0"/>
              <a:t>Mahdi Al-</a:t>
            </a:r>
            <a:r>
              <a:rPr lang="en-US" sz="2800" b="1" dirty="0" err="1" smtClean="0"/>
              <a:t>Anawy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14311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332656"/>
            <a:ext cx="7962088" cy="5915744"/>
          </a:xfrm>
        </p:spPr>
        <p:txBody>
          <a:bodyPr>
            <a:normAutofit/>
          </a:bodyPr>
          <a:lstStyle/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-Research almost never conduct a study in intellectual vacuum 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The researcher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reviews resources related to  a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 topic before entering in the study.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001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548680"/>
            <a:ext cx="7890080" cy="48006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Literature Review 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literature review is survey of research article books and other information resources related to your study.</a:t>
            </a:r>
          </a:p>
        </p:txBody>
      </p:sp>
    </p:spTree>
    <p:extLst>
      <p:ext uri="{BB962C8B-B14F-4D97-AF65-F5344CB8AC3E}">
        <p14:creationId xmlns:p14="http://schemas.microsoft.com/office/powerpoint/2010/main" val="2349347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260648"/>
            <a:ext cx="8578200" cy="640871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Purposes of Literature Review to identify 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exists and other people working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research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field. 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gaps in literature.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research works, methodology &amp;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techniques.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ideas, conclusions and theories. 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between previous studies and theories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464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706090"/>
          </a:xfrm>
        </p:spPr>
        <p:txBody>
          <a:bodyPr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600" b="1" u="sng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How </a:t>
            </a:r>
            <a:r>
              <a:rPr lang="en-US" sz="3600" b="1" u="sng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Write Literature Review</a:t>
            </a:r>
            <a:endParaRPr lang="ar-IQ" sz="4400" u="sng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124744"/>
            <a:ext cx="8538152" cy="5123656"/>
          </a:xfrm>
        </p:spPr>
        <p:txBody>
          <a:bodyPr>
            <a:normAutofit/>
          </a:bodyPr>
          <a:lstStyle/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Define the research topic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Identify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sources.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Discuss finding and conclusion with others 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Identify relationship between works and the literature</a:t>
            </a:r>
          </a:p>
        </p:txBody>
      </p:sp>
    </p:spTree>
    <p:extLst>
      <p:ext uri="{BB962C8B-B14F-4D97-AF65-F5344CB8AC3E}">
        <p14:creationId xmlns:p14="http://schemas.microsoft.com/office/powerpoint/2010/main" val="1224275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W TO WRITE LITERATURE REVIEW - Thesismi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09954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1187624" y="116632"/>
            <a:ext cx="7200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Literature Review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1788474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50120" cy="562074"/>
          </a:xfrm>
        </p:spPr>
        <p:txBody>
          <a:bodyPr>
            <a:noAutofit/>
          </a:bodyPr>
          <a:lstStyle/>
          <a:p>
            <a:pPr algn="ctr"/>
            <a:r>
              <a:rPr lang="ar-IQ" sz="3600" b="1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 Resources</a:t>
            </a:r>
            <a:endParaRPr lang="ar-IQ" sz="3600" b="1" u="sng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764704"/>
            <a:ext cx="8394136" cy="5267672"/>
          </a:xfrm>
        </p:spPr>
        <p:txBody>
          <a:bodyPr>
            <a:noAutofit/>
          </a:bodyPr>
          <a:lstStyle/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Books.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Journals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Conference papers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Magazines and newspapers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Research reports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Theses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Electronic databases</a:t>
            </a:r>
          </a:p>
        </p:txBody>
      </p:sp>
    </p:spTree>
    <p:extLst>
      <p:ext uri="{BB962C8B-B14F-4D97-AF65-F5344CB8AC3E}">
        <p14:creationId xmlns:p14="http://schemas.microsoft.com/office/powerpoint/2010/main" val="883728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221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Steps for Writing a Literature Review</a:t>
            </a:r>
            <a:endParaRPr lang="ar-IQ" b="1" u="sng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Planning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Reading and research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Analyzing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Drafting</a:t>
            </a:r>
          </a:p>
          <a:p>
            <a:pPr marL="0" indent="0" algn="l">
              <a:lnSpc>
                <a:spcPct val="20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Revising</a:t>
            </a:r>
            <a:endParaRPr lang="ar-IQ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99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429</TotalTime>
  <Words>196</Words>
  <Application>Microsoft Office PowerPoint</Application>
  <PresentationFormat>عرض على الشاشة (3:4)‏</PresentationFormat>
  <Paragraphs>33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انقلاب</vt:lpstr>
      <vt:lpstr>Literature review  </vt:lpstr>
      <vt:lpstr>عرض تقديمي في PowerPoint</vt:lpstr>
      <vt:lpstr>عرض تقديمي في PowerPoint</vt:lpstr>
      <vt:lpstr>عرض تقديمي في PowerPoint</vt:lpstr>
      <vt:lpstr>How Write Literature Review</vt:lpstr>
      <vt:lpstr>عرض تقديمي في PowerPoint</vt:lpstr>
      <vt:lpstr> Literature Review Resources</vt:lpstr>
      <vt:lpstr>Steps for Writing a Literature Review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Literature review</dc:title>
  <dc:creator>DR.Ahmed Saker 2o1O</dc:creator>
  <cp:lastModifiedBy>dell</cp:lastModifiedBy>
  <cp:revision>67</cp:revision>
  <dcterms:created xsi:type="dcterms:W3CDTF">2018-10-04T10:23:23Z</dcterms:created>
  <dcterms:modified xsi:type="dcterms:W3CDTF">2023-03-19T19:11:51Z</dcterms:modified>
</cp:coreProperties>
</file>