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762125"/>
            <a:ext cx="6870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5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1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57225"/>
            <a:ext cx="69913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8485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4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0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1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7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7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54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8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2006-08-16T00:00:00Z</dcterms:created>
  <dcterms:modified xsi:type="dcterms:W3CDTF">2023-10-10T08:12:02Z</dcterms:modified>
</cp:coreProperties>
</file>