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AA018C-8283-4279-BA45-F8679BBCA506}" type="doc">
      <dgm:prSet loTypeId="urn:microsoft.com/office/officeart/2005/8/layout/radial6" loCatId="cycle" qsTypeId="urn:microsoft.com/office/officeart/2005/8/quickstyle/3d7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1D1B6C8-2E81-428F-B008-259F6137D8CF}">
      <dgm:prSet phldrT="[Text]"/>
      <dgm:spPr/>
      <dgm:t>
        <a:bodyPr/>
        <a:lstStyle/>
        <a:p>
          <a:r>
            <a:rPr lang="ar-SA" smtClean="0"/>
            <a:t>الميثاق</a:t>
          </a:r>
          <a:endParaRPr lang="en-US" dirty="0"/>
        </a:p>
      </dgm:t>
    </dgm:pt>
    <dgm:pt modelId="{550AC308-308F-45C7-94DC-0F103994DF37}" type="parTrans" cxnId="{A30E7D3D-7B1C-4980-A6BF-B25B7B3C74B6}">
      <dgm:prSet/>
      <dgm:spPr/>
      <dgm:t>
        <a:bodyPr/>
        <a:lstStyle/>
        <a:p>
          <a:endParaRPr lang="en-US"/>
        </a:p>
      </dgm:t>
    </dgm:pt>
    <dgm:pt modelId="{64F9A863-FCCB-4DDB-A12F-B75A3050CA0F}" type="sibTrans" cxnId="{A30E7D3D-7B1C-4980-A6BF-B25B7B3C74B6}">
      <dgm:prSet/>
      <dgm:spPr/>
      <dgm:t>
        <a:bodyPr/>
        <a:lstStyle/>
        <a:p>
          <a:endParaRPr lang="en-US"/>
        </a:p>
      </dgm:t>
    </dgm:pt>
    <dgm:pt modelId="{07779B1E-A9EF-46A1-A9D0-9181B4F2BC20}">
      <dgm:prSet phldrT="[Text]"/>
      <dgm:spPr/>
      <dgm:t>
        <a:bodyPr/>
        <a:lstStyle/>
        <a:p>
          <a:r>
            <a:rPr lang="ar-SA" smtClean="0"/>
            <a:t>دستور اليونسكو</a:t>
          </a:r>
          <a:endParaRPr lang="en-US" dirty="0"/>
        </a:p>
      </dgm:t>
    </dgm:pt>
    <dgm:pt modelId="{524FB395-24DF-4161-BDA1-3309C374A96D}" type="parTrans" cxnId="{31F95F1E-F4A8-442C-BC44-FDD56A6512AC}">
      <dgm:prSet/>
      <dgm:spPr/>
      <dgm:t>
        <a:bodyPr/>
        <a:lstStyle/>
        <a:p>
          <a:endParaRPr lang="en-US"/>
        </a:p>
      </dgm:t>
    </dgm:pt>
    <dgm:pt modelId="{FD7BA426-F22C-4988-BD79-72FCBDCA1840}" type="sibTrans" cxnId="{31F95F1E-F4A8-442C-BC44-FDD56A6512AC}">
      <dgm:prSet/>
      <dgm:spPr/>
      <dgm:t>
        <a:bodyPr/>
        <a:lstStyle/>
        <a:p>
          <a:endParaRPr lang="en-US"/>
        </a:p>
      </dgm:t>
    </dgm:pt>
    <dgm:pt modelId="{76FE4686-9B8C-45EE-A64F-AFBBECC6E23A}">
      <dgm:prSet phldrT="[Text]"/>
      <dgm:spPr/>
      <dgm:t>
        <a:bodyPr/>
        <a:lstStyle/>
        <a:p>
          <a:r>
            <a:rPr lang="ar-SA" smtClean="0"/>
            <a:t>ميثاق</a:t>
          </a:r>
        </a:p>
        <a:p>
          <a:r>
            <a:rPr lang="en-US" smtClean="0"/>
            <a:t>UN</a:t>
          </a:r>
          <a:endParaRPr lang="en-US" dirty="0"/>
        </a:p>
      </dgm:t>
    </dgm:pt>
    <dgm:pt modelId="{988D99F3-A263-4FD9-B271-86BBE88AE443}" type="parTrans" cxnId="{72321BCF-760F-45C1-966B-CB694B7135CE}">
      <dgm:prSet/>
      <dgm:spPr/>
      <dgm:t>
        <a:bodyPr/>
        <a:lstStyle/>
        <a:p>
          <a:endParaRPr lang="en-US"/>
        </a:p>
      </dgm:t>
    </dgm:pt>
    <dgm:pt modelId="{AFACF55D-C318-437A-93AC-6AE33C28D60B}" type="sibTrans" cxnId="{72321BCF-760F-45C1-966B-CB694B7135CE}">
      <dgm:prSet/>
      <dgm:spPr/>
      <dgm:t>
        <a:bodyPr/>
        <a:lstStyle/>
        <a:p>
          <a:endParaRPr lang="en-US"/>
        </a:p>
      </dgm:t>
    </dgm:pt>
    <dgm:pt modelId="{462FA74B-03DC-4222-A642-A6B6FF81B46B}">
      <dgm:prSet phldrT="[Text]"/>
      <dgm:spPr/>
      <dgm:t>
        <a:bodyPr/>
        <a:lstStyle/>
        <a:p>
          <a:r>
            <a:rPr lang="ar-SA" smtClean="0"/>
            <a:t>عهد</a:t>
          </a:r>
        </a:p>
        <a:p>
          <a:r>
            <a:rPr lang="ar-SA" smtClean="0"/>
            <a:t>عصبة الامم</a:t>
          </a:r>
          <a:endParaRPr lang="en-US" dirty="0"/>
        </a:p>
      </dgm:t>
    </dgm:pt>
    <dgm:pt modelId="{28959EEA-26D1-447E-8472-DCBDFFC9E2E2}" type="parTrans" cxnId="{D6EC856E-8646-45AB-A519-623DDF603FCA}">
      <dgm:prSet/>
      <dgm:spPr/>
      <dgm:t>
        <a:bodyPr/>
        <a:lstStyle/>
        <a:p>
          <a:endParaRPr lang="en-US"/>
        </a:p>
      </dgm:t>
    </dgm:pt>
    <dgm:pt modelId="{9AB28677-E66A-43F4-8B55-1AFCAA29AC12}" type="sibTrans" cxnId="{D6EC856E-8646-45AB-A519-623DDF603FCA}">
      <dgm:prSet/>
      <dgm:spPr/>
      <dgm:t>
        <a:bodyPr/>
        <a:lstStyle/>
        <a:p>
          <a:endParaRPr lang="en-US"/>
        </a:p>
      </dgm:t>
    </dgm:pt>
    <dgm:pt modelId="{81C12ECE-ADF5-4B56-BA9B-4B253B448C6F}">
      <dgm:prSet phldrT="[Text]"/>
      <dgm:spPr/>
      <dgm:t>
        <a:bodyPr/>
        <a:lstStyle/>
        <a:p>
          <a:r>
            <a:rPr lang="ar-SA" smtClean="0"/>
            <a:t>النظام الاساسي</a:t>
          </a:r>
        </a:p>
        <a:p>
          <a:r>
            <a:rPr lang="ar-SA" smtClean="0"/>
            <a:t>صندوق النقد</a:t>
          </a:r>
          <a:endParaRPr lang="en-US" dirty="0"/>
        </a:p>
      </dgm:t>
    </dgm:pt>
    <dgm:pt modelId="{48E9965B-E85C-41A8-BB41-6E49B3AF9894}" type="parTrans" cxnId="{662FD73F-F881-4241-9C61-5482AFE499E0}">
      <dgm:prSet/>
      <dgm:spPr/>
      <dgm:t>
        <a:bodyPr/>
        <a:lstStyle/>
        <a:p>
          <a:endParaRPr lang="en-US"/>
        </a:p>
      </dgm:t>
    </dgm:pt>
    <dgm:pt modelId="{DD6FD4B6-9147-42C4-8A05-03719EE4F29E}" type="sibTrans" cxnId="{662FD73F-F881-4241-9C61-5482AFE499E0}">
      <dgm:prSet/>
      <dgm:spPr/>
      <dgm:t>
        <a:bodyPr/>
        <a:lstStyle/>
        <a:p>
          <a:endParaRPr lang="en-US"/>
        </a:p>
      </dgm:t>
    </dgm:pt>
    <dgm:pt modelId="{0423A328-2DCB-4A4F-A142-59511879906C}">
      <dgm:prSet/>
      <dgm:spPr/>
      <dgm:t>
        <a:bodyPr/>
        <a:lstStyle/>
        <a:p>
          <a:r>
            <a:rPr lang="ar-SA" smtClean="0"/>
            <a:t>اتفاقية</a:t>
          </a:r>
        </a:p>
        <a:p>
          <a:r>
            <a:rPr lang="ar-SA" smtClean="0"/>
            <a:t>اتحاد البريد العالمي</a:t>
          </a:r>
          <a:endParaRPr lang="en-US" dirty="0"/>
        </a:p>
      </dgm:t>
    </dgm:pt>
    <dgm:pt modelId="{D593A0BA-7595-4AFF-A999-2F53378B3772}" type="parTrans" cxnId="{F73B20ED-FEF7-4D0E-8918-6B95C28E0122}">
      <dgm:prSet/>
      <dgm:spPr/>
      <dgm:t>
        <a:bodyPr/>
        <a:lstStyle/>
        <a:p>
          <a:endParaRPr lang="en-US"/>
        </a:p>
      </dgm:t>
    </dgm:pt>
    <dgm:pt modelId="{98B083D9-4F56-47E2-9A5F-BD8FD79DBBBD}" type="sibTrans" cxnId="{F73B20ED-FEF7-4D0E-8918-6B95C28E0122}">
      <dgm:prSet/>
      <dgm:spPr/>
      <dgm:t>
        <a:bodyPr/>
        <a:lstStyle/>
        <a:p>
          <a:endParaRPr lang="en-US"/>
        </a:p>
      </dgm:t>
    </dgm:pt>
    <dgm:pt modelId="{B6E8E795-995A-4A6E-85B4-F01407479AFE}" type="pres">
      <dgm:prSet presAssocID="{72AA018C-8283-4279-BA45-F8679BBCA50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BF061C7-42EC-4945-8F48-0B64C28B5CC9}" type="pres">
      <dgm:prSet presAssocID="{A1D1B6C8-2E81-428F-B008-259F6137D8CF}" presName="centerShape" presStyleLbl="node0" presStyleIdx="0" presStyleCnt="1"/>
      <dgm:spPr/>
      <dgm:t>
        <a:bodyPr/>
        <a:lstStyle/>
        <a:p>
          <a:endParaRPr lang="en-US"/>
        </a:p>
      </dgm:t>
    </dgm:pt>
    <dgm:pt modelId="{D4B58C66-F772-40F1-A797-AFD78AC21B1F}" type="pres">
      <dgm:prSet presAssocID="{07779B1E-A9EF-46A1-A9D0-9181B4F2BC2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41D7CF-7199-48BC-AB6E-9CC4DC4BDB64}" type="pres">
      <dgm:prSet presAssocID="{07779B1E-A9EF-46A1-A9D0-9181B4F2BC20}" presName="dummy" presStyleCnt="0"/>
      <dgm:spPr/>
      <dgm:t>
        <a:bodyPr/>
        <a:lstStyle/>
        <a:p>
          <a:endParaRPr lang="en-US"/>
        </a:p>
      </dgm:t>
    </dgm:pt>
    <dgm:pt modelId="{58BA589E-9EB2-43D0-A5A2-2142536BE894}" type="pres">
      <dgm:prSet presAssocID="{FD7BA426-F22C-4988-BD79-72FCBDCA1840}" presName="sibTrans" presStyleLbl="sibTrans2D1" presStyleIdx="0" presStyleCnt="5"/>
      <dgm:spPr/>
      <dgm:t>
        <a:bodyPr/>
        <a:lstStyle/>
        <a:p>
          <a:endParaRPr lang="en-US"/>
        </a:p>
      </dgm:t>
    </dgm:pt>
    <dgm:pt modelId="{350FF330-F5E4-4404-8615-7B156DEAD07C}" type="pres">
      <dgm:prSet presAssocID="{0423A328-2DCB-4A4F-A142-59511879906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55FB04-0D8C-4D72-BCF2-A299342294B3}" type="pres">
      <dgm:prSet presAssocID="{0423A328-2DCB-4A4F-A142-59511879906C}" presName="dummy" presStyleCnt="0"/>
      <dgm:spPr/>
      <dgm:t>
        <a:bodyPr/>
        <a:lstStyle/>
        <a:p>
          <a:endParaRPr lang="en-US"/>
        </a:p>
      </dgm:t>
    </dgm:pt>
    <dgm:pt modelId="{F1ADC28F-868B-4321-B71C-F672CE66A8AD}" type="pres">
      <dgm:prSet presAssocID="{98B083D9-4F56-47E2-9A5F-BD8FD79DBBBD}" presName="sibTrans" presStyleLbl="sibTrans2D1" presStyleIdx="1" presStyleCnt="5"/>
      <dgm:spPr/>
      <dgm:t>
        <a:bodyPr/>
        <a:lstStyle/>
        <a:p>
          <a:endParaRPr lang="en-US"/>
        </a:p>
      </dgm:t>
    </dgm:pt>
    <dgm:pt modelId="{7157AFA2-1211-474F-9B0E-F17ADF5AA68E}" type="pres">
      <dgm:prSet presAssocID="{76FE4686-9B8C-45EE-A64F-AFBBECC6E23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69D22E-BF86-4C92-A523-E178FCA8D8BD}" type="pres">
      <dgm:prSet presAssocID="{76FE4686-9B8C-45EE-A64F-AFBBECC6E23A}" presName="dummy" presStyleCnt="0"/>
      <dgm:spPr/>
      <dgm:t>
        <a:bodyPr/>
        <a:lstStyle/>
        <a:p>
          <a:endParaRPr lang="en-US"/>
        </a:p>
      </dgm:t>
    </dgm:pt>
    <dgm:pt modelId="{822AFEEA-C663-4849-BABD-ED4F73D64F29}" type="pres">
      <dgm:prSet presAssocID="{AFACF55D-C318-437A-93AC-6AE33C28D60B}" presName="sibTrans" presStyleLbl="sibTrans2D1" presStyleIdx="2" presStyleCnt="5"/>
      <dgm:spPr/>
      <dgm:t>
        <a:bodyPr/>
        <a:lstStyle/>
        <a:p>
          <a:endParaRPr lang="en-US"/>
        </a:p>
      </dgm:t>
    </dgm:pt>
    <dgm:pt modelId="{CBD97DC2-6D9E-487A-A8A6-50F4027A0B27}" type="pres">
      <dgm:prSet presAssocID="{462FA74B-03DC-4222-A642-A6B6FF81B46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122A5C-CBF8-4194-A2D6-533EA76379D8}" type="pres">
      <dgm:prSet presAssocID="{462FA74B-03DC-4222-A642-A6B6FF81B46B}" presName="dummy" presStyleCnt="0"/>
      <dgm:spPr/>
      <dgm:t>
        <a:bodyPr/>
        <a:lstStyle/>
        <a:p>
          <a:endParaRPr lang="en-US"/>
        </a:p>
      </dgm:t>
    </dgm:pt>
    <dgm:pt modelId="{37CE1658-A758-4E6C-8363-33163CD9583B}" type="pres">
      <dgm:prSet presAssocID="{9AB28677-E66A-43F4-8B55-1AFCAA29AC12}" presName="sibTrans" presStyleLbl="sibTrans2D1" presStyleIdx="3" presStyleCnt="5"/>
      <dgm:spPr/>
      <dgm:t>
        <a:bodyPr/>
        <a:lstStyle/>
        <a:p>
          <a:endParaRPr lang="en-US"/>
        </a:p>
      </dgm:t>
    </dgm:pt>
    <dgm:pt modelId="{ADADFDFB-C62E-4E63-83E5-C47AD2A7589E}" type="pres">
      <dgm:prSet presAssocID="{81C12ECE-ADF5-4B56-BA9B-4B253B448C6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46036C-82BB-4BFD-B5D0-58E52810D17D}" type="pres">
      <dgm:prSet presAssocID="{81C12ECE-ADF5-4B56-BA9B-4B253B448C6F}" presName="dummy" presStyleCnt="0"/>
      <dgm:spPr/>
      <dgm:t>
        <a:bodyPr/>
        <a:lstStyle/>
        <a:p>
          <a:endParaRPr lang="en-US"/>
        </a:p>
      </dgm:t>
    </dgm:pt>
    <dgm:pt modelId="{D04C98EF-08DF-4FCB-BFEF-94D9649E6666}" type="pres">
      <dgm:prSet presAssocID="{DD6FD4B6-9147-42C4-8A05-03719EE4F29E}" presName="sibTrans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4078BDEE-41F3-4022-9260-BFBECFB1D65B}" type="presOf" srcId="{0423A328-2DCB-4A4F-A142-59511879906C}" destId="{350FF330-F5E4-4404-8615-7B156DEAD07C}" srcOrd="0" destOrd="0" presId="urn:microsoft.com/office/officeart/2005/8/layout/radial6"/>
    <dgm:cxn modelId="{72321BCF-760F-45C1-966B-CB694B7135CE}" srcId="{A1D1B6C8-2E81-428F-B008-259F6137D8CF}" destId="{76FE4686-9B8C-45EE-A64F-AFBBECC6E23A}" srcOrd="2" destOrd="0" parTransId="{988D99F3-A263-4FD9-B271-86BBE88AE443}" sibTransId="{AFACF55D-C318-437A-93AC-6AE33C28D60B}"/>
    <dgm:cxn modelId="{3153C4F9-ADF5-4211-9F8F-BC11B303FB88}" type="presOf" srcId="{07779B1E-A9EF-46A1-A9D0-9181B4F2BC20}" destId="{D4B58C66-F772-40F1-A797-AFD78AC21B1F}" srcOrd="0" destOrd="0" presId="urn:microsoft.com/office/officeart/2005/8/layout/radial6"/>
    <dgm:cxn modelId="{31F95F1E-F4A8-442C-BC44-FDD56A6512AC}" srcId="{A1D1B6C8-2E81-428F-B008-259F6137D8CF}" destId="{07779B1E-A9EF-46A1-A9D0-9181B4F2BC20}" srcOrd="0" destOrd="0" parTransId="{524FB395-24DF-4161-BDA1-3309C374A96D}" sibTransId="{FD7BA426-F22C-4988-BD79-72FCBDCA1840}"/>
    <dgm:cxn modelId="{3C2858FE-A4B4-4E08-B20E-C1EC19F9B60C}" type="presOf" srcId="{DD6FD4B6-9147-42C4-8A05-03719EE4F29E}" destId="{D04C98EF-08DF-4FCB-BFEF-94D9649E6666}" srcOrd="0" destOrd="0" presId="urn:microsoft.com/office/officeart/2005/8/layout/radial6"/>
    <dgm:cxn modelId="{141E98BC-BFA8-49AC-86F4-4822D62C3AEB}" type="presOf" srcId="{462FA74B-03DC-4222-A642-A6B6FF81B46B}" destId="{CBD97DC2-6D9E-487A-A8A6-50F4027A0B27}" srcOrd="0" destOrd="0" presId="urn:microsoft.com/office/officeart/2005/8/layout/radial6"/>
    <dgm:cxn modelId="{5661E9BA-C899-4C7D-8F95-AC37724DC06F}" type="presOf" srcId="{76FE4686-9B8C-45EE-A64F-AFBBECC6E23A}" destId="{7157AFA2-1211-474F-9B0E-F17ADF5AA68E}" srcOrd="0" destOrd="0" presId="urn:microsoft.com/office/officeart/2005/8/layout/radial6"/>
    <dgm:cxn modelId="{D6EC856E-8646-45AB-A519-623DDF603FCA}" srcId="{A1D1B6C8-2E81-428F-B008-259F6137D8CF}" destId="{462FA74B-03DC-4222-A642-A6B6FF81B46B}" srcOrd="3" destOrd="0" parTransId="{28959EEA-26D1-447E-8472-DCBDFFC9E2E2}" sibTransId="{9AB28677-E66A-43F4-8B55-1AFCAA29AC12}"/>
    <dgm:cxn modelId="{220532CC-4423-4431-A8F2-B7D8FB5925A8}" type="presOf" srcId="{81C12ECE-ADF5-4B56-BA9B-4B253B448C6F}" destId="{ADADFDFB-C62E-4E63-83E5-C47AD2A7589E}" srcOrd="0" destOrd="0" presId="urn:microsoft.com/office/officeart/2005/8/layout/radial6"/>
    <dgm:cxn modelId="{F73B20ED-FEF7-4D0E-8918-6B95C28E0122}" srcId="{A1D1B6C8-2E81-428F-B008-259F6137D8CF}" destId="{0423A328-2DCB-4A4F-A142-59511879906C}" srcOrd="1" destOrd="0" parTransId="{D593A0BA-7595-4AFF-A999-2F53378B3772}" sibTransId="{98B083D9-4F56-47E2-9A5F-BD8FD79DBBBD}"/>
    <dgm:cxn modelId="{A30E7D3D-7B1C-4980-A6BF-B25B7B3C74B6}" srcId="{72AA018C-8283-4279-BA45-F8679BBCA506}" destId="{A1D1B6C8-2E81-428F-B008-259F6137D8CF}" srcOrd="0" destOrd="0" parTransId="{550AC308-308F-45C7-94DC-0F103994DF37}" sibTransId="{64F9A863-FCCB-4DDB-A12F-B75A3050CA0F}"/>
    <dgm:cxn modelId="{05531984-22C5-4ADD-A36C-FDE033A2CADB}" type="presOf" srcId="{A1D1B6C8-2E81-428F-B008-259F6137D8CF}" destId="{0BF061C7-42EC-4945-8F48-0B64C28B5CC9}" srcOrd="0" destOrd="0" presId="urn:microsoft.com/office/officeart/2005/8/layout/radial6"/>
    <dgm:cxn modelId="{3FBB4105-A0EF-4550-90E3-0E5FB06F4A11}" type="presOf" srcId="{9AB28677-E66A-43F4-8B55-1AFCAA29AC12}" destId="{37CE1658-A758-4E6C-8363-33163CD9583B}" srcOrd="0" destOrd="0" presId="urn:microsoft.com/office/officeart/2005/8/layout/radial6"/>
    <dgm:cxn modelId="{E70553B3-6DBC-41B6-A06F-68787035548A}" type="presOf" srcId="{72AA018C-8283-4279-BA45-F8679BBCA506}" destId="{B6E8E795-995A-4A6E-85B4-F01407479AFE}" srcOrd="0" destOrd="0" presId="urn:microsoft.com/office/officeart/2005/8/layout/radial6"/>
    <dgm:cxn modelId="{2D1E6630-B263-400F-A4F9-4DF6505B2C85}" type="presOf" srcId="{FD7BA426-F22C-4988-BD79-72FCBDCA1840}" destId="{58BA589E-9EB2-43D0-A5A2-2142536BE894}" srcOrd="0" destOrd="0" presId="urn:microsoft.com/office/officeart/2005/8/layout/radial6"/>
    <dgm:cxn modelId="{662FD73F-F881-4241-9C61-5482AFE499E0}" srcId="{A1D1B6C8-2E81-428F-B008-259F6137D8CF}" destId="{81C12ECE-ADF5-4B56-BA9B-4B253B448C6F}" srcOrd="4" destOrd="0" parTransId="{48E9965B-E85C-41A8-BB41-6E49B3AF9894}" sibTransId="{DD6FD4B6-9147-42C4-8A05-03719EE4F29E}"/>
    <dgm:cxn modelId="{BF6233C9-1268-4419-8D63-350AF350CAA0}" type="presOf" srcId="{98B083D9-4F56-47E2-9A5F-BD8FD79DBBBD}" destId="{F1ADC28F-868B-4321-B71C-F672CE66A8AD}" srcOrd="0" destOrd="0" presId="urn:microsoft.com/office/officeart/2005/8/layout/radial6"/>
    <dgm:cxn modelId="{E34A8FFF-66F5-4667-A771-4E24A2F27B94}" type="presOf" srcId="{AFACF55D-C318-437A-93AC-6AE33C28D60B}" destId="{822AFEEA-C663-4849-BABD-ED4F73D64F29}" srcOrd="0" destOrd="0" presId="urn:microsoft.com/office/officeart/2005/8/layout/radial6"/>
    <dgm:cxn modelId="{CE044F5C-1FF5-4035-ACF4-9A6843A346CE}" type="presParOf" srcId="{B6E8E795-995A-4A6E-85B4-F01407479AFE}" destId="{0BF061C7-42EC-4945-8F48-0B64C28B5CC9}" srcOrd="0" destOrd="0" presId="urn:microsoft.com/office/officeart/2005/8/layout/radial6"/>
    <dgm:cxn modelId="{994EA4E6-E028-4A66-A7CE-465714771A4E}" type="presParOf" srcId="{B6E8E795-995A-4A6E-85B4-F01407479AFE}" destId="{D4B58C66-F772-40F1-A797-AFD78AC21B1F}" srcOrd="1" destOrd="0" presId="urn:microsoft.com/office/officeart/2005/8/layout/radial6"/>
    <dgm:cxn modelId="{DA2494D4-8737-41D3-8030-9C30BAEF12D3}" type="presParOf" srcId="{B6E8E795-995A-4A6E-85B4-F01407479AFE}" destId="{4941D7CF-7199-48BC-AB6E-9CC4DC4BDB64}" srcOrd="2" destOrd="0" presId="urn:microsoft.com/office/officeart/2005/8/layout/radial6"/>
    <dgm:cxn modelId="{DE813229-6DB1-4051-9D29-52A77C1CB841}" type="presParOf" srcId="{B6E8E795-995A-4A6E-85B4-F01407479AFE}" destId="{58BA589E-9EB2-43D0-A5A2-2142536BE894}" srcOrd="3" destOrd="0" presId="urn:microsoft.com/office/officeart/2005/8/layout/radial6"/>
    <dgm:cxn modelId="{8473F772-1423-4B1D-8236-1B3122AF2154}" type="presParOf" srcId="{B6E8E795-995A-4A6E-85B4-F01407479AFE}" destId="{350FF330-F5E4-4404-8615-7B156DEAD07C}" srcOrd="4" destOrd="0" presId="urn:microsoft.com/office/officeart/2005/8/layout/radial6"/>
    <dgm:cxn modelId="{B8CFAC79-8727-4773-8146-79CF8C40F493}" type="presParOf" srcId="{B6E8E795-995A-4A6E-85B4-F01407479AFE}" destId="{BB55FB04-0D8C-4D72-BCF2-A299342294B3}" srcOrd="5" destOrd="0" presId="urn:microsoft.com/office/officeart/2005/8/layout/radial6"/>
    <dgm:cxn modelId="{715F18C8-0EA3-42E3-82C2-18D43B178753}" type="presParOf" srcId="{B6E8E795-995A-4A6E-85B4-F01407479AFE}" destId="{F1ADC28F-868B-4321-B71C-F672CE66A8AD}" srcOrd="6" destOrd="0" presId="urn:microsoft.com/office/officeart/2005/8/layout/radial6"/>
    <dgm:cxn modelId="{EBB4268D-3223-427C-8870-209D2FEC8AC1}" type="presParOf" srcId="{B6E8E795-995A-4A6E-85B4-F01407479AFE}" destId="{7157AFA2-1211-474F-9B0E-F17ADF5AA68E}" srcOrd="7" destOrd="0" presId="urn:microsoft.com/office/officeart/2005/8/layout/radial6"/>
    <dgm:cxn modelId="{551337D1-BD08-4EA6-B17E-37951ED2B38A}" type="presParOf" srcId="{B6E8E795-995A-4A6E-85B4-F01407479AFE}" destId="{FC69D22E-BF86-4C92-A523-E178FCA8D8BD}" srcOrd="8" destOrd="0" presId="urn:microsoft.com/office/officeart/2005/8/layout/radial6"/>
    <dgm:cxn modelId="{ABF8A47D-CE3B-4611-98FB-5B7EDFFC03AB}" type="presParOf" srcId="{B6E8E795-995A-4A6E-85B4-F01407479AFE}" destId="{822AFEEA-C663-4849-BABD-ED4F73D64F29}" srcOrd="9" destOrd="0" presId="urn:microsoft.com/office/officeart/2005/8/layout/radial6"/>
    <dgm:cxn modelId="{73239242-9E1E-405B-AF05-5E5BBBF0C128}" type="presParOf" srcId="{B6E8E795-995A-4A6E-85B4-F01407479AFE}" destId="{CBD97DC2-6D9E-487A-A8A6-50F4027A0B27}" srcOrd="10" destOrd="0" presId="urn:microsoft.com/office/officeart/2005/8/layout/radial6"/>
    <dgm:cxn modelId="{58E3010A-B7B8-48FA-BC28-B7015AF7592E}" type="presParOf" srcId="{B6E8E795-995A-4A6E-85B4-F01407479AFE}" destId="{3F122A5C-CBF8-4194-A2D6-533EA76379D8}" srcOrd="11" destOrd="0" presId="urn:microsoft.com/office/officeart/2005/8/layout/radial6"/>
    <dgm:cxn modelId="{E40C8DB5-9DEA-49AC-82B3-4AA28BF3F928}" type="presParOf" srcId="{B6E8E795-995A-4A6E-85B4-F01407479AFE}" destId="{37CE1658-A758-4E6C-8363-33163CD9583B}" srcOrd="12" destOrd="0" presId="urn:microsoft.com/office/officeart/2005/8/layout/radial6"/>
    <dgm:cxn modelId="{F485A310-5771-438E-93B7-CF2E67176BF2}" type="presParOf" srcId="{B6E8E795-995A-4A6E-85B4-F01407479AFE}" destId="{ADADFDFB-C62E-4E63-83E5-C47AD2A7589E}" srcOrd="13" destOrd="0" presId="urn:microsoft.com/office/officeart/2005/8/layout/radial6"/>
    <dgm:cxn modelId="{02398181-BDBF-49D8-8913-5A1292223FA7}" type="presParOf" srcId="{B6E8E795-995A-4A6E-85B4-F01407479AFE}" destId="{9046036C-82BB-4BFD-B5D0-58E52810D17D}" srcOrd="14" destOrd="0" presId="urn:microsoft.com/office/officeart/2005/8/layout/radial6"/>
    <dgm:cxn modelId="{4D95C13B-F1E6-4060-A5F5-8E468A1F7F4A}" type="presParOf" srcId="{B6E8E795-995A-4A6E-85B4-F01407479AFE}" destId="{D04C98EF-08DF-4FCB-BFEF-94D9649E6666}" srcOrd="15" destOrd="0" presId="urn:microsoft.com/office/officeart/2005/8/layout/radial6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ED572A-334C-4E86-B6A1-83A95F5B56E9}" type="doc">
      <dgm:prSet loTypeId="urn:microsoft.com/office/officeart/2005/8/layout/hierarchy2" loCatId="hierarchy" qsTypeId="urn:microsoft.com/office/officeart/2005/8/quickstyle/3d9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F935524B-F693-4284-BD4A-CFCD0C2D1A44}">
      <dgm:prSet phldrT="[Text]"/>
      <dgm:spPr/>
      <dgm:t>
        <a:bodyPr/>
        <a:lstStyle/>
        <a:p>
          <a:r>
            <a:rPr lang="ar-SA" dirty="0" smtClean="0"/>
            <a:t>الميثاق</a:t>
          </a:r>
          <a:endParaRPr lang="en-US" dirty="0"/>
        </a:p>
      </dgm:t>
    </dgm:pt>
    <dgm:pt modelId="{DEE43F4E-B577-430C-BFE2-F7F71D6F008D}" type="parTrans" cxnId="{43ECBB49-B41F-4680-810D-DE1261A0B08A}">
      <dgm:prSet/>
      <dgm:spPr/>
      <dgm:t>
        <a:bodyPr/>
        <a:lstStyle/>
        <a:p>
          <a:endParaRPr lang="en-US"/>
        </a:p>
      </dgm:t>
    </dgm:pt>
    <dgm:pt modelId="{58D7ED47-9EAF-48A7-B599-64DD0BDFBA75}" type="sibTrans" cxnId="{43ECBB49-B41F-4680-810D-DE1261A0B08A}">
      <dgm:prSet/>
      <dgm:spPr/>
      <dgm:t>
        <a:bodyPr/>
        <a:lstStyle/>
        <a:p>
          <a:endParaRPr lang="en-US"/>
        </a:p>
      </dgm:t>
    </dgm:pt>
    <dgm:pt modelId="{D0507ED3-267E-4CB6-8065-663060A06726}">
      <dgm:prSet phldrT="[Text]"/>
      <dgm:spPr/>
      <dgm:t>
        <a:bodyPr/>
        <a:lstStyle/>
        <a:p>
          <a:r>
            <a:rPr lang="ar-SA" dirty="0" smtClean="0"/>
            <a:t>عدد من الدول</a:t>
          </a:r>
          <a:endParaRPr lang="en-US" dirty="0"/>
        </a:p>
      </dgm:t>
    </dgm:pt>
    <dgm:pt modelId="{C890CF37-700F-4C49-89E9-A4FD215A5A90}" type="parTrans" cxnId="{DCBC0207-AD99-4BF4-8435-E425EE020C75}">
      <dgm:prSet/>
      <dgm:spPr/>
      <dgm:t>
        <a:bodyPr/>
        <a:lstStyle/>
        <a:p>
          <a:endParaRPr lang="en-US"/>
        </a:p>
      </dgm:t>
    </dgm:pt>
    <dgm:pt modelId="{A52C0486-9400-4371-8432-A939014256D4}" type="sibTrans" cxnId="{DCBC0207-AD99-4BF4-8435-E425EE020C75}">
      <dgm:prSet/>
      <dgm:spPr/>
      <dgm:t>
        <a:bodyPr/>
        <a:lstStyle/>
        <a:p>
          <a:endParaRPr lang="en-US"/>
        </a:p>
      </dgm:t>
    </dgm:pt>
    <dgm:pt modelId="{8A942B73-C521-4567-965B-D640E49B4745}">
      <dgm:prSet phldrT="[Text]"/>
      <dgm:spPr/>
      <dgm:t>
        <a:bodyPr/>
        <a:lstStyle/>
        <a:p>
          <a:r>
            <a:rPr lang="ar-SA" dirty="0" smtClean="0"/>
            <a:t>معاهدة</a:t>
          </a:r>
          <a:endParaRPr lang="en-US" dirty="0"/>
        </a:p>
      </dgm:t>
    </dgm:pt>
    <dgm:pt modelId="{A9A4CFB5-8690-4A06-BEEB-28C4BF1B4DA9}" type="parTrans" cxnId="{B9CAC803-677E-4D0B-BD75-60F84C86FE2A}">
      <dgm:prSet/>
      <dgm:spPr/>
      <dgm:t>
        <a:bodyPr/>
        <a:lstStyle/>
        <a:p>
          <a:endParaRPr lang="en-US"/>
        </a:p>
      </dgm:t>
    </dgm:pt>
    <dgm:pt modelId="{8830EB93-BE6D-4E81-8642-3CFC39E294DD}" type="sibTrans" cxnId="{B9CAC803-677E-4D0B-BD75-60F84C86FE2A}">
      <dgm:prSet/>
      <dgm:spPr/>
      <dgm:t>
        <a:bodyPr/>
        <a:lstStyle/>
        <a:p>
          <a:endParaRPr lang="en-US"/>
        </a:p>
      </dgm:t>
    </dgm:pt>
    <dgm:pt modelId="{5057195D-5582-42EA-9ECB-4EAC697396E2}" type="pres">
      <dgm:prSet presAssocID="{DDED572A-334C-4E86-B6A1-83A95F5B56E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9D4BC19-2E5B-4F3D-8FC2-239D0F7E536D}" type="pres">
      <dgm:prSet presAssocID="{F935524B-F693-4284-BD4A-CFCD0C2D1A44}" presName="root1" presStyleCnt="0"/>
      <dgm:spPr/>
      <dgm:t>
        <a:bodyPr/>
        <a:lstStyle/>
        <a:p>
          <a:endParaRPr lang="en-US"/>
        </a:p>
      </dgm:t>
    </dgm:pt>
    <dgm:pt modelId="{5DC4615A-2B72-4665-A6B3-AE7EAFBAD96D}" type="pres">
      <dgm:prSet presAssocID="{F935524B-F693-4284-BD4A-CFCD0C2D1A44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58E0607-94E7-4151-9497-205D0B249B45}" type="pres">
      <dgm:prSet presAssocID="{F935524B-F693-4284-BD4A-CFCD0C2D1A44}" presName="level2hierChild" presStyleCnt="0"/>
      <dgm:spPr/>
      <dgm:t>
        <a:bodyPr/>
        <a:lstStyle/>
        <a:p>
          <a:endParaRPr lang="en-US"/>
        </a:p>
      </dgm:t>
    </dgm:pt>
    <dgm:pt modelId="{7CDF2698-E7AC-45F8-86BD-9CF79F52ECE9}" type="pres">
      <dgm:prSet presAssocID="{C890CF37-700F-4C49-89E9-A4FD215A5A90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E424F0F8-5FBA-4228-A753-8D292C9C2D87}" type="pres">
      <dgm:prSet presAssocID="{C890CF37-700F-4C49-89E9-A4FD215A5A90}" presName="connTx" presStyleLbl="parChTrans1D2" presStyleIdx="0" presStyleCnt="2"/>
      <dgm:spPr/>
      <dgm:t>
        <a:bodyPr/>
        <a:lstStyle/>
        <a:p>
          <a:endParaRPr lang="en-US"/>
        </a:p>
      </dgm:t>
    </dgm:pt>
    <dgm:pt modelId="{3F021A91-F749-4E66-A502-E258C2D2C664}" type="pres">
      <dgm:prSet presAssocID="{D0507ED3-267E-4CB6-8065-663060A06726}" presName="root2" presStyleCnt="0"/>
      <dgm:spPr/>
      <dgm:t>
        <a:bodyPr/>
        <a:lstStyle/>
        <a:p>
          <a:endParaRPr lang="en-US"/>
        </a:p>
      </dgm:t>
    </dgm:pt>
    <dgm:pt modelId="{30C825B5-F9EA-4CF6-8123-D7F2903B93D9}" type="pres">
      <dgm:prSet presAssocID="{D0507ED3-267E-4CB6-8065-663060A06726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D4A1E22-9A76-4EFB-B226-120DEC9C3697}" type="pres">
      <dgm:prSet presAssocID="{D0507ED3-267E-4CB6-8065-663060A06726}" presName="level3hierChild" presStyleCnt="0"/>
      <dgm:spPr/>
      <dgm:t>
        <a:bodyPr/>
        <a:lstStyle/>
        <a:p>
          <a:endParaRPr lang="en-US"/>
        </a:p>
      </dgm:t>
    </dgm:pt>
    <dgm:pt modelId="{A61DD706-CA2E-446F-92A2-3E3A6403E54C}" type="pres">
      <dgm:prSet presAssocID="{A9A4CFB5-8690-4A06-BEEB-28C4BF1B4DA9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E14B30F0-73C5-498A-9604-099741414C78}" type="pres">
      <dgm:prSet presAssocID="{A9A4CFB5-8690-4A06-BEEB-28C4BF1B4DA9}" presName="connTx" presStyleLbl="parChTrans1D2" presStyleIdx="1" presStyleCnt="2"/>
      <dgm:spPr/>
      <dgm:t>
        <a:bodyPr/>
        <a:lstStyle/>
        <a:p>
          <a:endParaRPr lang="en-US"/>
        </a:p>
      </dgm:t>
    </dgm:pt>
    <dgm:pt modelId="{149D1C8D-B403-49B8-9D8B-7A5598E17BC2}" type="pres">
      <dgm:prSet presAssocID="{8A942B73-C521-4567-965B-D640E49B4745}" presName="root2" presStyleCnt="0"/>
      <dgm:spPr/>
      <dgm:t>
        <a:bodyPr/>
        <a:lstStyle/>
        <a:p>
          <a:endParaRPr lang="en-US"/>
        </a:p>
      </dgm:t>
    </dgm:pt>
    <dgm:pt modelId="{9FA6CC2E-B19E-47B9-B836-10FFBFC33966}" type="pres">
      <dgm:prSet presAssocID="{8A942B73-C521-4567-965B-D640E49B4745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96C7F2-569A-4721-968A-62EEAA69DA96}" type="pres">
      <dgm:prSet presAssocID="{8A942B73-C521-4567-965B-D640E49B4745}" presName="level3hierChild" presStyleCnt="0"/>
      <dgm:spPr/>
      <dgm:t>
        <a:bodyPr/>
        <a:lstStyle/>
        <a:p>
          <a:endParaRPr lang="en-US"/>
        </a:p>
      </dgm:t>
    </dgm:pt>
  </dgm:ptLst>
  <dgm:cxnLst>
    <dgm:cxn modelId="{95B53DF8-1E5A-4056-91EB-C65436870086}" type="presOf" srcId="{A9A4CFB5-8690-4A06-BEEB-28C4BF1B4DA9}" destId="{E14B30F0-73C5-498A-9604-099741414C78}" srcOrd="1" destOrd="0" presId="urn:microsoft.com/office/officeart/2005/8/layout/hierarchy2"/>
    <dgm:cxn modelId="{B9CAC803-677E-4D0B-BD75-60F84C86FE2A}" srcId="{F935524B-F693-4284-BD4A-CFCD0C2D1A44}" destId="{8A942B73-C521-4567-965B-D640E49B4745}" srcOrd="1" destOrd="0" parTransId="{A9A4CFB5-8690-4A06-BEEB-28C4BF1B4DA9}" sibTransId="{8830EB93-BE6D-4E81-8642-3CFC39E294DD}"/>
    <dgm:cxn modelId="{E6C1310B-124D-46BB-B153-E068BB51C028}" type="presOf" srcId="{A9A4CFB5-8690-4A06-BEEB-28C4BF1B4DA9}" destId="{A61DD706-CA2E-446F-92A2-3E3A6403E54C}" srcOrd="0" destOrd="0" presId="urn:microsoft.com/office/officeart/2005/8/layout/hierarchy2"/>
    <dgm:cxn modelId="{43ECBB49-B41F-4680-810D-DE1261A0B08A}" srcId="{DDED572A-334C-4E86-B6A1-83A95F5B56E9}" destId="{F935524B-F693-4284-BD4A-CFCD0C2D1A44}" srcOrd="0" destOrd="0" parTransId="{DEE43F4E-B577-430C-BFE2-F7F71D6F008D}" sibTransId="{58D7ED47-9EAF-48A7-B599-64DD0BDFBA75}"/>
    <dgm:cxn modelId="{AB960D59-5E97-4A08-95A0-31600D6E9AA0}" type="presOf" srcId="{DDED572A-334C-4E86-B6A1-83A95F5B56E9}" destId="{5057195D-5582-42EA-9ECB-4EAC697396E2}" srcOrd="0" destOrd="0" presId="urn:microsoft.com/office/officeart/2005/8/layout/hierarchy2"/>
    <dgm:cxn modelId="{D28EB149-F328-4BDE-8226-975776228E5E}" type="presOf" srcId="{D0507ED3-267E-4CB6-8065-663060A06726}" destId="{30C825B5-F9EA-4CF6-8123-D7F2903B93D9}" srcOrd="0" destOrd="0" presId="urn:microsoft.com/office/officeart/2005/8/layout/hierarchy2"/>
    <dgm:cxn modelId="{DCBC0207-AD99-4BF4-8435-E425EE020C75}" srcId="{F935524B-F693-4284-BD4A-CFCD0C2D1A44}" destId="{D0507ED3-267E-4CB6-8065-663060A06726}" srcOrd="0" destOrd="0" parTransId="{C890CF37-700F-4C49-89E9-A4FD215A5A90}" sibTransId="{A52C0486-9400-4371-8432-A939014256D4}"/>
    <dgm:cxn modelId="{6BD5921A-4565-4A58-A31A-853B5621E37D}" type="presOf" srcId="{C890CF37-700F-4C49-89E9-A4FD215A5A90}" destId="{E424F0F8-5FBA-4228-A753-8D292C9C2D87}" srcOrd="1" destOrd="0" presId="urn:microsoft.com/office/officeart/2005/8/layout/hierarchy2"/>
    <dgm:cxn modelId="{5C357CA1-B5CB-4096-92A4-860CD84155BC}" type="presOf" srcId="{F935524B-F693-4284-BD4A-CFCD0C2D1A44}" destId="{5DC4615A-2B72-4665-A6B3-AE7EAFBAD96D}" srcOrd="0" destOrd="0" presId="urn:microsoft.com/office/officeart/2005/8/layout/hierarchy2"/>
    <dgm:cxn modelId="{82408FCD-76EB-459F-B404-95C30D6F2A2E}" type="presOf" srcId="{8A942B73-C521-4567-965B-D640E49B4745}" destId="{9FA6CC2E-B19E-47B9-B836-10FFBFC33966}" srcOrd="0" destOrd="0" presId="urn:microsoft.com/office/officeart/2005/8/layout/hierarchy2"/>
    <dgm:cxn modelId="{5E761492-AED8-4C4C-B8B5-DF39A4155C1A}" type="presOf" srcId="{C890CF37-700F-4C49-89E9-A4FD215A5A90}" destId="{7CDF2698-E7AC-45F8-86BD-9CF79F52ECE9}" srcOrd="0" destOrd="0" presId="urn:microsoft.com/office/officeart/2005/8/layout/hierarchy2"/>
    <dgm:cxn modelId="{9A9AD2B1-E047-48EF-B098-9D703911475A}" type="presParOf" srcId="{5057195D-5582-42EA-9ECB-4EAC697396E2}" destId="{A9D4BC19-2E5B-4F3D-8FC2-239D0F7E536D}" srcOrd="0" destOrd="0" presId="urn:microsoft.com/office/officeart/2005/8/layout/hierarchy2"/>
    <dgm:cxn modelId="{93FEAFB1-89C8-43B6-BEE6-7872267BEF7A}" type="presParOf" srcId="{A9D4BC19-2E5B-4F3D-8FC2-239D0F7E536D}" destId="{5DC4615A-2B72-4665-A6B3-AE7EAFBAD96D}" srcOrd="0" destOrd="0" presId="urn:microsoft.com/office/officeart/2005/8/layout/hierarchy2"/>
    <dgm:cxn modelId="{E30F659A-3CFF-4FB2-B225-71CC1EC68209}" type="presParOf" srcId="{A9D4BC19-2E5B-4F3D-8FC2-239D0F7E536D}" destId="{558E0607-94E7-4151-9497-205D0B249B45}" srcOrd="1" destOrd="0" presId="urn:microsoft.com/office/officeart/2005/8/layout/hierarchy2"/>
    <dgm:cxn modelId="{6B6F535C-E7F4-4FEB-B1BD-D3C012099E54}" type="presParOf" srcId="{558E0607-94E7-4151-9497-205D0B249B45}" destId="{7CDF2698-E7AC-45F8-86BD-9CF79F52ECE9}" srcOrd="0" destOrd="0" presId="urn:microsoft.com/office/officeart/2005/8/layout/hierarchy2"/>
    <dgm:cxn modelId="{91CA57E9-143E-4FEC-BC1E-57BC5CD53CB9}" type="presParOf" srcId="{7CDF2698-E7AC-45F8-86BD-9CF79F52ECE9}" destId="{E424F0F8-5FBA-4228-A753-8D292C9C2D87}" srcOrd="0" destOrd="0" presId="urn:microsoft.com/office/officeart/2005/8/layout/hierarchy2"/>
    <dgm:cxn modelId="{03BB80DB-9E67-4141-B3E5-00889A3C7905}" type="presParOf" srcId="{558E0607-94E7-4151-9497-205D0B249B45}" destId="{3F021A91-F749-4E66-A502-E258C2D2C664}" srcOrd="1" destOrd="0" presId="urn:microsoft.com/office/officeart/2005/8/layout/hierarchy2"/>
    <dgm:cxn modelId="{2CB7410D-B842-4801-8926-34850DE8116F}" type="presParOf" srcId="{3F021A91-F749-4E66-A502-E258C2D2C664}" destId="{30C825B5-F9EA-4CF6-8123-D7F2903B93D9}" srcOrd="0" destOrd="0" presId="urn:microsoft.com/office/officeart/2005/8/layout/hierarchy2"/>
    <dgm:cxn modelId="{30180A06-469C-4CDA-B1BE-247AFFB9736D}" type="presParOf" srcId="{3F021A91-F749-4E66-A502-E258C2D2C664}" destId="{1D4A1E22-9A76-4EFB-B226-120DEC9C3697}" srcOrd="1" destOrd="0" presId="urn:microsoft.com/office/officeart/2005/8/layout/hierarchy2"/>
    <dgm:cxn modelId="{EA6F1D22-C8DE-4103-92D8-32AE16F7C63C}" type="presParOf" srcId="{558E0607-94E7-4151-9497-205D0B249B45}" destId="{A61DD706-CA2E-446F-92A2-3E3A6403E54C}" srcOrd="2" destOrd="0" presId="urn:microsoft.com/office/officeart/2005/8/layout/hierarchy2"/>
    <dgm:cxn modelId="{AE6DF74D-684E-4C08-93CE-86E3999FBCB0}" type="presParOf" srcId="{A61DD706-CA2E-446F-92A2-3E3A6403E54C}" destId="{E14B30F0-73C5-498A-9604-099741414C78}" srcOrd="0" destOrd="0" presId="urn:microsoft.com/office/officeart/2005/8/layout/hierarchy2"/>
    <dgm:cxn modelId="{FAC2D2EE-EA6B-433C-A791-F616E78BD681}" type="presParOf" srcId="{558E0607-94E7-4151-9497-205D0B249B45}" destId="{149D1C8D-B403-49B8-9D8B-7A5598E17BC2}" srcOrd="3" destOrd="0" presId="urn:microsoft.com/office/officeart/2005/8/layout/hierarchy2"/>
    <dgm:cxn modelId="{E16380A0-5629-4AC6-802B-7A1E1B194D34}" type="presParOf" srcId="{149D1C8D-B403-49B8-9D8B-7A5598E17BC2}" destId="{9FA6CC2E-B19E-47B9-B836-10FFBFC33966}" srcOrd="0" destOrd="0" presId="urn:microsoft.com/office/officeart/2005/8/layout/hierarchy2"/>
    <dgm:cxn modelId="{165FE08A-1694-4D8D-9FAC-11BAF5B181C5}" type="presParOf" srcId="{149D1C8D-B403-49B8-9D8B-7A5598E17BC2}" destId="{1296C7F2-569A-4721-968A-62EEAA69DA9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036F2AB-7491-4E54-B660-4CC7849CD50C}" type="doc">
      <dgm:prSet loTypeId="urn:microsoft.com/office/officeart/2005/8/layout/hierarchy1" loCatId="hierarchy" qsTypeId="urn:microsoft.com/office/officeart/2005/8/quickstyle/3d8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A03FABA0-CA50-4222-AF81-E6F35E95EBEC}">
      <dgm:prSet phldrT="[Text]"/>
      <dgm:spPr/>
      <dgm:t>
        <a:bodyPr/>
        <a:lstStyle/>
        <a:p>
          <a:r>
            <a:rPr lang="ar-SA" dirty="0" smtClean="0"/>
            <a:t>الهيئة</a:t>
          </a:r>
          <a:endParaRPr lang="en-US" dirty="0"/>
        </a:p>
      </dgm:t>
    </dgm:pt>
    <dgm:pt modelId="{B7553360-52B4-4267-AF77-8EE46235AB47}" type="parTrans" cxnId="{CF16DD9C-48D1-413B-AB80-CC3D7E0EF7D1}">
      <dgm:prSet/>
      <dgm:spPr/>
      <dgm:t>
        <a:bodyPr/>
        <a:lstStyle/>
        <a:p>
          <a:endParaRPr lang="en-US"/>
        </a:p>
      </dgm:t>
    </dgm:pt>
    <dgm:pt modelId="{BE26678C-723B-4048-8129-5D9B3E43506E}" type="sibTrans" cxnId="{CF16DD9C-48D1-413B-AB80-CC3D7E0EF7D1}">
      <dgm:prSet/>
      <dgm:spPr/>
      <dgm:t>
        <a:bodyPr/>
        <a:lstStyle/>
        <a:p>
          <a:endParaRPr lang="en-US"/>
        </a:p>
      </dgm:t>
    </dgm:pt>
    <dgm:pt modelId="{F4C5CC85-1144-4412-8B60-6EC5C0CBB20A}">
      <dgm:prSet phldrT="[Text]"/>
      <dgm:spPr/>
      <dgm:t>
        <a:bodyPr/>
        <a:lstStyle/>
        <a:p>
          <a:r>
            <a:rPr lang="ar-SA" dirty="0" smtClean="0"/>
            <a:t>قرار انشاء</a:t>
          </a:r>
          <a:endParaRPr lang="en-US" dirty="0"/>
        </a:p>
      </dgm:t>
    </dgm:pt>
    <dgm:pt modelId="{FDC82B3B-363E-4AE7-AB06-EE8F7901B211}" type="parTrans" cxnId="{FF0032FC-F479-4DEE-ABA6-55914E1C3997}">
      <dgm:prSet/>
      <dgm:spPr/>
      <dgm:t>
        <a:bodyPr/>
        <a:lstStyle/>
        <a:p>
          <a:endParaRPr lang="en-US"/>
        </a:p>
      </dgm:t>
    </dgm:pt>
    <dgm:pt modelId="{34DDFEFA-C29A-4C09-8453-7E60F5B56B51}" type="sibTrans" cxnId="{FF0032FC-F479-4DEE-ABA6-55914E1C3997}">
      <dgm:prSet/>
      <dgm:spPr/>
      <dgm:t>
        <a:bodyPr/>
        <a:lstStyle/>
        <a:p>
          <a:endParaRPr lang="en-US"/>
        </a:p>
      </dgm:t>
    </dgm:pt>
    <dgm:pt modelId="{47162A09-C5BC-4DC0-9865-0A51AE6D54F4}">
      <dgm:prSet phldrT="[Text]"/>
      <dgm:spPr/>
      <dgm:t>
        <a:bodyPr/>
        <a:lstStyle/>
        <a:p>
          <a:r>
            <a:rPr lang="ar-SA" dirty="0" smtClean="0"/>
            <a:t>ادارة مستقلة</a:t>
          </a:r>
          <a:endParaRPr lang="en-US" dirty="0"/>
        </a:p>
      </dgm:t>
    </dgm:pt>
    <dgm:pt modelId="{90793EC3-E92D-4B1F-9785-1212505A9853}" type="parTrans" cxnId="{A8EE80B7-7EBC-4BE7-A322-11BEB925CBE0}">
      <dgm:prSet/>
      <dgm:spPr/>
      <dgm:t>
        <a:bodyPr/>
        <a:lstStyle/>
        <a:p>
          <a:endParaRPr lang="en-US"/>
        </a:p>
      </dgm:t>
    </dgm:pt>
    <dgm:pt modelId="{06D1381B-D706-4A32-B7E2-21FC5124CAC9}" type="sibTrans" cxnId="{A8EE80B7-7EBC-4BE7-A322-11BEB925CBE0}">
      <dgm:prSet/>
      <dgm:spPr/>
      <dgm:t>
        <a:bodyPr/>
        <a:lstStyle/>
        <a:p>
          <a:endParaRPr lang="en-US"/>
        </a:p>
      </dgm:t>
    </dgm:pt>
    <dgm:pt modelId="{050F438A-281F-4C0D-9E33-FB8F88B6B370}">
      <dgm:prSet/>
      <dgm:spPr/>
      <dgm:t>
        <a:bodyPr/>
        <a:lstStyle/>
        <a:p>
          <a:r>
            <a:rPr lang="ar-SA" dirty="0" smtClean="0"/>
            <a:t>ميزانية خاصة </a:t>
          </a:r>
          <a:endParaRPr lang="en-US" dirty="0"/>
        </a:p>
      </dgm:t>
    </dgm:pt>
    <dgm:pt modelId="{BBA6DDCA-E507-42F4-83A4-C00AFB15FF69}" type="parTrans" cxnId="{83B6AE45-8069-4FBB-A909-6E42001FC9F3}">
      <dgm:prSet/>
      <dgm:spPr/>
    </dgm:pt>
    <dgm:pt modelId="{C79E35AA-7BED-4FB0-A695-8A3A21AFBF70}" type="sibTrans" cxnId="{83B6AE45-8069-4FBB-A909-6E42001FC9F3}">
      <dgm:prSet/>
      <dgm:spPr/>
    </dgm:pt>
    <dgm:pt modelId="{A8C9A69A-5031-4EAC-B108-3198E820710A}" type="pres">
      <dgm:prSet presAssocID="{D036F2AB-7491-4E54-B660-4CC7849CD50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570E78B-2E0B-4EBB-AC0C-84A333549AF4}" type="pres">
      <dgm:prSet presAssocID="{A03FABA0-CA50-4222-AF81-E6F35E95EBEC}" presName="hierRoot1" presStyleCnt="0"/>
      <dgm:spPr/>
      <dgm:t>
        <a:bodyPr/>
        <a:lstStyle/>
        <a:p>
          <a:endParaRPr lang="en-US"/>
        </a:p>
      </dgm:t>
    </dgm:pt>
    <dgm:pt modelId="{49DAEC13-6C95-4D65-8192-E11809D49394}" type="pres">
      <dgm:prSet presAssocID="{A03FABA0-CA50-4222-AF81-E6F35E95EBEC}" presName="composite" presStyleCnt="0"/>
      <dgm:spPr/>
      <dgm:t>
        <a:bodyPr/>
        <a:lstStyle/>
        <a:p>
          <a:endParaRPr lang="en-US"/>
        </a:p>
      </dgm:t>
    </dgm:pt>
    <dgm:pt modelId="{AA662CA6-57A0-44AF-81DE-B750F5F5A984}" type="pres">
      <dgm:prSet presAssocID="{A03FABA0-CA50-4222-AF81-E6F35E95EBEC}" presName="background" presStyleLbl="node0" presStyleIdx="0" presStyleCnt="1"/>
      <dgm:spPr/>
      <dgm:t>
        <a:bodyPr/>
        <a:lstStyle/>
        <a:p>
          <a:endParaRPr lang="en-US"/>
        </a:p>
      </dgm:t>
    </dgm:pt>
    <dgm:pt modelId="{E1E5651B-FBFB-4AF1-914C-0AC87ABE9DDD}" type="pres">
      <dgm:prSet presAssocID="{A03FABA0-CA50-4222-AF81-E6F35E95EBEC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A0F12F6-8F56-407A-82A6-904658757C67}" type="pres">
      <dgm:prSet presAssocID="{A03FABA0-CA50-4222-AF81-E6F35E95EBEC}" presName="hierChild2" presStyleCnt="0"/>
      <dgm:spPr/>
      <dgm:t>
        <a:bodyPr/>
        <a:lstStyle/>
        <a:p>
          <a:endParaRPr lang="en-US"/>
        </a:p>
      </dgm:t>
    </dgm:pt>
    <dgm:pt modelId="{E11FA418-4638-407D-A96A-793D3DE829F7}" type="pres">
      <dgm:prSet presAssocID="{FDC82B3B-363E-4AE7-AB06-EE8F7901B211}" presName="Name10" presStyleLbl="parChTrans1D2" presStyleIdx="0" presStyleCnt="3"/>
      <dgm:spPr/>
      <dgm:t>
        <a:bodyPr/>
        <a:lstStyle/>
        <a:p>
          <a:endParaRPr lang="en-US"/>
        </a:p>
      </dgm:t>
    </dgm:pt>
    <dgm:pt modelId="{327E5AEB-8949-4681-A28E-D5C9581F2855}" type="pres">
      <dgm:prSet presAssocID="{F4C5CC85-1144-4412-8B60-6EC5C0CBB20A}" presName="hierRoot2" presStyleCnt="0"/>
      <dgm:spPr/>
      <dgm:t>
        <a:bodyPr/>
        <a:lstStyle/>
        <a:p>
          <a:endParaRPr lang="en-US"/>
        </a:p>
      </dgm:t>
    </dgm:pt>
    <dgm:pt modelId="{038856C9-07B1-4E94-8DCE-A00E1FD1316C}" type="pres">
      <dgm:prSet presAssocID="{F4C5CC85-1144-4412-8B60-6EC5C0CBB20A}" presName="composite2" presStyleCnt="0"/>
      <dgm:spPr/>
      <dgm:t>
        <a:bodyPr/>
        <a:lstStyle/>
        <a:p>
          <a:endParaRPr lang="en-US"/>
        </a:p>
      </dgm:t>
    </dgm:pt>
    <dgm:pt modelId="{5C55936D-FF7B-4A7A-83A5-24C78E7C1097}" type="pres">
      <dgm:prSet presAssocID="{F4C5CC85-1144-4412-8B60-6EC5C0CBB20A}" presName="background2" presStyleLbl="node2" presStyleIdx="0" presStyleCnt="3"/>
      <dgm:spPr/>
      <dgm:t>
        <a:bodyPr/>
        <a:lstStyle/>
        <a:p>
          <a:endParaRPr lang="en-US"/>
        </a:p>
      </dgm:t>
    </dgm:pt>
    <dgm:pt modelId="{EACEA0B9-7DC9-424E-AD52-F7404DBE492C}" type="pres">
      <dgm:prSet presAssocID="{F4C5CC85-1144-4412-8B60-6EC5C0CBB20A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C36CB3E-E218-47D1-88F2-67D0DC777441}" type="pres">
      <dgm:prSet presAssocID="{F4C5CC85-1144-4412-8B60-6EC5C0CBB20A}" presName="hierChild3" presStyleCnt="0"/>
      <dgm:spPr/>
      <dgm:t>
        <a:bodyPr/>
        <a:lstStyle/>
        <a:p>
          <a:endParaRPr lang="en-US"/>
        </a:p>
      </dgm:t>
    </dgm:pt>
    <dgm:pt modelId="{2615BE5E-447D-4401-8EB7-13DF5A58092D}" type="pres">
      <dgm:prSet presAssocID="{90793EC3-E92D-4B1F-9785-1212505A9853}" presName="Name10" presStyleLbl="parChTrans1D2" presStyleIdx="1" presStyleCnt="3"/>
      <dgm:spPr/>
      <dgm:t>
        <a:bodyPr/>
        <a:lstStyle/>
        <a:p>
          <a:endParaRPr lang="en-US"/>
        </a:p>
      </dgm:t>
    </dgm:pt>
    <dgm:pt modelId="{9980B97E-0478-4E55-A98A-8E4EF83FFB5D}" type="pres">
      <dgm:prSet presAssocID="{47162A09-C5BC-4DC0-9865-0A51AE6D54F4}" presName="hierRoot2" presStyleCnt="0"/>
      <dgm:spPr/>
      <dgm:t>
        <a:bodyPr/>
        <a:lstStyle/>
        <a:p>
          <a:endParaRPr lang="en-US"/>
        </a:p>
      </dgm:t>
    </dgm:pt>
    <dgm:pt modelId="{EE1061F3-214D-4B3F-A95C-7A2B50DB6BEB}" type="pres">
      <dgm:prSet presAssocID="{47162A09-C5BC-4DC0-9865-0A51AE6D54F4}" presName="composite2" presStyleCnt="0"/>
      <dgm:spPr/>
      <dgm:t>
        <a:bodyPr/>
        <a:lstStyle/>
        <a:p>
          <a:endParaRPr lang="en-US"/>
        </a:p>
      </dgm:t>
    </dgm:pt>
    <dgm:pt modelId="{609FAE9E-C3BD-4124-978C-B8451D9ED60E}" type="pres">
      <dgm:prSet presAssocID="{47162A09-C5BC-4DC0-9865-0A51AE6D54F4}" presName="background2" presStyleLbl="node2" presStyleIdx="1" presStyleCnt="3"/>
      <dgm:spPr/>
      <dgm:t>
        <a:bodyPr/>
        <a:lstStyle/>
        <a:p>
          <a:endParaRPr lang="en-US"/>
        </a:p>
      </dgm:t>
    </dgm:pt>
    <dgm:pt modelId="{2B98FBA8-C265-4504-8BE7-27F5792AAEFA}" type="pres">
      <dgm:prSet presAssocID="{47162A09-C5BC-4DC0-9865-0A51AE6D54F4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D9E7789-CBA9-40E6-9B7F-FBFC90A134E0}" type="pres">
      <dgm:prSet presAssocID="{47162A09-C5BC-4DC0-9865-0A51AE6D54F4}" presName="hierChild3" presStyleCnt="0"/>
      <dgm:spPr/>
      <dgm:t>
        <a:bodyPr/>
        <a:lstStyle/>
        <a:p>
          <a:endParaRPr lang="en-US"/>
        </a:p>
      </dgm:t>
    </dgm:pt>
    <dgm:pt modelId="{E182E46C-2645-4627-88E0-3FF670CFC2E8}" type="pres">
      <dgm:prSet presAssocID="{BBA6DDCA-E507-42F4-83A4-C00AFB15FF69}" presName="Name10" presStyleLbl="parChTrans1D2" presStyleIdx="2" presStyleCnt="3"/>
      <dgm:spPr/>
      <dgm:t>
        <a:bodyPr/>
        <a:lstStyle/>
        <a:p>
          <a:endParaRPr lang="en-US"/>
        </a:p>
      </dgm:t>
    </dgm:pt>
    <dgm:pt modelId="{FF72283E-2F95-48DE-801E-93B479790BB8}" type="pres">
      <dgm:prSet presAssocID="{050F438A-281F-4C0D-9E33-FB8F88B6B370}" presName="hierRoot2" presStyleCnt="0"/>
      <dgm:spPr/>
      <dgm:t>
        <a:bodyPr/>
        <a:lstStyle/>
        <a:p>
          <a:endParaRPr lang="en-US"/>
        </a:p>
      </dgm:t>
    </dgm:pt>
    <dgm:pt modelId="{90A1C88B-E506-478F-91A9-313FCCFDB2DA}" type="pres">
      <dgm:prSet presAssocID="{050F438A-281F-4C0D-9E33-FB8F88B6B370}" presName="composite2" presStyleCnt="0"/>
      <dgm:spPr/>
      <dgm:t>
        <a:bodyPr/>
        <a:lstStyle/>
        <a:p>
          <a:endParaRPr lang="en-US"/>
        </a:p>
      </dgm:t>
    </dgm:pt>
    <dgm:pt modelId="{34717E45-A6C2-4E7F-A040-5907D5F63B30}" type="pres">
      <dgm:prSet presAssocID="{050F438A-281F-4C0D-9E33-FB8F88B6B370}" presName="background2" presStyleLbl="node2" presStyleIdx="2" presStyleCnt="3"/>
      <dgm:spPr/>
      <dgm:t>
        <a:bodyPr/>
        <a:lstStyle/>
        <a:p>
          <a:endParaRPr lang="en-US"/>
        </a:p>
      </dgm:t>
    </dgm:pt>
    <dgm:pt modelId="{78D65488-624A-4BAF-A44D-B857E2C16AB6}" type="pres">
      <dgm:prSet presAssocID="{050F438A-281F-4C0D-9E33-FB8F88B6B370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658E09-30AF-4608-80A7-79AAE0F35FD5}" type="pres">
      <dgm:prSet presAssocID="{050F438A-281F-4C0D-9E33-FB8F88B6B370}" presName="hierChild3" presStyleCnt="0"/>
      <dgm:spPr/>
      <dgm:t>
        <a:bodyPr/>
        <a:lstStyle/>
        <a:p>
          <a:endParaRPr lang="en-US"/>
        </a:p>
      </dgm:t>
    </dgm:pt>
  </dgm:ptLst>
  <dgm:cxnLst>
    <dgm:cxn modelId="{83B6AE45-8069-4FBB-A909-6E42001FC9F3}" srcId="{A03FABA0-CA50-4222-AF81-E6F35E95EBEC}" destId="{050F438A-281F-4C0D-9E33-FB8F88B6B370}" srcOrd="2" destOrd="0" parTransId="{BBA6DDCA-E507-42F4-83A4-C00AFB15FF69}" sibTransId="{C79E35AA-7BED-4FB0-A695-8A3A21AFBF70}"/>
    <dgm:cxn modelId="{FF0032FC-F479-4DEE-ABA6-55914E1C3997}" srcId="{A03FABA0-CA50-4222-AF81-E6F35E95EBEC}" destId="{F4C5CC85-1144-4412-8B60-6EC5C0CBB20A}" srcOrd="0" destOrd="0" parTransId="{FDC82B3B-363E-4AE7-AB06-EE8F7901B211}" sibTransId="{34DDFEFA-C29A-4C09-8453-7E60F5B56B51}"/>
    <dgm:cxn modelId="{A8EE80B7-7EBC-4BE7-A322-11BEB925CBE0}" srcId="{A03FABA0-CA50-4222-AF81-E6F35E95EBEC}" destId="{47162A09-C5BC-4DC0-9865-0A51AE6D54F4}" srcOrd="1" destOrd="0" parTransId="{90793EC3-E92D-4B1F-9785-1212505A9853}" sibTransId="{06D1381B-D706-4A32-B7E2-21FC5124CAC9}"/>
    <dgm:cxn modelId="{D695889E-CFAE-4859-AA98-85613C8D1F44}" type="presOf" srcId="{FDC82B3B-363E-4AE7-AB06-EE8F7901B211}" destId="{E11FA418-4638-407D-A96A-793D3DE829F7}" srcOrd="0" destOrd="0" presId="urn:microsoft.com/office/officeart/2005/8/layout/hierarchy1"/>
    <dgm:cxn modelId="{8E623BEA-AFF4-4203-9D4E-971397A1DD15}" type="presOf" srcId="{47162A09-C5BC-4DC0-9865-0A51AE6D54F4}" destId="{2B98FBA8-C265-4504-8BE7-27F5792AAEFA}" srcOrd="0" destOrd="0" presId="urn:microsoft.com/office/officeart/2005/8/layout/hierarchy1"/>
    <dgm:cxn modelId="{235D36AE-98AE-42C1-B5AA-28EED9890B11}" type="presOf" srcId="{F4C5CC85-1144-4412-8B60-6EC5C0CBB20A}" destId="{EACEA0B9-7DC9-424E-AD52-F7404DBE492C}" srcOrd="0" destOrd="0" presId="urn:microsoft.com/office/officeart/2005/8/layout/hierarchy1"/>
    <dgm:cxn modelId="{DF1354B9-3442-407F-B227-A3EAB987BED8}" type="presOf" srcId="{D036F2AB-7491-4E54-B660-4CC7849CD50C}" destId="{A8C9A69A-5031-4EAC-B108-3198E820710A}" srcOrd="0" destOrd="0" presId="urn:microsoft.com/office/officeart/2005/8/layout/hierarchy1"/>
    <dgm:cxn modelId="{0BD611F2-38AC-41B2-841F-C397506BDA09}" type="presOf" srcId="{A03FABA0-CA50-4222-AF81-E6F35E95EBEC}" destId="{E1E5651B-FBFB-4AF1-914C-0AC87ABE9DDD}" srcOrd="0" destOrd="0" presId="urn:microsoft.com/office/officeart/2005/8/layout/hierarchy1"/>
    <dgm:cxn modelId="{FEDE4164-AD23-4FAD-9E2F-F59B097D2867}" type="presOf" srcId="{BBA6DDCA-E507-42F4-83A4-C00AFB15FF69}" destId="{E182E46C-2645-4627-88E0-3FF670CFC2E8}" srcOrd="0" destOrd="0" presId="urn:microsoft.com/office/officeart/2005/8/layout/hierarchy1"/>
    <dgm:cxn modelId="{CF16DD9C-48D1-413B-AB80-CC3D7E0EF7D1}" srcId="{D036F2AB-7491-4E54-B660-4CC7849CD50C}" destId="{A03FABA0-CA50-4222-AF81-E6F35E95EBEC}" srcOrd="0" destOrd="0" parTransId="{B7553360-52B4-4267-AF77-8EE46235AB47}" sibTransId="{BE26678C-723B-4048-8129-5D9B3E43506E}"/>
    <dgm:cxn modelId="{458A5C5D-8B28-4894-B1B7-A66D5D8F90CA}" type="presOf" srcId="{050F438A-281F-4C0D-9E33-FB8F88B6B370}" destId="{78D65488-624A-4BAF-A44D-B857E2C16AB6}" srcOrd="0" destOrd="0" presId="urn:microsoft.com/office/officeart/2005/8/layout/hierarchy1"/>
    <dgm:cxn modelId="{7F811EA8-D13A-41AE-9450-032AC5197C0D}" type="presOf" srcId="{90793EC3-E92D-4B1F-9785-1212505A9853}" destId="{2615BE5E-447D-4401-8EB7-13DF5A58092D}" srcOrd="0" destOrd="0" presId="urn:microsoft.com/office/officeart/2005/8/layout/hierarchy1"/>
    <dgm:cxn modelId="{4FAEB182-3302-4C38-9C62-B3663D461AD7}" type="presParOf" srcId="{A8C9A69A-5031-4EAC-B108-3198E820710A}" destId="{C570E78B-2E0B-4EBB-AC0C-84A333549AF4}" srcOrd="0" destOrd="0" presId="urn:microsoft.com/office/officeart/2005/8/layout/hierarchy1"/>
    <dgm:cxn modelId="{0E9AD348-93D4-40C5-8A3A-629188C7C01D}" type="presParOf" srcId="{C570E78B-2E0B-4EBB-AC0C-84A333549AF4}" destId="{49DAEC13-6C95-4D65-8192-E11809D49394}" srcOrd="0" destOrd="0" presId="urn:microsoft.com/office/officeart/2005/8/layout/hierarchy1"/>
    <dgm:cxn modelId="{31819142-44B1-412C-BC34-7B46AFF47D34}" type="presParOf" srcId="{49DAEC13-6C95-4D65-8192-E11809D49394}" destId="{AA662CA6-57A0-44AF-81DE-B750F5F5A984}" srcOrd="0" destOrd="0" presId="urn:microsoft.com/office/officeart/2005/8/layout/hierarchy1"/>
    <dgm:cxn modelId="{F31076A5-7156-4A25-AFCB-A2960BAAD8E2}" type="presParOf" srcId="{49DAEC13-6C95-4D65-8192-E11809D49394}" destId="{E1E5651B-FBFB-4AF1-914C-0AC87ABE9DDD}" srcOrd="1" destOrd="0" presId="urn:microsoft.com/office/officeart/2005/8/layout/hierarchy1"/>
    <dgm:cxn modelId="{5628E359-A42D-4050-AD6F-D67EE5B7F984}" type="presParOf" srcId="{C570E78B-2E0B-4EBB-AC0C-84A333549AF4}" destId="{9A0F12F6-8F56-407A-82A6-904658757C67}" srcOrd="1" destOrd="0" presId="urn:microsoft.com/office/officeart/2005/8/layout/hierarchy1"/>
    <dgm:cxn modelId="{4686D679-5DEA-4F5D-871F-6DDC625B93C3}" type="presParOf" srcId="{9A0F12F6-8F56-407A-82A6-904658757C67}" destId="{E11FA418-4638-407D-A96A-793D3DE829F7}" srcOrd="0" destOrd="0" presId="urn:microsoft.com/office/officeart/2005/8/layout/hierarchy1"/>
    <dgm:cxn modelId="{B5F6F770-ED71-42D2-A5A9-39306F7DF2CD}" type="presParOf" srcId="{9A0F12F6-8F56-407A-82A6-904658757C67}" destId="{327E5AEB-8949-4681-A28E-D5C9581F2855}" srcOrd="1" destOrd="0" presId="urn:microsoft.com/office/officeart/2005/8/layout/hierarchy1"/>
    <dgm:cxn modelId="{C66D4412-C266-4E25-8C0F-CAAC07BF2FCC}" type="presParOf" srcId="{327E5AEB-8949-4681-A28E-D5C9581F2855}" destId="{038856C9-07B1-4E94-8DCE-A00E1FD1316C}" srcOrd="0" destOrd="0" presId="urn:microsoft.com/office/officeart/2005/8/layout/hierarchy1"/>
    <dgm:cxn modelId="{3A16AC35-9612-40B2-AA8E-8AF00C1CFAE1}" type="presParOf" srcId="{038856C9-07B1-4E94-8DCE-A00E1FD1316C}" destId="{5C55936D-FF7B-4A7A-83A5-24C78E7C1097}" srcOrd="0" destOrd="0" presId="urn:microsoft.com/office/officeart/2005/8/layout/hierarchy1"/>
    <dgm:cxn modelId="{3D8BC0DD-679C-4431-981B-2DFE060348B9}" type="presParOf" srcId="{038856C9-07B1-4E94-8DCE-A00E1FD1316C}" destId="{EACEA0B9-7DC9-424E-AD52-F7404DBE492C}" srcOrd="1" destOrd="0" presId="urn:microsoft.com/office/officeart/2005/8/layout/hierarchy1"/>
    <dgm:cxn modelId="{011D33C2-B436-42BC-AAC4-2B116CF4FAFB}" type="presParOf" srcId="{327E5AEB-8949-4681-A28E-D5C9581F2855}" destId="{2C36CB3E-E218-47D1-88F2-67D0DC777441}" srcOrd="1" destOrd="0" presId="urn:microsoft.com/office/officeart/2005/8/layout/hierarchy1"/>
    <dgm:cxn modelId="{56014C7F-488A-4FA8-BA5D-B00E1BA8CE6B}" type="presParOf" srcId="{9A0F12F6-8F56-407A-82A6-904658757C67}" destId="{2615BE5E-447D-4401-8EB7-13DF5A58092D}" srcOrd="2" destOrd="0" presId="urn:microsoft.com/office/officeart/2005/8/layout/hierarchy1"/>
    <dgm:cxn modelId="{697F3247-15AA-49E6-91D6-3954F3B98DE4}" type="presParOf" srcId="{9A0F12F6-8F56-407A-82A6-904658757C67}" destId="{9980B97E-0478-4E55-A98A-8E4EF83FFB5D}" srcOrd="3" destOrd="0" presId="urn:microsoft.com/office/officeart/2005/8/layout/hierarchy1"/>
    <dgm:cxn modelId="{6DA54113-D1C3-4611-95B9-8D2E29DFC340}" type="presParOf" srcId="{9980B97E-0478-4E55-A98A-8E4EF83FFB5D}" destId="{EE1061F3-214D-4B3F-A95C-7A2B50DB6BEB}" srcOrd="0" destOrd="0" presId="urn:microsoft.com/office/officeart/2005/8/layout/hierarchy1"/>
    <dgm:cxn modelId="{0A4C6584-DC4C-4CA2-92E8-4528FA21E19F}" type="presParOf" srcId="{EE1061F3-214D-4B3F-A95C-7A2B50DB6BEB}" destId="{609FAE9E-C3BD-4124-978C-B8451D9ED60E}" srcOrd="0" destOrd="0" presId="urn:microsoft.com/office/officeart/2005/8/layout/hierarchy1"/>
    <dgm:cxn modelId="{A7095A7C-1788-42AB-B2D2-6EE756648BBE}" type="presParOf" srcId="{EE1061F3-214D-4B3F-A95C-7A2B50DB6BEB}" destId="{2B98FBA8-C265-4504-8BE7-27F5792AAEFA}" srcOrd="1" destOrd="0" presId="urn:microsoft.com/office/officeart/2005/8/layout/hierarchy1"/>
    <dgm:cxn modelId="{523544AE-EFC0-4396-BD29-DE29CE7B2AD8}" type="presParOf" srcId="{9980B97E-0478-4E55-A98A-8E4EF83FFB5D}" destId="{DD9E7789-CBA9-40E6-9B7F-FBFC90A134E0}" srcOrd="1" destOrd="0" presId="urn:microsoft.com/office/officeart/2005/8/layout/hierarchy1"/>
    <dgm:cxn modelId="{4588AABE-BEF1-469B-84D8-9D0BF11A4E87}" type="presParOf" srcId="{9A0F12F6-8F56-407A-82A6-904658757C67}" destId="{E182E46C-2645-4627-88E0-3FF670CFC2E8}" srcOrd="4" destOrd="0" presId="urn:microsoft.com/office/officeart/2005/8/layout/hierarchy1"/>
    <dgm:cxn modelId="{D4ED097A-0D35-4395-AFE5-9B2BBD86B678}" type="presParOf" srcId="{9A0F12F6-8F56-407A-82A6-904658757C67}" destId="{FF72283E-2F95-48DE-801E-93B479790BB8}" srcOrd="5" destOrd="0" presId="urn:microsoft.com/office/officeart/2005/8/layout/hierarchy1"/>
    <dgm:cxn modelId="{DF420D01-72B2-474E-BDBD-450ED9D4F74F}" type="presParOf" srcId="{FF72283E-2F95-48DE-801E-93B479790BB8}" destId="{90A1C88B-E506-478F-91A9-313FCCFDB2DA}" srcOrd="0" destOrd="0" presId="urn:microsoft.com/office/officeart/2005/8/layout/hierarchy1"/>
    <dgm:cxn modelId="{78D48BB4-110C-4C59-8983-2BA2C66E9727}" type="presParOf" srcId="{90A1C88B-E506-478F-91A9-313FCCFDB2DA}" destId="{34717E45-A6C2-4E7F-A040-5907D5F63B30}" srcOrd="0" destOrd="0" presId="urn:microsoft.com/office/officeart/2005/8/layout/hierarchy1"/>
    <dgm:cxn modelId="{468600BD-EECA-4DAE-9322-148E2EB3331B}" type="presParOf" srcId="{90A1C88B-E506-478F-91A9-313FCCFDB2DA}" destId="{78D65488-624A-4BAF-A44D-B857E2C16AB6}" srcOrd="1" destOrd="0" presId="urn:microsoft.com/office/officeart/2005/8/layout/hierarchy1"/>
    <dgm:cxn modelId="{8EBA2FCF-98CA-412D-BF68-DA4C3584C3E8}" type="presParOf" srcId="{FF72283E-2F95-48DE-801E-93B479790BB8}" destId="{E6658E09-30AF-4608-80A7-79AAE0F35FD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418A775-4235-4AB3-B925-FEC5FD7D9C1A}" type="doc">
      <dgm:prSet loTypeId="urn:microsoft.com/office/officeart/2005/8/layout/hierarchy1" loCatId="hierarchy" qsTypeId="urn:microsoft.com/office/officeart/2005/8/quickstyle/3d9" qsCatId="3D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1442D361-0F23-4115-AA0C-D9E5F9B29790}">
      <dgm:prSet phldrT="[Text]"/>
      <dgm:spPr/>
      <dgm:t>
        <a:bodyPr/>
        <a:lstStyle/>
        <a:p>
          <a:r>
            <a:rPr lang="ar-SA" dirty="0" smtClean="0"/>
            <a:t>الدولة</a:t>
          </a:r>
          <a:endParaRPr lang="en-US" dirty="0"/>
        </a:p>
      </dgm:t>
    </dgm:pt>
    <dgm:pt modelId="{D2ECFC16-F432-4AE7-A8E1-B7ADD599F61C}" type="parTrans" cxnId="{65429261-E5F5-4E94-B65E-540B09C7FD4C}">
      <dgm:prSet/>
      <dgm:spPr/>
      <dgm:t>
        <a:bodyPr/>
        <a:lstStyle/>
        <a:p>
          <a:endParaRPr lang="en-US"/>
        </a:p>
      </dgm:t>
    </dgm:pt>
    <dgm:pt modelId="{408D8AD5-A35C-406A-93CB-54968966BA07}" type="sibTrans" cxnId="{65429261-E5F5-4E94-B65E-540B09C7FD4C}">
      <dgm:prSet/>
      <dgm:spPr/>
      <dgm:t>
        <a:bodyPr/>
        <a:lstStyle/>
        <a:p>
          <a:endParaRPr lang="en-US"/>
        </a:p>
      </dgm:t>
    </dgm:pt>
    <dgm:pt modelId="{BA98CEEC-CE17-48E5-A8FE-21EBA83061EB}">
      <dgm:prSet phldrT="[Text]"/>
      <dgm:spPr/>
      <dgm:t>
        <a:bodyPr/>
        <a:lstStyle/>
        <a:p>
          <a:r>
            <a:rPr lang="ar-SA" dirty="0" smtClean="0"/>
            <a:t>سلطة ذات سيادة</a:t>
          </a:r>
          <a:endParaRPr lang="en-US" dirty="0"/>
        </a:p>
      </dgm:t>
    </dgm:pt>
    <dgm:pt modelId="{556DF805-B20B-4031-8A9C-90B18BB9FADA}" type="parTrans" cxnId="{B168A456-05B6-4C4E-8433-CAD2B3A41C1F}">
      <dgm:prSet/>
      <dgm:spPr/>
      <dgm:t>
        <a:bodyPr/>
        <a:lstStyle/>
        <a:p>
          <a:endParaRPr lang="en-US"/>
        </a:p>
      </dgm:t>
    </dgm:pt>
    <dgm:pt modelId="{A31FC1A8-2AF4-4DDC-BF1D-66A2CD978BEF}" type="sibTrans" cxnId="{B168A456-05B6-4C4E-8433-CAD2B3A41C1F}">
      <dgm:prSet/>
      <dgm:spPr/>
      <dgm:t>
        <a:bodyPr/>
        <a:lstStyle/>
        <a:p>
          <a:endParaRPr lang="en-US"/>
        </a:p>
      </dgm:t>
    </dgm:pt>
    <dgm:pt modelId="{DE8C825F-9E70-4316-BFE6-FCB4C28EA6FF}">
      <dgm:prSet phldrT="[Text]"/>
      <dgm:spPr/>
      <dgm:t>
        <a:bodyPr/>
        <a:lstStyle/>
        <a:p>
          <a:r>
            <a:rPr lang="ar-SA" dirty="0" smtClean="0"/>
            <a:t>اقليم</a:t>
          </a:r>
          <a:endParaRPr lang="en-US" dirty="0"/>
        </a:p>
      </dgm:t>
    </dgm:pt>
    <dgm:pt modelId="{9A137113-B0E3-470B-B76F-7EE801C0D016}" type="parTrans" cxnId="{38279732-E8DC-44DA-996B-6FBF6B4811A8}">
      <dgm:prSet/>
      <dgm:spPr/>
      <dgm:t>
        <a:bodyPr/>
        <a:lstStyle/>
        <a:p>
          <a:endParaRPr lang="en-US"/>
        </a:p>
      </dgm:t>
    </dgm:pt>
    <dgm:pt modelId="{B98FBEA1-A042-4FAF-BE44-51EB321932E7}" type="sibTrans" cxnId="{38279732-E8DC-44DA-996B-6FBF6B4811A8}">
      <dgm:prSet/>
      <dgm:spPr/>
      <dgm:t>
        <a:bodyPr/>
        <a:lstStyle/>
        <a:p>
          <a:endParaRPr lang="en-US"/>
        </a:p>
      </dgm:t>
    </dgm:pt>
    <dgm:pt modelId="{75EC9687-1036-4EFC-B2A9-BC95EBA9F089}">
      <dgm:prSet/>
      <dgm:spPr/>
      <dgm:t>
        <a:bodyPr/>
        <a:lstStyle/>
        <a:p>
          <a:r>
            <a:rPr lang="ar-SA" dirty="0" smtClean="0"/>
            <a:t>شعب</a:t>
          </a:r>
          <a:endParaRPr lang="en-US" dirty="0"/>
        </a:p>
      </dgm:t>
    </dgm:pt>
    <dgm:pt modelId="{DD01ACE7-C8B7-4D3F-B472-730504D1A293}" type="parTrans" cxnId="{067538B4-D52B-42F1-BE08-55950939D4A2}">
      <dgm:prSet/>
      <dgm:spPr/>
    </dgm:pt>
    <dgm:pt modelId="{A0C9257C-4EBF-4306-B609-E02315BF0E0A}" type="sibTrans" cxnId="{067538B4-D52B-42F1-BE08-55950939D4A2}">
      <dgm:prSet/>
      <dgm:spPr/>
    </dgm:pt>
    <dgm:pt modelId="{4A7FEA05-ABB5-4F7F-926A-CE430B6F086B}" type="pres">
      <dgm:prSet presAssocID="{3418A775-4235-4AB3-B925-FEC5FD7D9C1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75439CF-05F2-401B-B7E9-7A9A5B826C25}" type="pres">
      <dgm:prSet presAssocID="{1442D361-0F23-4115-AA0C-D9E5F9B29790}" presName="hierRoot1" presStyleCnt="0"/>
      <dgm:spPr/>
      <dgm:t>
        <a:bodyPr/>
        <a:lstStyle/>
        <a:p>
          <a:endParaRPr lang="en-US"/>
        </a:p>
      </dgm:t>
    </dgm:pt>
    <dgm:pt modelId="{E7DAD6D6-6639-439A-BBF1-A7982C5ECF72}" type="pres">
      <dgm:prSet presAssocID="{1442D361-0F23-4115-AA0C-D9E5F9B29790}" presName="composite" presStyleCnt="0"/>
      <dgm:spPr/>
      <dgm:t>
        <a:bodyPr/>
        <a:lstStyle/>
        <a:p>
          <a:endParaRPr lang="en-US"/>
        </a:p>
      </dgm:t>
    </dgm:pt>
    <dgm:pt modelId="{451DC00F-11D9-4E37-AA3E-A442ED650C57}" type="pres">
      <dgm:prSet presAssocID="{1442D361-0F23-4115-AA0C-D9E5F9B29790}" presName="background" presStyleLbl="node0" presStyleIdx="0" presStyleCnt="1"/>
      <dgm:spPr/>
      <dgm:t>
        <a:bodyPr/>
        <a:lstStyle/>
        <a:p>
          <a:endParaRPr lang="en-US"/>
        </a:p>
      </dgm:t>
    </dgm:pt>
    <dgm:pt modelId="{C957275B-2F66-4F6E-8023-584B4C337963}" type="pres">
      <dgm:prSet presAssocID="{1442D361-0F23-4115-AA0C-D9E5F9B29790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61701CD-25AC-4691-97B7-900646837E7C}" type="pres">
      <dgm:prSet presAssocID="{1442D361-0F23-4115-AA0C-D9E5F9B29790}" presName="hierChild2" presStyleCnt="0"/>
      <dgm:spPr/>
      <dgm:t>
        <a:bodyPr/>
        <a:lstStyle/>
        <a:p>
          <a:endParaRPr lang="en-US"/>
        </a:p>
      </dgm:t>
    </dgm:pt>
    <dgm:pt modelId="{30EF0237-2A42-477E-9FFF-E2D642836C7C}" type="pres">
      <dgm:prSet presAssocID="{556DF805-B20B-4031-8A9C-90B18BB9FADA}" presName="Name10" presStyleLbl="parChTrans1D2" presStyleIdx="0" presStyleCnt="3"/>
      <dgm:spPr/>
      <dgm:t>
        <a:bodyPr/>
        <a:lstStyle/>
        <a:p>
          <a:endParaRPr lang="en-US"/>
        </a:p>
      </dgm:t>
    </dgm:pt>
    <dgm:pt modelId="{B10A6332-9873-4388-8A03-9AB707D5507E}" type="pres">
      <dgm:prSet presAssocID="{BA98CEEC-CE17-48E5-A8FE-21EBA83061EB}" presName="hierRoot2" presStyleCnt="0"/>
      <dgm:spPr/>
      <dgm:t>
        <a:bodyPr/>
        <a:lstStyle/>
        <a:p>
          <a:endParaRPr lang="en-US"/>
        </a:p>
      </dgm:t>
    </dgm:pt>
    <dgm:pt modelId="{2BF1CF51-A35A-4938-897A-48D946D26879}" type="pres">
      <dgm:prSet presAssocID="{BA98CEEC-CE17-48E5-A8FE-21EBA83061EB}" presName="composite2" presStyleCnt="0"/>
      <dgm:spPr/>
      <dgm:t>
        <a:bodyPr/>
        <a:lstStyle/>
        <a:p>
          <a:endParaRPr lang="en-US"/>
        </a:p>
      </dgm:t>
    </dgm:pt>
    <dgm:pt modelId="{99E22D73-4A5C-436B-A67B-19D23E4852E1}" type="pres">
      <dgm:prSet presAssocID="{BA98CEEC-CE17-48E5-A8FE-21EBA83061EB}" presName="background2" presStyleLbl="node2" presStyleIdx="0" presStyleCnt="3"/>
      <dgm:spPr/>
      <dgm:t>
        <a:bodyPr/>
        <a:lstStyle/>
        <a:p>
          <a:endParaRPr lang="en-US"/>
        </a:p>
      </dgm:t>
    </dgm:pt>
    <dgm:pt modelId="{2B361AB5-50C6-4BB0-B697-2FC74F1E80B4}" type="pres">
      <dgm:prSet presAssocID="{BA98CEEC-CE17-48E5-A8FE-21EBA83061EB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D11242-5F2F-4375-978B-71B5EE68D991}" type="pres">
      <dgm:prSet presAssocID="{BA98CEEC-CE17-48E5-A8FE-21EBA83061EB}" presName="hierChild3" presStyleCnt="0"/>
      <dgm:spPr/>
      <dgm:t>
        <a:bodyPr/>
        <a:lstStyle/>
        <a:p>
          <a:endParaRPr lang="en-US"/>
        </a:p>
      </dgm:t>
    </dgm:pt>
    <dgm:pt modelId="{B3F8CB85-C31D-4B8B-B6D3-6B112C6EC43A}" type="pres">
      <dgm:prSet presAssocID="{9A137113-B0E3-470B-B76F-7EE801C0D016}" presName="Name10" presStyleLbl="parChTrans1D2" presStyleIdx="1" presStyleCnt="3"/>
      <dgm:spPr/>
      <dgm:t>
        <a:bodyPr/>
        <a:lstStyle/>
        <a:p>
          <a:endParaRPr lang="en-US"/>
        </a:p>
      </dgm:t>
    </dgm:pt>
    <dgm:pt modelId="{A6283877-445C-436D-9613-54FD3B0E745F}" type="pres">
      <dgm:prSet presAssocID="{DE8C825F-9E70-4316-BFE6-FCB4C28EA6FF}" presName="hierRoot2" presStyleCnt="0"/>
      <dgm:spPr/>
      <dgm:t>
        <a:bodyPr/>
        <a:lstStyle/>
        <a:p>
          <a:endParaRPr lang="en-US"/>
        </a:p>
      </dgm:t>
    </dgm:pt>
    <dgm:pt modelId="{2CB5C16F-074C-4DE8-B330-FD2DBE707179}" type="pres">
      <dgm:prSet presAssocID="{DE8C825F-9E70-4316-BFE6-FCB4C28EA6FF}" presName="composite2" presStyleCnt="0"/>
      <dgm:spPr/>
      <dgm:t>
        <a:bodyPr/>
        <a:lstStyle/>
        <a:p>
          <a:endParaRPr lang="en-US"/>
        </a:p>
      </dgm:t>
    </dgm:pt>
    <dgm:pt modelId="{547AB6EE-01A1-44D9-AA02-50B5386A8E12}" type="pres">
      <dgm:prSet presAssocID="{DE8C825F-9E70-4316-BFE6-FCB4C28EA6FF}" presName="background2" presStyleLbl="node2" presStyleIdx="1" presStyleCnt="3"/>
      <dgm:spPr/>
      <dgm:t>
        <a:bodyPr/>
        <a:lstStyle/>
        <a:p>
          <a:endParaRPr lang="en-US"/>
        </a:p>
      </dgm:t>
    </dgm:pt>
    <dgm:pt modelId="{9F24247D-E551-41CA-9ED6-699781CF5FD4}" type="pres">
      <dgm:prSet presAssocID="{DE8C825F-9E70-4316-BFE6-FCB4C28EA6FF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F59947-8C1A-448F-B7B2-442596E3187C}" type="pres">
      <dgm:prSet presAssocID="{DE8C825F-9E70-4316-BFE6-FCB4C28EA6FF}" presName="hierChild3" presStyleCnt="0"/>
      <dgm:spPr/>
      <dgm:t>
        <a:bodyPr/>
        <a:lstStyle/>
        <a:p>
          <a:endParaRPr lang="en-US"/>
        </a:p>
      </dgm:t>
    </dgm:pt>
    <dgm:pt modelId="{51DE9446-8A07-46D8-927C-A98CF24AC412}" type="pres">
      <dgm:prSet presAssocID="{DD01ACE7-C8B7-4D3F-B472-730504D1A293}" presName="Name10" presStyleLbl="parChTrans1D2" presStyleIdx="2" presStyleCnt="3"/>
      <dgm:spPr/>
      <dgm:t>
        <a:bodyPr/>
        <a:lstStyle/>
        <a:p>
          <a:endParaRPr lang="en-US"/>
        </a:p>
      </dgm:t>
    </dgm:pt>
    <dgm:pt modelId="{335C171F-543B-4938-B832-AB4754BF51C8}" type="pres">
      <dgm:prSet presAssocID="{75EC9687-1036-4EFC-B2A9-BC95EBA9F089}" presName="hierRoot2" presStyleCnt="0"/>
      <dgm:spPr/>
      <dgm:t>
        <a:bodyPr/>
        <a:lstStyle/>
        <a:p>
          <a:endParaRPr lang="en-US"/>
        </a:p>
      </dgm:t>
    </dgm:pt>
    <dgm:pt modelId="{A6A10755-514E-4682-9F4A-2DE3FE85A996}" type="pres">
      <dgm:prSet presAssocID="{75EC9687-1036-4EFC-B2A9-BC95EBA9F089}" presName="composite2" presStyleCnt="0"/>
      <dgm:spPr/>
      <dgm:t>
        <a:bodyPr/>
        <a:lstStyle/>
        <a:p>
          <a:endParaRPr lang="en-US"/>
        </a:p>
      </dgm:t>
    </dgm:pt>
    <dgm:pt modelId="{0827BC54-1C9B-4143-B6E8-81DE17682C08}" type="pres">
      <dgm:prSet presAssocID="{75EC9687-1036-4EFC-B2A9-BC95EBA9F089}" presName="background2" presStyleLbl="node2" presStyleIdx="2" presStyleCnt="3"/>
      <dgm:spPr/>
      <dgm:t>
        <a:bodyPr/>
        <a:lstStyle/>
        <a:p>
          <a:endParaRPr lang="en-US"/>
        </a:p>
      </dgm:t>
    </dgm:pt>
    <dgm:pt modelId="{E8C626CD-6983-4401-8640-5DD46EAF87A5}" type="pres">
      <dgm:prSet presAssocID="{75EC9687-1036-4EFC-B2A9-BC95EBA9F089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BC3F713-7D5E-4ADA-AB14-AD4FF003C0F4}" type="pres">
      <dgm:prSet presAssocID="{75EC9687-1036-4EFC-B2A9-BC95EBA9F089}" presName="hierChild3" presStyleCnt="0"/>
      <dgm:spPr/>
      <dgm:t>
        <a:bodyPr/>
        <a:lstStyle/>
        <a:p>
          <a:endParaRPr lang="en-US"/>
        </a:p>
      </dgm:t>
    </dgm:pt>
  </dgm:ptLst>
  <dgm:cxnLst>
    <dgm:cxn modelId="{58CD9C6E-6EE2-479D-8117-54C6C8F67570}" type="presOf" srcId="{3418A775-4235-4AB3-B925-FEC5FD7D9C1A}" destId="{4A7FEA05-ABB5-4F7F-926A-CE430B6F086B}" srcOrd="0" destOrd="0" presId="urn:microsoft.com/office/officeart/2005/8/layout/hierarchy1"/>
    <dgm:cxn modelId="{B168A456-05B6-4C4E-8433-CAD2B3A41C1F}" srcId="{1442D361-0F23-4115-AA0C-D9E5F9B29790}" destId="{BA98CEEC-CE17-48E5-A8FE-21EBA83061EB}" srcOrd="0" destOrd="0" parTransId="{556DF805-B20B-4031-8A9C-90B18BB9FADA}" sibTransId="{A31FC1A8-2AF4-4DDC-BF1D-66A2CD978BEF}"/>
    <dgm:cxn modelId="{0742F8D3-B83B-421A-A240-F75EC3114537}" type="presOf" srcId="{DD01ACE7-C8B7-4D3F-B472-730504D1A293}" destId="{51DE9446-8A07-46D8-927C-A98CF24AC412}" srcOrd="0" destOrd="0" presId="urn:microsoft.com/office/officeart/2005/8/layout/hierarchy1"/>
    <dgm:cxn modelId="{D734459B-E949-4200-A7EF-1B47D4F6C43E}" type="presOf" srcId="{BA98CEEC-CE17-48E5-A8FE-21EBA83061EB}" destId="{2B361AB5-50C6-4BB0-B697-2FC74F1E80B4}" srcOrd="0" destOrd="0" presId="urn:microsoft.com/office/officeart/2005/8/layout/hierarchy1"/>
    <dgm:cxn modelId="{A26F96B0-1581-4962-AF65-3955C0F28D53}" type="presOf" srcId="{556DF805-B20B-4031-8A9C-90B18BB9FADA}" destId="{30EF0237-2A42-477E-9FFF-E2D642836C7C}" srcOrd="0" destOrd="0" presId="urn:microsoft.com/office/officeart/2005/8/layout/hierarchy1"/>
    <dgm:cxn modelId="{067538B4-D52B-42F1-BE08-55950939D4A2}" srcId="{1442D361-0F23-4115-AA0C-D9E5F9B29790}" destId="{75EC9687-1036-4EFC-B2A9-BC95EBA9F089}" srcOrd="2" destOrd="0" parTransId="{DD01ACE7-C8B7-4D3F-B472-730504D1A293}" sibTransId="{A0C9257C-4EBF-4306-B609-E02315BF0E0A}"/>
    <dgm:cxn modelId="{38279732-E8DC-44DA-996B-6FBF6B4811A8}" srcId="{1442D361-0F23-4115-AA0C-D9E5F9B29790}" destId="{DE8C825F-9E70-4316-BFE6-FCB4C28EA6FF}" srcOrd="1" destOrd="0" parTransId="{9A137113-B0E3-470B-B76F-7EE801C0D016}" sibTransId="{B98FBEA1-A042-4FAF-BE44-51EB321932E7}"/>
    <dgm:cxn modelId="{E793C682-A56B-4E9F-AF83-6677A61010D3}" type="presOf" srcId="{75EC9687-1036-4EFC-B2A9-BC95EBA9F089}" destId="{E8C626CD-6983-4401-8640-5DD46EAF87A5}" srcOrd="0" destOrd="0" presId="urn:microsoft.com/office/officeart/2005/8/layout/hierarchy1"/>
    <dgm:cxn modelId="{A5E6BC77-055C-4B7B-8645-BF9E67BC553B}" type="presOf" srcId="{DE8C825F-9E70-4316-BFE6-FCB4C28EA6FF}" destId="{9F24247D-E551-41CA-9ED6-699781CF5FD4}" srcOrd="0" destOrd="0" presId="urn:microsoft.com/office/officeart/2005/8/layout/hierarchy1"/>
    <dgm:cxn modelId="{65429261-E5F5-4E94-B65E-540B09C7FD4C}" srcId="{3418A775-4235-4AB3-B925-FEC5FD7D9C1A}" destId="{1442D361-0F23-4115-AA0C-D9E5F9B29790}" srcOrd="0" destOrd="0" parTransId="{D2ECFC16-F432-4AE7-A8E1-B7ADD599F61C}" sibTransId="{408D8AD5-A35C-406A-93CB-54968966BA07}"/>
    <dgm:cxn modelId="{8A7D94A7-AC31-49AC-A7F1-76FBA1A3CCA4}" type="presOf" srcId="{1442D361-0F23-4115-AA0C-D9E5F9B29790}" destId="{C957275B-2F66-4F6E-8023-584B4C337963}" srcOrd="0" destOrd="0" presId="urn:microsoft.com/office/officeart/2005/8/layout/hierarchy1"/>
    <dgm:cxn modelId="{682BD102-1701-4975-92C2-D2FCD352E74A}" type="presOf" srcId="{9A137113-B0E3-470B-B76F-7EE801C0D016}" destId="{B3F8CB85-C31D-4B8B-B6D3-6B112C6EC43A}" srcOrd="0" destOrd="0" presId="urn:microsoft.com/office/officeart/2005/8/layout/hierarchy1"/>
    <dgm:cxn modelId="{71424A49-4720-46D1-9D49-4BD46C9FE6AE}" type="presParOf" srcId="{4A7FEA05-ABB5-4F7F-926A-CE430B6F086B}" destId="{275439CF-05F2-401B-B7E9-7A9A5B826C25}" srcOrd="0" destOrd="0" presId="urn:microsoft.com/office/officeart/2005/8/layout/hierarchy1"/>
    <dgm:cxn modelId="{105170EE-74FB-40EC-A73A-EF43701CBC1F}" type="presParOf" srcId="{275439CF-05F2-401B-B7E9-7A9A5B826C25}" destId="{E7DAD6D6-6639-439A-BBF1-A7982C5ECF72}" srcOrd="0" destOrd="0" presId="urn:microsoft.com/office/officeart/2005/8/layout/hierarchy1"/>
    <dgm:cxn modelId="{14ABEBD1-7C0C-49C6-86DE-752A8E689670}" type="presParOf" srcId="{E7DAD6D6-6639-439A-BBF1-A7982C5ECF72}" destId="{451DC00F-11D9-4E37-AA3E-A442ED650C57}" srcOrd="0" destOrd="0" presId="urn:microsoft.com/office/officeart/2005/8/layout/hierarchy1"/>
    <dgm:cxn modelId="{E2EC97B5-BE3F-46FF-9544-84579D7F996C}" type="presParOf" srcId="{E7DAD6D6-6639-439A-BBF1-A7982C5ECF72}" destId="{C957275B-2F66-4F6E-8023-584B4C337963}" srcOrd="1" destOrd="0" presId="urn:microsoft.com/office/officeart/2005/8/layout/hierarchy1"/>
    <dgm:cxn modelId="{CFD14139-B1BA-41D9-BB84-D54722D22D23}" type="presParOf" srcId="{275439CF-05F2-401B-B7E9-7A9A5B826C25}" destId="{561701CD-25AC-4691-97B7-900646837E7C}" srcOrd="1" destOrd="0" presId="urn:microsoft.com/office/officeart/2005/8/layout/hierarchy1"/>
    <dgm:cxn modelId="{49022321-EF6B-4020-A95E-1E16F1BCB308}" type="presParOf" srcId="{561701CD-25AC-4691-97B7-900646837E7C}" destId="{30EF0237-2A42-477E-9FFF-E2D642836C7C}" srcOrd="0" destOrd="0" presId="urn:microsoft.com/office/officeart/2005/8/layout/hierarchy1"/>
    <dgm:cxn modelId="{8A99862D-1898-4CE5-BE56-15084DF7D2C0}" type="presParOf" srcId="{561701CD-25AC-4691-97B7-900646837E7C}" destId="{B10A6332-9873-4388-8A03-9AB707D5507E}" srcOrd="1" destOrd="0" presId="urn:microsoft.com/office/officeart/2005/8/layout/hierarchy1"/>
    <dgm:cxn modelId="{2F3A91EE-35E5-4D6A-8F0E-97CA3A04B18D}" type="presParOf" srcId="{B10A6332-9873-4388-8A03-9AB707D5507E}" destId="{2BF1CF51-A35A-4938-897A-48D946D26879}" srcOrd="0" destOrd="0" presId="urn:microsoft.com/office/officeart/2005/8/layout/hierarchy1"/>
    <dgm:cxn modelId="{0A1F7712-CE67-4274-BD6D-185541C31FE3}" type="presParOf" srcId="{2BF1CF51-A35A-4938-897A-48D946D26879}" destId="{99E22D73-4A5C-436B-A67B-19D23E4852E1}" srcOrd="0" destOrd="0" presId="urn:microsoft.com/office/officeart/2005/8/layout/hierarchy1"/>
    <dgm:cxn modelId="{F68C2AF1-3680-458D-B9C5-A8CF22E0A1AC}" type="presParOf" srcId="{2BF1CF51-A35A-4938-897A-48D946D26879}" destId="{2B361AB5-50C6-4BB0-B697-2FC74F1E80B4}" srcOrd="1" destOrd="0" presId="urn:microsoft.com/office/officeart/2005/8/layout/hierarchy1"/>
    <dgm:cxn modelId="{AE5BA56F-A6D5-4E1E-833D-A738CAB71483}" type="presParOf" srcId="{B10A6332-9873-4388-8A03-9AB707D5507E}" destId="{ABD11242-5F2F-4375-978B-71B5EE68D991}" srcOrd="1" destOrd="0" presId="urn:microsoft.com/office/officeart/2005/8/layout/hierarchy1"/>
    <dgm:cxn modelId="{A4F7DA5E-0313-4D75-9691-AE45102DBCBD}" type="presParOf" srcId="{561701CD-25AC-4691-97B7-900646837E7C}" destId="{B3F8CB85-C31D-4B8B-B6D3-6B112C6EC43A}" srcOrd="2" destOrd="0" presId="urn:microsoft.com/office/officeart/2005/8/layout/hierarchy1"/>
    <dgm:cxn modelId="{14A637A7-082B-455F-9E3F-96FB2C0D60AB}" type="presParOf" srcId="{561701CD-25AC-4691-97B7-900646837E7C}" destId="{A6283877-445C-436D-9613-54FD3B0E745F}" srcOrd="3" destOrd="0" presId="urn:microsoft.com/office/officeart/2005/8/layout/hierarchy1"/>
    <dgm:cxn modelId="{3AA5181B-C241-43E9-981A-914C3FCCED4D}" type="presParOf" srcId="{A6283877-445C-436D-9613-54FD3B0E745F}" destId="{2CB5C16F-074C-4DE8-B330-FD2DBE707179}" srcOrd="0" destOrd="0" presId="urn:microsoft.com/office/officeart/2005/8/layout/hierarchy1"/>
    <dgm:cxn modelId="{D45A2ED6-0B98-4EAC-B5CD-78B74B529378}" type="presParOf" srcId="{2CB5C16F-074C-4DE8-B330-FD2DBE707179}" destId="{547AB6EE-01A1-44D9-AA02-50B5386A8E12}" srcOrd="0" destOrd="0" presId="urn:microsoft.com/office/officeart/2005/8/layout/hierarchy1"/>
    <dgm:cxn modelId="{6D1A2E52-60F0-4BB7-A1C0-1F689E21FDF5}" type="presParOf" srcId="{2CB5C16F-074C-4DE8-B330-FD2DBE707179}" destId="{9F24247D-E551-41CA-9ED6-699781CF5FD4}" srcOrd="1" destOrd="0" presId="urn:microsoft.com/office/officeart/2005/8/layout/hierarchy1"/>
    <dgm:cxn modelId="{2071CB6D-8ABA-4576-96A3-9F0FB63D1C31}" type="presParOf" srcId="{A6283877-445C-436D-9613-54FD3B0E745F}" destId="{B7F59947-8C1A-448F-B7B2-442596E3187C}" srcOrd="1" destOrd="0" presId="urn:microsoft.com/office/officeart/2005/8/layout/hierarchy1"/>
    <dgm:cxn modelId="{6562728C-1380-486F-868E-2357262DFB42}" type="presParOf" srcId="{561701CD-25AC-4691-97B7-900646837E7C}" destId="{51DE9446-8A07-46D8-927C-A98CF24AC412}" srcOrd="4" destOrd="0" presId="urn:microsoft.com/office/officeart/2005/8/layout/hierarchy1"/>
    <dgm:cxn modelId="{97E5B3C3-4F0D-4FF5-B93F-2C26CAB97A39}" type="presParOf" srcId="{561701CD-25AC-4691-97B7-900646837E7C}" destId="{335C171F-543B-4938-B832-AB4754BF51C8}" srcOrd="5" destOrd="0" presId="urn:microsoft.com/office/officeart/2005/8/layout/hierarchy1"/>
    <dgm:cxn modelId="{D99EBD7C-C32A-407F-824A-E3BE00C042AE}" type="presParOf" srcId="{335C171F-543B-4938-B832-AB4754BF51C8}" destId="{A6A10755-514E-4682-9F4A-2DE3FE85A996}" srcOrd="0" destOrd="0" presId="urn:microsoft.com/office/officeart/2005/8/layout/hierarchy1"/>
    <dgm:cxn modelId="{8ED839C7-1402-4D5A-8148-BEEAA5D5C661}" type="presParOf" srcId="{A6A10755-514E-4682-9F4A-2DE3FE85A996}" destId="{0827BC54-1C9B-4143-B6E8-81DE17682C08}" srcOrd="0" destOrd="0" presId="urn:microsoft.com/office/officeart/2005/8/layout/hierarchy1"/>
    <dgm:cxn modelId="{EDE7D2BE-F650-4DA8-B1CD-C1B5066F64EF}" type="presParOf" srcId="{A6A10755-514E-4682-9F4A-2DE3FE85A996}" destId="{E8C626CD-6983-4401-8640-5DD46EAF87A5}" srcOrd="1" destOrd="0" presId="urn:microsoft.com/office/officeart/2005/8/layout/hierarchy1"/>
    <dgm:cxn modelId="{C6A4B50D-9111-4982-9961-E3DC6A6F0301}" type="presParOf" srcId="{335C171F-543B-4938-B832-AB4754BF51C8}" destId="{5BC3F713-7D5E-4ADA-AB14-AD4FF003C0F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F55251A-F99A-4B5D-8930-65A49FC37146}" type="doc">
      <dgm:prSet loTypeId="urn:microsoft.com/office/officeart/2005/8/layout/orgChart1" loCatId="hierarchy" qsTypeId="urn:microsoft.com/office/officeart/2005/8/quickstyle/3d5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B940777C-018F-42FD-9F61-A60812B1398C}">
      <dgm:prSet phldrT="[Text]" custT="1"/>
      <dgm:spPr/>
      <dgm:t>
        <a:bodyPr/>
        <a:lstStyle/>
        <a:p>
          <a:r>
            <a:rPr lang="ar-SA" sz="2800" dirty="0" smtClean="0"/>
            <a:t>يتم اعداد الميثاق عن طريق</a:t>
          </a:r>
          <a:endParaRPr lang="en-US" sz="2800" dirty="0"/>
        </a:p>
      </dgm:t>
    </dgm:pt>
    <dgm:pt modelId="{54345362-0932-406D-94B0-4F8DAF929320}" type="parTrans" cxnId="{F299EAE2-5133-42F4-BA5E-834DD6EA3A72}">
      <dgm:prSet/>
      <dgm:spPr/>
      <dgm:t>
        <a:bodyPr/>
        <a:lstStyle/>
        <a:p>
          <a:endParaRPr lang="en-US"/>
        </a:p>
      </dgm:t>
    </dgm:pt>
    <dgm:pt modelId="{175E1AE3-5D3F-43FD-B1D4-907DD552A328}" type="sibTrans" cxnId="{F299EAE2-5133-42F4-BA5E-834DD6EA3A72}">
      <dgm:prSet/>
      <dgm:spPr/>
      <dgm:t>
        <a:bodyPr/>
        <a:lstStyle/>
        <a:p>
          <a:endParaRPr lang="en-US"/>
        </a:p>
      </dgm:t>
    </dgm:pt>
    <dgm:pt modelId="{7C754EE1-DEDB-4ECB-BDEF-E3896F53D34F}">
      <dgm:prSet phldrT="[Text]" custT="1"/>
      <dgm:spPr/>
      <dgm:t>
        <a:bodyPr/>
        <a:lstStyle/>
        <a:p>
          <a:r>
            <a:rPr lang="ar-SA" sz="3200" smtClean="0"/>
            <a:t>منظمة اخرى</a:t>
          </a:r>
          <a:endParaRPr lang="en-US" sz="3200" dirty="0"/>
        </a:p>
      </dgm:t>
    </dgm:pt>
    <dgm:pt modelId="{3F5E35C2-B64E-473E-AA88-697DAD9BFA17}" type="parTrans" cxnId="{5C6CA978-28FD-4D6A-83F6-2FEEFAFD2455}">
      <dgm:prSet/>
      <dgm:spPr/>
      <dgm:t>
        <a:bodyPr/>
        <a:lstStyle/>
        <a:p>
          <a:endParaRPr lang="en-US"/>
        </a:p>
      </dgm:t>
    </dgm:pt>
    <dgm:pt modelId="{CC80AADD-5CA8-464F-AB02-AFAFDFE2088D}" type="sibTrans" cxnId="{5C6CA978-28FD-4D6A-83F6-2FEEFAFD2455}">
      <dgm:prSet/>
      <dgm:spPr/>
      <dgm:t>
        <a:bodyPr/>
        <a:lstStyle/>
        <a:p>
          <a:endParaRPr lang="en-US"/>
        </a:p>
      </dgm:t>
    </dgm:pt>
    <dgm:pt modelId="{95B05F03-43A1-4237-8503-04A2BC104AAC}">
      <dgm:prSet phldrT="[Text]" custT="1"/>
      <dgm:spPr/>
      <dgm:t>
        <a:bodyPr/>
        <a:lstStyle/>
        <a:p>
          <a:pPr rtl="1"/>
          <a:r>
            <a:rPr lang="ar-SA" sz="2400" smtClean="0"/>
            <a:t>دعوة الى مؤتمر عند الحاجة لتعديل الميثاق</a:t>
          </a:r>
          <a:endParaRPr lang="en-US" sz="2400" dirty="0"/>
        </a:p>
      </dgm:t>
    </dgm:pt>
    <dgm:pt modelId="{6E6BFEDB-F0B0-4F58-8DE3-3AA01A1D005E}" type="parTrans" cxnId="{09E323C1-FCDA-4AD2-9EAC-54CA41C43B20}">
      <dgm:prSet/>
      <dgm:spPr/>
      <dgm:t>
        <a:bodyPr/>
        <a:lstStyle/>
        <a:p>
          <a:endParaRPr lang="en-US"/>
        </a:p>
      </dgm:t>
    </dgm:pt>
    <dgm:pt modelId="{9D68A474-1F2E-4631-81C8-403A95E2693D}" type="sibTrans" cxnId="{09E323C1-FCDA-4AD2-9EAC-54CA41C43B20}">
      <dgm:prSet/>
      <dgm:spPr/>
      <dgm:t>
        <a:bodyPr/>
        <a:lstStyle/>
        <a:p>
          <a:endParaRPr lang="en-US"/>
        </a:p>
      </dgm:t>
    </dgm:pt>
    <dgm:pt modelId="{4ED58533-4380-4453-BF27-A5B226B57302}">
      <dgm:prSet custT="1"/>
      <dgm:spPr/>
      <dgm:t>
        <a:bodyPr/>
        <a:lstStyle/>
        <a:p>
          <a:r>
            <a:rPr lang="ar-SA" sz="3200" smtClean="0"/>
            <a:t>مؤتمر دولي</a:t>
          </a:r>
          <a:endParaRPr lang="en-US" sz="3200" dirty="0"/>
        </a:p>
      </dgm:t>
    </dgm:pt>
    <dgm:pt modelId="{8BED6E20-0C12-493E-A694-B60C5FFEC17E}" type="parTrans" cxnId="{98F5181C-92AD-4D85-9BDC-1852B14B4B4D}">
      <dgm:prSet/>
      <dgm:spPr/>
    </dgm:pt>
    <dgm:pt modelId="{BA29C464-3E94-41C8-BB9A-9AA636539872}" type="sibTrans" cxnId="{98F5181C-92AD-4D85-9BDC-1852B14B4B4D}">
      <dgm:prSet/>
      <dgm:spPr/>
    </dgm:pt>
    <dgm:pt modelId="{A0D94D8E-DD41-4099-B495-F9E2A04AE8E0}">
      <dgm:prSet custT="1"/>
      <dgm:spPr/>
      <dgm:t>
        <a:bodyPr/>
        <a:lstStyle/>
        <a:p>
          <a:pPr rtl="1"/>
          <a:r>
            <a:rPr lang="ar-SA" sz="2800" smtClean="0"/>
            <a:t> الامم المتحدة </a:t>
          </a:r>
        </a:p>
        <a:p>
          <a:pPr rtl="1"/>
          <a:r>
            <a:rPr lang="ar-SA" sz="2800" smtClean="0"/>
            <a:t>سان فرانسيسكو</a:t>
          </a:r>
          <a:endParaRPr lang="en-US" sz="2800" dirty="0"/>
        </a:p>
      </dgm:t>
    </dgm:pt>
    <dgm:pt modelId="{1DE76B14-E223-4169-BC4C-6EE501BA3B1A}" type="parTrans" cxnId="{0F943A9F-E136-4A82-8C6A-A444D5EE4EDF}">
      <dgm:prSet/>
      <dgm:spPr/>
    </dgm:pt>
    <dgm:pt modelId="{F445BEDD-4F8B-41CB-8E3B-508A15DAE4C9}" type="sibTrans" cxnId="{0F943A9F-E136-4A82-8C6A-A444D5EE4EDF}">
      <dgm:prSet/>
      <dgm:spPr/>
    </dgm:pt>
    <dgm:pt modelId="{2E21BE20-57F1-4682-B250-8C3E246E7CEC}">
      <dgm:prSet custT="1"/>
      <dgm:spPr/>
      <dgm:t>
        <a:bodyPr/>
        <a:lstStyle/>
        <a:p>
          <a:r>
            <a:rPr lang="ar-SA" sz="2800" smtClean="0"/>
            <a:t>اتحاد البريد العالمي</a:t>
          </a:r>
          <a:endParaRPr lang="en-US" sz="2800" dirty="0"/>
        </a:p>
      </dgm:t>
    </dgm:pt>
    <dgm:pt modelId="{86B0E9BA-18E5-4BE8-A138-5FF7F5B1F922}" type="parTrans" cxnId="{61AFC0C3-562D-4969-9081-D9DA1A278870}">
      <dgm:prSet/>
      <dgm:spPr/>
    </dgm:pt>
    <dgm:pt modelId="{E80DEBDA-CEE9-4833-A95C-BC41F6896075}" type="sibTrans" cxnId="{61AFC0C3-562D-4969-9081-D9DA1A278870}">
      <dgm:prSet/>
      <dgm:spPr/>
    </dgm:pt>
    <dgm:pt modelId="{04EEDC50-78D9-46E7-9C17-8951C3DD1FA2}">
      <dgm:prSet custT="1"/>
      <dgm:spPr/>
      <dgm:t>
        <a:bodyPr/>
        <a:lstStyle/>
        <a:p>
          <a:pPr rtl="1"/>
          <a:r>
            <a:rPr lang="ar-SA" sz="1800" b="1" smtClean="0"/>
            <a:t>الامم المتحدة المادة</a:t>
          </a:r>
        </a:p>
        <a:p>
          <a:pPr rtl="1"/>
          <a:r>
            <a:rPr lang="ar-SA" sz="1800" b="1" smtClean="0"/>
            <a:t>59</a:t>
          </a:r>
        </a:p>
        <a:p>
          <a:pPr rtl="1"/>
          <a:r>
            <a:rPr lang="ar-SA" sz="1800" b="1" smtClean="0"/>
            <a:t>اجازت اعداد مشروع مواثيق</a:t>
          </a:r>
          <a:endParaRPr lang="en-US" sz="1800" b="1" dirty="0"/>
        </a:p>
      </dgm:t>
    </dgm:pt>
    <dgm:pt modelId="{8CA39471-D4AE-4FBB-97CA-D0F03FCDA3DB}" type="parTrans" cxnId="{BAA388CE-5C99-4A3A-9941-3126EC9161EE}">
      <dgm:prSet/>
      <dgm:spPr/>
    </dgm:pt>
    <dgm:pt modelId="{36429F20-542E-4ABA-893E-F3A3A6F58154}" type="sibTrans" cxnId="{BAA388CE-5C99-4A3A-9941-3126EC9161EE}">
      <dgm:prSet/>
      <dgm:spPr/>
    </dgm:pt>
    <dgm:pt modelId="{8786F536-A087-46D8-A5DE-764179E49635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A" smtClean="0"/>
            <a:t>جامعة الدول العربية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A" smtClean="0"/>
            <a:t>مؤتمر الاسكندرية </a:t>
          </a:r>
          <a:endParaRPr lang="en-US" smtClean="0"/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dirty="0" smtClean="0"/>
        </a:p>
      </dgm:t>
    </dgm:pt>
    <dgm:pt modelId="{890ED5F5-A251-4F14-BA1B-3476D65DF43A}" type="parTrans" cxnId="{B82B882D-6890-4B98-805C-114111E78B87}">
      <dgm:prSet/>
      <dgm:spPr/>
      <dgm:t>
        <a:bodyPr/>
        <a:lstStyle/>
        <a:p>
          <a:endParaRPr lang="en-US"/>
        </a:p>
      </dgm:t>
    </dgm:pt>
    <dgm:pt modelId="{EB779AC7-7408-4241-B816-261BEA5A45D6}" type="sibTrans" cxnId="{B82B882D-6890-4B98-805C-114111E78B87}">
      <dgm:prSet/>
      <dgm:spPr/>
      <dgm:t>
        <a:bodyPr/>
        <a:lstStyle/>
        <a:p>
          <a:endParaRPr lang="en-US"/>
        </a:p>
      </dgm:t>
    </dgm:pt>
    <dgm:pt modelId="{368AD95B-78B1-4AFF-9A4F-E8BAC87EBD82}">
      <dgm:prSet/>
      <dgm:spPr/>
      <dgm:t>
        <a:bodyPr/>
        <a:lstStyle/>
        <a:p>
          <a:r>
            <a:rPr lang="ar-SA" smtClean="0"/>
            <a:t>ميثاق منظمة الصحة العالمية</a:t>
          </a:r>
          <a:endParaRPr lang="en-US" dirty="0"/>
        </a:p>
      </dgm:t>
    </dgm:pt>
    <dgm:pt modelId="{C89F6FB8-9E0C-402D-A691-59FDA7B77B54}" type="parTrans" cxnId="{CC5FA455-A2C1-481E-AC12-947038F58669}">
      <dgm:prSet/>
      <dgm:spPr/>
    </dgm:pt>
    <dgm:pt modelId="{DDC97AED-4019-480A-B573-3D2618D8A741}" type="sibTrans" cxnId="{CC5FA455-A2C1-481E-AC12-947038F58669}">
      <dgm:prSet/>
      <dgm:spPr/>
    </dgm:pt>
    <dgm:pt modelId="{C4A3F0B3-5AF9-4D3A-892D-91B7629699EC}" type="pres">
      <dgm:prSet presAssocID="{EF55251A-F99A-4B5D-8930-65A49FC371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BC60661-9F43-4FB7-9F93-213BA1396103}" type="pres">
      <dgm:prSet presAssocID="{B940777C-018F-42FD-9F61-A60812B1398C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0E824B0D-EFC3-4E98-8F33-C8F4AD643887}" type="pres">
      <dgm:prSet presAssocID="{B940777C-018F-42FD-9F61-A60812B1398C}" presName="rootComposite1" presStyleCnt="0"/>
      <dgm:spPr/>
      <dgm:t>
        <a:bodyPr/>
        <a:lstStyle/>
        <a:p>
          <a:endParaRPr lang="en-US"/>
        </a:p>
      </dgm:t>
    </dgm:pt>
    <dgm:pt modelId="{C6901245-5046-4BDB-94A0-5CB7A93CDC58}" type="pres">
      <dgm:prSet presAssocID="{B940777C-018F-42FD-9F61-A60812B1398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9C9D7D6-F667-4F58-A9CE-719320DF7042}" type="pres">
      <dgm:prSet presAssocID="{B940777C-018F-42FD-9F61-A60812B1398C}" presName="rootConnector1" presStyleLbl="node1" presStyleIdx="0" presStyleCnt="0"/>
      <dgm:spPr/>
      <dgm:t>
        <a:bodyPr/>
        <a:lstStyle/>
        <a:p>
          <a:endParaRPr lang="en-US"/>
        </a:p>
      </dgm:t>
    </dgm:pt>
    <dgm:pt modelId="{007946EF-D8B8-4317-9639-3E8904924767}" type="pres">
      <dgm:prSet presAssocID="{B940777C-018F-42FD-9F61-A60812B1398C}" presName="hierChild2" presStyleCnt="0"/>
      <dgm:spPr/>
      <dgm:t>
        <a:bodyPr/>
        <a:lstStyle/>
        <a:p>
          <a:endParaRPr lang="en-US"/>
        </a:p>
      </dgm:t>
    </dgm:pt>
    <dgm:pt modelId="{38CE6A04-9CB1-4C54-AD57-DFC8C8D4BE16}" type="pres">
      <dgm:prSet presAssocID="{3F5E35C2-B64E-473E-AA88-697DAD9BFA17}" presName="Name37" presStyleLbl="parChTrans1D2" presStyleIdx="0" presStyleCnt="3"/>
      <dgm:spPr/>
      <dgm:t>
        <a:bodyPr/>
        <a:lstStyle/>
        <a:p>
          <a:endParaRPr lang="en-US"/>
        </a:p>
      </dgm:t>
    </dgm:pt>
    <dgm:pt modelId="{15D2E6CE-EE2A-42C6-A962-828DF7B7AC18}" type="pres">
      <dgm:prSet presAssocID="{7C754EE1-DEDB-4ECB-BDEF-E3896F53D34F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31FDF32D-CBF4-427B-AFD5-9FC69BC0FC0F}" type="pres">
      <dgm:prSet presAssocID="{7C754EE1-DEDB-4ECB-BDEF-E3896F53D34F}" presName="rootComposite" presStyleCnt="0"/>
      <dgm:spPr/>
      <dgm:t>
        <a:bodyPr/>
        <a:lstStyle/>
        <a:p>
          <a:endParaRPr lang="en-US"/>
        </a:p>
      </dgm:t>
    </dgm:pt>
    <dgm:pt modelId="{D821F4BD-4BDC-4A0E-8AE7-0A22BEF7C80F}" type="pres">
      <dgm:prSet presAssocID="{7C754EE1-DEDB-4ECB-BDEF-E3896F53D34F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4DF0D1E-CBAB-42D7-BE93-3638601F60DD}" type="pres">
      <dgm:prSet presAssocID="{7C754EE1-DEDB-4ECB-BDEF-E3896F53D34F}" presName="rootConnector" presStyleLbl="node2" presStyleIdx="0" presStyleCnt="3"/>
      <dgm:spPr/>
      <dgm:t>
        <a:bodyPr/>
        <a:lstStyle/>
        <a:p>
          <a:endParaRPr lang="en-US"/>
        </a:p>
      </dgm:t>
    </dgm:pt>
    <dgm:pt modelId="{2574E956-1A8D-4A4E-9524-E891750EA330}" type="pres">
      <dgm:prSet presAssocID="{7C754EE1-DEDB-4ECB-BDEF-E3896F53D34F}" presName="hierChild4" presStyleCnt="0"/>
      <dgm:spPr/>
      <dgm:t>
        <a:bodyPr/>
        <a:lstStyle/>
        <a:p>
          <a:endParaRPr lang="en-US"/>
        </a:p>
      </dgm:t>
    </dgm:pt>
    <dgm:pt modelId="{0E7BB377-E559-4599-9030-237EE67C72C2}" type="pres">
      <dgm:prSet presAssocID="{8CA39471-D4AE-4FBB-97CA-D0F03FCDA3DB}" presName="Name37" presStyleLbl="parChTrans1D3" presStyleIdx="0" presStyleCnt="4"/>
      <dgm:spPr/>
      <dgm:t>
        <a:bodyPr/>
        <a:lstStyle/>
        <a:p>
          <a:endParaRPr lang="en-US"/>
        </a:p>
      </dgm:t>
    </dgm:pt>
    <dgm:pt modelId="{0448A6E4-29AC-414F-A90F-D5280EF8F83B}" type="pres">
      <dgm:prSet presAssocID="{04EEDC50-78D9-46E7-9C17-8951C3DD1FA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B6782FCA-4B30-4AD2-A3DF-2890C1DFC934}" type="pres">
      <dgm:prSet presAssocID="{04EEDC50-78D9-46E7-9C17-8951C3DD1FA2}" presName="rootComposite" presStyleCnt="0"/>
      <dgm:spPr/>
      <dgm:t>
        <a:bodyPr/>
        <a:lstStyle/>
        <a:p>
          <a:endParaRPr lang="en-US"/>
        </a:p>
      </dgm:t>
    </dgm:pt>
    <dgm:pt modelId="{4E944F19-71EB-4900-BED5-8DBF224D0C79}" type="pres">
      <dgm:prSet presAssocID="{04EEDC50-78D9-46E7-9C17-8951C3DD1FA2}" presName="rootText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3FE959B-0DAE-441F-8DEB-E8C4A5EB99BD}" type="pres">
      <dgm:prSet presAssocID="{04EEDC50-78D9-46E7-9C17-8951C3DD1FA2}" presName="rootConnector" presStyleLbl="node3" presStyleIdx="0" presStyleCnt="4"/>
      <dgm:spPr/>
      <dgm:t>
        <a:bodyPr/>
        <a:lstStyle/>
        <a:p>
          <a:endParaRPr lang="en-US"/>
        </a:p>
      </dgm:t>
    </dgm:pt>
    <dgm:pt modelId="{5C53463D-AD11-41B5-AEB1-1A55C3FE3B42}" type="pres">
      <dgm:prSet presAssocID="{04EEDC50-78D9-46E7-9C17-8951C3DD1FA2}" presName="hierChild4" presStyleCnt="0"/>
      <dgm:spPr/>
      <dgm:t>
        <a:bodyPr/>
        <a:lstStyle/>
        <a:p>
          <a:endParaRPr lang="en-US"/>
        </a:p>
      </dgm:t>
    </dgm:pt>
    <dgm:pt modelId="{0774CBBC-D44F-41C3-A7C8-2C203475BC1E}" type="pres">
      <dgm:prSet presAssocID="{C89F6FB8-9E0C-402D-A691-59FDA7B77B54}" presName="Name37" presStyleLbl="parChTrans1D4" presStyleIdx="0" presStyleCnt="1"/>
      <dgm:spPr/>
      <dgm:t>
        <a:bodyPr/>
        <a:lstStyle/>
        <a:p>
          <a:endParaRPr lang="en-US"/>
        </a:p>
      </dgm:t>
    </dgm:pt>
    <dgm:pt modelId="{28E3B384-7A2A-4CD2-8849-90E62928ABC9}" type="pres">
      <dgm:prSet presAssocID="{368AD95B-78B1-4AFF-9A4F-E8BAC87EBD8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BCF72727-D864-4D0E-B4E2-6F593E2B148F}" type="pres">
      <dgm:prSet presAssocID="{368AD95B-78B1-4AFF-9A4F-E8BAC87EBD82}" presName="rootComposite" presStyleCnt="0"/>
      <dgm:spPr/>
      <dgm:t>
        <a:bodyPr/>
        <a:lstStyle/>
        <a:p>
          <a:endParaRPr lang="en-US"/>
        </a:p>
      </dgm:t>
    </dgm:pt>
    <dgm:pt modelId="{F3DCA5C9-28BD-48E9-A099-1CF7612FBCA6}" type="pres">
      <dgm:prSet presAssocID="{368AD95B-78B1-4AFF-9A4F-E8BAC87EBD82}" presName="rootText" presStyleLbl="node4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F2129BD-F493-49E7-BD83-7A0D13130286}" type="pres">
      <dgm:prSet presAssocID="{368AD95B-78B1-4AFF-9A4F-E8BAC87EBD82}" presName="rootConnector" presStyleLbl="node4" presStyleIdx="0" presStyleCnt="1"/>
      <dgm:spPr/>
      <dgm:t>
        <a:bodyPr/>
        <a:lstStyle/>
        <a:p>
          <a:endParaRPr lang="en-US"/>
        </a:p>
      </dgm:t>
    </dgm:pt>
    <dgm:pt modelId="{4D3C5787-FFD6-4EF6-89C7-0F2FC31AF4C3}" type="pres">
      <dgm:prSet presAssocID="{368AD95B-78B1-4AFF-9A4F-E8BAC87EBD82}" presName="hierChild4" presStyleCnt="0"/>
      <dgm:spPr/>
      <dgm:t>
        <a:bodyPr/>
        <a:lstStyle/>
        <a:p>
          <a:endParaRPr lang="en-US"/>
        </a:p>
      </dgm:t>
    </dgm:pt>
    <dgm:pt modelId="{44B18CEE-A0F7-4992-97F1-D4916360D6DA}" type="pres">
      <dgm:prSet presAssocID="{368AD95B-78B1-4AFF-9A4F-E8BAC87EBD82}" presName="hierChild5" presStyleCnt="0"/>
      <dgm:spPr/>
      <dgm:t>
        <a:bodyPr/>
        <a:lstStyle/>
        <a:p>
          <a:endParaRPr lang="en-US"/>
        </a:p>
      </dgm:t>
    </dgm:pt>
    <dgm:pt modelId="{C877D4D3-3E41-4BF2-88EC-589CD0D8E647}" type="pres">
      <dgm:prSet presAssocID="{04EEDC50-78D9-46E7-9C17-8951C3DD1FA2}" presName="hierChild5" presStyleCnt="0"/>
      <dgm:spPr/>
      <dgm:t>
        <a:bodyPr/>
        <a:lstStyle/>
        <a:p>
          <a:endParaRPr lang="en-US"/>
        </a:p>
      </dgm:t>
    </dgm:pt>
    <dgm:pt modelId="{65EF928A-66D4-4685-94AF-A9CE0118B9C7}" type="pres">
      <dgm:prSet presAssocID="{7C754EE1-DEDB-4ECB-BDEF-E3896F53D34F}" presName="hierChild5" presStyleCnt="0"/>
      <dgm:spPr/>
      <dgm:t>
        <a:bodyPr/>
        <a:lstStyle/>
        <a:p>
          <a:endParaRPr lang="en-US"/>
        </a:p>
      </dgm:t>
    </dgm:pt>
    <dgm:pt modelId="{113BE0E7-21A3-44E7-B6AC-3492D4E92EA3}" type="pres">
      <dgm:prSet presAssocID="{6E6BFEDB-F0B0-4F58-8DE3-3AA01A1D005E}" presName="Name37" presStyleLbl="parChTrans1D2" presStyleIdx="1" presStyleCnt="3"/>
      <dgm:spPr/>
      <dgm:t>
        <a:bodyPr/>
        <a:lstStyle/>
        <a:p>
          <a:endParaRPr lang="en-US"/>
        </a:p>
      </dgm:t>
    </dgm:pt>
    <dgm:pt modelId="{9253A7FE-FF2B-402E-BE21-A2F8D929B99E}" type="pres">
      <dgm:prSet presAssocID="{95B05F03-43A1-4237-8503-04A2BC104AAC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CBF285DE-1424-4B7A-BE26-7BA0181DE709}" type="pres">
      <dgm:prSet presAssocID="{95B05F03-43A1-4237-8503-04A2BC104AAC}" presName="rootComposite" presStyleCnt="0"/>
      <dgm:spPr/>
      <dgm:t>
        <a:bodyPr/>
        <a:lstStyle/>
        <a:p>
          <a:endParaRPr lang="en-US"/>
        </a:p>
      </dgm:t>
    </dgm:pt>
    <dgm:pt modelId="{35555C13-2D98-4710-A116-821D6657BA80}" type="pres">
      <dgm:prSet presAssocID="{95B05F03-43A1-4237-8503-04A2BC104AAC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E8DF04A-DA94-4A43-B749-1FC16217E834}" type="pres">
      <dgm:prSet presAssocID="{95B05F03-43A1-4237-8503-04A2BC104AAC}" presName="rootConnector" presStyleLbl="node2" presStyleIdx="1" presStyleCnt="3"/>
      <dgm:spPr/>
      <dgm:t>
        <a:bodyPr/>
        <a:lstStyle/>
        <a:p>
          <a:endParaRPr lang="en-US"/>
        </a:p>
      </dgm:t>
    </dgm:pt>
    <dgm:pt modelId="{D42E04DF-DC4A-4975-915F-4FB2647DF8B4}" type="pres">
      <dgm:prSet presAssocID="{95B05F03-43A1-4237-8503-04A2BC104AAC}" presName="hierChild4" presStyleCnt="0"/>
      <dgm:spPr/>
      <dgm:t>
        <a:bodyPr/>
        <a:lstStyle/>
        <a:p>
          <a:endParaRPr lang="en-US"/>
        </a:p>
      </dgm:t>
    </dgm:pt>
    <dgm:pt modelId="{C5FD2E2F-F05B-4AB5-AE65-2F6EF5CB2A4B}" type="pres">
      <dgm:prSet presAssocID="{86B0E9BA-18E5-4BE8-A138-5FF7F5B1F922}" presName="Name37" presStyleLbl="parChTrans1D3" presStyleIdx="1" presStyleCnt="4"/>
      <dgm:spPr/>
      <dgm:t>
        <a:bodyPr/>
        <a:lstStyle/>
        <a:p>
          <a:endParaRPr lang="en-US"/>
        </a:p>
      </dgm:t>
    </dgm:pt>
    <dgm:pt modelId="{F241F25A-EF57-458A-846F-429A8F6EEDB1}" type="pres">
      <dgm:prSet presAssocID="{2E21BE20-57F1-4682-B250-8C3E246E7CEC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5E3FFDF6-D7FB-4AB1-9708-8D7E267AEECE}" type="pres">
      <dgm:prSet presAssocID="{2E21BE20-57F1-4682-B250-8C3E246E7CEC}" presName="rootComposite" presStyleCnt="0"/>
      <dgm:spPr/>
      <dgm:t>
        <a:bodyPr/>
        <a:lstStyle/>
        <a:p>
          <a:endParaRPr lang="en-US"/>
        </a:p>
      </dgm:t>
    </dgm:pt>
    <dgm:pt modelId="{B3FC76F1-CAE6-41DE-A960-12EAF608AA6A}" type="pres">
      <dgm:prSet presAssocID="{2E21BE20-57F1-4682-B250-8C3E246E7CEC}" presName="rootText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0493A2C-97FE-4D9A-8EA8-DAA4F2276046}" type="pres">
      <dgm:prSet presAssocID="{2E21BE20-57F1-4682-B250-8C3E246E7CEC}" presName="rootConnector" presStyleLbl="node3" presStyleIdx="1" presStyleCnt="4"/>
      <dgm:spPr/>
      <dgm:t>
        <a:bodyPr/>
        <a:lstStyle/>
        <a:p>
          <a:endParaRPr lang="en-US"/>
        </a:p>
      </dgm:t>
    </dgm:pt>
    <dgm:pt modelId="{BF93E328-4230-489E-B13B-4E71A917C555}" type="pres">
      <dgm:prSet presAssocID="{2E21BE20-57F1-4682-B250-8C3E246E7CEC}" presName="hierChild4" presStyleCnt="0"/>
      <dgm:spPr/>
      <dgm:t>
        <a:bodyPr/>
        <a:lstStyle/>
        <a:p>
          <a:endParaRPr lang="en-US"/>
        </a:p>
      </dgm:t>
    </dgm:pt>
    <dgm:pt modelId="{5F81EDC8-A170-4384-A923-A2D337513D6C}" type="pres">
      <dgm:prSet presAssocID="{2E21BE20-57F1-4682-B250-8C3E246E7CEC}" presName="hierChild5" presStyleCnt="0"/>
      <dgm:spPr/>
      <dgm:t>
        <a:bodyPr/>
        <a:lstStyle/>
        <a:p>
          <a:endParaRPr lang="en-US"/>
        </a:p>
      </dgm:t>
    </dgm:pt>
    <dgm:pt modelId="{5C522F21-376D-4F57-8E3B-2D9812D9A20C}" type="pres">
      <dgm:prSet presAssocID="{95B05F03-43A1-4237-8503-04A2BC104AAC}" presName="hierChild5" presStyleCnt="0"/>
      <dgm:spPr/>
      <dgm:t>
        <a:bodyPr/>
        <a:lstStyle/>
        <a:p>
          <a:endParaRPr lang="en-US"/>
        </a:p>
      </dgm:t>
    </dgm:pt>
    <dgm:pt modelId="{1A5CE28B-FD22-4C1F-87E2-87F001E09BCD}" type="pres">
      <dgm:prSet presAssocID="{8BED6E20-0C12-493E-A694-B60C5FFEC17E}" presName="Name37" presStyleLbl="parChTrans1D2" presStyleIdx="2" presStyleCnt="3"/>
      <dgm:spPr/>
      <dgm:t>
        <a:bodyPr/>
        <a:lstStyle/>
        <a:p>
          <a:endParaRPr lang="en-US"/>
        </a:p>
      </dgm:t>
    </dgm:pt>
    <dgm:pt modelId="{31F68357-75A6-4E9D-9C86-542980C889A5}" type="pres">
      <dgm:prSet presAssocID="{4ED58533-4380-4453-BF27-A5B226B5730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416C50D1-4748-437E-9BC3-3322030295E5}" type="pres">
      <dgm:prSet presAssocID="{4ED58533-4380-4453-BF27-A5B226B57302}" presName="rootComposite" presStyleCnt="0"/>
      <dgm:spPr/>
      <dgm:t>
        <a:bodyPr/>
        <a:lstStyle/>
        <a:p>
          <a:endParaRPr lang="en-US"/>
        </a:p>
      </dgm:t>
    </dgm:pt>
    <dgm:pt modelId="{B5957112-2202-4AB4-9CFE-4BDA65947D64}" type="pres">
      <dgm:prSet presAssocID="{4ED58533-4380-4453-BF27-A5B226B57302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41CF12D-CA6B-4A2C-8E88-5CF364F84918}" type="pres">
      <dgm:prSet presAssocID="{4ED58533-4380-4453-BF27-A5B226B57302}" presName="rootConnector" presStyleLbl="node2" presStyleIdx="2" presStyleCnt="3"/>
      <dgm:spPr/>
      <dgm:t>
        <a:bodyPr/>
        <a:lstStyle/>
        <a:p>
          <a:endParaRPr lang="en-US"/>
        </a:p>
      </dgm:t>
    </dgm:pt>
    <dgm:pt modelId="{AE5A1657-B7FF-4FC5-9706-FE4EE7F45FE8}" type="pres">
      <dgm:prSet presAssocID="{4ED58533-4380-4453-BF27-A5B226B57302}" presName="hierChild4" presStyleCnt="0"/>
      <dgm:spPr/>
      <dgm:t>
        <a:bodyPr/>
        <a:lstStyle/>
        <a:p>
          <a:endParaRPr lang="en-US"/>
        </a:p>
      </dgm:t>
    </dgm:pt>
    <dgm:pt modelId="{54CC68E0-3D9C-48D8-8E4D-D83D13DA2503}" type="pres">
      <dgm:prSet presAssocID="{1DE76B14-E223-4169-BC4C-6EE501BA3B1A}" presName="Name37" presStyleLbl="parChTrans1D3" presStyleIdx="2" presStyleCnt="4"/>
      <dgm:spPr/>
      <dgm:t>
        <a:bodyPr/>
        <a:lstStyle/>
        <a:p>
          <a:endParaRPr lang="en-US"/>
        </a:p>
      </dgm:t>
    </dgm:pt>
    <dgm:pt modelId="{82F600F2-30AA-483A-A1CB-2B8886F75B3B}" type="pres">
      <dgm:prSet presAssocID="{A0D94D8E-DD41-4099-B495-F9E2A04AE8E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AA57D440-3E52-4444-8663-56DA68B0B152}" type="pres">
      <dgm:prSet presAssocID="{A0D94D8E-DD41-4099-B495-F9E2A04AE8E0}" presName="rootComposite" presStyleCnt="0"/>
      <dgm:spPr/>
      <dgm:t>
        <a:bodyPr/>
        <a:lstStyle/>
        <a:p>
          <a:endParaRPr lang="en-US"/>
        </a:p>
      </dgm:t>
    </dgm:pt>
    <dgm:pt modelId="{6DD90123-0299-40D9-BC88-86019266024A}" type="pres">
      <dgm:prSet presAssocID="{A0D94D8E-DD41-4099-B495-F9E2A04AE8E0}" presName="rootText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62C608-0F42-46B1-92D9-DE302834486D}" type="pres">
      <dgm:prSet presAssocID="{A0D94D8E-DD41-4099-B495-F9E2A04AE8E0}" presName="rootConnector" presStyleLbl="node3" presStyleIdx="2" presStyleCnt="4"/>
      <dgm:spPr/>
      <dgm:t>
        <a:bodyPr/>
        <a:lstStyle/>
        <a:p>
          <a:endParaRPr lang="en-US"/>
        </a:p>
      </dgm:t>
    </dgm:pt>
    <dgm:pt modelId="{CD2CA944-33F7-40E8-855E-A38A5A67D221}" type="pres">
      <dgm:prSet presAssocID="{A0D94D8E-DD41-4099-B495-F9E2A04AE8E0}" presName="hierChild4" presStyleCnt="0"/>
      <dgm:spPr/>
      <dgm:t>
        <a:bodyPr/>
        <a:lstStyle/>
        <a:p>
          <a:endParaRPr lang="en-US"/>
        </a:p>
      </dgm:t>
    </dgm:pt>
    <dgm:pt modelId="{B06395CD-4305-4E37-ABC1-B26D78261BAA}" type="pres">
      <dgm:prSet presAssocID="{A0D94D8E-DD41-4099-B495-F9E2A04AE8E0}" presName="hierChild5" presStyleCnt="0"/>
      <dgm:spPr/>
      <dgm:t>
        <a:bodyPr/>
        <a:lstStyle/>
        <a:p>
          <a:endParaRPr lang="en-US"/>
        </a:p>
      </dgm:t>
    </dgm:pt>
    <dgm:pt modelId="{7CEC7866-6CC2-4E48-B928-77CF0B77E1E6}" type="pres">
      <dgm:prSet presAssocID="{890ED5F5-A251-4F14-BA1B-3476D65DF43A}" presName="Name37" presStyleLbl="parChTrans1D3" presStyleIdx="3" presStyleCnt="4"/>
      <dgm:spPr/>
      <dgm:t>
        <a:bodyPr/>
        <a:lstStyle/>
        <a:p>
          <a:endParaRPr lang="en-US"/>
        </a:p>
      </dgm:t>
    </dgm:pt>
    <dgm:pt modelId="{F3D5E76F-124C-422A-B669-9F2D64A7EB6D}" type="pres">
      <dgm:prSet presAssocID="{8786F536-A087-46D8-A5DE-764179E4963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9D43039C-1E33-45C6-9EA3-15C0A04B1535}" type="pres">
      <dgm:prSet presAssocID="{8786F536-A087-46D8-A5DE-764179E49635}" presName="rootComposite" presStyleCnt="0"/>
      <dgm:spPr/>
      <dgm:t>
        <a:bodyPr/>
        <a:lstStyle/>
        <a:p>
          <a:endParaRPr lang="en-US"/>
        </a:p>
      </dgm:t>
    </dgm:pt>
    <dgm:pt modelId="{56E4BF1B-4600-471E-B785-5A57C64A1D68}" type="pres">
      <dgm:prSet presAssocID="{8786F536-A087-46D8-A5DE-764179E49635}" presName="rootText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405DD86-8800-4A7D-88E0-D641A43F11EA}" type="pres">
      <dgm:prSet presAssocID="{8786F536-A087-46D8-A5DE-764179E49635}" presName="rootConnector" presStyleLbl="node3" presStyleIdx="3" presStyleCnt="4"/>
      <dgm:spPr/>
      <dgm:t>
        <a:bodyPr/>
        <a:lstStyle/>
        <a:p>
          <a:endParaRPr lang="en-US"/>
        </a:p>
      </dgm:t>
    </dgm:pt>
    <dgm:pt modelId="{8B7F2A6E-F8D8-4162-8AA9-B065D0B72C82}" type="pres">
      <dgm:prSet presAssocID="{8786F536-A087-46D8-A5DE-764179E49635}" presName="hierChild4" presStyleCnt="0"/>
      <dgm:spPr/>
      <dgm:t>
        <a:bodyPr/>
        <a:lstStyle/>
        <a:p>
          <a:endParaRPr lang="en-US"/>
        </a:p>
      </dgm:t>
    </dgm:pt>
    <dgm:pt modelId="{D5C8111F-151C-438C-8959-2CD56E0223A4}" type="pres">
      <dgm:prSet presAssocID="{8786F536-A087-46D8-A5DE-764179E49635}" presName="hierChild5" presStyleCnt="0"/>
      <dgm:spPr/>
      <dgm:t>
        <a:bodyPr/>
        <a:lstStyle/>
        <a:p>
          <a:endParaRPr lang="en-US"/>
        </a:p>
      </dgm:t>
    </dgm:pt>
    <dgm:pt modelId="{695DA7DA-EBA5-44FF-BA5F-DA302298514B}" type="pres">
      <dgm:prSet presAssocID="{4ED58533-4380-4453-BF27-A5B226B57302}" presName="hierChild5" presStyleCnt="0"/>
      <dgm:spPr/>
      <dgm:t>
        <a:bodyPr/>
        <a:lstStyle/>
        <a:p>
          <a:endParaRPr lang="en-US"/>
        </a:p>
      </dgm:t>
    </dgm:pt>
    <dgm:pt modelId="{EFD527BC-ED36-4469-86EE-C7823EDABB7F}" type="pres">
      <dgm:prSet presAssocID="{B940777C-018F-42FD-9F61-A60812B1398C}" presName="hierChild3" presStyleCnt="0"/>
      <dgm:spPr/>
      <dgm:t>
        <a:bodyPr/>
        <a:lstStyle/>
        <a:p>
          <a:endParaRPr lang="en-US"/>
        </a:p>
      </dgm:t>
    </dgm:pt>
  </dgm:ptLst>
  <dgm:cxnLst>
    <dgm:cxn modelId="{BAA388CE-5C99-4A3A-9941-3126EC9161EE}" srcId="{7C754EE1-DEDB-4ECB-BDEF-E3896F53D34F}" destId="{04EEDC50-78D9-46E7-9C17-8951C3DD1FA2}" srcOrd="0" destOrd="0" parTransId="{8CA39471-D4AE-4FBB-97CA-D0F03FCDA3DB}" sibTransId="{36429F20-542E-4ABA-893E-F3A3A6F58154}"/>
    <dgm:cxn modelId="{E0A8DB95-B167-4340-AEE5-7E2C6E88A8EE}" type="presOf" srcId="{2E21BE20-57F1-4682-B250-8C3E246E7CEC}" destId="{20493A2C-97FE-4D9A-8EA8-DAA4F2276046}" srcOrd="1" destOrd="0" presId="urn:microsoft.com/office/officeart/2005/8/layout/orgChart1"/>
    <dgm:cxn modelId="{61AFC0C3-562D-4969-9081-D9DA1A278870}" srcId="{95B05F03-43A1-4237-8503-04A2BC104AAC}" destId="{2E21BE20-57F1-4682-B250-8C3E246E7CEC}" srcOrd="0" destOrd="0" parTransId="{86B0E9BA-18E5-4BE8-A138-5FF7F5B1F922}" sibTransId="{E80DEBDA-CEE9-4833-A95C-BC41F6896075}"/>
    <dgm:cxn modelId="{EEF8334D-AEAC-429F-AC79-56F1F4EAC2BD}" type="presOf" srcId="{C89F6FB8-9E0C-402D-A691-59FDA7B77B54}" destId="{0774CBBC-D44F-41C3-A7C8-2C203475BC1E}" srcOrd="0" destOrd="0" presId="urn:microsoft.com/office/officeart/2005/8/layout/orgChart1"/>
    <dgm:cxn modelId="{5FEAB236-D78D-457A-A716-CEFF9C0BE290}" type="presOf" srcId="{B940777C-018F-42FD-9F61-A60812B1398C}" destId="{C6901245-5046-4BDB-94A0-5CB7A93CDC58}" srcOrd="0" destOrd="0" presId="urn:microsoft.com/office/officeart/2005/8/layout/orgChart1"/>
    <dgm:cxn modelId="{E02AE122-1EB1-4075-A155-BD797B73B4EE}" type="presOf" srcId="{368AD95B-78B1-4AFF-9A4F-E8BAC87EBD82}" destId="{AF2129BD-F493-49E7-BD83-7A0D13130286}" srcOrd="1" destOrd="0" presId="urn:microsoft.com/office/officeart/2005/8/layout/orgChart1"/>
    <dgm:cxn modelId="{5E0AE916-B60B-4D53-BAF9-059ED9E36945}" type="presOf" srcId="{6E6BFEDB-F0B0-4F58-8DE3-3AA01A1D005E}" destId="{113BE0E7-21A3-44E7-B6AC-3492D4E92EA3}" srcOrd="0" destOrd="0" presId="urn:microsoft.com/office/officeart/2005/8/layout/orgChart1"/>
    <dgm:cxn modelId="{3A20F255-635F-458E-84B4-CECF6D9B9179}" type="presOf" srcId="{A0D94D8E-DD41-4099-B495-F9E2A04AE8E0}" destId="{D962C608-0F42-46B1-92D9-DE302834486D}" srcOrd="1" destOrd="0" presId="urn:microsoft.com/office/officeart/2005/8/layout/orgChart1"/>
    <dgm:cxn modelId="{514DF15F-38D4-4EC3-B004-5B86BE094FB7}" type="presOf" srcId="{3F5E35C2-B64E-473E-AA88-697DAD9BFA17}" destId="{38CE6A04-9CB1-4C54-AD57-DFC8C8D4BE16}" srcOrd="0" destOrd="0" presId="urn:microsoft.com/office/officeart/2005/8/layout/orgChart1"/>
    <dgm:cxn modelId="{CC5FA455-A2C1-481E-AC12-947038F58669}" srcId="{04EEDC50-78D9-46E7-9C17-8951C3DD1FA2}" destId="{368AD95B-78B1-4AFF-9A4F-E8BAC87EBD82}" srcOrd="0" destOrd="0" parTransId="{C89F6FB8-9E0C-402D-A691-59FDA7B77B54}" sibTransId="{DDC97AED-4019-480A-B573-3D2618D8A741}"/>
    <dgm:cxn modelId="{1936ACEB-78BB-476E-8333-D7DC7E4E3D6F}" type="presOf" srcId="{2E21BE20-57F1-4682-B250-8C3E246E7CEC}" destId="{B3FC76F1-CAE6-41DE-A960-12EAF608AA6A}" srcOrd="0" destOrd="0" presId="urn:microsoft.com/office/officeart/2005/8/layout/orgChart1"/>
    <dgm:cxn modelId="{98F5181C-92AD-4D85-9BDC-1852B14B4B4D}" srcId="{B940777C-018F-42FD-9F61-A60812B1398C}" destId="{4ED58533-4380-4453-BF27-A5B226B57302}" srcOrd="2" destOrd="0" parTransId="{8BED6E20-0C12-493E-A694-B60C5FFEC17E}" sibTransId="{BA29C464-3E94-41C8-BB9A-9AA636539872}"/>
    <dgm:cxn modelId="{734631B9-D762-4D3A-A4AB-21DF6C677A9B}" type="presOf" srcId="{B940777C-018F-42FD-9F61-A60812B1398C}" destId="{E9C9D7D6-F667-4F58-A9CE-719320DF7042}" srcOrd="1" destOrd="0" presId="urn:microsoft.com/office/officeart/2005/8/layout/orgChart1"/>
    <dgm:cxn modelId="{6E9D7054-CEC9-4DD7-9054-9E4BCFF87F33}" type="presOf" srcId="{8786F536-A087-46D8-A5DE-764179E49635}" destId="{56E4BF1B-4600-471E-B785-5A57C64A1D68}" srcOrd="0" destOrd="0" presId="urn:microsoft.com/office/officeart/2005/8/layout/orgChart1"/>
    <dgm:cxn modelId="{D7893107-39A8-46A5-8FCD-7DC462173952}" type="presOf" srcId="{8BED6E20-0C12-493E-A694-B60C5FFEC17E}" destId="{1A5CE28B-FD22-4C1F-87E2-87F001E09BCD}" srcOrd="0" destOrd="0" presId="urn:microsoft.com/office/officeart/2005/8/layout/orgChart1"/>
    <dgm:cxn modelId="{0F943A9F-E136-4A82-8C6A-A444D5EE4EDF}" srcId="{4ED58533-4380-4453-BF27-A5B226B57302}" destId="{A0D94D8E-DD41-4099-B495-F9E2A04AE8E0}" srcOrd="0" destOrd="0" parTransId="{1DE76B14-E223-4169-BC4C-6EE501BA3B1A}" sibTransId="{F445BEDD-4F8B-41CB-8E3B-508A15DAE4C9}"/>
    <dgm:cxn modelId="{C274E376-1F52-45FB-8D87-1DEDA913C91C}" type="presOf" srcId="{04EEDC50-78D9-46E7-9C17-8951C3DD1FA2}" destId="{4E944F19-71EB-4900-BED5-8DBF224D0C79}" srcOrd="0" destOrd="0" presId="urn:microsoft.com/office/officeart/2005/8/layout/orgChart1"/>
    <dgm:cxn modelId="{38B18BBC-21AA-4CAF-964F-E93CB129D184}" type="presOf" srcId="{4ED58533-4380-4453-BF27-A5B226B57302}" destId="{B5957112-2202-4AB4-9CFE-4BDA65947D64}" srcOrd="0" destOrd="0" presId="urn:microsoft.com/office/officeart/2005/8/layout/orgChart1"/>
    <dgm:cxn modelId="{B82B882D-6890-4B98-805C-114111E78B87}" srcId="{4ED58533-4380-4453-BF27-A5B226B57302}" destId="{8786F536-A087-46D8-A5DE-764179E49635}" srcOrd="1" destOrd="0" parTransId="{890ED5F5-A251-4F14-BA1B-3476D65DF43A}" sibTransId="{EB779AC7-7408-4241-B816-261BEA5A45D6}"/>
    <dgm:cxn modelId="{210C8C70-6196-4B8C-AE72-30FD1D8C7B5A}" type="presOf" srcId="{95B05F03-43A1-4237-8503-04A2BC104AAC}" destId="{3E8DF04A-DA94-4A43-B749-1FC16217E834}" srcOrd="1" destOrd="0" presId="urn:microsoft.com/office/officeart/2005/8/layout/orgChart1"/>
    <dgm:cxn modelId="{5008D3C2-42BE-4973-AE79-D34573F4BC29}" type="presOf" srcId="{368AD95B-78B1-4AFF-9A4F-E8BAC87EBD82}" destId="{F3DCA5C9-28BD-48E9-A099-1CF7612FBCA6}" srcOrd="0" destOrd="0" presId="urn:microsoft.com/office/officeart/2005/8/layout/orgChart1"/>
    <dgm:cxn modelId="{34455D6C-5858-4EBD-A9BF-BA6DAAE65E36}" type="presOf" srcId="{4ED58533-4380-4453-BF27-A5B226B57302}" destId="{941CF12D-CA6B-4A2C-8E88-5CF364F84918}" srcOrd="1" destOrd="0" presId="urn:microsoft.com/office/officeart/2005/8/layout/orgChart1"/>
    <dgm:cxn modelId="{D55D99AD-44A1-4B1C-8766-87ED9C95876E}" type="presOf" srcId="{04EEDC50-78D9-46E7-9C17-8951C3DD1FA2}" destId="{33FE959B-0DAE-441F-8DEB-E8C4A5EB99BD}" srcOrd="1" destOrd="0" presId="urn:microsoft.com/office/officeart/2005/8/layout/orgChart1"/>
    <dgm:cxn modelId="{8FBF020A-608D-4B76-9FDC-87FC9B96506F}" type="presOf" srcId="{EF55251A-F99A-4B5D-8930-65A49FC37146}" destId="{C4A3F0B3-5AF9-4D3A-892D-91B7629699EC}" srcOrd="0" destOrd="0" presId="urn:microsoft.com/office/officeart/2005/8/layout/orgChart1"/>
    <dgm:cxn modelId="{09E323C1-FCDA-4AD2-9EAC-54CA41C43B20}" srcId="{B940777C-018F-42FD-9F61-A60812B1398C}" destId="{95B05F03-43A1-4237-8503-04A2BC104AAC}" srcOrd="1" destOrd="0" parTransId="{6E6BFEDB-F0B0-4F58-8DE3-3AA01A1D005E}" sibTransId="{9D68A474-1F2E-4631-81C8-403A95E2693D}"/>
    <dgm:cxn modelId="{12EFFA60-64DE-4CBA-948A-58226E3C9296}" type="presOf" srcId="{7C754EE1-DEDB-4ECB-BDEF-E3896F53D34F}" destId="{D821F4BD-4BDC-4A0E-8AE7-0A22BEF7C80F}" srcOrd="0" destOrd="0" presId="urn:microsoft.com/office/officeart/2005/8/layout/orgChart1"/>
    <dgm:cxn modelId="{EEEA8986-717D-4C71-AFBE-91F1EF209A44}" type="presOf" srcId="{7C754EE1-DEDB-4ECB-BDEF-E3896F53D34F}" destId="{04DF0D1E-CBAB-42D7-BE93-3638601F60DD}" srcOrd="1" destOrd="0" presId="urn:microsoft.com/office/officeart/2005/8/layout/orgChart1"/>
    <dgm:cxn modelId="{DFC732AF-097C-4A04-8A2C-1B75E770284E}" type="presOf" srcId="{A0D94D8E-DD41-4099-B495-F9E2A04AE8E0}" destId="{6DD90123-0299-40D9-BC88-86019266024A}" srcOrd="0" destOrd="0" presId="urn:microsoft.com/office/officeart/2005/8/layout/orgChart1"/>
    <dgm:cxn modelId="{0CD5794F-6F12-4839-920D-BE8FE46FCDDE}" type="presOf" srcId="{1DE76B14-E223-4169-BC4C-6EE501BA3B1A}" destId="{54CC68E0-3D9C-48D8-8E4D-D83D13DA2503}" srcOrd="0" destOrd="0" presId="urn:microsoft.com/office/officeart/2005/8/layout/orgChart1"/>
    <dgm:cxn modelId="{B797812D-47C9-4366-BA06-FCB0C0B87A84}" type="presOf" srcId="{890ED5F5-A251-4F14-BA1B-3476D65DF43A}" destId="{7CEC7866-6CC2-4E48-B928-77CF0B77E1E6}" srcOrd="0" destOrd="0" presId="urn:microsoft.com/office/officeart/2005/8/layout/orgChart1"/>
    <dgm:cxn modelId="{5C6CA978-28FD-4D6A-83F6-2FEEFAFD2455}" srcId="{B940777C-018F-42FD-9F61-A60812B1398C}" destId="{7C754EE1-DEDB-4ECB-BDEF-E3896F53D34F}" srcOrd="0" destOrd="0" parTransId="{3F5E35C2-B64E-473E-AA88-697DAD9BFA17}" sibTransId="{CC80AADD-5CA8-464F-AB02-AFAFDFE2088D}"/>
    <dgm:cxn modelId="{F299EAE2-5133-42F4-BA5E-834DD6EA3A72}" srcId="{EF55251A-F99A-4B5D-8930-65A49FC37146}" destId="{B940777C-018F-42FD-9F61-A60812B1398C}" srcOrd="0" destOrd="0" parTransId="{54345362-0932-406D-94B0-4F8DAF929320}" sibTransId="{175E1AE3-5D3F-43FD-B1D4-907DD552A328}"/>
    <dgm:cxn modelId="{0FF6ED77-73AB-40B0-8033-8C7C60948DE5}" type="presOf" srcId="{8CA39471-D4AE-4FBB-97CA-D0F03FCDA3DB}" destId="{0E7BB377-E559-4599-9030-237EE67C72C2}" srcOrd="0" destOrd="0" presId="urn:microsoft.com/office/officeart/2005/8/layout/orgChart1"/>
    <dgm:cxn modelId="{9A9C61B9-8300-4E1D-842E-19B744D37448}" type="presOf" srcId="{95B05F03-43A1-4237-8503-04A2BC104AAC}" destId="{35555C13-2D98-4710-A116-821D6657BA80}" srcOrd="0" destOrd="0" presId="urn:microsoft.com/office/officeart/2005/8/layout/orgChart1"/>
    <dgm:cxn modelId="{CE96905A-ECE2-4471-BAA1-E3334A6E2D7C}" type="presOf" srcId="{86B0E9BA-18E5-4BE8-A138-5FF7F5B1F922}" destId="{C5FD2E2F-F05B-4AB5-AE65-2F6EF5CB2A4B}" srcOrd="0" destOrd="0" presId="urn:microsoft.com/office/officeart/2005/8/layout/orgChart1"/>
    <dgm:cxn modelId="{B344B876-CBE9-452C-99CD-F390CD08AFC6}" type="presOf" srcId="{8786F536-A087-46D8-A5DE-764179E49635}" destId="{2405DD86-8800-4A7D-88E0-D641A43F11EA}" srcOrd="1" destOrd="0" presId="urn:microsoft.com/office/officeart/2005/8/layout/orgChart1"/>
    <dgm:cxn modelId="{98B8CED2-2992-4202-AA7A-38F17F9C9D9E}" type="presParOf" srcId="{C4A3F0B3-5AF9-4D3A-892D-91B7629699EC}" destId="{FBC60661-9F43-4FB7-9F93-213BA1396103}" srcOrd="0" destOrd="0" presId="urn:microsoft.com/office/officeart/2005/8/layout/orgChart1"/>
    <dgm:cxn modelId="{32E58A22-D63D-4D71-9397-882117048981}" type="presParOf" srcId="{FBC60661-9F43-4FB7-9F93-213BA1396103}" destId="{0E824B0D-EFC3-4E98-8F33-C8F4AD643887}" srcOrd="0" destOrd="0" presId="urn:microsoft.com/office/officeart/2005/8/layout/orgChart1"/>
    <dgm:cxn modelId="{BD715A93-30F4-4BA9-89EE-ADE3420C3616}" type="presParOf" srcId="{0E824B0D-EFC3-4E98-8F33-C8F4AD643887}" destId="{C6901245-5046-4BDB-94A0-5CB7A93CDC58}" srcOrd="0" destOrd="0" presId="urn:microsoft.com/office/officeart/2005/8/layout/orgChart1"/>
    <dgm:cxn modelId="{ED0D5495-A310-440D-B7C1-1A6FF6958280}" type="presParOf" srcId="{0E824B0D-EFC3-4E98-8F33-C8F4AD643887}" destId="{E9C9D7D6-F667-4F58-A9CE-719320DF7042}" srcOrd="1" destOrd="0" presId="urn:microsoft.com/office/officeart/2005/8/layout/orgChart1"/>
    <dgm:cxn modelId="{7AB408A4-6EE9-4A12-8ACD-26907EF8B669}" type="presParOf" srcId="{FBC60661-9F43-4FB7-9F93-213BA1396103}" destId="{007946EF-D8B8-4317-9639-3E8904924767}" srcOrd="1" destOrd="0" presId="urn:microsoft.com/office/officeart/2005/8/layout/orgChart1"/>
    <dgm:cxn modelId="{73D5731C-7DB8-409A-8B00-57E4563320EE}" type="presParOf" srcId="{007946EF-D8B8-4317-9639-3E8904924767}" destId="{38CE6A04-9CB1-4C54-AD57-DFC8C8D4BE16}" srcOrd="0" destOrd="0" presId="urn:microsoft.com/office/officeart/2005/8/layout/orgChart1"/>
    <dgm:cxn modelId="{DB03F0C2-8521-4318-B760-B46305F962FD}" type="presParOf" srcId="{007946EF-D8B8-4317-9639-3E8904924767}" destId="{15D2E6CE-EE2A-42C6-A962-828DF7B7AC18}" srcOrd="1" destOrd="0" presId="urn:microsoft.com/office/officeart/2005/8/layout/orgChart1"/>
    <dgm:cxn modelId="{07AE03E1-47D9-4369-A198-D5377112CDD0}" type="presParOf" srcId="{15D2E6CE-EE2A-42C6-A962-828DF7B7AC18}" destId="{31FDF32D-CBF4-427B-AFD5-9FC69BC0FC0F}" srcOrd="0" destOrd="0" presId="urn:microsoft.com/office/officeart/2005/8/layout/orgChart1"/>
    <dgm:cxn modelId="{38C52A7A-CF49-473E-89F5-C3EA2759FAC5}" type="presParOf" srcId="{31FDF32D-CBF4-427B-AFD5-9FC69BC0FC0F}" destId="{D821F4BD-4BDC-4A0E-8AE7-0A22BEF7C80F}" srcOrd="0" destOrd="0" presId="urn:microsoft.com/office/officeart/2005/8/layout/orgChart1"/>
    <dgm:cxn modelId="{CEB7D0A6-9294-4290-89EA-26475142243C}" type="presParOf" srcId="{31FDF32D-CBF4-427B-AFD5-9FC69BC0FC0F}" destId="{04DF0D1E-CBAB-42D7-BE93-3638601F60DD}" srcOrd="1" destOrd="0" presId="urn:microsoft.com/office/officeart/2005/8/layout/orgChart1"/>
    <dgm:cxn modelId="{1FF757C0-3D3F-484D-82C1-EC84698F41AC}" type="presParOf" srcId="{15D2E6CE-EE2A-42C6-A962-828DF7B7AC18}" destId="{2574E956-1A8D-4A4E-9524-E891750EA330}" srcOrd="1" destOrd="0" presId="urn:microsoft.com/office/officeart/2005/8/layout/orgChart1"/>
    <dgm:cxn modelId="{675F7D56-C814-4D43-8EB3-86A91D8C2378}" type="presParOf" srcId="{2574E956-1A8D-4A4E-9524-E891750EA330}" destId="{0E7BB377-E559-4599-9030-237EE67C72C2}" srcOrd="0" destOrd="0" presId="urn:microsoft.com/office/officeart/2005/8/layout/orgChart1"/>
    <dgm:cxn modelId="{8A331209-C8ED-495C-99FA-92662D0B2026}" type="presParOf" srcId="{2574E956-1A8D-4A4E-9524-E891750EA330}" destId="{0448A6E4-29AC-414F-A90F-D5280EF8F83B}" srcOrd="1" destOrd="0" presId="urn:microsoft.com/office/officeart/2005/8/layout/orgChart1"/>
    <dgm:cxn modelId="{04454BD3-68F7-4BCB-ACE1-1F47E2FEC9B4}" type="presParOf" srcId="{0448A6E4-29AC-414F-A90F-D5280EF8F83B}" destId="{B6782FCA-4B30-4AD2-A3DF-2890C1DFC934}" srcOrd="0" destOrd="0" presId="urn:microsoft.com/office/officeart/2005/8/layout/orgChart1"/>
    <dgm:cxn modelId="{C06A6D94-FD0B-4432-8BCD-CF4756002621}" type="presParOf" srcId="{B6782FCA-4B30-4AD2-A3DF-2890C1DFC934}" destId="{4E944F19-71EB-4900-BED5-8DBF224D0C79}" srcOrd="0" destOrd="0" presId="urn:microsoft.com/office/officeart/2005/8/layout/orgChart1"/>
    <dgm:cxn modelId="{2ADB3401-7577-4DA9-B0A4-231BC40224CE}" type="presParOf" srcId="{B6782FCA-4B30-4AD2-A3DF-2890C1DFC934}" destId="{33FE959B-0DAE-441F-8DEB-E8C4A5EB99BD}" srcOrd="1" destOrd="0" presId="urn:microsoft.com/office/officeart/2005/8/layout/orgChart1"/>
    <dgm:cxn modelId="{AF26AD0F-6081-4ADF-9342-349EA19314F4}" type="presParOf" srcId="{0448A6E4-29AC-414F-A90F-D5280EF8F83B}" destId="{5C53463D-AD11-41B5-AEB1-1A55C3FE3B42}" srcOrd="1" destOrd="0" presId="urn:microsoft.com/office/officeart/2005/8/layout/orgChart1"/>
    <dgm:cxn modelId="{ACEE58E1-5CEC-4DCE-8EFC-7B6E3F61E7EC}" type="presParOf" srcId="{5C53463D-AD11-41B5-AEB1-1A55C3FE3B42}" destId="{0774CBBC-D44F-41C3-A7C8-2C203475BC1E}" srcOrd="0" destOrd="0" presId="urn:microsoft.com/office/officeart/2005/8/layout/orgChart1"/>
    <dgm:cxn modelId="{09DAA9A1-9B89-48B2-86BC-C3C015E89B7E}" type="presParOf" srcId="{5C53463D-AD11-41B5-AEB1-1A55C3FE3B42}" destId="{28E3B384-7A2A-4CD2-8849-90E62928ABC9}" srcOrd="1" destOrd="0" presId="urn:microsoft.com/office/officeart/2005/8/layout/orgChart1"/>
    <dgm:cxn modelId="{DE1D806D-1116-4D2F-BA3E-0862A6EE4A7B}" type="presParOf" srcId="{28E3B384-7A2A-4CD2-8849-90E62928ABC9}" destId="{BCF72727-D864-4D0E-B4E2-6F593E2B148F}" srcOrd="0" destOrd="0" presId="urn:microsoft.com/office/officeart/2005/8/layout/orgChart1"/>
    <dgm:cxn modelId="{738EFF7D-6B2A-420C-A568-639BBA51DF3F}" type="presParOf" srcId="{BCF72727-D864-4D0E-B4E2-6F593E2B148F}" destId="{F3DCA5C9-28BD-48E9-A099-1CF7612FBCA6}" srcOrd="0" destOrd="0" presId="urn:microsoft.com/office/officeart/2005/8/layout/orgChart1"/>
    <dgm:cxn modelId="{05234AA7-DBB4-4622-94DE-2C4C6EA13FB1}" type="presParOf" srcId="{BCF72727-D864-4D0E-B4E2-6F593E2B148F}" destId="{AF2129BD-F493-49E7-BD83-7A0D13130286}" srcOrd="1" destOrd="0" presId="urn:microsoft.com/office/officeart/2005/8/layout/orgChart1"/>
    <dgm:cxn modelId="{DEFCE341-85C6-490F-B6AC-360AF2F3E624}" type="presParOf" srcId="{28E3B384-7A2A-4CD2-8849-90E62928ABC9}" destId="{4D3C5787-FFD6-4EF6-89C7-0F2FC31AF4C3}" srcOrd="1" destOrd="0" presId="urn:microsoft.com/office/officeart/2005/8/layout/orgChart1"/>
    <dgm:cxn modelId="{070B9747-3BE9-4421-9EAB-236EF0EBFF44}" type="presParOf" srcId="{28E3B384-7A2A-4CD2-8849-90E62928ABC9}" destId="{44B18CEE-A0F7-4992-97F1-D4916360D6DA}" srcOrd="2" destOrd="0" presId="urn:microsoft.com/office/officeart/2005/8/layout/orgChart1"/>
    <dgm:cxn modelId="{10C6C7CE-CDA5-4443-99F0-8820099B4F1F}" type="presParOf" srcId="{0448A6E4-29AC-414F-A90F-D5280EF8F83B}" destId="{C877D4D3-3E41-4BF2-88EC-589CD0D8E647}" srcOrd="2" destOrd="0" presId="urn:microsoft.com/office/officeart/2005/8/layout/orgChart1"/>
    <dgm:cxn modelId="{BB6B4C95-7F48-44DE-BD7C-F25B12E87779}" type="presParOf" srcId="{15D2E6CE-EE2A-42C6-A962-828DF7B7AC18}" destId="{65EF928A-66D4-4685-94AF-A9CE0118B9C7}" srcOrd="2" destOrd="0" presId="urn:microsoft.com/office/officeart/2005/8/layout/orgChart1"/>
    <dgm:cxn modelId="{75CED5DA-B21B-4577-A574-4E2F5493F55E}" type="presParOf" srcId="{007946EF-D8B8-4317-9639-3E8904924767}" destId="{113BE0E7-21A3-44E7-B6AC-3492D4E92EA3}" srcOrd="2" destOrd="0" presId="urn:microsoft.com/office/officeart/2005/8/layout/orgChart1"/>
    <dgm:cxn modelId="{57691FF3-D3C5-4A47-84F6-71146EA10003}" type="presParOf" srcId="{007946EF-D8B8-4317-9639-3E8904924767}" destId="{9253A7FE-FF2B-402E-BE21-A2F8D929B99E}" srcOrd="3" destOrd="0" presId="urn:microsoft.com/office/officeart/2005/8/layout/orgChart1"/>
    <dgm:cxn modelId="{CAE4FA4E-DB6D-43E4-9BE5-8A6C786DA9BA}" type="presParOf" srcId="{9253A7FE-FF2B-402E-BE21-A2F8D929B99E}" destId="{CBF285DE-1424-4B7A-BE26-7BA0181DE709}" srcOrd="0" destOrd="0" presId="urn:microsoft.com/office/officeart/2005/8/layout/orgChart1"/>
    <dgm:cxn modelId="{93A3F7E5-991C-4C4F-A322-3E34A427537A}" type="presParOf" srcId="{CBF285DE-1424-4B7A-BE26-7BA0181DE709}" destId="{35555C13-2D98-4710-A116-821D6657BA80}" srcOrd="0" destOrd="0" presId="urn:microsoft.com/office/officeart/2005/8/layout/orgChart1"/>
    <dgm:cxn modelId="{3F45F912-BE23-4051-85C0-95A6B63AC5AE}" type="presParOf" srcId="{CBF285DE-1424-4B7A-BE26-7BA0181DE709}" destId="{3E8DF04A-DA94-4A43-B749-1FC16217E834}" srcOrd="1" destOrd="0" presId="urn:microsoft.com/office/officeart/2005/8/layout/orgChart1"/>
    <dgm:cxn modelId="{658321F7-6E5A-427D-8478-971F8E2BCD86}" type="presParOf" srcId="{9253A7FE-FF2B-402E-BE21-A2F8D929B99E}" destId="{D42E04DF-DC4A-4975-915F-4FB2647DF8B4}" srcOrd="1" destOrd="0" presId="urn:microsoft.com/office/officeart/2005/8/layout/orgChart1"/>
    <dgm:cxn modelId="{72A6495E-1E03-4127-BC8D-ECC3DFD88D58}" type="presParOf" srcId="{D42E04DF-DC4A-4975-915F-4FB2647DF8B4}" destId="{C5FD2E2F-F05B-4AB5-AE65-2F6EF5CB2A4B}" srcOrd="0" destOrd="0" presId="urn:microsoft.com/office/officeart/2005/8/layout/orgChart1"/>
    <dgm:cxn modelId="{B72C0192-1EC2-412E-9AFD-4FA29D46D150}" type="presParOf" srcId="{D42E04DF-DC4A-4975-915F-4FB2647DF8B4}" destId="{F241F25A-EF57-458A-846F-429A8F6EEDB1}" srcOrd="1" destOrd="0" presId="urn:microsoft.com/office/officeart/2005/8/layout/orgChart1"/>
    <dgm:cxn modelId="{24BE5925-8CA5-4272-9D5C-9850447E6DAA}" type="presParOf" srcId="{F241F25A-EF57-458A-846F-429A8F6EEDB1}" destId="{5E3FFDF6-D7FB-4AB1-9708-8D7E267AEECE}" srcOrd="0" destOrd="0" presId="urn:microsoft.com/office/officeart/2005/8/layout/orgChart1"/>
    <dgm:cxn modelId="{1D672C7A-DA0B-428E-9299-A5785FAC83B9}" type="presParOf" srcId="{5E3FFDF6-D7FB-4AB1-9708-8D7E267AEECE}" destId="{B3FC76F1-CAE6-41DE-A960-12EAF608AA6A}" srcOrd="0" destOrd="0" presId="urn:microsoft.com/office/officeart/2005/8/layout/orgChart1"/>
    <dgm:cxn modelId="{4A233763-CA19-4D61-B828-1576753AB3C8}" type="presParOf" srcId="{5E3FFDF6-D7FB-4AB1-9708-8D7E267AEECE}" destId="{20493A2C-97FE-4D9A-8EA8-DAA4F2276046}" srcOrd="1" destOrd="0" presId="urn:microsoft.com/office/officeart/2005/8/layout/orgChart1"/>
    <dgm:cxn modelId="{F9F9FDC8-1B5A-4076-9B5A-A0C07A44636D}" type="presParOf" srcId="{F241F25A-EF57-458A-846F-429A8F6EEDB1}" destId="{BF93E328-4230-489E-B13B-4E71A917C555}" srcOrd="1" destOrd="0" presId="urn:microsoft.com/office/officeart/2005/8/layout/orgChart1"/>
    <dgm:cxn modelId="{E6D27D5B-57F6-4B15-BEBC-4C0A29467C99}" type="presParOf" srcId="{F241F25A-EF57-458A-846F-429A8F6EEDB1}" destId="{5F81EDC8-A170-4384-A923-A2D337513D6C}" srcOrd="2" destOrd="0" presId="urn:microsoft.com/office/officeart/2005/8/layout/orgChart1"/>
    <dgm:cxn modelId="{AB9A3F74-2C74-4FFC-B893-941251CC5B54}" type="presParOf" srcId="{9253A7FE-FF2B-402E-BE21-A2F8D929B99E}" destId="{5C522F21-376D-4F57-8E3B-2D9812D9A20C}" srcOrd="2" destOrd="0" presId="urn:microsoft.com/office/officeart/2005/8/layout/orgChart1"/>
    <dgm:cxn modelId="{7AD4A299-58D6-41C9-9963-5A0587ED7E3F}" type="presParOf" srcId="{007946EF-D8B8-4317-9639-3E8904924767}" destId="{1A5CE28B-FD22-4C1F-87E2-87F001E09BCD}" srcOrd="4" destOrd="0" presId="urn:microsoft.com/office/officeart/2005/8/layout/orgChart1"/>
    <dgm:cxn modelId="{127FDA25-F205-4897-A375-E5D54D8C2AA4}" type="presParOf" srcId="{007946EF-D8B8-4317-9639-3E8904924767}" destId="{31F68357-75A6-4E9D-9C86-542980C889A5}" srcOrd="5" destOrd="0" presId="urn:microsoft.com/office/officeart/2005/8/layout/orgChart1"/>
    <dgm:cxn modelId="{9BDE8539-F006-4F08-A001-613DD25F8F53}" type="presParOf" srcId="{31F68357-75A6-4E9D-9C86-542980C889A5}" destId="{416C50D1-4748-437E-9BC3-3322030295E5}" srcOrd="0" destOrd="0" presId="urn:microsoft.com/office/officeart/2005/8/layout/orgChart1"/>
    <dgm:cxn modelId="{38A65DBD-CA8A-47D5-B678-C44C694A2690}" type="presParOf" srcId="{416C50D1-4748-437E-9BC3-3322030295E5}" destId="{B5957112-2202-4AB4-9CFE-4BDA65947D64}" srcOrd="0" destOrd="0" presId="urn:microsoft.com/office/officeart/2005/8/layout/orgChart1"/>
    <dgm:cxn modelId="{DA2B5E71-3C6C-4DA5-ADD1-4F4A07C023AB}" type="presParOf" srcId="{416C50D1-4748-437E-9BC3-3322030295E5}" destId="{941CF12D-CA6B-4A2C-8E88-5CF364F84918}" srcOrd="1" destOrd="0" presId="urn:microsoft.com/office/officeart/2005/8/layout/orgChart1"/>
    <dgm:cxn modelId="{0BF7BEAC-BE37-4863-A423-84EC117C8061}" type="presParOf" srcId="{31F68357-75A6-4E9D-9C86-542980C889A5}" destId="{AE5A1657-B7FF-4FC5-9706-FE4EE7F45FE8}" srcOrd="1" destOrd="0" presId="urn:microsoft.com/office/officeart/2005/8/layout/orgChart1"/>
    <dgm:cxn modelId="{4D2C7A62-422B-4F56-90A4-3B90E94ED6FD}" type="presParOf" srcId="{AE5A1657-B7FF-4FC5-9706-FE4EE7F45FE8}" destId="{54CC68E0-3D9C-48D8-8E4D-D83D13DA2503}" srcOrd="0" destOrd="0" presId="urn:microsoft.com/office/officeart/2005/8/layout/orgChart1"/>
    <dgm:cxn modelId="{189D410F-593E-4EAC-9566-65082A2D0C61}" type="presParOf" srcId="{AE5A1657-B7FF-4FC5-9706-FE4EE7F45FE8}" destId="{82F600F2-30AA-483A-A1CB-2B8886F75B3B}" srcOrd="1" destOrd="0" presId="urn:microsoft.com/office/officeart/2005/8/layout/orgChart1"/>
    <dgm:cxn modelId="{DEAFE8E2-6101-4458-8401-26647C3D9F72}" type="presParOf" srcId="{82F600F2-30AA-483A-A1CB-2B8886F75B3B}" destId="{AA57D440-3E52-4444-8663-56DA68B0B152}" srcOrd="0" destOrd="0" presId="urn:microsoft.com/office/officeart/2005/8/layout/orgChart1"/>
    <dgm:cxn modelId="{A85F65EF-E9D1-4630-8E45-F16041F50E58}" type="presParOf" srcId="{AA57D440-3E52-4444-8663-56DA68B0B152}" destId="{6DD90123-0299-40D9-BC88-86019266024A}" srcOrd="0" destOrd="0" presId="urn:microsoft.com/office/officeart/2005/8/layout/orgChart1"/>
    <dgm:cxn modelId="{018AD2E1-BDD8-4B1F-B576-2E26B0AF75FF}" type="presParOf" srcId="{AA57D440-3E52-4444-8663-56DA68B0B152}" destId="{D962C608-0F42-46B1-92D9-DE302834486D}" srcOrd="1" destOrd="0" presId="urn:microsoft.com/office/officeart/2005/8/layout/orgChart1"/>
    <dgm:cxn modelId="{61384EB3-5C2D-4E27-9361-5F1F0C40F291}" type="presParOf" srcId="{82F600F2-30AA-483A-A1CB-2B8886F75B3B}" destId="{CD2CA944-33F7-40E8-855E-A38A5A67D221}" srcOrd="1" destOrd="0" presId="urn:microsoft.com/office/officeart/2005/8/layout/orgChart1"/>
    <dgm:cxn modelId="{9FFB94DA-E03F-4B41-8000-02CDCDE4B7A9}" type="presParOf" srcId="{82F600F2-30AA-483A-A1CB-2B8886F75B3B}" destId="{B06395CD-4305-4E37-ABC1-B26D78261BAA}" srcOrd="2" destOrd="0" presId="urn:microsoft.com/office/officeart/2005/8/layout/orgChart1"/>
    <dgm:cxn modelId="{B835EBF0-35CD-40E4-80C1-3B5855BD7942}" type="presParOf" srcId="{AE5A1657-B7FF-4FC5-9706-FE4EE7F45FE8}" destId="{7CEC7866-6CC2-4E48-B928-77CF0B77E1E6}" srcOrd="2" destOrd="0" presId="urn:microsoft.com/office/officeart/2005/8/layout/orgChart1"/>
    <dgm:cxn modelId="{C9294EE7-5606-46A7-B1E0-6CF446ABF29F}" type="presParOf" srcId="{AE5A1657-B7FF-4FC5-9706-FE4EE7F45FE8}" destId="{F3D5E76F-124C-422A-B669-9F2D64A7EB6D}" srcOrd="3" destOrd="0" presId="urn:microsoft.com/office/officeart/2005/8/layout/orgChart1"/>
    <dgm:cxn modelId="{0B150996-D859-4045-BED7-58F882E92633}" type="presParOf" srcId="{F3D5E76F-124C-422A-B669-9F2D64A7EB6D}" destId="{9D43039C-1E33-45C6-9EA3-15C0A04B1535}" srcOrd="0" destOrd="0" presId="urn:microsoft.com/office/officeart/2005/8/layout/orgChart1"/>
    <dgm:cxn modelId="{1581C8EF-679A-4453-8DA9-939D07230974}" type="presParOf" srcId="{9D43039C-1E33-45C6-9EA3-15C0A04B1535}" destId="{56E4BF1B-4600-471E-B785-5A57C64A1D68}" srcOrd="0" destOrd="0" presId="urn:microsoft.com/office/officeart/2005/8/layout/orgChart1"/>
    <dgm:cxn modelId="{1531CB8F-81DA-471C-90F1-1AD399938861}" type="presParOf" srcId="{9D43039C-1E33-45C6-9EA3-15C0A04B1535}" destId="{2405DD86-8800-4A7D-88E0-D641A43F11EA}" srcOrd="1" destOrd="0" presId="urn:microsoft.com/office/officeart/2005/8/layout/orgChart1"/>
    <dgm:cxn modelId="{CDC8EBAC-EA95-46BA-894E-7C8A8CA7F66B}" type="presParOf" srcId="{F3D5E76F-124C-422A-B669-9F2D64A7EB6D}" destId="{8B7F2A6E-F8D8-4162-8AA9-B065D0B72C82}" srcOrd="1" destOrd="0" presId="urn:microsoft.com/office/officeart/2005/8/layout/orgChart1"/>
    <dgm:cxn modelId="{1695B756-36BF-4417-A6A3-48175A6D5CE3}" type="presParOf" srcId="{F3D5E76F-124C-422A-B669-9F2D64A7EB6D}" destId="{D5C8111F-151C-438C-8959-2CD56E0223A4}" srcOrd="2" destOrd="0" presId="urn:microsoft.com/office/officeart/2005/8/layout/orgChart1"/>
    <dgm:cxn modelId="{7FF60623-F3AD-418C-B487-460ED85B1E9E}" type="presParOf" srcId="{31F68357-75A6-4E9D-9C86-542980C889A5}" destId="{695DA7DA-EBA5-44FF-BA5F-DA302298514B}" srcOrd="2" destOrd="0" presId="urn:microsoft.com/office/officeart/2005/8/layout/orgChart1"/>
    <dgm:cxn modelId="{C755129E-3FFE-4CC2-9DC4-8C240F8D3A12}" type="presParOf" srcId="{FBC60661-9F43-4FB7-9F93-213BA1396103}" destId="{EFD527BC-ED36-4469-86EE-C7823EDABB7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234B8F8-2AC8-4019-A25B-384EB0DB1797}" type="doc">
      <dgm:prSet loTypeId="urn:microsoft.com/office/officeart/2005/8/layout/chevron2" loCatId="process" qsTypeId="urn:microsoft.com/office/officeart/2005/8/quickstyle/3d9" qsCatId="3D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95968C76-F1F5-46DC-A33F-EDD590FB73AE}">
      <dgm:prSet phldrT="[Text]"/>
      <dgm:spPr/>
      <dgm:t>
        <a:bodyPr/>
        <a:lstStyle/>
        <a:p>
          <a:endParaRPr lang="en-US" dirty="0"/>
        </a:p>
      </dgm:t>
    </dgm:pt>
    <dgm:pt modelId="{2B47C5EB-92BD-4A37-9DD3-9F45A71A27B2}" type="parTrans" cxnId="{C5BB57EF-F23F-486A-9FF8-6786A15705B7}">
      <dgm:prSet/>
      <dgm:spPr/>
      <dgm:t>
        <a:bodyPr/>
        <a:lstStyle/>
        <a:p>
          <a:endParaRPr lang="en-US"/>
        </a:p>
      </dgm:t>
    </dgm:pt>
    <dgm:pt modelId="{93780AB6-541D-4F69-8C09-51A240B71D8B}" type="sibTrans" cxnId="{C5BB57EF-F23F-486A-9FF8-6786A15705B7}">
      <dgm:prSet/>
      <dgm:spPr/>
      <dgm:t>
        <a:bodyPr/>
        <a:lstStyle/>
        <a:p>
          <a:endParaRPr lang="en-US"/>
        </a:p>
      </dgm:t>
    </dgm:pt>
    <dgm:pt modelId="{50D2805E-D360-43C9-8464-749333E720B6}">
      <dgm:prSet phldrT="[Text]"/>
      <dgm:spPr/>
      <dgm:t>
        <a:bodyPr/>
        <a:lstStyle/>
        <a:p>
          <a:pPr rtl="1"/>
          <a:r>
            <a:rPr lang="ar-SA" dirty="0" smtClean="0"/>
            <a:t>يتم اقرار المشروع النهائي للميثاق</a:t>
          </a:r>
          <a:endParaRPr lang="en-US" dirty="0"/>
        </a:p>
      </dgm:t>
    </dgm:pt>
    <dgm:pt modelId="{EB4836F4-DC18-4487-84A6-80CDFCFC5BF6}" type="parTrans" cxnId="{174DB33F-9DFA-4EFD-A35A-E2D90B0FDF33}">
      <dgm:prSet/>
      <dgm:spPr/>
      <dgm:t>
        <a:bodyPr/>
        <a:lstStyle/>
        <a:p>
          <a:endParaRPr lang="en-US"/>
        </a:p>
      </dgm:t>
    </dgm:pt>
    <dgm:pt modelId="{1125B1DD-1E21-47AB-8327-7DC63EC72ACA}" type="sibTrans" cxnId="{174DB33F-9DFA-4EFD-A35A-E2D90B0FDF33}">
      <dgm:prSet/>
      <dgm:spPr/>
      <dgm:t>
        <a:bodyPr/>
        <a:lstStyle/>
        <a:p>
          <a:endParaRPr lang="en-US"/>
        </a:p>
      </dgm:t>
    </dgm:pt>
    <dgm:pt modelId="{CB3D9B9F-6F40-4812-9DEE-CB2807AFF1AF}">
      <dgm:prSet phldrT="[Text]"/>
      <dgm:spPr/>
      <dgm:t>
        <a:bodyPr/>
        <a:lstStyle/>
        <a:p>
          <a:endParaRPr lang="en-US" dirty="0"/>
        </a:p>
      </dgm:t>
    </dgm:pt>
    <dgm:pt modelId="{11C9824C-16FD-43EB-889B-F8EC3C6B8142}" type="parTrans" cxnId="{ED4F3AEF-BFF9-4AA5-8F1C-CEF817A92316}">
      <dgm:prSet/>
      <dgm:spPr/>
      <dgm:t>
        <a:bodyPr/>
        <a:lstStyle/>
        <a:p>
          <a:endParaRPr lang="en-US"/>
        </a:p>
      </dgm:t>
    </dgm:pt>
    <dgm:pt modelId="{6E808993-E0F8-4F9D-9838-3775817B3EDB}" type="sibTrans" cxnId="{ED4F3AEF-BFF9-4AA5-8F1C-CEF817A92316}">
      <dgm:prSet/>
      <dgm:spPr/>
      <dgm:t>
        <a:bodyPr/>
        <a:lstStyle/>
        <a:p>
          <a:endParaRPr lang="en-US"/>
        </a:p>
      </dgm:t>
    </dgm:pt>
    <dgm:pt modelId="{0737DF55-52AA-4B9C-9021-82B379756199}">
      <dgm:prSet phldrT="[Text]" custT="1"/>
      <dgm:spPr/>
      <dgm:t>
        <a:bodyPr/>
        <a:lstStyle/>
        <a:p>
          <a:pPr rtl="1"/>
          <a:r>
            <a:rPr lang="ar-SA" sz="3200" dirty="0" smtClean="0"/>
            <a:t>يصادق عليه من قبل الدول وفق قواعدها الدستوري</a:t>
          </a:r>
          <a:endParaRPr lang="en-US" sz="3200" dirty="0"/>
        </a:p>
      </dgm:t>
    </dgm:pt>
    <dgm:pt modelId="{387D1C4F-B894-455D-977F-EEE23A3DEDBB}" type="parTrans" cxnId="{84881621-7CCC-4FB2-9116-A6AE428B96A0}">
      <dgm:prSet/>
      <dgm:spPr/>
      <dgm:t>
        <a:bodyPr/>
        <a:lstStyle/>
        <a:p>
          <a:endParaRPr lang="en-US"/>
        </a:p>
      </dgm:t>
    </dgm:pt>
    <dgm:pt modelId="{B8E255BD-71B9-4E43-B1E2-26D2C11A4F05}" type="sibTrans" cxnId="{84881621-7CCC-4FB2-9116-A6AE428B96A0}">
      <dgm:prSet/>
      <dgm:spPr/>
      <dgm:t>
        <a:bodyPr/>
        <a:lstStyle/>
        <a:p>
          <a:endParaRPr lang="en-US"/>
        </a:p>
      </dgm:t>
    </dgm:pt>
    <dgm:pt modelId="{2AB94B05-8C10-4A45-9DFB-6F87DE54967A}">
      <dgm:prSet phldrT="[Text]"/>
      <dgm:spPr/>
      <dgm:t>
        <a:bodyPr/>
        <a:lstStyle/>
        <a:p>
          <a:endParaRPr lang="en-US" dirty="0"/>
        </a:p>
      </dgm:t>
    </dgm:pt>
    <dgm:pt modelId="{2925C243-568F-4917-BBDA-719FDFD6768C}" type="parTrans" cxnId="{99131BC4-D6DF-4736-98CD-9D0C3BCF7A08}">
      <dgm:prSet/>
      <dgm:spPr/>
      <dgm:t>
        <a:bodyPr/>
        <a:lstStyle/>
        <a:p>
          <a:endParaRPr lang="en-US"/>
        </a:p>
      </dgm:t>
    </dgm:pt>
    <dgm:pt modelId="{34AC03FB-5E47-4255-8B63-CAF4975B77A9}" type="sibTrans" cxnId="{99131BC4-D6DF-4736-98CD-9D0C3BCF7A08}">
      <dgm:prSet/>
      <dgm:spPr/>
      <dgm:t>
        <a:bodyPr/>
        <a:lstStyle/>
        <a:p>
          <a:endParaRPr lang="en-US"/>
        </a:p>
      </dgm:t>
    </dgm:pt>
    <dgm:pt modelId="{32327AEC-2288-47E5-9C1A-CA000CEE5E28}">
      <dgm:prSet phldrT="[Text]" custT="1"/>
      <dgm:spPr/>
      <dgm:t>
        <a:bodyPr/>
        <a:lstStyle/>
        <a:p>
          <a:pPr rtl="1"/>
          <a:r>
            <a:rPr lang="ar-SA" sz="3600" dirty="0" smtClean="0"/>
            <a:t>تودع الوثائق لدى طرف دولي متفق عليه</a:t>
          </a:r>
          <a:endParaRPr lang="en-US" sz="3600" dirty="0"/>
        </a:p>
      </dgm:t>
    </dgm:pt>
    <dgm:pt modelId="{98B12C5D-5B77-471D-B8A8-2302562EF3ED}" type="parTrans" cxnId="{B5A4F8E3-E15C-4A95-9E23-0A3AC661D165}">
      <dgm:prSet/>
      <dgm:spPr/>
      <dgm:t>
        <a:bodyPr/>
        <a:lstStyle/>
        <a:p>
          <a:endParaRPr lang="en-US"/>
        </a:p>
      </dgm:t>
    </dgm:pt>
    <dgm:pt modelId="{75C46CB7-41A4-4B7B-AF7C-6668DF29089C}" type="sibTrans" cxnId="{B5A4F8E3-E15C-4A95-9E23-0A3AC661D165}">
      <dgm:prSet/>
      <dgm:spPr/>
      <dgm:t>
        <a:bodyPr/>
        <a:lstStyle/>
        <a:p>
          <a:endParaRPr lang="en-US"/>
        </a:p>
      </dgm:t>
    </dgm:pt>
    <dgm:pt modelId="{1702A213-8DAD-4B2F-8666-05C4C7D8AAD8}" type="pres">
      <dgm:prSet presAssocID="{4234B8F8-2AC8-4019-A25B-384EB0DB179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B839EF0-F153-4AB5-A7F1-A96493B557A0}" type="pres">
      <dgm:prSet presAssocID="{95968C76-F1F5-46DC-A33F-EDD590FB73AE}" presName="composite" presStyleCnt="0"/>
      <dgm:spPr/>
      <dgm:t>
        <a:bodyPr/>
        <a:lstStyle/>
        <a:p>
          <a:endParaRPr lang="en-US"/>
        </a:p>
      </dgm:t>
    </dgm:pt>
    <dgm:pt modelId="{005A33E4-0F3D-45AB-8CE2-81007C02E9D2}" type="pres">
      <dgm:prSet presAssocID="{95968C76-F1F5-46DC-A33F-EDD590FB73AE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E2143C-D762-4B60-8D18-A8DAADCFA4B3}" type="pres">
      <dgm:prSet presAssocID="{95968C76-F1F5-46DC-A33F-EDD590FB73AE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6914DD-A3E4-483A-BE51-8941C0AB2B50}" type="pres">
      <dgm:prSet presAssocID="{93780AB6-541D-4F69-8C09-51A240B71D8B}" presName="sp" presStyleCnt="0"/>
      <dgm:spPr/>
      <dgm:t>
        <a:bodyPr/>
        <a:lstStyle/>
        <a:p>
          <a:endParaRPr lang="en-US"/>
        </a:p>
      </dgm:t>
    </dgm:pt>
    <dgm:pt modelId="{3DD05385-304B-4DA1-B905-679428D457DF}" type="pres">
      <dgm:prSet presAssocID="{CB3D9B9F-6F40-4812-9DEE-CB2807AFF1AF}" presName="composite" presStyleCnt="0"/>
      <dgm:spPr/>
      <dgm:t>
        <a:bodyPr/>
        <a:lstStyle/>
        <a:p>
          <a:endParaRPr lang="en-US"/>
        </a:p>
      </dgm:t>
    </dgm:pt>
    <dgm:pt modelId="{47EB1B5E-0182-4BA2-A1CA-C81B5C2369AB}" type="pres">
      <dgm:prSet presAssocID="{CB3D9B9F-6F40-4812-9DEE-CB2807AFF1A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828A4A-DF6F-423F-BD79-C28B94E4FBFE}" type="pres">
      <dgm:prSet presAssocID="{CB3D9B9F-6F40-4812-9DEE-CB2807AFF1AF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AF1C43-D575-4075-9C48-246E32CCA933}" type="pres">
      <dgm:prSet presAssocID="{6E808993-E0F8-4F9D-9838-3775817B3EDB}" presName="sp" presStyleCnt="0"/>
      <dgm:spPr/>
      <dgm:t>
        <a:bodyPr/>
        <a:lstStyle/>
        <a:p>
          <a:endParaRPr lang="en-US"/>
        </a:p>
      </dgm:t>
    </dgm:pt>
    <dgm:pt modelId="{B416714A-AF03-4B34-93A5-B952437A47F9}" type="pres">
      <dgm:prSet presAssocID="{2AB94B05-8C10-4A45-9DFB-6F87DE54967A}" presName="composite" presStyleCnt="0"/>
      <dgm:spPr/>
      <dgm:t>
        <a:bodyPr/>
        <a:lstStyle/>
        <a:p>
          <a:endParaRPr lang="en-US"/>
        </a:p>
      </dgm:t>
    </dgm:pt>
    <dgm:pt modelId="{595BA4BC-26B8-4995-B11E-FEA571BB5D00}" type="pres">
      <dgm:prSet presAssocID="{2AB94B05-8C10-4A45-9DFB-6F87DE54967A}" presName="parentText" presStyleLbl="alignNode1" presStyleIdx="2" presStyleCnt="3" custLinFactNeighborY="46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7F1822-C6CB-4A31-B902-2B581C9F2D2F}" type="pres">
      <dgm:prSet presAssocID="{2AB94B05-8C10-4A45-9DFB-6F87DE54967A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34789D0-72F9-4505-90CC-9E5E8214BDB5}" type="presOf" srcId="{32327AEC-2288-47E5-9C1A-CA000CEE5E28}" destId="{E07F1822-C6CB-4A31-B902-2B581C9F2D2F}" srcOrd="0" destOrd="0" presId="urn:microsoft.com/office/officeart/2005/8/layout/chevron2"/>
    <dgm:cxn modelId="{174DB33F-9DFA-4EFD-A35A-E2D90B0FDF33}" srcId="{95968C76-F1F5-46DC-A33F-EDD590FB73AE}" destId="{50D2805E-D360-43C9-8464-749333E720B6}" srcOrd="0" destOrd="0" parTransId="{EB4836F4-DC18-4487-84A6-80CDFCFC5BF6}" sibTransId="{1125B1DD-1E21-47AB-8327-7DC63EC72ACA}"/>
    <dgm:cxn modelId="{84881621-7CCC-4FB2-9116-A6AE428B96A0}" srcId="{CB3D9B9F-6F40-4812-9DEE-CB2807AFF1AF}" destId="{0737DF55-52AA-4B9C-9021-82B379756199}" srcOrd="0" destOrd="0" parTransId="{387D1C4F-B894-455D-977F-EEE23A3DEDBB}" sibTransId="{B8E255BD-71B9-4E43-B1E2-26D2C11A4F05}"/>
    <dgm:cxn modelId="{B5A4F8E3-E15C-4A95-9E23-0A3AC661D165}" srcId="{2AB94B05-8C10-4A45-9DFB-6F87DE54967A}" destId="{32327AEC-2288-47E5-9C1A-CA000CEE5E28}" srcOrd="0" destOrd="0" parTransId="{98B12C5D-5B77-471D-B8A8-2302562EF3ED}" sibTransId="{75C46CB7-41A4-4B7B-AF7C-6668DF29089C}"/>
    <dgm:cxn modelId="{B7E05581-EDA2-4DE0-9A09-1ACB21279DC7}" type="presOf" srcId="{2AB94B05-8C10-4A45-9DFB-6F87DE54967A}" destId="{595BA4BC-26B8-4995-B11E-FEA571BB5D00}" srcOrd="0" destOrd="0" presId="urn:microsoft.com/office/officeart/2005/8/layout/chevron2"/>
    <dgm:cxn modelId="{2066A940-894C-44E6-9545-FF9B2DA91240}" type="presOf" srcId="{4234B8F8-2AC8-4019-A25B-384EB0DB1797}" destId="{1702A213-8DAD-4B2F-8666-05C4C7D8AAD8}" srcOrd="0" destOrd="0" presId="urn:microsoft.com/office/officeart/2005/8/layout/chevron2"/>
    <dgm:cxn modelId="{91ECE24D-6421-45F3-8CB6-E6DF9F54AF0B}" type="presOf" srcId="{0737DF55-52AA-4B9C-9021-82B379756199}" destId="{3D828A4A-DF6F-423F-BD79-C28B94E4FBFE}" srcOrd="0" destOrd="0" presId="urn:microsoft.com/office/officeart/2005/8/layout/chevron2"/>
    <dgm:cxn modelId="{484D593D-3566-41F8-9C6A-E5C6788B3061}" type="presOf" srcId="{95968C76-F1F5-46DC-A33F-EDD590FB73AE}" destId="{005A33E4-0F3D-45AB-8CE2-81007C02E9D2}" srcOrd="0" destOrd="0" presId="urn:microsoft.com/office/officeart/2005/8/layout/chevron2"/>
    <dgm:cxn modelId="{ED4F3AEF-BFF9-4AA5-8F1C-CEF817A92316}" srcId="{4234B8F8-2AC8-4019-A25B-384EB0DB1797}" destId="{CB3D9B9F-6F40-4812-9DEE-CB2807AFF1AF}" srcOrd="1" destOrd="0" parTransId="{11C9824C-16FD-43EB-889B-F8EC3C6B8142}" sibTransId="{6E808993-E0F8-4F9D-9838-3775817B3EDB}"/>
    <dgm:cxn modelId="{B08FB553-32C8-4A33-9DD1-01B298370C94}" type="presOf" srcId="{CB3D9B9F-6F40-4812-9DEE-CB2807AFF1AF}" destId="{47EB1B5E-0182-4BA2-A1CA-C81B5C2369AB}" srcOrd="0" destOrd="0" presId="urn:microsoft.com/office/officeart/2005/8/layout/chevron2"/>
    <dgm:cxn modelId="{99131BC4-D6DF-4736-98CD-9D0C3BCF7A08}" srcId="{4234B8F8-2AC8-4019-A25B-384EB0DB1797}" destId="{2AB94B05-8C10-4A45-9DFB-6F87DE54967A}" srcOrd="2" destOrd="0" parTransId="{2925C243-568F-4917-BBDA-719FDFD6768C}" sibTransId="{34AC03FB-5E47-4255-8B63-CAF4975B77A9}"/>
    <dgm:cxn modelId="{C99293B2-B1F8-463F-A29F-E6C19F6F5D66}" type="presOf" srcId="{50D2805E-D360-43C9-8464-749333E720B6}" destId="{3EE2143C-D762-4B60-8D18-A8DAADCFA4B3}" srcOrd="0" destOrd="0" presId="urn:microsoft.com/office/officeart/2005/8/layout/chevron2"/>
    <dgm:cxn modelId="{C5BB57EF-F23F-486A-9FF8-6786A15705B7}" srcId="{4234B8F8-2AC8-4019-A25B-384EB0DB1797}" destId="{95968C76-F1F5-46DC-A33F-EDD590FB73AE}" srcOrd="0" destOrd="0" parTransId="{2B47C5EB-92BD-4A37-9DD3-9F45A71A27B2}" sibTransId="{93780AB6-541D-4F69-8C09-51A240B71D8B}"/>
    <dgm:cxn modelId="{6614F197-357A-465D-9FF5-79519D9D090B}" type="presParOf" srcId="{1702A213-8DAD-4B2F-8666-05C4C7D8AAD8}" destId="{EB839EF0-F153-4AB5-A7F1-A96493B557A0}" srcOrd="0" destOrd="0" presId="urn:microsoft.com/office/officeart/2005/8/layout/chevron2"/>
    <dgm:cxn modelId="{42708B50-2991-4FAA-8E83-04FF8662C370}" type="presParOf" srcId="{EB839EF0-F153-4AB5-A7F1-A96493B557A0}" destId="{005A33E4-0F3D-45AB-8CE2-81007C02E9D2}" srcOrd="0" destOrd="0" presId="urn:microsoft.com/office/officeart/2005/8/layout/chevron2"/>
    <dgm:cxn modelId="{E677150E-987B-4724-AAB7-884C0CEB2333}" type="presParOf" srcId="{EB839EF0-F153-4AB5-A7F1-A96493B557A0}" destId="{3EE2143C-D762-4B60-8D18-A8DAADCFA4B3}" srcOrd="1" destOrd="0" presId="urn:microsoft.com/office/officeart/2005/8/layout/chevron2"/>
    <dgm:cxn modelId="{686F7366-E2F0-4156-AB38-9279916FE0F0}" type="presParOf" srcId="{1702A213-8DAD-4B2F-8666-05C4C7D8AAD8}" destId="{0F6914DD-A3E4-483A-BE51-8941C0AB2B50}" srcOrd="1" destOrd="0" presId="urn:microsoft.com/office/officeart/2005/8/layout/chevron2"/>
    <dgm:cxn modelId="{C6A7C1EA-FF2B-4E57-91CE-708624A66BEE}" type="presParOf" srcId="{1702A213-8DAD-4B2F-8666-05C4C7D8AAD8}" destId="{3DD05385-304B-4DA1-B905-679428D457DF}" srcOrd="2" destOrd="0" presId="urn:microsoft.com/office/officeart/2005/8/layout/chevron2"/>
    <dgm:cxn modelId="{A83D0107-4621-47CE-A98A-9BF1B2427A54}" type="presParOf" srcId="{3DD05385-304B-4DA1-B905-679428D457DF}" destId="{47EB1B5E-0182-4BA2-A1CA-C81B5C2369AB}" srcOrd="0" destOrd="0" presId="urn:microsoft.com/office/officeart/2005/8/layout/chevron2"/>
    <dgm:cxn modelId="{BA5C9CD0-6B3D-4DCC-9899-EA1E216474E3}" type="presParOf" srcId="{3DD05385-304B-4DA1-B905-679428D457DF}" destId="{3D828A4A-DF6F-423F-BD79-C28B94E4FBFE}" srcOrd="1" destOrd="0" presId="urn:microsoft.com/office/officeart/2005/8/layout/chevron2"/>
    <dgm:cxn modelId="{3EFEB694-CE2A-480E-ADCF-39635468B70A}" type="presParOf" srcId="{1702A213-8DAD-4B2F-8666-05C4C7D8AAD8}" destId="{5AAF1C43-D575-4075-9C48-246E32CCA933}" srcOrd="3" destOrd="0" presId="urn:microsoft.com/office/officeart/2005/8/layout/chevron2"/>
    <dgm:cxn modelId="{71ED0183-02AC-4086-9F2E-B0DAA1ABE81D}" type="presParOf" srcId="{1702A213-8DAD-4B2F-8666-05C4C7D8AAD8}" destId="{B416714A-AF03-4B34-93A5-B952437A47F9}" srcOrd="4" destOrd="0" presId="urn:microsoft.com/office/officeart/2005/8/layout/chevron2"/>
    <dgm:cxn modelId="{802B8B92-8324-4144-A408-5B4B56C3D872}" type="presParOf" srcId="{B416714A-AF03-4B34-93A5-B952437A47F9}" destId="{595BA4BC-26B8-4995-B11E-FEA571BB5D00}" srcOrd="0" destOrd="0" presId="urn:microsoft.com/office/officeart/2005/8/layout/chevron2"/>
    <dgm:cxn modelId="{347D1040-EA8C-45F7-803B-3A49B0D6A487}" type="presParOf" srcId="{B416714A-AF03-4B34-93A5-B952437A47F9}" destId="{E07F1822-C6CB-4A31-B902-2B581C9F2D2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22114E4-C7D9-41B0-9711-2DB609FF9E07}" type="doc">
      <dgm:prSet loTypeId="urn:microsoft.com/office/officeart/2005/8/layout/hierarchy2" loCatId="hierarchy" qsTypeId="urn:microsoft.com/office/officeart/2005/8/quickstyle/3d9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5658A40E-6D9B-4BCA-9787-A7D9C23EF69C}">
      <dgm:prSet phldrT="[Text]"/>
      <dgm:spPr/>
      <dgm:t>
        <a:bodyPr/>
        <a:lstStyle/>
        <a:p>
          <a:r>
            <a:rPr lang="ar-SA" smtClean="0"/>
            <a:t>صفة الميثاق</a:t>
          </a:r>
          <a:endParaRPr lang="en-US" dirty="0"/>
        </a:p>
      </dgm:t>
    </dgm:pt>
    <dgm:pt modelId="{E25DD91D-AFA8-418C-B574-DBA480672EFD}" type="parTrans" cxnId="{79CA8E35-617A-41F8-A0D2-AC93AF46B964}">
      <dgm:prSet/>
      <dgm:spPr/>
      <dgm:t>
        <a:bodyPr/>
        <a:lstStyle/>
        <a:p>
          <a:endParaRPr lang="en-US"/>
        </a:p>
      </dgm:t>
    </dgm:pt>
    <dgm:pt modelId="{4849F0E8-E3D5-4F16-8F2A-4F286079DA34}" type="sibTrans" cxnId="{79CA8E35-617A-41F8-A0D2-AC93AF46B964}">
      <dgm:prSet/>
      <dgm:spPr/>
      <dgm:t>
        <a:bodyPr/>
        <a:lstStyle/>
        <a:p>
          <a:endParaRPr lang="en-US"/>
        </a:p>
      </dgm:t>
    </dgm:pt>
    <dgm:pt modelId="{89947E6C-6483-44E3-9A1F-11399A060B8F}">
      <dgm:prSet phldrT="[Text]"/>
      <dgm:spPr/>
      <dgm:t>
        <a:bodyPr/>
        <a:lstStyle/>
        <a:p>
          <a:r>
            <a:rPr lang="ar-SA" smtClean="0"/>
            <a:t>معاهدة دولية </a:t>
          </a:r>
          <a:endParaRPr lang="en-US" dirty="0"/>
        </a:p>
      </dgm:t>
    </dgm:pt>
    <dgm:pt modelId="{EE7D8D84-FA7E-4978-A8CC-DEE84943BD81}" type="parTrans" cxnId="{78062F29-75CA-4879-BA68-044FAC69E610}">
      <dgm:prSet/>
      <dgm:spPr/>
      <dgm:t>
        <a:bodyPr/>
        <a:lstStyle/>
        <a:p>
          <a:endParaRPr lang="en-US"/>
        </a:p>
      </dgm:t>
    </dgm:pt>
    <dgm:pt modelId="{149234B3-52BF-4E71-8A60-95F8BC0C489A}" type="sibTrans" cxnId="{78062F29-75CA-4879-BA68-044FAC69E610}">
      <dgm:prSet/>
      <dgm:spPr/>
      <dgm:t>
        <a:bodyPr/>
        <a:lstStyle/>
        <a:p>
          <a:endParaRPr lang="en-US"/>
        </a:p>
      </dgm:t>
    </dgm:pt>
    <dgm:pt modelId="{0279C903-EADA-498B-9B07-56AEBDBC35C8}">
      <dgm:prSet phldrT="[Text]" custT="1"/>
      <dgm:spPr/>
      <dgm:t>
        <a:bodyPr/>
        <a:lstStyle/>
        <a:p>
          <a:r>
            <a:rPr lang="ar-SA" sz="3600" smtClean="0"/>
            <a:t>قانون أعلى ( دستور )</a:t>
          </a:r>
          <a:endParaRPr lang="en-US" sz="3600" dirty="0"/>
        </a:p>
      </dgm:t>
    </dgm:pt>
    <dgm:pt modelId="{2A3DAED6-FC78-4B69-9743-4190F0DE10A1}" type="parTrans" cxnId="{E73021A8-928B-4234-8626-EEDFB1B4495C}">
      <dgm:prSet/>
      <dgm:spPr/>
      <dgm:t>
        <a:bodyPr/>
        <a:lstStyle/>
        <a:p>
          <a:endParaRPr lang="en-US"/>
        </a:p>
      </dgm:t>
    </dgm:pt>
    <dgm:pt modelId="{05C82452-8E21-4884-AC45-90BD352B2EAF}" type="sibTrans" cxnId="{E73021A8-928B-4234-8626-EEDFB1B4495C}">
      <dgm:prSet/>
      <dgm:spPr/>
      <dgm:t>
        <a:bodyPr/>
        <a:lstStyle/>
        <a:p>
          <a:endParaRPr lang="en-US"/>
        </a:p>
      </dgm:t>
    </dgm:pt>
    <dgm:pt modelId="{94E4DA7C-0E82-4CC9-B66B-B9EB7878E641}" type="pres">
      <dgm:prSet presAssocID="{B22114E4-C7D9-41B0-9711-2DB609FF9E0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8D804D1-C3E7-47D2-8C8D-AD04A3D31AD8}" type="pres">
      <dgm:prSet presAssocID="{5658A40E-6D9B-4BCA-9787-A7D9C23EF69C}" presName="root1" presStyleCnt="0"/>
      <dgm:spPr/>
      <dgm:t>
        <a:bodyPr/>
        <a:lstStyle/>
        <a:p>
          <a:endParaRPr lang="en-US"/>
        </a:p>
      </dgm:t>
    </dgm:pt>
    <dgm:pt modelId="{1D13913B-E65C-4347-A138-2F885F5EF207}" type="pres">
      <dgm:prSet presAssocID="{5658A40E-6D9B-4BCA-9787-A7D9C23EF69C}" presName="LevelOneTextNode" presStyleLbl="node0" presStyleIdx="0" presStyleCnt="1" custLinFactNeighborX="8278" custLinFactNeighborY="-429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68B2CE7-4231-4070-8AF2-C8CD39DB043C}" type="pres">
      <dgm:prSet presAssocID="{5658A40E-6D9B-4BCA-9787-A7D9C23EF69C}" presName="level2hierChild" presStyleCnt="0"/>
      <dgm:spPr/>
      <dgm:t>
        <a:bodyPr/>
        <a:lstStyle/>
        <a:p>
          <a:endParaRPr lang="en-US"/>
        </a:p>
      </dgm:t>
    </dgm:pt>
    <dgm:pt modelId="{7C459361-8EEA-4BC1-9101-0A55749FDA61}" type="pres">
      <dgm:prSet presAssocID="{EE7D8D84-FA7E-4978-A8CC-DEE84943BD81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9ABEBECD-CFFB-4537-85F8-484DE3F67FDC}" type="pres">
      <dgm:prSet presAssocID="{EE7D8D84-FA7E-4978-A8CC-DEE84943BD81}" presName="connTx" presStyleLbl="parChTrans1D2" presStyleIdx="0" presStyleCnt="2"/>
      <dgm:spPr/>
      <dgm:t>
        <a:bodyPr/>
        <a:lstStyle/>
        <a:p>
          <a:endParaRPr lang="en-US"/>
        </a:p>
      </dgm:t>
    </dgm:pt>
    <dgm:pt modelId="{4E3B23A6-B46D-4191-BBAC-873C50399BD0}" type="pres">
      <dgm:prSet presAssocID="{89947E6C-6483-44E3-9A1F-11399A060B8F}" presName="root2" presStyleCnt="0"/>
      <dgm:spPr/>
      <dgm:t>
        <a:bodyPr/>
        <a:lstStyle/>
        <a:p>
          <a:endParaRPr lang="en-US"/>
        </a:p>
      </dgm:t>
    </dgm:pt>
    <dgm:pt modelId="{6916605B-8363-49AA-8558-C3AF5219273B}" type="pres">
      <dgm:prSet presAssocID="{89947E6C-6483-44E3-9A1F-11399A060B8F}" presName="LevelTwoTextNode" presStyleLbl="node2" presStyleIdx="0" presStyleCnt="2" custLinFactNeighborX="-16868" custLinFactNeighborY="-4703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F633AA-CC70-4ED4-A825-79F15AC174B1}" type="pres">
      <dgm:prSet presAssocID="{89947E6C-6483-44E3-9A1F-11399A060B8F}" presName="level3hierChild" presStyleCnt="0"/>
      <dgm:spPr/>
      <dgm:t>
        <a:bodyPr/>
        <a:lstStyle/>
        <a:p>
          <a:endParaRPr lang="en-US"/>
        </a:p>
      </dgm:t>
    </dgm:pt>
    <dgm:pt modelId="{E11DA222-1FF7-4CE9-A11E-6A857FD61CE3}" type="pres">
      <dgm:prSet presAssocID="{2A3DAED6-FC78-4B69-9743-4190F0DE10A1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D196766D-6047-4B17-A85E-2668484140AC}" type="pres">
      <dgm:prSet presAssocID="{2A3DAED6-FC78-4B69-9743-4190F0DE10A1}" presName="connTx" presStyleLbl="parChTrans1D2" presStyleIdx="1" presStyleCnt="2"/>
      <dgm:spPr/>
      <dgm:t>
        <a:bodyPr/>
        <a:lstStyle/>
        <a:p>
          <a:endParaRPr lang="en-US"/>
        </a:p>
      </dgm:t>
    </dgm:pt>
    <dgm:pt modelId="{4DB4D9A5-3C26-46BA-84CD-5A7AD9B85941}" type="pres">
      <dgm:prSet presAssocID="{0279C903-EADA-498B-9B07-56AEBDBC35C8}" presName="root2" presStyleCnt="0"/>
      <dgm:spPr/>
      <dgm:t>
        <a:bodyPr/>
        <a:lstStyle/>
        <a:p>
          <a:endParaRPr lang="en-US"/>
        </a:p>
      </dgm:t>
    </dgm:pt>
    <dgm:pt modelId="{A6817552-E5CF-446D-9021-DD6C711B9726}" type="pres">
      <dgm:prSet presAssocID="{0279C903-EADA-498B-9B07-56AEBDBC35C8}" presName="LevelTwoTextNode" presStyleLbl="node2" presStyleIdx="1" presStyleCnt="2" custLinFactNeighborX="-10603" custLinFactNeighborY="-75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45BE867-C9F1-4F42-85A6-7CFF9AEBC49F}" type="pres">
      <dgm:prSet presAssocID="{0279C903-EADA-498B-9B07-56AEBDBC35C8}" presName="level3hierChild" presStyleCnt="0"/>
      <dgm:spPr/>
      <dgm:t>
        <a:bodyPr/>
        <a:lstStyle/>
        <a:p>
          <a:endParaRPr lang="en-US"/>
        </a:p>
      </dgm:t>
    </dgm:pt>
  </dgm:ptLst>
  <dgm:cxnLst>
    <dgm:cxn modelId="{78062F29-75CA-4879-BA68-044FAC69E610}" srcId="{5658A40E-6D9B-4BCA-9787-A7D9C23EF69C}" destId="{89947E6C-6483-44E3-9A1F-11399A060B8F}" srcOrd="0" destOrd="0" parTransId="{EE7D8D84-FA7E-4978-A8CC-DEE84943BD81}" sibTransId="{149234B3-52BF-4E71-8A60-95F8BC0C489A}"/>
    <dgm:cxn modelId="{328AA991-1E6E-4959-BDE3-B71045B3DFD8}" type="presOf" srcId="{5658A40E-6D9B-4BCA-9787-A7D9C23EF69C}" destId="{1D13913B-E65C-4347-A138-2F885F5EF207}" srcOrd="0" destOrd="0" presId="urn:microsoft.com/office/officeart/2005/8/layout/hierarchy2"/>
    <dgm:cxn modelId="{30E356B4-0EA1-4F6D-BC12-20D6ADEA6E2C}" type="presOf" srcId="{B22114E4-C7D9-41B0-9711-2DB609FF9E07}" destId="{94E4DA7C-0E82-4CC9-B66B-B9EB7878E641}" srcOrd="0" destOrd="0" presId="urn:microsoft.com/office/officeart/2005/8/layout/hierarchy2"/>
    <dgm:cxn modelId="{D5D93C76-EE40-4031-A51C-4C3F99D500AA}" type="presOf" srcId="{EE7D8D84-FA7E-4978-A8CC-DEE84943BD81}" destId="{7C459361-8EEA-4BC1-9101-0A55749FDA61}" srcOrd="0" destOrd="0" presId="urn:microsoft.com/office/officeart/2005/8/layout/hierarchy2"/>
    <dgm:cxn modelId="{D642456D-C7A4-4813-9E91-A3399A714603}" type="presOf" srcId="{89947E6C-6483-44E3-9A1F-11399A060B8F}" destId="{6916605B-8363-49AA-8558-C3AF5219273B}" srcOrd="0" destOrd="0" presId="urn:microsoft.com/office/officeart/2005/8/layout/hierarchy2"/>
    <dgm:cxn modelId="{EB48D4EE-7C52-43AD-B22E-9C722EE0CE7F}" type="presOf" srcId="{EE7D8D84-FA7E-4978-A8CC-DEE84943BD81}" destId="{9ABEBECD-CFFB-4537-85F8-484DE3F67FDC}" srcOrd="1" destOrd="0" presId="urn:microsoft.com/office/officeart/2005/8/layout/hierarchy2"/>
    <dgm:cxn modelId="{3789056A-3F9E-4F61-93E3-057B67AD735C}" type="presOf" srcId="{0279C903-EADA-498B-9B07-56AEBDBC35C8}" destId="{A6817552-E5CF-446D-9021-DD6C711B9726}" srcOrd="0" destOrd="0" presId="urn:microsoft.com/office/officeart/2005/8/layout/hierarchy2"/>
    <dgm:cxn modelId="{BD4F58F4-1F1E-4C48-A59C-6FD67A587867}" type="presOf" srcId="{2A3DAED6-FC78-4B69-9743-4190F0DE10A1}" destId="{E11DA222-1FF7-4CE9-A11E-6A857FD61CE3}" srcOrd="0" destOrd="0" presId="urn:microsoft.com/office/officeart/2005/8/layout/hierarchy2"/>
    <dgm:cxn modelId="{7A93AC24-DBA6-464A-BE92-399236202187}" type="presOf" srcId="{2A3DAED6-FC78-4B69-9743-4190F0DE10A1}" destId="{D196766D-6047-4B17-A85E-2668484140AC}" srcOrd="1" destOrd="0" presId="urn:microsoft.com/office/officeart/2005/8/layout/hierarchy2"/>
    <dgm:cxn modelId="{E73021A8-928B-4234-8626-EEDFB1B4495C}" srcId="{5658A40E-6D9B-4BCA-9787-A7D9C23EF69C}" destId="{0279C903-EADA-498B-9B07-56AEBDBC35C8}" srcOrd="1" destOrd="0" parTransId="{2A3DAED6-FC78-4B69-9743-4190F0DE10A1}" sibTransId="{05C82452-8E21-4884-AC45-90BD352B2EAF}"/>
    <dgm:cxn modelId="{79CA8E35-617A-41F8-A0D2-AC93AF46B964}" srcId="{B22114E4-C7D9-41B0-9711-2DB609FF9E07}" destId="{5658A40E-6D9B-4BCA-9787-A7D9C23EF69C}" srcOrd="0" destOrd="0" parTransId="{E25DD91D-AFA8-418C-B574-DBA480672EFD}" sibTransId="{4849F0E8-E3D5-4F16-8F2A-4F286079DA34}"/>
    <dgm:cxn modelId="{27F8C9C4-8E92-4F2E-8346-8463BB5452C3}" type="presParOf" srcId="{94E4DA7C-0E82-4CC9-B66B-B9EB7878E641}" destId="{F8D804D1-C3E7-47D2-8C8D-AD04A3D31AD8}" srcOrd="0" destOrd="0" presId="urn:microsoft.com/office/officeart/2005/8/layout/hierarchy2"/>
    <dgm:cxn modelId="{58ED5767-CE63-4A2E-B32F-D70F6C00439D}" type="presParOf" srcId="{F8D804D1-C3E7-47D2-8C8D-AD04A3D31AD8}" destId="{1D13913B-E65C-4347-A138-2F885F5EF207}" srcOrd="0" destOrd="0" presId="urn:microsoft.com/office/officeart/2005/8/layout/hierarchy2"/>
    <dgm:cxn modelId="{9998CBB7-8844-45A6-82C2-203CFEB79065}" type="presParOf" srcId="{F8D804D1-C3E7-47D2-8C8D-AD04A3D31AD8}" destId="{368B2CE7-4231-4070-8AF2-C8CD39DB043C}" srcOrd="1" destOrd="0" presId="urn:microsoft.com/office/officeart/2005/8/layout/hierarchy2"/>
    <dgm:cxn modelId="{58585B19-7AFF-4751-88DC-EAD09E1068FC}" type="presParOf" srcId="{368B2CE7-4231-4070-8AF2-C8CD39DB043C}" destId="{7C459361-8EEA-4BC1-9101-0A55749FDA61}" srcOrd="0" destOrd="0" presId="urn:microsoft.com/office/officeart/2005/8/layout/hierarchy2"/>
    <dgm:cxn modelId="{8C28014E-04C9-4FF8-820D-3CB7303EB595}" type="presParOf" srcId="{7C459361-8EEA-4BC1-9101-0A55749FDA61}" destId="{9ABEBECD-CFFB-4537-85F8-484DE3F67FDC}" srcOrd="0" destOrd="0" presId="urn:microsoft.com/office/officeart/2005/8/layout/hierarchy2"/>
    <dgm:cxn modelId="{2104D103-E181-4574-B8DF-56E5EBC18A11}" type="presParOf" srcId="{368B2CE7-4231-4070-8AF2-C8CD39DB043C}" destId="{4E3B23A6-B46D-4191-BBAC-873C50399BD0}" srcOrd="1" destOrd="0" presId="urn:microsoft.com/office/officeart/2005/8/layout/hierarchy2"/>
    <dgm:cxn modelId="{71AFDA35-CAC1-48D9-A4CD-1F019E9F9E8D}" type="presParOf" srcId="{4E3B23A6-B46D-4191-BBAC-873C50399BD0}" destId="{6916605B-8363-49AA-8558-C3AF5219273B}" srcOrd="0" destOrd="0" presId="urn:microsoft.com/office/officeart/2005/8/layout/hierarchy2"/>
    <dgm:cxn modelId="{58369ED6-4558-46E5-9FB6-843938FEE131}" type="presParOf" srcId="{4E3B23A6-B46D-4191-BBAC-873C50399BD0}" destId="{5AF633AA-CC70-4ED4-A825-79F15AC174B1}" srcOrd="1" destOrd="0" presId="urn:microsoft.com/office/officeart/2005/8/layout/hierarchy2"/>
    <dgm:cxn modelId="{CA616CED-9FE1-4C78-9038-5BA0CDFAA8EC}" type="presParOf" srcId="{368B2CE7-4231-4070-8AF2-C8CD39DB043C}" destId="{E11DA222-1FF7-4CE9-A11E-6A857FD61CE3}" srcOrd="2" destOrd="0" presId="urn:microsoft.com/office/officeart/2005/8/layout/hierarchy2"/>
    <dgm:cxn modelId="{72048296-113E-4CF5-AB01-AE63F7C61D1B}" type="presParOf" srcId="{E11DA222-1FF7-4CE9-A11E-6A857FD61CE3}" destId="{D196766D-6047-4B17-A85E-2668484140AC}" srcOrd="0" destOrd="0" presId="urn:microsoft.com/office/officeart/2005/8/layout/hierarchy2"/>
    <dgm:cxn modelId="{23094E48-8AAF-45FF-ABEC-11F1CD34B159}" type="presParOf" srcId="{368B2CE7-4231-4070-8AF2-C8CD39DB043C}" destId="{4DB4D9A5-3C26-46BA-84CD-5A7AD9B85941}" srcOrd="3" destOrd="0" presId="urn:microsoft.com/office/officeart/2005/8/layout/hierarchy2"/>
    <dgm:cxn modelId="{407F611F-D62F-4EF6-9833-448F0965E92D}" type="presParOf" srcId="{4DB4D9A5-3C26-46BA-84CD-5A7AD9B85941}" destId="{A6817552-E5CF-446D-9021-DD6C711B9726}" srcOrd="0" destOrd="0" presId="urn:microsoft.com/office/officeart/2005/8/layout/hierarchy2"/>
    <dgm:cxn modelId="{8645536D-AB90-48A0-B733-5CDF578AF914}" type="presParOf" srcId="{4DB4D9A5-3C26-46BA-84CD-5A7AD9B85941}" destId="{D45BE867-C9F1-4F42-85A6-7CFF9AEBC49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39E4F65-FA31-4331-A672-F2AFC56B668B}" type="doc">
      <dgm:prSet loTypeId="urn:microsoft.com/office/officeart/2005/8/layout/venn2" loCatId="relationship" qsTypeId="urn:microsoft.com/office/officeart/2005/8/quickstyle/3d7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A621A9C-7D40-4EA6-9749-CE2402DB1B18}">
      <dgm:prSet phldrT="[Text]" custT="1"/>
      <dgm:spPr/>
      <dgm:t>
        <a:bodyPr/>
        <a:lstStyle/>
        <a:p>
          <a:r>
            <a:rPr lang="ar-SA" sz="2800" smtClean="0"/>
            <a:t>تبادل التصديقات</a:t>
          </a:r>
          <a:endParaRPr lang="en-US" sz="2800" dirty="0"/>
        </a:p>
      </dgm:t>
    </dgm:pt>
    <dgm:pt modelId="{70FAEE0F-2D9F-418F-B86B-42F2C4B3056B}" type="parTrans" cxnId="{3CC52E20-8D8F-4A22-85A0-E2078F87137A}">
      <dgm:prSet/>
      <dgm:spPr/>
      <dgm:t>
        <a:bodyPr/>
        <a:lstStyle/>
        <a:p>
          <a:endParaRPr lang="en-US"/>
        </a:p>
      </dgm:t>
    </dgm:pt>
    <dgm:pt modelId="{8418CEF8-C69F-4D3A-BB96-427A2A27B447}" type="sibTrans" cxnId="{3CC52E20-8D8F-4A22-85A0-E2078F87137A}">
      <dgm:prSet/>
      <dgm:spPr/>
      <dgm:t>
        <a:bodyPr/>
        <a:lstStyle/>
        <a:p>
          <a:endParaRPr lang="en-US"/>
        </a:p>
      </dgm:t>
    </dgm:pt>
    <dgm:pt modelId="{BC493E49-0935-4CCB-8327-E6063F5BD62D}">
      <dgm:prSet phldrT="[Text]" custT="1"/>
      <dgm:spPr/>
      <dgm:t>
        <a:bodyPr/>
        <a:lstStyle/>
        <a:p>
          <a:r>
            <a:rPr lang="ar-SA" sz="2800" smtClean="0"/>
            <a:t>شروط الانعقاد</a:t>
          </a:r>
          <a:endParaRPr lang="en-US" sz="2800" dirty="0"/>
        </a:p>
      </dgm:t>
    </dgm:pt>
    <dgm:pt modelId="{EF69340F-4851-4817-A871-7CD0CFB97D7E}" type="parTrans" cxnId="{2D3A3211-5DCB-487E-9D3F-03E525453595}">
      <dgm:prSet/>
      <dgm:spPr/>
      <dgm:t>
        <a:bodyPr/>
        <a:lstStyle/>
        <a:p>
          <a:endParaRPr lang="en-US"/>
        </a:p>
      </dgm:t>
    </dgm:pt>
    <dgm:pt modelId="{E3E580C7-F934-4343-B8A6-A5DD806FF72B}" type="sibTrans" cxnId="{2D3A3211-5DCB-487E-9D3F-03E525453595}">
      <dgm:prSet/>
      <dgm:spPr/>
      <dgm:t>
        <a:bodyPr/>
        <a:lstStyle/>
        <a:p>
          <a:endParaRPr lang="en-US"/>
        </a:p>
      </dgm:t>
    </dgm:pt>
    <dgm:pt modelId="{6520514B-BBE3-4FDF-AF7B-C8E9ED35E561}">
      <dgm:prSet phldrT="[Text]" custT="1"/>
      <dgm:spPr/>
      <dgm:t>
        <a:bodyPr/>
        <a:lstStyle/>
        <a:p>
          <a:r>
            <a:rPr lang="ar-SA" sz="2000" smtClean="0"/>
            <a:t>تخضع للقواعد العامة ولا تتعارض مع نشاط المنظمة</a:t>
          </a:r>
          <a:endParaRPr lang="en-US" sz="2000" dirty="0"/>
        </a:p>
      </dgm:t>
    </dgm:pt>
    <dgm:pt modelId="{0F684854-8AEF-4E80-822C-2BBFF2456C26}" type="parTrans" cxnId="{C151B7C7-270B-465A-AF5F-6742628240C0}">
      <dgm:prSet/>
      <dgm:spPr/>
      <dgm:t>
        <a:bodyPr/>
        <a:lstStyle/>
        <a:p>
          <a:endParaRPr lang="en-US"/>
        </a:p>
      </dgm:t>
    </dgm:pt>
    <dgm:pt modelId="{0D55EED0-4365-44C0-A937-B8B956239598}" type="sibTrans" cxnId="{C151B7C7-270B-465A-AF5F-6742628240C0}">
      <dgm:prSet/>
      <dgm:spPr/>
      <dgm:t>
        <a:bodyPr/>
        <a:lstStyle/>
        <a:p>
          <a:endParaRPr lang="en-US"/>
        </a:p>
      </dgm:t>
    </dgm:pt>
    <dgm:pt modelId="{CDF3E8B7-2827-4AC6-96A8-2FE287CEB9CF}">
      <dgm:prSet phldrT="[Text]"/>
      <dgm:spPr/>
      <dgm:t>
        <a:bodyPr/>
        <a:lstStyle/>
        <a:p>
          <a:r>
            <a:rPr lang="ar-SA" smtClean="0"/>
            <a:t>معاهدة دولية</a:t>
          </a:r>
          <a:endParaRPr lang="en-US" dirty="0"/>
        </a:p>
      </dgm:t>
    </dgm:pt>
    <dgm:pt modelId="{EA3CA3BF-B724-4DB0-8822-11F9F16755A3}" type="parTrans" cxnId="{AE52DEF6-3D7E-4086-B564-004694BE8F11}">
      <dgm:prSet/>
      <dgm:spPr/>
      <dgm:t>
        <a:bodyPr/>
        <a:lstStyle/>
        <a:p>
          <a:endParaRPr lang="en-US"/>
        </a:p>
      </dgm:t>
    </dgm:pt>
    <dgm:pt modelId="{BB53F8DC-E774-483D-B86F-39D35A17D578}" type="sibTrans" cxnId="{AE52DEF6-3D7E-4086-B564-004694BE8F11}">
      <dgm:prSet/>
      <dgm:spPr/>
      <dgm:t>
        <a:bodyPr/>
        <a:lstStyle/>
        <a:p>
          <a:endParaRPr lang="en-US"/>
        </a:p>
      </dgm:t>
    </dgm:pt>
    <dgm:pt modelId="{6E1854E1-3B34-4288-A920-3176E9414E68}">
      <dgm:prSet custT="1"/>
      <dgm:spPr/>
      <dgm:t>
        <a:bodyPr/>
        <a:lstStyle/>
        <a:p>
          <a:r>
            <a:rPr lang="ar-SA" sz="3200" smtClean="0"/>
            <a:t>صحة التسجيل</a:t>
          </a:r>
          <a:endParaRPr lang="en-US" sz="3200" dirty="0"/>
        </a:p>
      </dgm:t>
    </dgm:pt>
    <dgm:pt modelId="{0B243604-10A2-446E-957C-1A83359B9FED}" type="parTrans" cxnId="{380E7912-652C-4F61-BA14-E654FB27F581}">
      <dgm:prSet/>
      <dgm:spPr/>
    </dgm:pt>
    <dgm:pt modelId="{32AFB5BA-DEE2-4A85-8F27-E138BE1BD773}" type="sibTrans" cxnId="{380E7912-652C-4F61-BA14-E654FB27F581}">
      <dgm:prSet/>
      <dgm:spPr/>
    </dgm:pt>
    <dgm:pt modelId="{5612D980-46D5-486E-8EDD-1E518EACF7BC}" type="pres">
      <dgm:prSet presAssocID="{B39E4F65-FA31-4331-A672-F2AFC56B668B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9832A6C-5D84-4F35-8734-9FAF05BC48A3}" type="pres">
      <dgm:prSet presAssocID="{B39E4F65-FA31-4331-A672-F2AFC56B668B}" presName="comp1" presStyleCnt="0"/>
      <dgm:spPr/>
      <dgm:t>
        <a:bodyPr/>
        <a:lstStyle/>
        <a:p>
          <a:endParaRPr lang="en-US"/>
        </a:p>
      </dgm:t>
    </dgm:pt>
    <dgm:pt modelId="{E63F3088-5BCA-4C89-8FD5-9869A749AC9C}" type="pres">
      <dgm:prSet presAssocID="{B39E4F65-FA31-4331-A672-F2AFC56B668B}" presName="circle1" presStyleLbl="node1" presStyleIdx="0" presStyleCnt="5"/>
      <dgm:spPr/>
      <dgm:t>
        <a:bodyPr/>
        <a:lstStyle/>
        <a:p>
          <a:endParaRPr lang="en-US"/>
        </a:p>
      </dgm:t>
    </dgm:pt>
    <dgm:pt modelId="{A78251B5-DCC1-46BA-8BC8-8B517C6B826E}" type="pres">
      <dgm:prSet presAssocID="{B39E4F65-FA31-4331-A672-F2AFC56B668B}" presName="c1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275382-0EB3-4EEA-B23E-F0A67A356C6A}" type="pres">
      <dgm:prSet presAssocID="{B39E4F65-FA31-4331-A672-F2AFC56B668B}" presName="comp2" presStyleCnt="0"/>
      <dgm:spPr/>
      <dgm:t>
        <a:bodyPr/>
        <a:lstStyle/>
        <a:p>
          <a:endParaRPr lang="en-US"/>
        </a:p>
      </dgm:t>
    </dgm:pt>
    <dgm:pt modelId="{00928E02-849B-4270-9F24-AEB515A9AFE8}" type="pres">
      <dgm:prSet presAssocID="{B39E4F65-FA31-4331-A672-F2AFC56B668B}" presName="circle2" presStyleLbl="node1" presStyleIdx="1" presStyleCnt="5"/>
      <dgm:spPr/>
      <dgm:t>
        <a:bodyPr/>
        <a:lstStyle/>
        <a:p>
          <a:endParaRPr lang="en-US"/>
        </a:p>
      </dgm:t>
    </dgm:pt>
    <dgm:pt modelId="{2BE2DF3F-2CCF-4DD1-8916-123923DE43DA}" type="pres">
      <dgm:prSet presAssocID="{B39E4F65-FA31-4331-A672-F2AFC56B668B}" presName="c2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6ECA7F-D0D5-4E71-A2EF-B778D8CA3573}" type="pres">
      <dgm:prSet presAssocID="{B39E4F65-FA31-4331-A672-F2AFC56B668B}" presName="comp3" presStyleCnt="0"/>
      <dgm:spPr/>
      <dgm:t>
        <a:bodyPr/>
        <a:lstStyle/>
        <a:p>
          <a:endParaRPr lang="en-US"/>
        </a:p>
      </dgm:t>
    </dgm:pt>
    <dgm:pt modelId="{C7E051D8-6EA6-4E77-BE71-E9271A984F99}" type="pres">
      <dgm:prSet presAssocID="{B39E4F65-FA31-4331-A672-F2AFC56B668B}" presName="circle3" presStyleLbl="node1" presStyleIdx="2" presStyleCnt="5"/>
      <dgm:spPr/>
      <dgm:t>
        <a:bodyPr/>
        <a:lstStyle/>
        <a:p>
          <a:endParaRPr lang="en-US"/>
        </a:p>
      </dgm:t>
    </dgm:pt>
    <dgm:pt modelId="{CE3356FB-269F-4BDE-B2C3-576DF6927075}" type="pres">
      <dgm:prSet presAssocID="{B39E4F65-FA31-4331-A672-F2AFC56B668B}" presName="c3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A5C323-26F9-41AC-86EE-AC25C3C98A80}" type="pres">
      <dgm:prSet presAssocID="{B39E4F65-FA31-4331-A672-F2AFC56B668B}" presName="comp4" presStyleCnt="0"/>
      <dgm:spPr/>
      <dgm:t>
        <a:bodyPr/>
        <a:lstStyle/>
        <a:p>
          <a:endParaRPr lang="en-US"/>
        </a:p>
      </dgm:t>
    </dgm:pt>
    <dgm:pt modelId="{BCE61C87-3502-4AF3-841F-50752DE4170F}" type="pres">
      <dgm:prSet presAssocID="{B39E4F65-FA31-4331-A672-F2AFC56B668B}" presName="circle4" presStyleLbl="node1" presStyleIdx="3" presStyleCnt="5"/>
      <dgm:spPr/>
      <dgm:t>
        <a:bodyPr/>
        <a:lstStyle/>
        <a:p>
          <a:endParaRPr lang="en-US"/>
        </a:p>
      </dgm:t>
    </dgm:pt>
    <dgm:pt modelId="{BD7D1975-046B-40F0-A344-8A619B22C122}" type="pres">
      <dgm:prSet presAssocID="{B39E4F65-FA31-4331-A672-F2AFC56B668B}" presName="c4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E83B15-2021-44D1-8E03-283E86BD3EFA}" type="pres">
      <dgm:prSet presAssocID="{B39E4F65-FA31-4331-A672-F2AFC56B668B}" presName="comp5" presStyleCnt="0"/>
      <dgm:spPr/>
      <dgm:t>
        <a:bodyPr/>
        <a:lstStyle/>
        <a:p>
          <a:endParaRPr lang="en-US"/>
        </a:p>
      </dgm:t>
    </dgm:pt>
    <dgm:pt modelId="{A734F082-31FB-41E6-979F-5ACD4E4E6421}" type="pres">
      <dgm:prSet presAssocID="{B39E4F65-FA31-4331-A672-F2AFC56B668B}" presName="circle5" presStyleLbl="node1" presStyleIdx="4" presStyleCnt="5" custScaleY="80723"/>
      <dgm:spPr/>
      <dgm:t>
        <a:bodyPr/>
        <a:lstStyle/>
        <a:p>
          <a:endParaRPr lang="en-US"/>
        </a:p>
      </dgm:t>
    </dgm:pt>
    <dgm:pt modelId="{EFFBF663-640A-4B45-A95E-D742294082D9}" type="pres">
      <dgm:prSet presAssocID="{B39E4F65-FA31-4331-A672-F2AFC56B668B}" presName="c5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6898EA0-AAE0-452D-AD9B-01869B3063A0}" type="presOf" srcId="{B39E4F65-FA31-4331-A672-F2AFC56B668B}" destId="{5612D980-46D5-486E-8EDD-1E518EACF7BC}" srcOrd="0" destOrd="0" presId="urn:microsoft.com/office/officeart/2005/8/layout/venn2"/>
    <dgm:cxn modelId="{CCE13E52-A95E-4830-A515-29D9CAF3A6D8}" type="presOf" srcId="{BC493E49-0935-4CCB-8327-E6063F5BD62D}" destId="{C7E051D8-6EA6-4E77-BE71-E9271A984F99}" srcOrd="0" destOrd="0" presId="urn:microsoft.com/office/officeart/2005/8/layout/venn2"/>
    <dgm:cxn modelId="{64E5ED66-51F9-4594-B84A-2B6844613531}" type="presOf" srcId="{6E1854E1-3B34-4288-A920-3176E9414E68}" destId="{2BE2DF3F-2CCF-4DD1-8916-123923DE43DA}" srcOrd="1" destOrd="0" presId="urn:microsoft.com/office/officeart/2005/8/layout/venn2"/>
    <dgm:cxn modelId="{13A25035-B0C8-43F8-9F5E-A20FE1889798}" type="presOf" srcId="{BC493E49-0935-4CCB-8327-E6063F5BD62D}" destId="{CE3356FB-269F-4BDE-B2C3-576DF6927075}" srcOrd="1" destOrd="0" presId="urn:microsoft.com/office/officeart/2005/8/layout/venn2"/>
    <dgm:cxn modelId="{D9563175-F5FD-40A8-AA56-D8B66F656AF2}" type="presOf" srcId="{6520514B-BBE3-4FDF-AF7B-C8E9ED35E561}" destId="{BCE61C87-3502-4AF3-841F-50752DE4170F}" srcOrd="0" destOrd="0" presId="urn:microsoft.com/office/officeart/2005/8/layout/venn2"/>
    <dgm:cxn modelId="{2D3A3211-5DCB-487E-9D3F-03E525453595}" srcId="{B39E4F65-FA31-4331-A672-F2AFC56B668B}" destId="{BC493E49-0935-4CCB-8327-E6063F5BD62D}" srcOrd="2" destOrd="0" parTransId="{EF69340F-4851-4817-A871-7CD0CFB97D7E}" sibTransId="{E3E580C7-F934-4343-B8A6-A5DD806FF72B}"/>
    <dgm:cxn modelId="{503D1543-3B69-4A7D-9C12-427BCE29C062}" type="presOf" srcId="{6520514B-BBE3-4FDF-AF7B-C8E9ED35E561}" destId="{BD7D1975-046B-40F0-A344-8A619B22C122}" srcOrd="1" destOrd="0" presId="urn:microsoft.com/office/officeart/2005/8/layout/venn2"/>
    <dgm:cxn modelId="{10A60F76-2D98-4B1F-954E-2F4EC0F39AA0}" type="presOf" srcId="{6E1854E1-3B34-4288-A920-3176E9414E68}" destId="{00928E02-849B-4270-9F24-AEB515A9AFE8}" srcOrd="0" destOrd="0" presId="urn:microsoft.com/office/officeart/2005/8/layout/venn2"/>
    <dgm:cxn modelId="{61970043-5FDE-4D3C-8EC7-F32A8C7B12AA}" type="presOf" srcId="{CDF3E8B7-2827-4AC6-96A8-2FE287CEB9CF}" destId="{EFFBF663-640A-4B45-A95E-D742294082D9}" srcOrd="1" destOrd="0" presId="urn:microsoft.com/office/officeart/2005/8/layout/venn2"/>
    <dgm:cxn modelId="{CA63EA24-568C-48BB-9492-23D4D6691EBD}" type="presOf" srcId="{0A621A9C-7D40-4EA6-9749-CE2402DB1B18}" destId="{A78251B5-DCC1-46BA-8BC8-8B517C6B826E}" srcOrd="1" destOrd="0" presId="urn:microsoft.com/office/officeart/2005/8/layout/venn2"/>
    <dgm:cxn modelId="{AE52DEF6-3D7E-4086-B564-004694BE8F11}" srcId="{B39E4F65-FA31-4331-A672-F2AFC56B668B}" destId="{CDF3E8B7-2827-4AC6-96A8-2FE287CEB9CF}" srcOrd="4" destOrd="0" parTransId="{EA3CA3BF-B724-4DB0-8822-11F9F16755A3}" sibTransId="{BB53F8DC-E774-483D-B86F-39D35A17D578}"/>
    <dgm:cxn modelId="{380E7912-652C-4F61-BA14-E654FB27F581}" srcId="{B39E4F65-FA31-4331-A672-F2AFC56B668B}" destId="{6E1854E1-3B34-4288-A920-3176E9414E68}" srcOrd="1" destOrd="0" parTransId="{0B243604-10A2-446E-957C-1A83359B9FED}" sibTransId="{32AFB5BA-DEE2-4A85-8F27-E138BE1BD773}"/>
    <dgm:cxn modelId="{C151B7C7-270B-465A-AF5F-6742628240C0}" srcId="{B39E4F65-FA31-4331-A672-F2AFC56B668B}" destId="{6520514B-BBE3-4FDF-AF7B-C8E9ED35E561}" srcOrd="3" destOrd="0" parTransId="{0F684854-8AEF-4E80-822C-2BBFF2456C26}" sibTransId="{0D55EED0-4365-44C0-A937-B8B956239598}"/>
    <dgm:cxn modelId="{96BBD7B8-2FC1-402F-955A-AAC7EE971549}" type="presOf" srcId="{0A621A9C-7D40-4EA6-9749-CE2402DB1B18}" destId="{E63F3088-5BCA-4C89-8FD5-9869A749AC9C}" srcOrd="0" destOrd="0" presId="urn:microsoft.com/office/officeart/2005/8/layout/venn2"/>
    <dgm:cxn modelId="{3CC52E20-8D8F-4A22-85A0-E2078F87137A}" srcId="{B39E4F65-FA31-4331-A672-F2AFC56B668B}" destId="{0A621A9C-7D40-4EA6-9749-CE2402DB1B18}" srcOrd="0" destOrd="0" parTransId="{70FAEE0F-2D9F-418F-B86B-42F2C4B3056B}" sibTransId="{8418CEF8-C69F-4D3A-BB96-427A2A27B447}"/>
    <dgm:cxn modelId="{6A0B5876-564B-44B6-BF83-6D5C91C23DF4}" type="presOf" srcId="{CDF3E8B7-2827-4AC6-96A8-2FE287CEB9CF}" destId="{A734F082-31FB-41E6-979F-5ACD4E4E6421}" srcOrd="0" destOrd="0" presId="urn:microsoft.com/office/officeart/2005/8/layout/venn2"/>
    <dgm:cxn modelId="{C4398709-B592-4A21-8F31-670442651168}" type="presParOf" srcId="{5612D980-46D5-486E-8EDD-1E518EACF7BC}" destId="{29832A6C-5D84-4F35-8734-9FAF05BC48A3}" srcOrd="0" destOrd="0" presId="urn:microsoft.com/office/officeart/2005/8/layout/venn2"/>
    <dgm:cxn modelId="{62AD62AD-E939-41D0-8804-B0A8B6EDA91B}" type="presParOf" srcId="{29832A6C-5D84-4F35-8734-9FAF05BC48A3}" destId="{E63F3088-5BCA-4C89-8FD5-9869A749AC9C}" srcOrd="0" destOrd="0" presId="urn:microsoft.com/office/officeart/2005/8/layout/venn2"/>
    <dgm:cxn modelId="{285C43F3-E28A-484E-934C-0DF03C495900}" type="presParOf" srcId="{29832A6C-5D84-4F35-8734-9FAF05BC48A3}" destId="{A78251B5-DCC1-46BA-8BC8-8B517C6B826E}" srcOrd="1" destOrd="0" presId="urn:microsoft.com/office/officeart/2005/8/layout/venn2"/>
    <dgm:cxn modelId="{001639C7-D971-4DBD-8A88-56DE0AC87526}" type="presParOf" srcId="{5612D980-46D5-486E-8EDD-1E518EACF7BC}" destId="{E1275382-0EB3-4EEA-B23E-F0A67A356C6A}" srcOrd="1" destOrd="0" presId="urn:microsoft.com/office/officeart/2005/8/layout/venn2"/>
    <dgm:cxn modelId="{8734F423-A57A-4E70-B325-93D3727BD708}" type="presParOf" srcId="{E1275382-0EB3-4EEA-B23E-F0A67A356C6A}" destId="{00928E02-849B-4270-9F24-AEB515A9AFE8}" srcOrd="0" destOrd="0" presId="urn:microsoft.com/office/officeart/2005/8/layout/venn2"/>
    <dgm:cxn modelId="{210AD24D-1D71-4803-895B-5E64458DF77F}" type="presParOf" srcId="{E1275382-0EB3-4EEA-B23E-F0A67A356C6A}" destId="{2BE2DF3F-2CCF-4DD1-8916-123923DE43DA}" srcOrd="1" destOrd="0" presId="urn:microsoft.com/office/officeart/2005/8/layout/venn2"/>
    <dgm:cxn modelId="{6A54562B-0A07-42E0-AE1A-66FC39EDD02A}" type="presParOf" srcId="{5612D980-46D5-486E-8EDD-1E518EACF7BC}" destId="{746ECA7F-D0D5-4E71-A2EF-B778D8CA3573}" srcOrd="2" destOrd="0" presId="urn:microsoft.com/office/officeart/2005/8/layout/venn2"/>
    <dgm:cxn modelId="{C71BF1A3-91D0-45C7-86E1-FAD6950D39B1}" type="presParOf" srcId="{746ECA7F-D0D5-4E71-A2EF-B778D8CA3573}" destId="{C7E051D8-6EA6-4E77-BE71-E9271A984F99}" srcOrd="0" destOrd="0" presId="urn:microsoft.com/office/officeart/2005/8/layout/venn2"/>
    <dgm:cxn modelId="{6CB68045-4E15-4F0F-A4A2-764E8D7F372A}" type="presParOf" srcId="{746ECA7F-D0D5-4E71-A2EF-B778D8CA3573}" destId="{CE3356FB-269F-4BDE-B2C3-576DF6927075}" srcOrd="1" destOrd="0" presId="urn:microsoft.com/office/officeart/2005/8/layout/venn2"/>
    <dgm:cxn modelId="{D24E5015-DFB6-40F0-8CCC-3411CB4BBE9E}" type="presParOf" srcId="{5612D980-46D5-486E-8EDD-1E518EACF7BC}" destId="{A1A5C323-26F9-41AC-86EE-AC25C3C98A80}" srcOrd="3" destOrd="0" presId="urn:microsoft.com/office/officeart/2005/8/layout/venn2"/>
    <dgm:cxn modelId="{D63B3F66-5123-4A2D-A655-B8579B589DC5}" type="presParOf" srcId="{A1A5C323-26F9-41AC-86EE-AC25C3C98A80}" destId="{BCE61C87-3502-4AF3-841F-50752DE4170F}" srcOrd="0" destOrd="0" presId="urn:microsoft.com/office/officeart/2005/8/layout/venn2"/>
    <dgm:cxn modelId="{D12328A8-F25A-4F73-A8F9-B0966A863AA2}" type="presParOf" srcId="{A1A5C323-26F9-41AC-86EE-AC25C3C98A80}" destId="{BD7D1975-046B-40F0-A344-8A619B22C122}" srcOrd="1" destOrd="0" presId="urn:microsoft.com/office/officeart/2005/8/layout/venn2"/>
    <dgm:cxn modelId="{C01EBBAF-378E-4F1F-A620-630032572D94}" type="presParOf" srcId="{5612D980-46D5-486E-8EDD-1E518EACF7BC}" destId="{4DE83B15-2021-44D1-8E03-283E86BD3EFA}" srcOrd="4" destOrd="0" presId="urn:microsoft.com/office/officeart/2005/8/layout/venn2"/>
    <dgm:cxn modelId="{DB001640-2D5C-48B3-994E-73A93B55AB5C}" type="presParOf" srcId="{4DE83B15-2021-44D1-8E03-283E86BD3EFA}" destId="{A734F082-31FB-41E6-979F-5ACD4E4E6421}" srcOrd="0" destOrd="0" presId="urn:microsoft.com/office/officeart/2005/8/layout/venn2"/>
    <dgm:cxn modelId="{CE0D72C1-ECAD-47C4-9681-B762B938D037}" type="presParOf" srcId="{4DE83B15-2021-44D1-8E03-283E86BD3EFA}" destId="{EFFBF663-640A-4B45-A95E-D742294082D9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4C98EF-08DF-4FCB-BFEF-94D9649E6666}">
      <dsp:nvSpPr>
        <dsp:cNvPr id="0" name=""/>
        <dsp:cNvSpPr/>
      </dsp:nvSpPr>
      <dsp:spPr>
        <a:xfrm>
          <a:off x="1665493" y="781168"/>
          <a:ext cx="5203413" cy="5203413"/>
        </a:xfrm>
        <a:prstGeom prst="blockArc">
          <a:avLst>
            <a:gd name="adj1" fmla="val 11880000"/>
            <a:gd name="adj2" fmla="val 16200000"/>
            <a:gd name="adj3" fmla="val 4642"/>
          </a:avLst>
        </a:prstGeom>
        <a:solidFill>
          <a:schemeClr val="accent5">
            <a:hueOff val="10638099"/>
            <a:satOff val="-460"/>
            <a:lumOff val="-2098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7CE1658-A758-4E6C-8363-33163CD9583B}">
      <dsp:nvSpPr>
        <dsp:cNvPr id="0" name=""/>
        <dsp:cNvSpPr/>
      </dsp:nvSpPr>
      <dsp:spPr>
        <a:xfrm>
          <a:off x="1665493" y="781168"/>
          <a:ext cx="5203413" cy="5203413"/>
        </a:xfrm>
        <a:prstGeom prst="blockArc">
          <a:avLst>
            <a:gd name="adj1" fmla="val 7560000"/>
            <a:gd name="adj2" fmla="val 11880000"/>
            <a:gd name="adj3" fmla="val 4642"/>
          </a:avLst>
        </a:prstGeom>
        <a:solidFill>
          <a:schemeClr val="accent5">
            <a:hueOff val="7978575"/>
            <a:satOff val="-345"/>
            <a:lumOff val="-1573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22AFEEA-C663-4849-BABD-ED4F73D64F29}">
      <dsp:nvSpPr>
        <dsp:cNvPr id="0" name=""/>
        <dsp:cNvSpPr/>
      </dsp:nvSpPr>
      <dsp:spPr>
        <a:xfrm>
          <a:off x="1665493" y="781168"/>
          <a:ext cx="5203413" cy="5203413"/>
        </a:xfrm>
        <a:prstGeom prst="blockArc">
          <a:avLst>
            <a:gd name="adj1" fmla="val 3240000"/>
            <a:gd name="adj2" fmla="val 7560000"/>
            <a:gd name="adj3" fmla="val 4642"/>
          </a:avLst>
        </a:prstGeom>
        <a:solidFill>
          <a:schemeClr val="accent5">
            <a:hueOff val="5319050"/>
            <a:satOff val="-230"/>
            <a:lumOff val="-1049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1ADC28F-868B-4321-B71C-F672CE66A8AD}">
      <dsp:nvSpPr>
        <dsp:cNvPr id="0" name=""/>
        <dsp:cNvSpPr/>
      </dsp:nvSpPr>
      <dsp:spPr>
        <a:xfrm>
          <a:off x="1665493" y="781168"/>
          <a:ext cx="5203413" cy="5203413"/>
        </a:xfrm>
        <a:prstGeom prst="blockArc">
          <a:avLst>
            <a:gd name="adj1" fmla="val 20520000"/>
            <a:gd name="adj2" fmla="val 3240000"/>
            <a:gd name="adj3" fmla="val 4642"/>
          </a:avLst>
        </a:prstGeom>
        <a:solidFill>
          <a:schemeClr val="accent5">
            <a:hueOff val="2659525"/>
            <a:satOff val="-115"/>
            <a:lumOff val="-524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8BA589E-9EB2-43D0-A5A2-2142536BE894}">
      <dsp:nvSpPr>
        <dsp:cNvPr id="0" name=""/>
        <dsp:cNvSpPr/>
      </dsp:nvSpPr>
      <dsp:spPr>
        <a:xfrm>
          <a:off x="1665493" y="781168"/>
          <a:ext cx="5203413" cy="5203413"/>
        </a:xfrm>
        <a:prstGeom prst="blockArc">
          <a:avLst>
            <a:gd name="adj1" fmla="val 16200000"/>
            <a:gd name="adj2" fmla="val 20520000"/>
            <a:gd name="adj3" fmla="val 4642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BF061C7-42EC-4945-8F48-0B64C28B5CC9}">
      <dsp:nvSpPr>
        <dsp:cNvPr id="0" name=""/>
        <dsp:cNvSpPr/>
      </dsp:nvSpPr>
      <dsp:spPr>
        <a:xfrm>
          <a:off x="3069133" y="2184808"/>
          <a:ext cx="2396132" cy="239613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700" kern="1200" smtClean="0"/>
            <a:t>الميثاق</a:t>
          </a:r>
          <a:endParaRPr lang="en-US" sz="5700" kern="1200" dirty="0"/>
        </a:p>
      </dsp:txBody>
      <dsp:txXfrm>
        <a:off x="3420038" y="2535713"/>
        <a:ext cx="1694322" cy="1694322"/>
      </dsp:txXfrm>
    </dsp:sp>
    <dsp:sp modelId="{D4B58C66-F772-40F1-A797-AFD78AC21B1F}">
      <dsp:nvSpPr>
        <dsp:cNvPr id="0" name=""/>
        <dsp:cNvSpPr/>
      </dsp:nvSpPr>
      <dsp:spPr>
        <a:xfrm>
          <a:off x="3428553" y="2904"/>
          <a:ext cx="1677292" cy="167729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kern="1200" smtClean="0"/>
            <a:t>دستور اليونسكو</a:t>
          </a:r>
          <a:endParaRPr lang="en-US" sz="2200" kern="1200" dirty="0"/>
        </a:p>
      </dsp:txBody>
      <dsp:txXfrm>
        <a:off x="3674187" y="248538"/>
        <a:ext cx="1186024" cy="1186024"/>
      </dsp:txXfrm>
    </dsp:sp>
    <dsp:sp modelId="{350FF330-F5E4-4404-8615-7B156DEAD07C}">
      <dsp:nvSpPr>
        <dsp:cNvPr id="0" name=""/>
        <dsp:cNvSpPr/>
      </dsp:nvSpPr>
      <dsp:spPr>
        <a:xfrm>
          <a:off x="5845496" y="1758916"/>
          <a:ext cx="1677292" cy="1677292"/>
        </a:xfrm>
        <a:prstGeom prst="ellipse">
          <a:avLst/>
        </a:prstGeom>
        <a:solidFill>
          <a:schemeClr val="accent5">
            <a:hueOff val="2659525"/>
            <a:satOff val="-115"/>
            <a:lumOff val="-5245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kern="1200" smtClean="0"/>
            <a:t>اتفاقية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kern="1200" smtClean="0"/>
            <a:t>اتحاد البريد العالمي</a:t>
          </a:r>
          <a:endParaRPr lang="en-US" sz="2200" kern="1200" dirty="0"/>
        </a:p>
      </dsp:txBody>
      <dsp:txXfrm>
        <a:off x="6091130" y="2004550"/>
        <a:ext cx="1186024" cy="1186024"/>
      </dsp:txXfrm>
    </dsp:sp>
    <dsp:sp modelId="{7157AFA2-1211-474F-9B0E-F17ADF5AA68E}">
      <dsp:nvSpPr>
        <dsp:cNvPr id="0" name=""/>
        <dsp:cNvSpPr/>
      </dsp:nvSpPr>
      <dsp:spPr>
        <a:xfrm>
          <a:off x="4922306" y="4600203"/>
          <a:ext cx="1677292" cy="1677292"/>
        </a:xfrm>
        <a:prstGeom prst="ellipse">
          <a:avLst/>
        </a:prstGeom>
        <a:solidFill>
          <a:schemeClr val="accent5">
            <a:hueOff val="5319050"/>
            <a:satOff val="-230"/>
            <a:lumOff val="-10491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kern="1200" smtClean="0"/>
            <a:t>ميثاق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UN</a:t>
          </a:r>
          <a:endParaRPr lang="en-US" sz="2200" kern="1200" dirty="0"/>
        </a:p>
      </dsp:txBody>
      <dsp:txXfrm>
        <a:off x="5167940" y="4845837"/>
        <a:ext cx="1186024" cy="1186024"/>
      </dsp:txXfrm>
    </dsp:sp>
    <dsp:sp modelId="{CBD97DC2-6D9E-487A-A8A6-50F4027A0B27}">
      <dsp:nvSpPr>
        <dsp:cNvPr id="0" name=""/>
        <dsp:cNvSpPr/>
      </dsp:nvSpPr>
      <dsp:spPr>
        <a:xfrm>
          <a:off x="1934800" y="4600203"/>
          <a:ext cx="1677292" cy="1677292"/>
        </a:xfrm>
        <a:prstGeom prst="ellipse">
          <a:avLst/>
        </a:prstGeom>
        <a:solidFill>
          <a:schemeClr val="accent5">
            <a:hueOff val="7978575"/>
            <a:satOff val="-345"/>
            <a:lumOff val="-15736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kern="1200" smtClean="0"/>
            <a:t>عهد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kern="1200" smtClean="0"/>
            <a:t>عصبة الامم</a:t>
          </a:r>
          <a:endParaRPr lang="en-US" sz="2200" kern="1200" dirty="0"/>
        </a:p>
      </dsp:txBody>
      <dsp:txXfrm>
        <a:off x="2180434" y="4845837"/>
        <a:ext cx="1186024" cy="1186024"/>
      </dsp:txXfrm>
    </dsp:sp>
    <dsp:sp modelId="{ADADFDFB-C62E-4E63-83E5-C47AD2A7589E}">
      <dsp:nvSpPr>
        <dsp:cNvPr id="0" name=""/>
        <dsp:cNvSpPr/>
      </dsp:nvSpPr>
      <dsp:spPr>
        <a:xfrm>
          <a:off x="1011610" y="1758916"/>
          <a:ext cx="1677292" cy="1677292"/>
        </a:xfrm>
        <a:prstGeom prst="ellipse">
          <a:avLst/>
        </a:prstGeom>
        <a:solidFill>
          <a:schemeClr val="accent5">
            <a:hueOff val="10638099"/>
            <a:satOff val="-460"/>
            <a:lumOff val="-20981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kern="1200" smtClean="0"/>
            <a:t>النظام الاساسي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kern="1200" smtClean="0"/>
            <a:t>صندوق النقد</a:t>
          </a:r>
          <a:endParaRPr lang="en-US" sz="2200" kern="1200" dirty="0"/>
        </a:p>
      </dsp:txBody>
      <dsp:txXfrm>
        <a:off x="1257244" y="2004550"/>
        <a:ext cx="1186024" cy="11860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C4615A-2B72-4665-A6B3-AE7EAFBAD96D}">
      <dsp:nvSpPr>
        <dsp:cNvPr id="0" name=""/>
        <dsp:cNvSpPr/>
      </dsp:nvSpPr>
      <dsp:spPr>
        <a:xfrm>
          <a:off x="5710" y="1962546"/>
          <a:ext cx="3487740" cy="174387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  <a:sp3d extrusionH="28000" prstMaterial="matte"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900" kern="1200" dirty="0" smtClean="0"/>
            <a:t>الميثاق</a:t>
          </a:r>
          <a:endParaRPr lang="en-US" sz="5900" kern="1200" dirty="0"/>
        </a:p>
      </dsp:txBody>
      <dsp:txXfrm>
        <a:off x="56786" y="2013622"/>
        <a:ext cx="3385588" cy="1641718"/>
      </dsp:txXfrm>
    </dsp:sp>
    <dsp:sp modelId="{7CDF2698-E7AC-45F8-86BD-9CF79F52ECE9}">
      <dsp:nvSpPr>
        <dsp:cNvPr id="0" name=""/>
        <dsp:cNvSpPr/>
      </dsp:nvSpPr>
      <dsp:spPr>
        <a:xfrm rot="19457599">
          <a:off x="3331966" y="2305433"/>
          <a:ext cx="1718066" cy="55371"/>
        </a:xfrm>
        <a:custGeom>
          <a:avLst/>
          <a:gdLst/>
          <a:ahLst/>
          <a:cxnLst/>
          <a:rect l="0" t="0" r="0" b="0"/>
          <a:pathLst>
            <a:path>
              <a:moveTo>
                <a:pt x="0" y="27685"/>
              </a:moveTo>
              <a:lnTo>
                <a:pt x="1718066" y="2768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4148048" y="2290167"/>
        <a:ext cx="85903" cy="85903"/>
      </dsp:txXfrm>
    </dsp:sp>
    <dsp:sp modelId="{30C825B5-F9EA-4CF6-8123-D7F2903B93D9}">
      <dsp:nvSpPr>
        <dsp:cNvPr id="0" name=""/>
        <dsp:cNvSpPr/>
      </dsp:nvSpPr>
      <dsp:spPr>
        <a:xfrm>
          <a:off x="4888548" y="959820"/>
          <a:ext cx="3487740" cy="174387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  <a:sp3d extrusionH="28000" prstMaterial="matte"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900" kern="1200" dirty="0" smtClean="0"/>
            <a:t>عدد من الدول</a:t>
          </a:r>
          <a:endParaRPr lang="en-US" sz="5900" kern="1200" dirty="0"/>
        </a:p>
      </dsp:txBody>
      <dsp:txXfrm>
        <a:off x="4939624" y="1010896"/>
        <a:ext cx="3385588" cy="1641718"/>
      </dsp:txXfrm>
    </dsp:sp>
    <dsp:sp modelId="{A61DD706-CA2E-446F-92A2-3E3A6403E54C}">
      <dsp:nvSpPr>
        <dsp:cNvPr id="0" name=""/>
        <dsp:cNvSpPr/>
      </dsp:nvSpPr>
      <dsp:spPr>
        <a:xfrm rot="2142401">
          <a:off x="3331966" y="3308158"/>
          <a:ext cx="1718066" cy="55371"/>
        </a:xfrm>
        <a:custGeom>
          <a:avLst/>
          <a:gdLst/>
          <a:ahLst/>
          <a:cxnLst/>
          <a:rect l="0" t="0" r="0" b="0"/>
          <a:pathLst>
            <a:path>
              <a:moveTo>
                <a:pt x="0" y="27685"/>
              </a:moveTo>
              <a:lnTo>
                <a:pt x="1718066" y="2768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4148048" y="3292892"/>
        <a:ext cx="85903" cy="85903"/>
      </dsp:txXfrm>
    </dsp:sp>
    <dsp:sp modelId="{9FA6CC2E-B19E-47B9-B836-10FFBFC33966}">
      <dsp:nvSpPr>
        <dsp:cNvPr id="0" name=""/>
        <dsp:cNvSpPr/>
      </dsp:nvSpPr>
      <dsp:spPr>
        <a:xfrm>
          <a:off x="4888548" y="2965271"/>
          <a:ext cx="3487740" cy="174387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  <a:sp3d extrusionH="28000" prstMaterial="matte"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900" kern="1200" dirty="0" smtClean="0"/>
            <a:t>معاهدة</a:t>
          </a:r>
          <a:endParaRPr lang="en-US" sz="5900" kern="1200" dirty="0"/>
        </a:p>
      </dsp:txBody>
      <dsp:txXfrm>
        <a:off x="4939624" y="3016347"/>
        <a:ext cx="3385588" cy="16417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82E46C-2645-4627-88E0-3FF670CFC2E8}">
      <dsp:nvSpPr>
        <dsp:cNvPr id="0" name=""/>
        <dsp:cNvSpPr/>
      </dsp:nvSpPr>
      <dsp:spPr>
        <a:xfrm>
          <a:off x="4096940" y="2728921"/>
          <a:ext cx="2907506" cy="6918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1478"/>
              </a:lnTo>
              <a:lnTo>
                <a:pt x="2907506" y="471478"/>
              </a:lnTo>
              <a:lnTo>
                <a:pt x="2907506" y="69185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15BE5E-447D-4401-8EB7-13DF5A58092D}">
      <dsp:nvSpPr>
        <dsp:cNvPr id="0" name=""/>
        <dsp:cNvSpPr/>
      </dsp:nvSpPr>
      <dsp:spPr>
        <a:xfrm>
          <a:off x="4051220" y="2728921"/>
          <a:ext cx="91440" cy="6918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9185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1FA418-4638-407D-A96A-793D3DE829F7}">
      <dsp:nvSpPr>
        <dsp:cNvPr id="0" name=""/>
        <dsp:cNvSpPr/>
      </dsp:nvSpPr>
      <dsp:spPr>
        <a:xfrm>
          <a:off x="1189434" y="2728921"/>
          <a:ext cx="2907506" cy="691854"/>
        </a:xfrm>
        <a:custGeom>
          <a:avLst/>
          <a:gdLst/>
          <a:ahLst/>
          <a:cxnLst/>
          <a:rect l="0" t="0" r="0" b="0"/>
          <a:pathLst>
            <a:path>
              <a:moveTo>
                <a:pt x="2907506" y="0"/>
              </a:moveTo>
              <a:lnTo>
                <a:pt x="2907506" y="471478"/>
              </a:lnTo>
              <a:lnTo>
                <a:pt x="0" y="471478"/>
              </a:lnTo>
              <a:lnTo>
                <a:pt x="0" y="69185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662CA6-57A0-44AF-81DE-B750F5F5A984}">
      <dsp:nvSpPr>
        <dsp:cNvPr id="0" name=""/>
        <dsp:cNvSpPr/>
      </dsp:nvSpPr>
      <dsp:spPr>
        <a:xfrm>
          <a:off x="2907506" y="1218339"/>
          <a:ext cx="2378868" cy="151058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1E5651B-FBFB-4AF1-914C-0AC87ABE9DDD}">
      <dsp:nvSpPr>
        <dsp:cNvPr id="0" name=""/>
        <dsp:cNvSpPr/>
      </dsp:nvSpPr>
      <dsp:spPr>
        <a:xfrm>
          <a:off x="3171825" y="1469442"/>
          <a:ext cx="2378868" cy="15105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100" kern="1200" dirty="0" smtClean="0"/>
            <a:t>الهيئة</a:t>
          </a:r>
          <a:endParaRPr lang="en-US" sz="4100" kern="1200" dirty="0"/>
        </a:p>
      </dsp:txBody>
      <dsp:txXfrm>
        <a:off x="3216068" y="1513685"/>
        <a:ext cx="2290382" cy="1422095"/>
      </dsp:txXfrm>
    </dsp:sp>
    <dsp:sp modelId="{5C55936D-FF7B-4A7A-83A5-24C78E7C1097}">
      <dsp:nvSpPr>
        <dsp:cNvPr id="0" name=""/>
        <dsp:cNvSpPr/>
      </dsp:nvSpPr>
      <dsp:spPr>
        <a:xfrm>
          <a:off x="0" y="3420775"/>
          <a:ext cx="2378868" cy="151058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ACEA0B9-7DC9-424E-AD52-F7404DBE492C}">
      <dsp:nvSpPr>
        <dsp:cNvPr id="0" name=""/>
        <dsp:cNvSpPr/>
      </dsp:nvSpPr>
      <dsp:spPr>
        <a:xfrm>
          <a:off x="264318" y="3671878"/>
          <a:ext cx="2378868" cy="15105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100" kern="1200" dirty="0" smtClean="0"/>
            <a:t>قرار انشاء</a:t>
          </a:r>
          <a:endParaRPr lang="en-US" sz="4100" kern="1200" dirty="0"/>
        </a:p>
      </dsp:txBody>
      <dsp:txXfrm>
        <a:off x="308561" y="3716121"/>
        <a:ext cx="2290382" cy="1422095"/>
      </dsp:txXfrm>
    </dsp:sp>
    <dsp:sp modelId="{609FAE9E-C3BD-4124-978C-B8451D9ED60E}">
      <dsp:nvSpPr>
        <dsp:cNvPr id="0" name=""/>
        <dsp:cNvSpPr/>
      </dsp:nvSpPr>
      <dsp:spPr>
        <a:xfrm>
          <a:off x="2907506" y="3420775"/>
          <a:ext cx="2378868" cy="151058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B98FBA8-C265-4504-8BE7-27F5792AAEFA}">
      <dsp:nvSpPr>
        <dsp:cNvPr id="0" name=""/>
        <dsp:cNvSpPr/>
      </dsp:nvSpPr>
      <dsp:spPr>
        <a:xfrm>
          <a:off x="3171824" y="3671878"/>
          <a:ext cx="2378868" cy="15105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100" kern="1200" dirty="0" smtClean="0"/>
            <a:t>ادارة مستقلة</a:t>
          </a:r>
          <a:endParaRPr lang="en-US" sz="4100" kern="1200" dirty="0"/>
        </a:p>
      </dsp:txBody>
      <dsp:txXfrm>
        <a:off x="3216067" y="3716121"/>
        <a:ext cx="2290382" cy="1422095"/>
      </dsp:txXfrm>
    </dsp:sp>
    <dsp:sp modelId="{34717E45-A6C2-4E7F-A040-5907D5F63B30}">
      <dsp:nvSpPr>
        <dsp:cNvPr id="0" name=""/>
        <dsp:cNvSpPr/>
      </dsp:nvSpPr>
      <dsp:spPr>
        <a:xfrm>
          <a:off x="5815012" y="3420775"/>
          <a:ext cx="2378868" cy="151058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8D65488-624A-4BAF-A44D-B857E2C16AB6}">
      <dsp:nvSpPr>
        <dsp:cNvPr id="0" name=""/>
        <dsp:cNvSpPr/>
      </dsp:nvSpPr>
      <dsp:spPr>
        <a:xfrm>
          <a:off x="6079331" y="3671878"/>
          <a:ext cx="2378868" cy="15105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100" kern="1200" dirty="0" smtClean="0"/>
            <a:t>ميزانية خاصة </a:t>
          </a:r>
          <a:endParaRPr lang="en-US" sz="4100" kern="1200" dirty="0"/>
        </a:p>
      </dsp:txBody>
      <dsp:txXfrm>
        <a:off x="6123574" y="3716121"/>
        <a:ext cx="2290382" cy="142209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DE9446-8A07-46D8-927C-A98CF24AC412}">
      <dsp:nvSpPr>
        <dsp:cNvPr id="0" name=""/>
        <dsp:cNvSpPr/>
      </dsp:nvSpPr>
      <dsp:spPr>
        <a:xfrm>
          <a:off x="4060031" y="2405350"/>
          <a:ext cx="2881312" cy="685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7231"/>
              </a:lnTo>
              <a:lnTo>
                <a:pt x="2881312" y="467231"/>
              </a:lnTo>
              <a:lnTo>
                <a:pt x="2881312" y="68562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F8CB85-C31D-4B8B-B6D3-6B112C6EC43A}">
      <dsp:nvSpPr>
        <dsp:cNvPr id="0" name=""/>
        <dsp:cNvSpPr/>
      </dsp:nvSpPr>
      <dsp:spPr>
        <a:xfrm>
          <a:off x="4014311" y="2405350"/>
          <a:ext cx="91440" cy="6856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8562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EF0237-2A42-477E-9FFF-E2D642836C7C}">
      <dsp:nvSpPr>
        <dsp:cNvPr id="0" name=""/>
        <dsp:cNvSpPr/>
      </dsp:nvSpPr>
      <dsp:spPr>
        <a:xfrm>
          <a:off x="1178718" y="2405350"/>
          <a:ext cx="2881312" cy="685621"/>
        </a:xfrm>
        <a:custGeom>
          <a:avLst/>
          <a:gdLst/>
          <a:ahLst/>
          <a:cxnLst/>
          <a:rect l="0" t="0" r="0" b="0"/>
          <a:pathLst>
            <a:path>
              <a:moveTo>
                <a:pt x="2881312" y="0"/>
              </a:moveTo>
              <a:lnTo>
                <a:pt x="2881312" y="467231"/>
              </a:lnTo>
              <a:lnTo>
                <a:pt x="0" y="467231"/>
              </a:lnTo>
              <a:lnTo>
                <a:pt x="0" y="68562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1DC00F-11D9-4E37-AA3E-A442ED650C57}">
      <dsp:nvSpPr>
        <dsp:cNvPr id="0" name=""/>
        <dsp:cNvSpPr/>
      </dsp:nvSpPr>
      <dsp:spPr>
        <a:xfrm>
          <a:off x="2881312" y="908377"/>
          <a:ext cx="2357437" cy="14969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957275B-2F66-4F6E-8023-584B4C337963}">
      <dsp:nvSpPr>
        <dsp:cNvPr id="0" name=""/>
        <dsp:cNvSpPr/>
      </dsp:nvSpPr>
      <dsp:spPr>
        <a:xfrm>
          <a:off x="3143250" y="1157218"/>
          <a:ext cx="2357437" cy="14969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100" kern="1200" dirty="0" smtClean="0"/>
            <a:t>الدولة</a:t>
          </a:r>
          <a:endParaRPr lang="en-US" sz="4100" kern="1200" dirty="0"/>
        </a:p>
      </dsp:txBody>
      <dsp:txXfrm>
        <a:off x="3187095" y="1201063"/>
        <a:ext cx="2269747" cy="1409282"/>
      </dsp:txXfrm>
    </dsp:sp>
    <dsp:sp modelId="{99E22D73-4A5C-436B-A67B-19D23E4852E1}">
      <dsp:nvSpPr>
        <dsp:cNvPr id="0" name=""/>
        <dsp:cNvSpPr/>
      </dsp:nvSpPr>
      <dsp:spPr>
        <a:xfrm>
          <a:off x="0" y="3090971"/>
          <a:ext cx="2357437" cy="149697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B361AB5-50C6-4BB0-B697-2FC74F1E80B4}">
      <dsp:nvSpPr>
        <dsp:cNvPr id="0" name=""/>
        <dsp:cNvSpPr/>
      </dsp:nvSpPr>
      <dsp:spPr>
        <a:xfrm>
          <a:off x="261937" y="3339812"/>
          <a:ext cx="2357437" cy="14969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100" kern="1200" dirty="0" smtClean="0"/>
            <a:t>سلطة ذات سيادة</a:t>
          </a:r>
          <a:endParaRPr lang="en-US" sz="4100" kern="1200" dirty="0"/>
        </a:p>
      </dsp:txBody>
      <dsp:txXfrm>
        <a:off x="305782" y="3383657"/>
        <a:ext cx="2269747" cy="1409282"/>
      </dsp:txXfrm>
    </dsp:sp>
    <dsp:sp modelId="{547AB6EE-01A1-44D9-AA02-50B5386A8E12}">
      <dsp:nvSpPr>
        <dsp:cNvPr id="0" name=""/>
        <dsp:cNvSpPr/>
      </dsp:nvSpPr>
      <dsp:spPr>
        <a:xfrm>
          <a:off x="2881312" y="3090971"/>
          <a:ext cx="2357437" cy="149697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F24247D-E551-41CA-9ED6-699781CF5FD4}">
      <dsp:nvSpPr>
        <dsp:cNvPr id="0" name=""/>
        <dsp:cNvSpPr/>
      </dsp:nvSpPr>
      <dsp:spPr>
        <a:xfrm>
          <a:off x="3143250" y="3339812"/>
          <a:ext cx="2357437" cy="14969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100" kern="1200" dirty="0" smtClean="0"/>
            <a:t>اقليم</a:t>
          </a:r>
          <a:endParaRPr lang="en-US" sz="4100" kern="1200" dirty="0"/>
        </a:p>
      </dsp:txBody>
      <dsp:txXfrm>
        <a:off x="3187095" y="3383657"/>
        <a:ext cx="2269747" cy="1409282"/>
      </dsp:txXfrm>
    </dsp:sp>
    <dsp:sp modelId="{0827BC54-1C9B-4143-B6E8-81DE17682C08}">
      <dsp:nvSpPr>
        <dsp:cNvPr id="0" name=""/>
        <dsp:cNvSpPr/>
      </dsp:nvSpPr>
      <dsp:spPr>
        <a:xfrm>
          <a:off x="5762625" y="3090971"/>
          <a:ext cx="2357437" cy="149697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8C626CD-6983-4401-8640-5DD46EAF87A5}">
      <dsp:nvSpPr>
        <dsp:cNvPr id="0" name=""/>
        <dsp:cNvSpPr/>
      </dsp:nvSpPr>
      <dsp:spPr>
        <a:xfrm>
          <a:off x="6024562" y="3339812"/>
          <a:ext cx="2357437" cy="14969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100" kern="1200" dirty="0" smtClean="0"/>
            <a:t>شعب</a:t>
          </a:r>
          <a:endParaRPr lang="en-US" sz="4100" kern="1200" dirty="0"/>
        </a:p>
      </dsp:txBody>
      <dsp:txXfrm>
        <a:off x="6068407" y="3383657"/>
        <a:ext cx="2269747" cy="14092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EC7866-6CC2-4E48-B928-77CF0B77E1E6}">
      <dsp:nvSpPr>
        <dsp:cNvPr id="0" name=""/>
        <dsp:cNvSpPr/>
      </dsp:nvSpPr>
      <dsp:spPr>
        <a:xfrm>
          <a:off x="5685642" y="2643475"/>
          <a:ext cx="327293" cy="25528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2893"/>
              </a:lnTo>
              <a:lnTo>
                <a:pt x="327293" y="255289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CC68E0-3D9C-48D8-8E4D-D83D13DA2503}">
      <dsp:nvSpPr>
        <dsp:cNvPr id="0" name=""/>
        <dsp:cNvSpPr/>
      </dsp:nvSpPr>
      <dsp:spPr>
        <a:xfrm>
          <a:off x="5685642" y="2643475"/>
          <a:ext cx="327293" cy="10037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3701"/>
              </a:lnTo>
              <a:lnTo>
                <a:pt x="327293" y="100370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5CE28B-FD22-4C1F-87E2-87F001E09BCD}">
      <dsp:nvSpPr>
        <dsp:cNvPr id="0" name=""/>
        <dsp:cNvSpPr/>
      </dsp:nvSpPr>
      <dsp:spPr>
        <a:xfrm>
          <a:off x="3918255" y="1094284"/>
          <a:ext cx="2640171" cy="4582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9105"/>
              </a:lnTo>
              <a:lnTo>
                <a:pt x="2640171" y="229105"/>
              </a:lnTo>
              <a:lnTo>
                <a:pt x="2640171" y="45821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FD2E2F-F05B-4AB5-AE65-2F6EF5CB2A4B}">
      <dsp:nvSpPr>
        <dsp:cNvPr id="0" name=""/>
        <dsp:cNvSpPr/>
      </dsp:nvSpPr>
      <dsp:spPr>
        <a:xfrm>
          <a:off x="3045471" y="2643475"/>
          <a:ext cx="327293" cy="10037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3701"/>
              </a:lnTo>
              <a:lnTo>
                <a:pt x="327293" y="100370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3BE0E7-21A3-44E7-B6AC-3492D4E92EA3}">
      <dsp:nvSpPr>
        <dsp:cNvPr id="0" name=""/>
        <dsp:cNvSpPr/>
      </dsp:nvSpPr>
      <dsp:spPr>
        <a:xfrm>
          <a:off x="3872535" y="1094284"/>
          <a:ext cx="91440" cy="4582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821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74CBBC-D44F-41C3-A7C8-2C203475BC1E}">
      <dsp:nvSpPr>
        <dsp:cNvPr id="0" name=""/>
        <dsp:cNvSpPr/>
      </dsp:nvSpPr>
      <dsp:spPr>
        <a:xfrm>
          <a:off x="405299" y="4192667"/>
          <a:ext cx="327293" cy="10037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3701"/>
              </a:lnTo>
              <a:lnTo>
                <a:pt x="327293" y="100370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7BB377-E559-4599-9030-237EE67C72C2}">
      <dsp:nvSpPr>
        <dsp:cNvPr id="0" name=""/>
        <dsp:cNvSpPr/>
      </dsp:nvSpPr>
      <dsp:spPr>
        <a:xfrm>
          <a:off x="1232363" y="2643475"/>
          <a:ext cx="91440" cy="4582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821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CE6A04-9CB1-4C54-AD57-DFC8C8D4BE16}">
      <dsp:nvSpPr>
        <dsp:cNvPr id="0" name=""/>
        <dsp:cNvSpPr/>
      </dsp:nvSpPr>
      <dsp:spPr>
        <a:xfrm>
          <a:off x="1278083" y="1094284"/>
          <a:ext cx="2640171" cy="458211"/>
        </a:xfrm>
        <a:custGeom>
          <a:avLst/>
          <a:gdLst/>
          <a:ahLst/>
          <a:cxnLst/>
          <a:rect l="0" t="0" r="0" b="0"/>
          <a:pathLst>
            <a:path>
              <a:moveTo>
                <a:pt x="2640171" y="0"/>
              </a:moveTo>
              <a:lnTo>
                <a:pt x="2640171" y="229105"/>
              </a:lnTo>
              <a:lnTo>
                <a:pt x="0" y="229105"/>
              </a:lnTo>
              <a:lnTo>
                <a:pt x="0" y="45821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901245-5046-4BDB-94A0-5CB7A93CDC58}">
      <dsp:nvSpPr>
        <dsp:cNvPr id="0" name=""/>
        <dsp:cNvSpPr/>
      </dsp:nvSpPr>
      <dsp:spPr>
        <a:xfrm>
          <a:off x="2827275" y="3304"/>
          <a:ext cx="2181959" cy="109097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 smtClean="0"/>
            <a:t>يتم اعداد الميثاق عن طريق</a:t>
          </a:r>
          <a:endParaRPr lang="en-US" sz="2800" kern="1200" dirty="0"/>
        </a:p>
      </dsp:txBody>
      <dsp:txXfrm>
        <a:off x="2827275" y="3304"/>
        <a:ext cx="2181959" cy="1090979"/>
      </dsp:txXfrm>
    </dsp:sp>
    <dsp:sp modelId="{D821F4BD-4BDC-4A0E-8AE7-0A22BEF7C80F}">
      <dsp:nvSpPr>
        <dsp:cNvPr id="0" name=""/>
        <dsp:cNvSpPr/>
      </dsp:nvSpPr>
      <dsp:spPr>
        <a:xfrm>
          <a:off x="187103" y="1552495"/>
          <a:ext cx="2181959" cy="109097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kern="1200" smtClean="0"/>
            <a:t>منظمة اخرى</a:t>
          </a:r>
          <a:endParaRPr lang="en-US" sz="3200" kern="1200" dirty="0"/>
        </a:p>
      </dsp:txBody>
      <dsp:txXfrm>
        <a:off x="187103" y="1552495"/>
        <a:ext cx="2181959" cy="1090979"/>
      </dsp:txXfrm>
    </dsp:sp>
    <dsp:sp modelId="{4E944F19-71EB-4900-BED5-8DBF224D0C79}">
      <dsp:nvSpPr>
        <dsp:cNvPr id="0" name=""/>
        <dsp:cNvSpPr/>
      </dsp:nvSpPr>
      <dsp:spPr>
        <a:xfrm>
          <a:off x="187103" y="3101687"/>
          <a:ext cx="2181959" cy="109097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1" kern="1200" smtClean="0"/>
            <a:t>الامم المتحدة المادة</a:t>
          </a:r>
        </a:p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1" kern="1200" smtClean="0"/>
            <a:t>59</a:t>
          </a:r>
        </a:p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1" kern="1200" smtClean="0"/>
            <a:t>اجازت اعداد مشروع مواثيق</a:t>
          </a:r>
          <a:endParaRPr lang="en-US" sz="1800" b="1" kern="1200" dirty="0"/>
        </a:p>
      </dsp:txBody>
      <dsp:txXfrm>
        <a:off x="187103" y="3101687"/>
        <a:ext cx="2181959" cy="1090979"/>
      </dsp:txXfrm>
    </dsp:sp>
    <dsp:sp modelId="{F3DCA5C9-28BD-48E9-A099-1CF7612FBCA6}">
      <dsp:nvSpPr>
        <dsp:cNvPr id="0" name=""/>
        <dsp:cNvSpPr/>
      </dsp:nvSpPr>
      <dsp:spPr>
        <a:xfrm>
          <a:off x="732593" y="4650878"/>
          <a:ext cx="2181959" cy="109097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smtClean="0"/>
            <a:t>ميثاق منظمة الصحة العالمية</a:t>
          </a:r>
          <a:endParaRPr lang="en-US" sz="2400" kern="1200" dirty="0"/>
        </a:p>
      </dsp:txBody>
      <dsp:txXfrm>
        <a:off x="732593" y="4650878"/>
        <a:ext cx="2181959" cy="1090979"/>
      </dsp:txXfrm>
    </dsp:sp>
    <dsp:sp modelId="{35555C13-2D98-4710-A116-821D6657BA80}">
      <dsp:nvSpPr>
        <dsp:cNvPr id="0" name=""/>
        <dsp:cNvSpPr/>
      </dsp:nvSpPr>
      <dsp:spPr>
        <a:xfrm>
          <a:off x="2827275" y="1552495"/>
          <a:ext cx="2181959" cy="109097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smtClean="0"/>
            <a:t>دعوة الى مؤتمر عند الحاجة لتعديل الميثاق</a:t>
          </a:r>
          <a:endParaRPr lang="en-US" sz="2400" kern="1200" dirty="0"/>
        </a:p>
      </dsp:txBody>
      <dsp:txXfrm>
        <a:off x="2827275" y="1552495"/>
        <a:ext cx="2181959" cy="1090979"/>
      </dsp:txXfrm>
    </dsp:sp>
    <dsp:sp modelId="{B3FC76F1-CAE6-41DE-A960-12EAF608AA6A}">
      <dsp:nvSpPr>
        <dsp:cNvPr id="0" name=""/>
        <dsp:cNvSpPr/>
      </dsp:nvSpPr>
      <dsp:spPr>
        <a:xfrm>
          <a:off x="3372765" y="3101687"/>
          <a:ext cx="2181959" cy="109097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smtClean="0"/>
            <a:t>اتحاد البريد العالمي</a:t>
          </a:r>
          <a:endParaRPr lang="en-US" sz="2800" kern="1200" dirty="0"/>
        </a:p>
      </dsp:txBody>
      <dsp:txXfrm>
        <a:off x="3372765" y="3101687"/>
        <a:ext cx="2181959" cy="1090979"/>
      </dsp:txXfrm>
    </dsp:sp>
    <dsp:sp modelId="{B5957112-2202-4AB4-9CFE-4BDA65947D64}">
      <dsp:nvSpPr>
        <dsp:cNvPr id="0" name=""/>
        <dsp:cNvSpPr/>
      </dsp:nvSpPr>
      <dsp:spPr>
        <a:xfrm>
          <a:off x="5467446" y="1552495"/>
          <a:ext cx="2181959" cy="109097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kern="1200" smtClean="0"/>
            <a:t>مؤتمر دولي</a:t>
          </a:r>
          <a:endParaRPr lang="en-US" sz="3200" kern="1200" dirty="0"/>
        </a:p>
      </dsp:txBody>
      <dsp:txXfrm>
        <a:off x="5467446" y="1552495"/>
        <a:ext cx="2181959" cy="1090979"/>
      </dsp:txXfrm>
    </dsp:sp>
    <dsp:sp modelId="{6DD90123-0299-40D9-BC88-86019266024A}">
      <dsp:nvSpPr>
        <dsp:cNvPr id="0" name=""/>
        <dsp:cNvSpPr/>
      </dsp:nvSpPr>
      <dsp:spPr>
        <a:xfrm>
          <a:off x="6012936" y="3101687"/>
          <a:ext cx="2181959" cy="109097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smtClean="0"/>
            <a:t> الامم المتحدة </a:t>
          </a:r>
        </a:p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smtClean="0"/>
            <a:t>سان فرانسيسكو</a:t>
          </a:r>
          <a:endParaRPr lang="en-US" sz="2800" kern="1200" dirty="0"/>
        </a:p>
      </dsp:txBody>
      <dsp:txXfrm>
        <a:off x="6012936" y="3101687"/>
        <a:ext cx="2181959" cy="1090979"/>
      </dsp:txXfrm>
    </dsp:sp>
    <dsp:sp modelId="{56E4BF1B-4600-471E-B785-5A57C64A1D68}">
      <dsp:nvSpPr>
        <dsp:cNvPr id="0" name=""/>
        <dsp:cNvSpPr/>
      </dsp:nvSpPr>
      <dsp:spPr>
        <a:xfrm>
          <a:off x="6012936" y="4650878"/>
          <a:ext cx="2181959" cy="109097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A" sz="2400" kern="1200" smtClean="0"/>
            <a:t>جامعة الدول العربية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A" sz="2400" kern="1200" smtClean="0"/>
            <a:t>مؤتمر الاسكندرية </a:t>
          </a:r>
          <a:endParaRPr lang="en-US" sz="2400" kern="120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400" kern="1200" dirty="0" smtClean="0"/>
        </a:p>
      </dsp:txBody>
      <dsp:txXfrm>
        <a:off x="6012936" y="4650878"/>
        <a:ext cx="2181959" cy="109097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5A33E4-0F3D-45AB-8CE2-81007C02E9D2}">
      <dsp:nvSpPr>
        <dsp:cNvPr id="0" name=""/>
        <dsp:cNvSpPr/>
      </dsp:nvSpPr>
      <dsp:spPr>
        <a:xfrm rot="5400000">
          <a:off x="-198548" y="201041"/>
          <a:ext cx="1323656" cy="92655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  <a:sp3d extrusionH="28000" prstMaterial="matte"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 dirty="0"/>
        </a:p>
      </dsp:txBody>
      <dsp:txXfrm rot="-5400000">
        <a:off x="1" y="465773"/>
        <a:ext cx="926559" cy="397097"/>
      </dsp:txXfrm>
    </dsp:sp>
    <dsp:sp modelId="{3EE2143C-D762-4B60-8D18-A8DAADCFA4B3}">
      <dsp:nvSpPr>
        <dsp:cNvPr id="0" name=""/>
        <dsp:cNvSpPr/>
      </dsp:nvSpPr>
      <dsp:spPr>
        <a:xfrm rot="5400000">
          <a:off x="3793878" y="-2864826"/>
          <a:ext cx="860376" cy="65950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5816" tIns="27305" rIns="27305" bIns="27305" numCol="1" spcCol="1270" anchor="ctr" anchorCtr="0">
          <a:noAutofit/>
        </a:bodyPr>
        <a:lstStyle/>
        <a:p>
          <a:pPr marL="285750" lvl="1" indent="-285750" algn="r" defTabSz="19113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4300" kern="1200" dirty="0" smtClean="0"/>
            <a:t>يتم اقرار المشروع النهائي للميثاق</a:t>
          </a:r>
          <a:endParaRPr lang="en-US" sz="4300" kern="1200" dirty="0"/>
        </a:p>
      </dsp:txBody>
      <dsp:txXfrm rot="-5400000">
        <a:off x="926559" y="44493"/>
        <a:ext cx="6553015" cy="776376"/>
      </dsp:txXfrm>
    </dsp:sp>
    <dsp:sp modelId="{47EB1B5E-0182-4BA2-A1CA-C81B5C2369AB}">
      <dsp:nvSpPr>
        <dsp:cNvPr id="0" name=""/>
        <dsp:cNvSpPr/>
      </dsp:nvSpPr>
      <dsp:spPr>
        <a:xfrm rot="5400000">
          <a:off x="-198548" y="1326626"/>
          <a:ext cx="1323656" cy="926559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  <a:sp3d extrusionH="28000" prstMaterial="matte"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 dirty="0"/>
        </a:p>
      </dsp:txBody>
      <dsp:txXfrm rot="-5400000">
        <a:off x="1" y="1591358"/>
        <a:ext cx="926559" cy="397097"/>
      </dsp:txXfrm>
    </dsp:sp>
    <dsp:sp modelId="{3D828A4A-DF6F-423F-BD79-C28B94E4FBFE}">
      <dsp:nvSpPr>
        <dsp:cNvPr id="0" name=""/>
        <dsp:cNvSpPr/>
      </dsp:nvSpPr>
      <dsp:spPr>
        <a:xfrm rot="5400000">
          <a:off x="3793878" y="-1739241"/>
          <a:ext cx="860376" cy="65950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r" defTabSz="1422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3200" kern="1200" dirty="0" smtClean="0"/>
            <a:t>يصادق عليه من قبل الدول وفق قواعدها الدستوري</a:t>
          </a:r>
          <a:endParaRPr lang="en-US" sz="3200" kern="1200" dirty="0"/>
        </a:p>
      </dsp:txBody>
      <dsp:txXfrm rot="-5400000">
        <a:off x="926559" y="1170078"/>
        <a:ext cx="6553015" cy="776376"/>
      </dsp:txXfrm>
    </dsp:sp>
    <dsp:sp modelId="{595BA4BC-26B8-4995-B11E-FEA571BB5D00}">
      <dsp:nvSpPr>
        <dsp:cNvPr id="0" name=""/>
        <dsp:cNvSpPr/>
      </dsp:nvSpPr>
      <dsp:spPr>
        <a:xfrm rot="5400000">
          <a:off x="-198548" y="2454704"/>
          <a:ext cx="1323656" cy="926559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  <a:sp3d extrusionH="28000" prstMaterial="matte"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 dirty="0"/>
        </a:p>
      </dsp:txBody>
      <dsp:txXfrm rot="-5400000">
        <a:off x="1" y="2719436"/>
        <a:ext cx="926559" cy="397097"/>
      </dsp:txXfrm>
    </dsp:sp>
    <dsp:sp modelId="{E07F1822-C6CB-4A31-B902-2B581C9F2D2F}">
      <dsp:nvSpPr>
        <dsp:cNvPr id="0" name=""/>
        <dsp:cNvSpPr/>
      </dsp:nvSpPr>
      <dsp:spPr>
        <a:xfrm rot="5400000">
          <a:off x="3793878" y="-613656"/>
          <a:ext cx="860376" cy="65950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r" defTabSz="1600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3600" kern="1200" dirty="0" smtClean="0"/>
            <a:t>تودع الوثائق لدى طرف دولي متفق عليه</a:t>
          </a:r>
          <a:endParaRPr lang="en-US" sz="3600" kern="1200" dirty="0"/>
        </a:p>
      </dsp:txBody>
      <dsp:txXfrm rot="-5400000">
        <a:off x="926559" y="2295663"/>
        <a:ext cx="6553015" cy="77637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13913B-E65C-4347-A138-2F885F5EF207}">
      <dsp:nvSpPr>
        <dsp:cNvPr id="0" name=""/>
        <dsp:cNvSpPr/>
      </dsp:nvSpPr>
      <dsp:spPr>
        <a:xfrm>
          <a:off x="304800" y="2133596"/>
          <a:ext cx="3648967" cy="18244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  <a:sp3d extrusionH="28000" prstMaterial="matte"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6400" kern="1200" smtClean="0"/>
            <a:t>صفة الميثاق</a:t>
          </a:r>
          <a:endParaRPr lang="en-US" sz="6400" kern="1200" dirty="0"/>
        </a:p>
      </dsp:txBody>
      <dsp:txXfrm>
        <a:off x="358237" y="2187033"/>
        <a:ext cx="3542093" cy="1717609"/>
      </dsp:txXfrm>
    </dsp:sp>
    <dsp:sp modelId="{7C459361-8EEA-4BC1-9101-0A55749FDA61}">
      <dsp:nvSpPr>
        <dsp:cNvPr id="0" name=""/>
        <dsp:cNvSpPr/>
      </dsp:nvSpPr>
      <dsp:spPr>
        <a:xfrm rot="17190528">
          <a:off x="3271066" y="2105164"/>
          <a:ext cx="1907421" cy="52558"/>
        </a:xfrm>
        <a:custGeom>
          <a:avLst/>
          <a:gdLst/>
          <a:ahLst/>
          <a:cxnLst/>
          <a:rect l="0" t="0" r="0" b="0"/>
          <a:pathLst>
            <a:path>
              <a:moveTo>
                <a:pt x="0" y="26279"/>
              </a:moveTo>
              <a:lnTo>
                <a:pt x="1907421" y="2627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4177091" y="2083758"/>
        <a:ext cx="95371" cy="95371"/>
      </dsp:txXfrm>
    </dsp:sp>
    <dsp:sp modelId="{6916605B-8363-49AA-8558-C3AF5219273B}">
      <dsp:nvSpPr>
        <dsp:cNvPr id="0" name=""/>
        <dsp:cNvSpPr/>
      </dsp:nvSpPr>
      <dsp:spPr>
        <a:xfrm>
          <a:off x="4495785" y="304806"/>
          <a:ext cx="3648967" cy="18244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  <a:sp3d extrusionH="28000" prstMaterial="matte"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6400" kern="1200" smtClean="0"/>
            <a:t>معاهدة دولية </a:t>
          </a:r>
          <a:endParaRPr lang="en-US" sz="6400" kern="1200" dirty="0"/>
        </a:p>
      </dsp:txBody>
      <dsp:txXfrm>
        <a:off x="4549222" y="358243"/>
        <a:ext cx="3542093" cy="1717609"/>
      </dsp:txXfrm>
    </dsp:sp>
    <dsp:sp modelId="{E11DA222-1FF7-4CE9-A11E-6A857FD61CE3}">
      <dsp:nvSpPr>
        <dsp:cNvPr id="0" name=""/>
        <dsp:cNvSpPr/>
      </dsp:nvSpPr>
      <dsp:spPr>
        <a:xfrm rot="3127163">
          <a:off x="3711554" y="3514860"/>
          <a:ext cx="1255053" cy="52558"/>
        </a:xfrm>
        <a:custGeom>
          <a:avLst/>
          <a:gdLst/>
          <a:ahLst/>
          <a:cxnLst/>
          <a:rect l="0" t="0" r="0" b="0"/>
          <a:pathLst>
            <a:path>
              <a:moveTo>
                <a:pt x="0" y="26279"/>
              </a:moveTo>
              <a:lnTo>
                <a:pt x="1255053" y="2627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307704" y="3509763"/>
        <a:ext cx="62752" cy="62752"/>
      </dsp:txXfrm>
    </dsp:sp>
    <dsp:sp modelId="{A6817552-E5CF-446D-9021-DD6C711B9726}">
      <dsp:nvSpPr>
        <dsp:cNvPr id="0" name=""/>
        <dsp:cNvSpPr/>
      </dsp:nvSpPr>
      <dsp:spPr>
        <a:xfrm>
          <a:off x="4724393" y="3124200"/>
          <a:ext cx="3648967" cy="18244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  <a:sp3d extrusionH="28000" prstMaterial="matte"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600" kern="1200" smtClean="0"/>
            <a:t>قانون أعلى ( دستور )</a:t>
          </a:r>
          <a:endParaRPr lang="en-US" sz="3600" kern="1200" dirty="0"/>
        </a:p>
      </dsp:txBody>
      <dsp:txXfrm>
        <a:off x="4777830" y="3177637"/>
        <a:ext cx="3542093" cy="171760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3F3088-5BCA-4C89-8FD5-9869A749AC9C}">
      <dsp:nvSpPr>
        <dsp:cNvPr id="0" name=""/>
        <dsp:cNvSpPr/>
      </dsp:nvSpPr>
      <dsp:spPr>
        <a:xfrm>
          <a:off x="990600" y="0"/>
          <a:ext cx="6324600" cy="63246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smtClean="0"/>
            <a:t>تبادل التصديقات</a:t>
          </a:r>
          <a:endParaRPr lang="en-US" sz="2800" kern="1200" dirty="0"/>
        </a:p>
      </dsp:txBody>
      <dsp:txXfrm>
        <a:off x="2967037" y="316230"/>
        <a:ext cx="2371725" cy="632460"/>
      </dsp:txXfrm>
    </dsp:sp>
    <dsp:sp modelId="{00928E02-849B-4270-9F24-AEB515A9AFE8}">
      <dsp:nvSpPr>
        <dsp:cNvPr id="0" name=""/>
        <dsp:cNvSpPr/>
      </dsp:nvSpPr>
      <dsp:spPr>
        <a:xfrm>
          <a:off x="1464944" y="948689"/>
          <a:ext cx="5375910" cy="5375910"/>
        </a:xfrm>
        <a:prstGeom prst="ellipse">
          <a:avLst/>
        </a:prstGeom>
        <a:solidFill>
          <a:schemeClr val="accent2">
            <a:hueOff val="2620882"/>
            <a:satOff val="-497"/>
            <a:lumOff val="-250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kern="1200" smtClean="0"/>
            <a:t>صحة التسجيل</a:t>
          </a:r>
          <a:endParaRPr lang="en-US" sz="3200" kern="1200" dirty="0"/>
        </a:p>
      </dsp:txBody>
      <dsp:txXfrm>
        <a:off x="2993719" y="1257804"/>
        <a:ext cx="2318361" cy="618229"/>
      </dsp:txXfrm>
    </dsp:sp>
    <dsp:sp modelId="{C7E051D8-6EA6-4E77-BE71-E9271A984F99}">
      <dsp:nvSpPr>
        <dsp:cNvPr id="0" name=""/>
        <dsp:cNvSpPr/>
      </dsp:nvSpPr>
      <dsp:spPr>
        <a:xfrm>
          <a:off x="1939289" y="1897379"/>
          <a:ext cx="4427220" cy="4427220"/>
        </a:xfrm>
        <a:prstGeom prst="ellipse">
          <a:avLst/>
        </a:prstGeom>
        <a:solidFill>
          <a:schemeClr val="accent2">
            <a:hueOff val="5241764"/>
            <a:satOff val="-994"/>
            <a:lumOff val="-500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smtClean="0"/>
            <a:t>شروط الانعقاد</a:t>
          </a:r>
          <a:endParaRPr lang="en-US" sz="2800" kern="1200" dirty="0"/>
        </a:p>
      </dsp:txBody>
      <dsp:txXfrm>
        <a:off x="3007356" y="2202858"/>
        <a:ext cx="2291086" cy="610956"/>
      </dsp:txXfrm>
    </dsp:sp>
    <dsp:sp modelId="{BCE61C87-3502-4AF3-841F-50752DE4170F}">
      <dsp:nvSpPr>
        <dsp:cNvPr id="0" name=""/>
        <dsp:cNvSpPr/>
      </dsp:nvSpPr>
      <dsp:spPr>
        <a:xfrm>
          <a:off x="2413634" y="2846069"/>
          <a:ext cx="3478530" cy="3478530"/>
        </a:xfrm>
        <a:prstGeom prst="ellipse">
          <a:avLst/>
        </a:prstGeom>
        <a:solidFill>
          <a:schemeClr val="accent2">
            <a:hueOff val="7862647"/>
            <a:satOff val="-1491"/>
            <a:lumOff val="-7499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smtClean="0"/>
            <a:t>تخضع للقواعد العامة ولا تتعارض مع نشاط المنظمة</a:t>
          </a:r>
          <a:endParaRPr lang="en-US" sz="2000" kern="1200" dirty="0"/>
        </a:p>
      </dsp:txBody>
      <dsp:txXfrm>
        <a:off x="3213696" y="3159137"/>
        <a:ext cx="1878406" cy="626135"/>
      </dsp:txXfrm>
    </dsp:sp>
    <dsp:sp modelId="{A734F082-31FB-41E6-979F-5ACD4E4E6421}">
      <dsp:nvSpPr>
        <dsp:cNvPr id="0" name=""/>
        <dsp:cNvSpPr/>
      </dsp:nvSpPr>
      <dsp:spPr>
        <a:xfrm>
          <a:off x="2887980" y="4038598"/>
          <a:ext cx="2529840" cy="2042162"/>
        </a:xfrm>
        <a:prstGeom prst="ellipse">
          <a:avLst/>
        </a:prstGeom>
        <a:solidFill>
          <a:schemeClr val="accent2">
            <a:hueOff val="10483529"/>
            <a:satOff val="-1988"/>
            <a:lumOff val="-9999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700" kern="1200" smtClean="0"/>
            <a:t>معاهدة دولية</a:t>
          </a:r>
          <a:endParaRPr lang="en-US" sz="2700" kern="1200" dirty="0"/>
        </a:p>
      </dsp:txBody>
      <dsp:txXfrm>
        <a:off x="3258466" y="4549139"/>
        <a:ext cx="1788867" cy="10210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275856" y="2348880"/>
            <a:ext cx="228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ar-IQ" sz="4000" b="1" spc="300" dirty="0" smtClean="0">
                <a:ln w="11430" cmpd="sng">
                  <a:solidFill>
                    <a:srgbClr val="90C226">
                      <a:tint val="10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90C226">
                        <a:tint val="83000"/>
                        <a:shade val="100000"/>
                        <a:satMod val="200000"/>
                      </a:srgbClr>
                    </a:gs>
                    <a:gs pos="75000">
                      <a:srgbClr val="90C226">
                        <a:tint val="100000"/>
                        <a:shade val="50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45500">
                    <a:srgbClr val="90C226">
                      <a:satMod val="220000"/>
                      <a:alpha val="35000"/>
                    </a:srgbClr>
                  </a:glow>
                </a:effectLst>
              </a:rPr>
              <a:t>المحاضرة</a:t>
            </a:r>
          </a:p>
          <a:p>
            <a:pPr lvl="0" algn="ctr"/>
            <a:r>
              <a:rPr lang="ar-IQ" sz="4000" b="1" spc="300" dirty="0" smtClean="0">
                <a:ln w="11430" cmpd="sng">
                  <a:solidFill>
                    <a:srgbClr val="90C226">
                      <a:tint val="10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90C226">
                        <a:tint val="83000"/>
                        <a:shade val="100000"/>
                        <a:satMod val="200000"/>
                      </a:srgbClr>
                    </a:gs>
                    <a:gs pos="75000">
                      <a:srgbClr val="90C226">
                        <a:tint val="100000"/>
                        <a:shade val="50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45500">
                    <a:srgbClr val="90C226">
                      <a:satMod val="220000"/>
                      <a:alpha val="35000"/>
                    </a:srgbClr>
                  </a:glow>
                </a:effectLst>
              </a:rPr>
              <a:t>3</a:t>
            </a:r>
            <a:endParaRPr lang="en-US" sz="4000" b="1" spc="300" dirty="0">
              <a:ln w="11430" cmpd="sng">
                <a:solidFill>
                  <a:srgbClr val="90C226">
                    <a:tint val="10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90C226">
                      <a:tint val="83000"/>
                      <a:shade val="100000"/>
                      <a:satMod val="200000"/>
                    </a:srgbClr>
                  </a:gs>
                  <a:gs pos="75000">
                    <a:srgbClr val="90C226">
                      <a:tint val="100000"/>
                      <a:shade val="50000"/>
                      <a:satMod val="150000"/>
                    </a:srgbClr>
                  </a:gs>
                </a:gsLst>
                <a:lin ang="5400000"/>
              </a:gradFill>
              <a:effectLst>
                <a:glow rad="45500">
                  <a:srgbClr val="90C226">
                    <a:satMod val="220000"/>
                    <a:alpha val="35000"/>
                  </a:srgb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13085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381000"/>
          <a:ext cx="8382000" cy="5745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4221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22325" y="1100138"/>
          <a:ext cx="7521575" cy="3579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1447800" y="152400"/>
            <a:ext cx="58674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الاجراء الذي يخضع له الميثاق</a:t>
            </a:r>
            <a:endParaRPr lang="en-US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16524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228600"/>
          <a:ext cx="8763000" cy="624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7376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304800"/>
          <a:ext cx="8305800" cy="632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1780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304800" y="304800"/>
          <a:ext cx="8534400" cy="632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86066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457200"/>
          <a:ext cx="8382000" cy="5668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87078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228600"/>
          <a:ext cx="8458200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5028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381000"/>
          <a:ext cx="8382000" cy="5745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2439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3733800" y="685800"/>
            <a:ext cx="4800600" cy="4876800"/>
          </a:xfrm>
          <a:prstGeom prst="cloudCallou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600" dirty="0" smtClean="0">
                <a:solidFill>
                  <a:schemeClr val="tx1"/>
                </a:solidFill>
              </a:rPr>
              <a:t>ما هو الاختلاف بين الدولة والمنظمة الدولية 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1" y="2057400"/>
            <a:ext cx="2590800" cy="45089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287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؟</a:t>
            </a:r>
            <a:endParaRPr lang="en-US" sz="287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14939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orizontal Scroll 4"/>
          <p:cNvSpPr/>
          <p:nvPr/>
        </p:nvSpPr>
        <p:spPr>
          <a:xfrm>
            <a:off x="381000" y="1447800"/>
            <a:ext cx="8382000" cy="3962400"/>
          </a:xfrm>
          <a:prstGeom prst="horizontalScroll">
            <a:avLst/>
          </a:prstGeom>
          <a:blipFill>
            <a:blip r:embed="rId2" cstate="print">
              <a:lum bright="29000" contrast="-70000"/>
            </a:blip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6000" dirty="0" smtClean="0">
                <a:solidFill>
                  <a:schemeClr val="tx1"/>
                </a:solidFill>
              </a:rPr>
              <a:t>لاتقوم المنظمة بدون ميثاق ولا تقوم الدولة بدون اقليم وشعب</a:t>
            </a:r>
            <a:endParaRPr lang="en-US"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322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Callout 5"/>
          <p:cNvSpPr/>
          <p:nvPr/>
        </p:nvSpPr>
        <p:spPr>
          <a:xfrm>
            <a:off x="3886200" y="381000"/>
            <a:ext cx="5029200" cy="5257800"/>
          </a:xfrm>
          <a:prstGeom prst="cloudCallou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600" dirty="0" smtClean="0">
                <a:solidFill>
                  <a:schemeClr val="tx1"/>
                </a:solidFill>
              </a:rPr>
              <a:t>ما هو الاختلاف بين المنظمات الدولية والهيئات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2743200"/>
            <a:ext cx="2286000" cy="377026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ar-SA" sz="23900" b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؟</a:t>
            </a:r>
            <a:endParaRPr lang="en-US" sz="23900" b="1" spc="5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4048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evel 3"/>
          <p:cNvSpPr/>
          <p:nvPr/>
        </p:nvSpPr>
        <p:spPr>
          <a:xfrm>
            <a:off x="457200" y="1371600"/>
            <a:ext cx="8153400" cy="3962400"/>
          </a:xfrm>
          <a:prstGeom prst="bevel">
            <a:avLst/>
          </a:prstGeom>
          <a:blipFill>
            <a:blip r:embed="rId2" cstate="print">
              <a:duotone>
                <a:prstClr val="black"/>
                <a:srgbClr val="D9C3A5">
                  <a:tint val="50000"/>
                  <a:satMod val="180000"/>
                </a:srgbClr>
              </a:duotone>
              <a:lum bright="30000"/>
            </a:blip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000" dirty="0" smtClean="0">
                <a:solidFill>
                  <a:schemeClr val="tx1"/>
                </a:solidFill>
              </a:rPr>
              <a:t>المنظمة تقوم على الميثاق اما الهيئة تقوم بناءاً على قرار يصدر من المنظمة 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9776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0</TotalTime>
  <Words>166</Words>
  <Application>Microsoft Office PowerPoint</Application>
  <PresentationFormat>On-screen Show (4:3)</PresentationFormat>
  <Paragraphs>54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Franklin Gothic Book</vt:lpstr>
      <vt:lpstr>Franklin Gothic Medium</vt:lpstr>
      <vt:lpstr>Tunga</vt:lpstr>
      <vt:lpstr>Wingdings</vt:lpstr>
      <vt:lpstr>Angles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Dr. Asaad Ghali Hamzah                                 الدكتور أسعد غالي حمزة</dc:title>
  <dc:creator>g</dc:creator>
  <cp:lastModifiedBy>Uomus</cp:lastModifiedBy>
  <cp:revision>2</cp:revision>
  <dcterms:created xsi:type="dcterms:W3CDTF">2020-04-12T00:57:36Z</dcterms:created>
  <dcterms:modified xsi:type="dcterms:W3CDTF">2023-10-22T06:48:54Z</dcterms:modified>
</cp:coreProperties>
</file>