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5EB1C-74BD-4FB9-892C-1B9E22431B6D}" type="doc">
      <dgm:prSet loTypeId="urn:microsoft.com/office/officeart/2005/8/layout/hierarchy2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CBAE75-AF3C-425A-B398-31D76A37B26A}">
      <dgm:prSet phldrT="[Text]"/>
      <dgm:spPr/>
      <dgm:t>
        <a:bodyPr/>
        <a:lstStyle/>
        <a:p>
          <a:r>
            <a:rPr lang="ar-SA" b="1" dirty="0">
              <a:solidFill>
                <a:schemeClr val="bg1"/>
              </a:solidFill>
            </a:rPr>
            <a:t>المنظمات الدولية </a:t>
          </a:r>
          <a:endParaRPr lang="en-US" b="1" dirty="0">
            <a:solidFill>
              <a:schemeClr val="bg1"/>
            </a:solidFill>
          </a:endParaRPr>
        </a:p>
      </dgm:t>
    </dgm:pt>
    <dgm:pt modelId="{3FEC3C65-DD2F-4557-AC61-94A4307D86CD}" type="parTrans" cxnId="{A78CC479-968D-4AF7-96EE-0B61B14CF25D}">
      <dgm:prSet/>
      <dgm:spPr/>
      <dgm:t>
        <a:bodyPr/>
        <a:lstStyle/>
        <a:p>
          <a:endParaRPr lang="en-US"/>
        </a:p>
      </dgm:t>
    </dgm:pt>
    <dgm:pt modelId="{E2A8AA29-7DAB-4D96-A838-EC22B78E8087}" type="sibTrans" cxnId="{A78CC479-968D-4AF7-96EE-0B61B14CF25D}">
      <dgm:prSet/>
      <dgm:spPr/>
      <dgm:t>
        <a:bodyPr/>
        <a:lstStyle/>
        <a:p>
          <a:endParaRPr lang="en-US"/>
        </a:p>
      </dgm:t>
    </dgm:pt>
    <dgm:pt modelId="{3FEA1D56-AF60-4931-A244-3361629914E8}">
      <dgm:prSet phldrT="[Text]"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هيئة دولية</a:t>
          </a:r>
          <a:r>
            <a:rPr lang="ar-SA">
              <a:solidFill>
                <a:schemeClr val="bg1"/>
              </a:solidFill>
            </a:rPr>
            <a:t>	</a:t>
          </a:r>
          <a:endParaRPr lang="en-US" dirty="0">
            <a:solidFill>
              <a:schemeClr val="bg1"/>
            </a:solidFill>
          </a:endParaRPr>
        </a:p>
      </dgm:t>
    </dgm:pt>
    <dgm:pt modelId="{E7D2DCBA-4F8F-420B-84D1-C7571ABCF35F}" type="parTrans" cxnId="{5F872DDC-834B-4444-9DBA-6A62E7062AB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1878061-6962-44E2-8B10-9F12BF6726D5}" type="sibTrans" cxnId="{5F872DDC-834B-4444-9DBA-6A62E7062AB8}">
      <dgm:prSet/>
      <dgm:spPr/>
      <dgm:t>
        <a:bodyPr/>
        <a:lstStyle/>
        <a:p>
          <a:endParaRPr lang="en-US"/>
        </a:p>
      </dgm:t>
    </dgm:pt>
    <dgm:pt modelId="{C880FE00-DF80-4609-9024-B2ECD1AA1A72}">
      <dgm:prSet phldrT="[Text]"/>
      <dgm:spPr/>
      <dgm:t>
        <a:bodyPr/>
        <a:lstStyle/>
        <a:p>
          <a:pPr algn="ctr" rtl="1"/>
          <a:r>
            <a:rPr lang="ar-SA" b="1">
              <a:solidFill>
                <a:schemeClr val="bg1"/>
              </a:solidFill>
            </a:rPr>
            <a:t>دائمة</a:t>
          </a:r>
          <a:r>
            <a:rPr lang="ar-SA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4E7ECCF8-88D0-45E0-81A3-B1B3395625C1}" type="parTrans" cxnId="{278E2A07-1A2C-4B0D-AD78-26BC4EF16D2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62860F6-17AA-47E4-B085-C85B1AA87BFB}" type="sibTrans" cxnId="{278E2A07-1A2C-4B0D-AD78-26BC4EF16D20}">
      <dgm:prSet/>
      <dgm:spPr/>
      <dgm:t>
        <a:bodyPr/>
        <a:lstStyle/>
        <a:p>
          <a:endParaRPr lang="en-US"/>
        </a:p>
      </dgm:t>
    </dgm:pt>
    <dgm:pt modelId="{CFDCD030-687A-4D10-9744-32DAF8AF3198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تضم عددا من الدول</a:t>
          </a:r>
          <a:r>
            <a:rPr lang="ar-SA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9FE70C06-9468-4628-ADCD-91A1F57D9D09}" type="parTrans" cxnId="{D6DD1627-BD00-4D95-9AA4-C31356C9CD1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3C0D2AB-FBCF-4903-953D-6A5B7D9989B3}" type="sibTrans" cxnId="{D6DD1627-BD00-4D95-9AA4-C31356C9CD1F}">
      <dgm:prSet/>
      <dgm:spPr/>
      <dgm:t>
        <a:bodyPr/>
        <a:lstStyle/>
        <a:p>
          <a:endParaRPr lang="en-US"/>
        </a:p>
      </dgm:t>
    </dgm:pt>
    <dgm:pt modelId="{0463C766-DF76-4E02-BCBC-11B6972157BC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لها ارادة ذاتية مستقلة</a:t>
          </a:r>
          <a:endParaRPr lang="en-US" b="1" dirty="0">
            <a:solidFill>
              <a:schemeClr val="bg1"/>
            </a:solidFill>
          </a:endParaRPr>
        </a:p>
      </dgm:t>
    </dgm:pt>
    <dgm:pt modelId="{B21F8339-F8EE-4AF2-A9A5-4C77196E3D52}" type="parTrans" cxnId="{573D80C1-C4A8-4A69-9C9C-22BB532F858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50AA608-BD5E-47B0-9327-ED34DF93A930}" type="sibTrans" cxnId="{573D80C1-C4A8-4A69-9C9C-22BB532F8584}">
      <dgm:prSet/>
      <dgm:spPr/>
      <dgm:t>
        <a:bodyPr/>
        <a:lstStyle/>
        <a:p>
          <a:endParaRPr lang="en-US"/>
        </a:p>
      </dgm:t>
    </dgm:pt>
    <dgm:pt modelId="{78DEDB08-FF43-4267-AD21-3BF123298632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تهدف الى حماية مصالح الدول الاعضاء</a:t>
          </a:r>
          <a:endParaRPr lang="en-US" b="1" dirty="0">
            <a:solidFill>
              <a:schemeClr val="bg1"/>
            </a:solidFill>
          </a:endParaRPr>
        </a:p>
      </dgm:t>
    </dgm:pt>
    <dgm:pt modelId="{16F825DC-C75E-4552-A703-D0021F05D4E9}" type="parTrans" cxnId="{4655BB97-E2E2-4648-89EB-2E330C9E097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4B7A2DD-C908-443F-B70B-622331592AF4}" type="sibTrans" cxnId="{4655BB97-E2E2-4648-89EB-2E330C9E0976}">
      <dgm:prSet/>
      <dgm:spPr/>
      <dgm:t>
        <a:bodyPr/>
        <a:lstStyle/>
        <a:p>
          <a:endParaRPr lang="en-US"/>
        </a:p>
      </dgm:t>
    </dgm:pt>
    <dgm:pt modelId="{009D374C-64D5-4D95-8A5C-BE6DF05AA377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كائن قانوني دولي</a:t>
          </a:r>
          <a:endParaRPr lang="en-US" b="1" dirty="0">
            <a:solidFill>
              <a:schemeClr val="bg1"/>
            </a:solidFill>
          </a:endParaRPr>
        </a:p>
      </dgm:t>
    </dgm:pt>
    <dgm:pt modelId="{35A33404-4062-4E89-BF06-8C0280E5A83D}" type="parTrans" cxnId="{B6B48CC2-0604-488A-97A3-66D54CD07B0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8A85FA2-4B51-4609-B232-4799A0760521}" type="sibTrans" cxnId="{B6B48CC2-0604-488A-97A3-66D54CD07B04}">
      <dgm:prSet/>
      <dgm:spPr/>
      <dgm:t>
        <a:bodyPr/>
        <a:lstStyle/>
        <a:p>
          <a:endParaRPr lang="en-US"/>
        </a:p>
      </dgm:t>
    </dgm:pt>
    <dgm:pt modelId="{2E1C045E-E929-4BDC-BA36-A3F1C6602D69}">
      <dgm:prSet/>
      <dgm:spPr/>
      <dgm:t>
        <a:bodyPr/>
        <a:lstStyle/>
        <a:p>
          <a:pPr rtl="1"/>
          <a:r>
            <a:rPr lang="ar-SA">
              <a:solidFill>
                <a:schemeClr val="bg1"/>
              </a:solidFill>
            </a:rPr>
            <a:t> </a:t>
          </a:r>
          <a:r>
            <a:rPr lang="ar-SA" b="1">
              <a:solidFill>
                <a:schemeClr val="bg1"/>
              </a:solidFill>
            </a:rPr>
            <a:t>تمارس عملها من خلال اجهزة دائمة خاصة</a:t>
          </a:r>
          <a:endParaRPr lang="en-US" b="1" dirty="0">
            <a:solidFill>
              <a:schemeClr val="bg1"/>
            </a:solidFill>
          </a:endParaRPr>
        </a:p>
      </dgm:t>
    </dgm:pt>
    <dgm:pt modelId="{1DD0140A-DFB0-48F3-A48B-8FCF2F6B179F}" type="parTrans" cxnId="{2F615404-7C48-4322-B899-727C3469BB1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A8A6288-C678-4CF6-BBB3-18BF37E86C68}" type="sibTrans" cxnId="{2F615404-7C48-4322-B899-727C3469BB19}">
      <dgm:prSet/>
      <dgm:spPr/>
      <dgm:t>
        <a:bodyPr/>
        <a:lstStyle/>
        <a:p>
          <a:endParaRPr lang="en-US"/>
        </a:p>
      </dgm:t>
    </dgm:pt>
    <dgm:pt modelId="{D5243A1A-459A-4EAA-83F1-F3AE8C1BB441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تخضع لبعض القواعد القانونية لتحقيق المصالح</a:t>
          </a:r>
          <a:endParaRPr lang="en-US" b="1" dirty="0">
            <a:solidFill>
              <a:schemeClr val="bg1"/>
            </a:solidFill>
          </a:endParaRPr>
        </a:p>
      </dgm:t>
    </dgm:pt>
    <dgm:pt modelId="{552516BF-007C-4680-8B71-7E8BD410F0B2}" type="parTrans" cxnId="{71EC5684-F8D5-4C90-93DB-586DDB108F8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94DB357-91E7-4A59-BDBF-D269786DB97C}" type="sibTrans" cxnId="{71EC5684-F8D5-4C90-93DB-586DDB108F8E}">
      <dgm:prSet/>
      <dgm:spPr/>
      <dgm:t>
        <a:bodyPr/>
        <a:lstStyle/>
        <a:p>
          <a:endParaRPr lang="en-US"/>
        </a:p>
      </dgm:t>
    </dgm:pt>
    <dgm:pt modelId="{7A55F014-8B60-4B8A-B9E1-DB4D9912FE1F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تقوم على اساس التعامل الاختياري بين الدول</a:t>
          </a:r>
          <a:endParaRPr lang="en-US" b="1" dirty="0">
            <a:solidFill>
              <a:schemeClr val="bg1"/>
            </a:solidFill>
          </a:endParaRPr>
        </a:p>
      </dgm:t>
    </dgm:pt>
    <dgm:pt modelId="{66A40CA0-B40F-4AF0-8FEC-0ECCC4EC3E03}" type="parTrans" cxnId="{049CD284-DDD7-4F10-A273-5F560D34D9D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736971C-4725-4190-9E1A-926067B6DCBD}" type="sibTrans" cxnId="{049CD284-DDD7-4F10-A273-5F560D34D9D7}">
      <dgm:prSet/>
      <dgm:spPr/>
      <dgm:t>
        <a:bodyPr/>
        <a:lstStyle/>
        <a:p>
          <a:endParaRPr lang="en-US"/>
        </a:p>
      </dgm:t>
    </dgm:pt>
    <dgm:pt modelId="{E66CF480-40DD-4F34-A99B-0B6BF651996B}" type="pres">
      <dgm:prSet presAssocID="{7D45EB1C-74BD-4FB9-892C-1B9E22431B6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3BDD05-0DBF-4B1E-ADFF-AD7F534FD6BB}" type="pres">
      <dgm:prSet presAssocID="{0BCBAE75-AF3C-425A-B398-31D76A37B26A}" presName="root1" presStyleCnt="0"/>
      <dgm:spPr/>
    </dgm:pt>
    <dgm:pt modelId="{AC5234D3-ABC4-425F-AB71-207F3407788C}" type="pres">
      <dgm:prSet presAssocID="{0BCBAE75-AF3C-425A-B398-31D76A37B26A}" presName="LevelOneTextNode" presStyleLbl="node0" presStyleIdx="0" presStyleCnt="1" custScaleX="167076" custLinFactX="-100000" custLinFactNeighborX="-130537" custLinFactNeighborY="-60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2A3F19-9840-44B2-8CB5-87A0862DA6B7}" type="pres">
      <dgm:prSet presAssocID="{0BCBAE75-AF3C-425A-B398-31D76A37B26A}" presName="level2hierChild" presStyleCnt="0"/>
      <dgm:spPr/>
    </dgm:pt>
    <dgm:pt modelId="{377CFF3E-357E-4F6B-B751-7378250B4125}" type="pres">
      <dgm:prSet presAssocID="{E7D2DCBA-4F8F-420B-84D1-C7571ABCF35F}" presName="conn2-1" presStyleLbl="parChTrans1D2" presStyleIdx="0" presStyleCnt="9"/>
      <dgm:spPr/>
      <dgm:t>
        <a:bodyPr/>
        <a:lstStyle/>
        <a:p>
          <a:endParaRPr lang="en-US"/>
        </a:p>
      </dgm:t>
    </dgm:pt>
    <dgm:pt modelId="{3AFCE228-618D-4C21-956F-54B4B5A190C7}" type="pres">
      <dgm:prSet presAssocID="{E7D2DCBA-4F8F-420B-84D1-C7571ABCF35F}" presName="connTx" presStyleLbl="parChTrans1D2" presStyleIdx="0" presStyleCnt="9"/>
      <dgm:spPr/>
      <dgm:t>
        <a:bodyPr/>
        <a:lstStyle/>
        <a:p>
          <a:endParaRPr lang="en-US"/>
        </a:p>
      </dgm:t>
    </dgm:pt>
    <dgm:pt modelId="{100B3F48-8B7C-4F87-9EAF-3FA4EA43D063}" type="pres">
      <dgm:prSet presAssocID="{3FEA1D56-AF60-4931-A244-3361629914E8}" presName="root2" presStyleCnt="0"/>
      <dgm:spPr/>
    </dgm:pt>
    <dgm:pt modelId="{7C6ABA2B-C48C-4138-8926-A564A27F6F35}" type="pres">
      <dgm:prSet presAssocID="{3FEA1D56-AF60-4931-A244-3361629914E8}" presName="LevelTwoTextNode" presStyleLbl="node2" presStyleIdx="0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F16D43-BBF0-4B21-AC4F-BE7EC96C305B}" type="pres">
      <dgm:prSet presAssocID="{3FEA1D56-AF60-4931-A244-3361629914E8}" presName="level3hierChild" presStyleCnt="0"/>
      <dgm:spPr/>
    </dgm:pt>
    <dgm:pt modelId="{1C2D5B0E-AD3C-4392-8B61-3BC56AFF8EFE}" type="pres">
      <dgm:prSet presAssocID="{4E7ECCF8-88D0-45E0-81A3-B1B3395625C1}" presName="conn2-1" presStyleLbl="parChTrans1D2" presStyleIdx="1" presStyleCnt="9"/>
      <dgm:spPr/>
      <dgm:t>
        <a:bodyPr/>
        <a:lstStyle/>
        <a:p>
          <a:endParaRPr lang="en-US"/>
        </a:p>
      </dgm:t>
    </dgm:pt>
    <dgm:pt modelId="{F3C83821-8630-49E7-ACA7-26D84C269722}" type="pres">
      <dgm:prSet presAssocID="{4E7ECCF8-88D0-45E0-81A3-B1B3395625C1}" presName="connTx" presStyleLbl="parChTrans1D2" presStyleIdx="1" presStyleCnt="9"/>
      <dgm:spPr/>
      <dgm:t>
        <a:bodyPr/>
        <a:lstStyle/>
        <a:p>
          <a:endParaRPr lang="en-US"/>
        </a:p>
      </dgm:t>
    </dgm:pt>
    <dgm:pt modelId="{327BDAB0-D55F-4027-8B7B-C35622516396}" type="pres">
      <dgm:prSet presAssocID="{C880FE00-DF80-4609-9024-B2ECD1AA1A72}" presName="root2" presStyleCnt="0"/>
      <dgm:spPr/>
    </dgm:pt>
    <dgm:pt modelId="{0CCD1CAB-0C36-4BC1-A259-D75931326E1F}" type="pres">
      <dgm:prSet presAssocID="{C880FE00-DF80-4609-9024-B2ECD1AA1A72}" presName="LevelTwoTextNode" presStyleLbl="node2" presStyleIdx="1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832C86-7DAB-4903-AD62-A9715531652D}" type="pres">
      <dgm:prSet presAssocID="{C880FE00-DF80-4609-9024-B2ECD1AA1A72}" presName="level3hierChild" presStyleCnt="0"/>
      <dgm:spPr/>
    </dgm:pt>
    <dgm:pt modelId="{430F10CD-A86C-4CA2-85BD-4303108996CF}" type="pres">
      <dgm:prSet presAssocID="{9FE70C06-9468-4628-ADCD-91A1F57D9D09}" presName="conn2-1" presStyleLbl="parChTrans1D2" presStyleIdx="2" presStyleCnt="9"/>
      <dgm:spPr/>
      <dgm:t>
        <a:bodyPr/>
        <a:lstStyle/>
        <a:p>
          <a:endParaRPr lang="en-US"/>
        </a:p>
      </dgm:t>
    </dgm:pt>
    <dgm:pt modelId="{A0F3B64A-BF32-4540-B8DF-37F1A46256F0}" type="pres">
      <dgm:prSet presAssocID="{9FE70C06-9468-4628-ADCD-91A1F57D9D09}" presName="connTx" presStyleLbl="parChTrans1D2" presStyleIdx="2" presStyleCnt="9"/>
      <dgm:spPr/>
      <dgm:t>
        <a:bodyPr/>
        <a:lstStyle/>
        <a:p>
          <a:endParaRPr lang="en-US"/>
        </a:p>
      </dgm:t>
    </dgm:pt>
    <dgm:pt modelId="{96554DC4-645D-435F-9DFC-FBBC25B794D3}" type="pres">
      <dgm:prSet presAssocID="{CFDCD030-687A-4D10-9744-32DAF8AF3198}" presName="root2" presStyleCnt="0"/>
      <dgm:spPr/>
    </dgm:pt>
    <dgm:pt modelId="{F3DE5D8D-F1AF-459B-8F8D-97C31B806AB5}" type="pres">
      <dgm:prSet presAssocID="{CFDCD030-687A-4D10-9744-32DAF8AF3198}" presName="LevelTwoTextNode" presStyleLbl="node2" presStyleIdx="2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1A277E-0722-4257-9E21-AAA57026A259}" type="pres">
      <dgm:prSet presAssocID="{CFDCD030-687A-4D10-9744-32DAF8AF3198}" presName="level3hierChild" presStyleCnt="0"/>
      <dgm:spPr/>
    </dgm:pt>
    <dgm:pt modelId="{8651271A-E6EA-4D6D-BED0-7DB80FDE46D6}" type="pres">
      <dgm:prSet presAssocID="{B21F8339-F8EE-4AF2-A9A5-4C77196E3D52}" presName="conn2-1" presStyleLbl="parChTrans1D2" presStyleIdx="3" presStyleCnt="9"/>
      <dgm:spPr/>
      <dgm:t>
        <a:bodyPr/>
        <a:lstStyle/>
        <a:p>
          <a:endParaRPr lang="en-US"/>
        </a:p>
      </dgm:t>
    </dgm:pt>
    <dgm:pt modelId="{FAB9891E-77AC-4B72-913D-6EEBDC73E05A}" type="pres">
      <dgm:prSet presAssocID="{B21F8339-F8EE-4AF2-A9A5-4C77196E3D52}" presName="connTx" presStyleLbl="parChTrans1D2" presStyleIdx="3" presStyleCnt="9"/>
      <dgm:spPr/>
      <dgm:t>
        <a:bodyPr/>
        <a:lstStyle/>
        <a:p>
          <a:endParaRPr lang="en-US"/>
        </a:p>
      </dgm:t>
    </dgm:pt>
    <dgm:pt modelId="{BE5315B6-E68F-40C3-AE8C-0B6F6CBC081A}" type="pres">
      <dgm:prSet presAssocID="{0463C766-DF76-4E02-BCBC-11B6972157BC}" presName="root2" presStyleCnt="0"/>
      <dgm:spPr/>
    </dgm:pt>
    <dgm:pt modelId="{086FB99F-B568-452C-9347-8BCD46F441FA}" type="pres">
      <dgm:prSet presAssocID="{0463C766-DF76-4E02-BCBC-11B6972157BC}" presName="LevelTwoTextNode" presStyleLbl="node2" presStyleIdx="3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B86AB4-AE7F-47AC-8FD5-40D9DCF9E1C2}" type="pres">
      <dgm:prSet presAssocID="{0463C766-DF76-4E02-BCBC-11B6972157BC}" presName="level3hierChild" presStyleCnt="0"/>
      <dgm:spPr/>
    </dgm:pt>
    <dgm:pt modelId="{A294BBA7-9A3E-41C0-8282-0024079BE0D8}" type="pres">
      <dgm:prSet presAssocID="{16F825DC-C75E-4552-A703-D0021F05D4E9}" presName="conn2-1" presStyleLbl="parChTrans1D2" presStyleIdx="4" presStyleCnt="9"/>
      <dgm:spPr/>
      <dgm:t>
        <a:bodyPr/>
        <a:lstStyle/>
        <a:p>
          <a:endParaRPr lang="en-US"/>
        </a:p>
      </dgm:t>
    </dgm:pt>
    <dgm:pt modelId="{74AED8A5-BA0D-4FAB-A9CA-2B070D77835C}" type="pres">
      <dgm:prSet presAssocID="{16F825DC-C75E-4552-A703-D0021F05D4E9}" presName="connTx" presStyleLbl="parChTrans1D2" presStyleIdx="4" presStyleCnt="9"/>
      <dgm:spPr/>
      <dgm:t>
        <a:bodyPr/>
        <a:lstStyle/>
        <a:p>
          <a:endParaRPr lang="en-US"/>
        </a:p>
      </dgm:t>
    </dgm:pt>
    <dgm:pt modelId="{D43CEA34-8E29-49B0-A4DA-100BD32A60F7}" type="pres">
      <dgm:prSet presAssocID="{78DEDB08-FF43-4267-AD21-3BF123298632}" presName="root2" presStyleCnt="0"/>
      <dgm:spPr/>
    </dgm:pt>
    <dgm:pt modelId="{F6061A2C-0305-421E-96B4-F84E99A2E433}" type="pres">
      <dgm:prSet presAssocID="{78DEDB08-FF43-4267-AD21-3BF123298632}" presName="LevelTwoTextNode" presStyleLbl="node2" presStyleIdx="4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C479E4-4461-4FFE-86B7-1357E8F7BC64}" type="pres">
      <dgm:prSet presAssocID="{78DEDB08-FF43-4267-AD21-3BF123298632}" presName="level3hierChild" presStyleCnt="0"/>
      <dgm:spPr/>
    </dgm:pt>
    <dgm:pt modelId="{88192953-5B63-48EE-A45D-668981D0EFDD}" type="pres">
      <dgm:prSet presAssocID="{35A33404-4062-4E89-BF06-8C0280E5A83D}" presName="conn2-1" presStyleLbl="parChTrans1D2" presStyleIdx="5" presStyleCnt="9"/>
      <dgm:spPr/>
      <dgm:t>
        <a:bodyPr/>
        <a:lstStyle/>
        <a:p>
          <a:endParaRPr lang="en-US"/>
        </a:p>
      </dgm:t>
    </dgm:pt>
    <dgm:pt modelId="{BC60735A-8951-4991-BB94-77FB82786B8C}" type="pres">
      <dgm:prSet presAssocID="{35A33404-4062-4E89-BF06-8C0280E5A83D}" presName="connTx" presStyleLbl="parChTrans1D2" presStyleIdx="5" presStyleCnt="9"/>
      <dgm:spPr/>
      <dgm:t>
        <a:bodyPr/>
        <a:lstStyle/>
        <a:p>
          <a:endParaRPr lang="en-US"/>
        </a:p>
      </dgm:t>
    </dgm:pt>
    <dgm:pt modelId="{F727775F-0448-4C66-A52C-4E3184E8FC93}" type="pres">
      <dgm:prSet presAssocID="{009D374C-64D5-4D95-8A5C-BE6DF05AA377}" presName="root2" presStyleCnt="0"/>
      <dgm:spPr/>
    </dgm:pt>
    <dgm:pt modelId="{547F2641-DF7B-42CA-A01B-7D6D02733A4C}" type="pres">
      <dgm:prSet presAssocID="{009D374C-64D5-4D95-8A5C-BE6DF05AA377}" presName="LevelTwoTextNode" presStyleLbl="node2" presStyleIdx="5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8320FD-155C-4158-BCB9-F0D6BB86EDBD}" type="pres">
      <dgm:prSet presAssocID="{009D374C-64D5-4D95-8A5C-BE6DF05AA377}" presName="level3hierChild" presStyleCnt="0"/>
      <dgm:spPr/>
    </dgm:pt>
    <dgm:pt modelId="{F44E0497-986C-4F46-8D23-ADA95DC83A94}" type="pres">
      <dgm:prSet presAssocID="{1DD0140A-DFB0-48F3-A48B-8FCF2F6B179F}" presName="conn2-1" presStyleLbl="parChTrans1D2" presStyleIdx="6" presStyleCnt="9"/>
      <dgm:spPr/>
      <dgm:t>
        <a:bodyPr/>
        <a:lstStyle/>
        <a:p>
          <a:endParaRPr lang="en-US"/>
        </a:p>
      </dgm:t>
    </dgm:pt>
    <dgm:pt modelId="{8ED1E172-00AD-4267-9C01-40A0DB9AC91A}" type="pres">
      <dgm:prSet presAssocID="{1DD0140A-DFB0-48F3-A48B-8FCF2F6B179F}" presName="connTx" presStyleLbl="parChTrans1D2" presStyleIdx="6" presStyleCnt="9"/>
      <dgm:spPr/>
      <dgm:t>
        <a:bodyPr/>
        <a:lstStyle/>
        <a:p>
          <a:endParaRPr lang="en-US"/>
        </a:p>
      </dgm:t>
    </dgm:pt>
    <dgm:pt modelId="{E9A2DC83-7535-40C9-A885-A4C2784B8C8B}" type="pres">
      <dgm:prSet presAssocID="{2E1C045E-E929-4BDC-BA36-A3F1C6602D69}" presName="root2" presStyleCnt="0"/>
      <dgm:spPr/>
    </dgm:pt>
    <dgm:pt modelId="{A0F1A0F8-B627-431D-8CD8-885EF48D06C6}" type="pres">
      <dgm:prSet presAssocID="{2E1C045E-E929-4BDC-BA36-A3F1C6602D69}" presName="LevelTwoTextNode" presStyleLbl="node2" presStyleIdx="6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35C404-4782-4EA3-8E99-474D65B58574}" type="pres">
      <dgm:prSet presAssocID="{2E1C045E-E929-4BDC-BA36-A3F1C6602D69}" presName="level3hierChild" presStyleCnt="0"/>
      <dgm:spPr/>
    </dgm:pt>
    <dgm:pt modelId="{B02E0F0A-33D1-4D41-8FB3-4341B1871F6C}" type="pres">
      <dgm:prSet presAssocID="{552516BF-007C-4680-8B71-7E8BD410F0B2}" presName="conn2-1" presStyleLbl="parChTrans1D2" presStyleIdx="7" presStyleCnt="9"/>
      <dgm:spPr/>
      <dgm:t>
        <a:bodyPr/>
        <a:lstStyle/>
        <a:p>
          <a:endParaRPr lang="en-US"/>
        </a:p>
      </dgm:t>
    </dgm:pt>
    <dgm:pt modelId="{111797AF-8E1E-4907-AD39-AE352E0297F4}" type="pres">
      <dgm:prSet presAssocID="{552516BF-007C-4680-8B71-7E8BD410F0B2}" presName="connTx" presStyleLbl="parChTrans1D2" presStyleIdx="7" presStyleCnt="9"/>
      <dgm:spPr/>
      <dgm:t>
        <a:bodyPr/>
        <a:lstStyle/>
        <a:p>
          <a:endParaRPr lang="en-US"/>
        </a:p>
      </dgm:t>
    </dgm:pt>
    <dgm:pt modelId="{BD20ABAA-E58D-445C-A398-A08963CC17B1}" type="pres">
      <dgm:prSet presAssocID="{D5243A1A-459A-4EAA-83F1-F3AE8C1BB441}" presName="root2" presStyleCnt="0"/>
      <dgm:spPr/>
    </dgm:pt>
    <dgm:pt modelId="{557646C4-E3DA-47AF-9FA8-79D0877CF231}" type="pres">
      <dgm:prSet presAssocID="{D5243A1A-459A-4EAA-83F1-F3AE8C1BB441}" presName="LevelTwoTextNode" presStyleLbl="node2" presStyleIdx="7" presStyleCnt="9" custScaleX="387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A65D39-A2D2-43BB-A4AA-6842F715DD00}" type="pres">
      <dgm:prSet presAssocID="{D5243A1A-459A-4EAA-83F1-F3AE8C1BB441}" presName="level3hierChild" presStyleCnt="0"/>
      <dgm:spPr/>
    </dgm:pt>
    <dgm:pt modelId="{88F79723-CCC6-41B5-85DC-407E4663B6FF}" type="pres">
      <dgm:prSet presAssocID="{66A40CA0-B40F-4AF0-8FEC-0ECCC4EC3E03}" presName="conn2-1" presStyleLbl="parChTrans1D2" presStyleIdx="8" presStyleCnt="9"/>
      <dgm:spPr/>
      <dgm:t>
        <a:bodyPr/>
        <a:lstStyle/>
        <a:p>
          <a:endParaRPr lang="en-US"/>
        </a:p>
      </dgm:t>
    </dgm:pt>
    <dgm:pt modelId="{302BB5A7-F2CD-4E1F-B135-12979B515A16}" type="pres">
      <dgm:prSet presAssocID="{66A40CA0-B40F-4AF0-8FEC-0ECCC4EC3E03}" presName="connTx" presStyleLbl="parChTrans1D2" presStyleIdx="8" presStyleCnt="9"/>
      <dgm:spPr/>
      <dgm:t>
        <a:bodyPr/>
        <a:lstStyle/>
        <a:p>
          <a:endParaRPr lang="en-US"/>
        </a:p>
      </dgm:t>
    </dgm:pt>
    <dgm:pt modelId="{23707666-C1E0-49BB-875E-87C58BD5603D}" type="pres">
      <dgm:prSet presAssocID="{7A55F014-8B60-4B8A-B9E1-DB4D9912FE1F}" presName="root2" presStyleCnt="0"/>
      <dgm:spPr/>
    </dgm:pt>
    <dgm:pt modelId="{63628BCC-3706-464A-991C-3D48544C8EAC}" type="pres">
      <dgm:prSet presAssocID="{7A55F014-8B60-4B8A-B9E1-DB4D9912FE1F}" presName="LevelTwoTextNode" presStyleLbl="node2" presStyleIdx="8" presStyleCnt="9" custScaleX="387168" custLinFactNeighborX="-92" custLinFactNeighborY="13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F334B-DCED-42F2-81D6-94DE1B02D8E8}" type="pres">
      <dgm:prSet presAssocID="{7A55F014-8B60-4B8A-B9E1-DB4D9912FE1F}" presName="level3hierChild" presStyleCnt="0"/>
      <dgm:spPr/>
    </dgm:pt>
  </dgm:ptLst>
  <dgm:cxnLst>
    <dgm:cxn modelId="{F2C67164-C6B9-4CF7-AAD0-EDF9A2732FDA}" type="presOf" srcId="{CFDCD030-687A-4D10-9744-32DAF8AF3198}" destId="{F3DE5D8D-F1AF-459B-8F8D-97C31B806AB5}" srcOrd="0" destOrd="0" presId="urn:microsoft.com/office/officeart/2005/8/layout/hierarchy2"/>
    <dgm:cxn modelId="{20B8151A-2508-4CAF-A354-E776305D9334}" type="presOf" srcId="{35A33404-4062-4E89-BF06-8C0280E5A83D}" destId="{BC60735A-8951-4991-BB94-77FB82786B8C}" srcOrd="1" destOrd="0" presId="urn:microsoft.com/office/officeart/2005/8/layout/hierarchy2"/>
    <dgm:cxn modelId="{B6B48CC2-0604-488A-97A3-66D54CD07B04}" srcId="{0BCBAE75-AF3C-425A-B398-31D76A37B26A}" destId="{009D374C-64D5-4D95-8A5C-BE6DF05AA377}" srcOrd="5" destOrd="0" parTransId="{35A33404-4062-4E89-BF06-8C0280E5A83D}" sibTransId="{88A85FA2-4B51-4609-B232-4799A0760521}"/>
    <dgm:cxn modelId="{CEEFCFD4-0549-4BC8-943E-34C717547C66}" type="presOf" srcId="{B21F8339-F8EE-4AF2-A9A5-4C77196E3D52}" destId="{8651271A-E6EA-4D6D-BED0-7DB80FDE46D6}" srcOrd="0" destOrd="0" presId="urn:microsoft.com/office/officeart/2005/8/layout/hierarchy2"/>
    <dgm:cxn modelId="{7A132DDB-1331-4CDE-8F49-B96BE8FD6440}" type="presOf" srcId="{3FEA1D56-AF60-4931-A244-3361629914E8}" destId="{7C6ABA2B-C48C-4138-8926-A564A27F6F35}" srcOrd="0" destOrd="0" presId="urn:microsoft.com/office/officeart/2005/8/layout/hierarchy2"/>
    <dgm:cxn modelId="{049CD284-DDD7-4F10-A273-5F560D34D9D7}" srcId="{0BCBAE75-AF3C-425A-B398-31D76A37B26A}" destId="{7A55F014-8B60-4B8A-B9E1-DB4D9912FE1F}" srcOrd="8" destOrd="0" parTransId="{66A40CA0-B40F-4AF0-8FEC-0ECCC4EC3E03}" sibTransId="{A736971C-4725-4190-9E1A-926067B6DCBD}"/>
    <dgm:cxn modelId="{71EC5684-F8D5-4C90-93DB-586DDB108F8E}" srcId="{0BCBAE75-AF3C-425A-B398-31D76A37B26A}" destId="{D5243A1A-459A-4EAA-83F1-F3AE8C1BB441}" srcOrd="7" destOrd="0" parTransId="{552516BF-007C-4680-8B71-7E8BD410F0B2}" sibTransId="{B94DB357-91E7-4A59-BDBF-D269786DB97C}"/>
    <dgm:cxn modelId="{6D110AE7-2461-4C2D-BAF2-5F3DEEC52711}" type="presOf" srcId="{1DD0140A-DFB0-48F3-A48B-8FCF2F6B179F}" destId="{F44E0497-986C-4F46-8D23-ADA95DC83A94}" srcOrd="0" destOrd="0" presId="urn:microsoft.com/office/officeart/2005/8/layout/hierarchy2"/>
    <dgm:cxn modelId="{6B33291F-1D7A-4249-804C-8A27F8C334B0}" type="presOf" srcId="{66A40CA0-B40F-4AF0-8FEC-0ECCC4EC3E03}" destId="{302BB5A7-F2CD-4E1F-B135-12979B515A16}" srcOrd="1" destOrd="0" presId="urn:microsoft.com/office/officeart/2005/8/layout/hierarchy2"/>
    <dgm:cxn modelId="{8EEDA270-DA47-45C2-BF19-56D6465E8607}" type="presOf" srcId="{D5243A1A-459A-4EAA-83F1-F3AE8C1BB441}" destId="{557646C4-E3DA-47AF-9FA8-79D0877CF231}" srcOrd="0" destOrd="0" presId="urn:microsoft.com/office/officeart/2005/8/layout/hierarchy2"/>
    <dgm:cxn modelId="{3C26A237-5E50-4934-817F-B00D655F04AA}" type="presOf" srcId="{35A33404-4062-4E89-BF06-8C0280E5A83D}" destId="{88192953-5B63-48EE-A45D-668981D0EFDD}" srcOrd="0" destOrd="0" presId="urn:microsoft.com/office/officeart/2005/8/layout/hierarchy2"/>
    <dgm:cxn modelId="{869A22D2-6A28-418D-B84E-D279A7ED25FB}" type="presOf" srcId="{7A55F014-8B60-4B8A-B9E1-DB4D9912FE1F}" destId="{63628BCC-3706-464A-991C-3D48544C8EAC}" srcOrd="0" destOrd="0" presId="urn:microsoft.com/office/officeart/2005/8/layout/hierarchy2"/>
    <dgm:cxn modelId="{0F0642F2-BAA2-4EA8-A88C-F1389DCB9517}" type="presOf" srcId="{16F825DC-C75E-4552-A703-D0021F05D4E9}" destId="{A294BBA7-9A3E-41C0-8282-0024079BE0D8}" srcOrd="0" destOrd="0" presId="urn:microsoft.com/office/officeart/2005/8/layout/hierarchy2"/>
    <dgm:cxn modelId="{CD4FA62C-B77C-4481-A635-A829422C631C}" type="presOf" srcId="{78DEDB08-FF43-4267-AD21-3BF123298632}" destId="{F6061A2C-0305-421E-96B4-F84E99A2E433}" srcOrd="0" destOrd="0" presId="urn:microsoft.com/office/officeart/2005/8/layout/hierarchy2"/>
    <dgm:cxn modelId="{70326DE7-78CB-47FA-8BE3-7DC6C3CD9A05}" type="presOf" srcId="{1DD0140A-DFB0-48F3-A48B-8FCF2F6B179F}" destId="{8ED1E172-00AD-4267-9C01-40A0DB9AC91A}" srcOrd="1" destOrd="0" presId="urn:microsoft.com/office/officeart/2005/8/layout/hierarchy2"/>
    <dgm:cxn modelId="{54A5F673-8FF0-466D-8084-8DE01C872CA9}" type="presOf" srcId="{7D45EB1C-74BD-4FB9-892C-1B9E22431B6D}" destId="{E66CF480-40DD-4F34-A99B-0B6BF651996B}" srcOrd="0" destOrd="0" presId="urn:microsoft.com/office/officeart/2005/8/layout/hierarchy2"/>
    <dgm:cxn modelId="{5F872DDC-834B-4444-9DBA-6A62E7062AB8}" srcId="{0BCBAE75-AF3C-425A-B398-31D76A37B26A}" destId="{3FEA1D56-AF60-4931-A244-3361629914E8}" srcOrd="0" destOrd="0" parTransId="{E7D2DCBA-4F8F-420B-84D1-C7571ABCF35F}" sibTransId="{B1878061-6962-44E2-8B10-9F12BF6726D5}"/>
    <dgm:cxn modelId="{BCE4FBBC-62E9-489D-81FC-049C7971E97D}" type="presOf" srcId="{9FE70C06-9468-4628-ADCD-91A1F57D9D09}" destId="{430F10CD-A86C-4CA2-85BD-4303108996CF}" srcOrd="0" destOrd="0" presId="urn:microsoft.com/office/officeart/2005/8/layout/hierarchy2"/>
    <dgm:cxn modelId="{D6DD1627-BD00-4D95-9AA4-C31356C9CD1F}" srcId="{0BCBAE75-AF3C-425A-B398-31D76A37B26A}" destId="{CFDCD030-687A-4D10-9744-32DAF8AF3198}" srcOrd="2" destOrd="0" parTransId="{9FE70C06-9468-4628-ADCD-91A1F57D9D09}" sibTransId="{A3C0D2AB-FBCF-4903-953D-6A5B7D9989B3}"/>
    <dgm:cxn modelId="{1A93F50F-F06E-4D02-A881-D8EF13D0AFEA}" type="presOf" srcId="{9FE70C06-9468-4628-ADCD-91A1F57D9D09}" destId="{A0F3B64A-BF32-4540-B8DF-37F1A46256F0}" srcOrd="1" destOrd="0" presId="urn:microsoft.com/office/officeart/2005/8/layout/hierarchy2"/>
    <dgm:cxn modelId="{F940EA77-AEC8-485D-921B-06457E854F2A}" type="presOf" srcId="{4E7ECCF8-88D0-45E0-81A3-B1B3395625C1}" destId="{F3C83821-8630-49E7-ACA7-26D84C269722}" srcOrd="1" destOrd="0" presId="urn:microsoft.com/office/officeart/2005/8/layout/hierarchy2"/>
    <dgm:cxn modelId="{573D80C1-C4A8-4A69-9C9C-22BB532F8584}" srcId="{0BCBAE75-AF3C-425A-B398-31D76A37B26A}" destId="{0463C766-DF76-4E02-BCBC-11B6972157BC}" srcOrd="3" destOrd="0" parTransId="{B21F8339-F8EE-4AF2-A9A5-4C77196E3D52}" sibTransId="{D50AA608-BD5E-47B0-9327-ED34DF93A930}"/>
    <dgm:cxn modelId="{9C7AA018-5FE3-475B-A12E-CD2D4B94100B}" type="presOf" srcId="{4E7ECCF8-88D0-45E0-81A3-B1B3395625C1}" destId="{1C2D5B0E-AD3C-4392-8B61-3BC56AFF8EFE}" srcOrd="0" destOrd="0" presId="urn:microsoft.com/office/officeart/2005/8/layout/hierarchy2"/>
    <dgm:cxn modelId="{2F615404-7C48-4322-B899-727C3469BB19}" srcId="{0BCBAE75-AF3C-425A-B398-31D76A37B26A}" destId="{2E1C045E-E929-4BDC-BA36-A3F1C6602D69}" srcOrd="6" destOrd="0" parTransId="{1DD0140A-DFB0-48F3-A48B-8FCF2F6B179F}" sibTransId="{5A8A6288-C678-4CF6-BBB3-18BF37E86C68}"/>
    <dgm:cxn modelId="{278E2A07-1A2C-4B0D-AD78-26BC4EF16D20}" srcId="{0BCBAE75-AF3C-425A-B398-31D76A37B26A}" destId="{C880FE00-DF80-4609-9024-B2ECD1AA1A72}" srcOrd="1" destOrd="0" parTransId="{4E7ECCF8-88D0-45E0-81A3-B1B3395625C1}" sibTransId="{E62860F6-17AA-47E4-B085-C85B1AA87BFB}"/>
    <dgm:cxn modelId="{01413C05-3C3D-4616-9DBF-F12F46D2EAE7}" type="presOf" srcId="{552516BF-007C-4680-8B71-7E8BD410F0B2}" destId="{111797AF-8E1E-4907-AD39-AE352E0297F4}" srcOrd="1" destOrd="0" presId="urn:microsoft.com/office/officeart/2005/8/layout/hierarchy2"/>
    <dgm:cxn modelId="{73426897-B843-4B2D-AD72-36DB572CBB30}" type="presOf" srcId="{16F825DC-C75E-4552-A703-D0021F05D4E9}" destId="{74AED8A5-BA0D-4FAB-A9CA-2B070D77835C}" srcOrd="1" destOrd="0" presId="urn:microsoft.com/office/officeart/2005/8/layout/hierarchy2"/>
    <dgm:cxn modelId="{3F584C0B-E9FE-4CC9-82E7-0EA68BFEC39D}" type="presOf" srcId="{C880FE00-DF80-4609-9024-B2ECD1AA1A72}" destId="{0CCD1CAB-0C36-4BC1-A259-D75931326E1F}" srcOrd="0" destOrd="0" presId="urn:microsoft.com/office/officeart/2005/8/layout/hierarchy2"/>
    <dgm:cxn modelId="{5B2F3E6D-F375-4F39-9A89-A46F5AF2F87C}" type="presOf" srcId="{B21F8339-F8EE-4AF2-A9A5-4C77196E3D52}" destId="{FAB9891E-77AC-4B72-913D-6EEBDC73E05A}" srcOrd="1" destOrd="0" presId="urn:microsoft.com/office/officeart/2005/8/layout/hierarchy2"/>
    <dgm:cxn modelId="{CB515A34-96EB-426F-A31B-A65021AA666E}" type="presOf" srcId="{009D374C-64D5-4D95-8A5C-BE6DF05AA377}" destId="{547F2641-DF7B-42CA-A01B-7D6D02733A4C}" srcOrd="0" destOrd="0" presId="urn:microsoft.com/office/officeart/2005/8/layout/hierarchy2"/>
    <dgm:cxn modelId="{6CDB6583-B10E-42C5-95B6-473C969A492D}" type="presOf" srcId="{E7D2DCBA-4F8F-420B-84D1-C7571ABCF35F}" destId="{3AFCE228-618D-4C21-956F-54B4B5A190C7}" srcOrd="1" destOrd="0" presId="urn:microsoft.com/office/officeart/2005/8/layout/hierarchy2"/>
    <dgm:cxn modelId="{A78CC479-968D-4AF7-96EE-0B61B14CF25D}" srcId="{7D45EB1C-74BD-4FB9-892C-1B9E22431B6D}" destId="{0BCBAE75-AF3C-425A-B398-31D76A37B26A}" srcOrd="0" destOrd="0" parTransId="{3FEC3C65-DD2F-4557-AC61-94A4307D86CD}" sibTransId="{E2A8AA29-7DAB-4D96-A838-EC22B78E8087}"/>
    <dgm:cxn modelId="{C0BCB820-87BC-4A0A-95B7-60F846D309BF}" type="presOf" srcId="{552516BF-007C-4680-8B71-7E8BD410F0B2}" destId="{B02E0F0A-33D1-4D41-8FB3-4341B1871F6C}" srcOrd="0" destOrd="0" presId="urn:microsoft.com/office/officeart/2005/8/layout/hierarchy2"/>
    <dgm:cxn modelId="{1EB5E046-B4A7-44F3-A6D2-ED5110CE12D0}" type="presOf" srcId="{2E1C045E-E929-4BDC-BA36-A3F1C6602D69}" destId="{A0F1A0F8-B627-431D-8CD8-885EF48D06C6}" srcOrd="0" destOrd="0" presId="urn:microsoft.com/office/officeart/2005/8/layout/hierarchy2"/>
    <dgm:cxn modelId="{4655BB97-E2E2-4648-89EB-2E330C9E0976}" srcId="{0BCBAE75-AF3C-425A-B398-31D76A37B26A}" destId="{78DEDB08-FF43-4267-AD21-3BF123298632}" srcOrd="4" destOrd="0" parTransId="{16F825DC-C75E-4552-A703-D0021F05D4E9}" sibTransId="{14B7A2DD-C908-443F-B70B-622331592AF4}"/>
    <dgm:cxn modelId="{5FE8D963-58B1-47DA-8DAD-FF64732E02C4}" type="presOf" srcId="{0BCBAE75-AF3C-425A-B398-31D76A37B26A}" destId="{AC5234D3-ABC4-425F-AB71-207F3407788C}" srcOrd="0" destOrd="0" presId="urn:microsoft.com/office/officeart/2005/8/layout/hierarchy2"/>
    <dgm:cxn modelId="{6214A223-012A-48B3-B344-ED5C02DB6875}" type="presOf" srcId="{66A40CA0-B40F-4AF0-8FEC-0ECCC4EC3E03}" destId="{88F79723-CCC6-41B5-85DC-407E4663B6FF}" srcOrd="0" destOrd="0" presId="urn:microsoft.com/office/officeart/2005/8/layout/hierarchy2"/>
    <dgm:cxn modelId="{8410B775-1B68-48E9-A410-FF7F1055F30E}" type="presOf" srcId="{E7D2DCBA-4F8F-420B-84D1-C7571ABCF35F}" destId="{377CFF3E-357E-4F6B-B751-7378250B4125}" srcOrd="0" destOrd="0" presId="urn:microsoft.com/office/officeart/2005/8/layout/hierarchy2"/>
    <dgm:cxn modelId="{8EFA29D7-4B2E-410F-8BA4-627C82A43330}" type="presOf" srcId="{0463C766-DF76-4E02-BCBC-11B6972157BC}" destId="{086FB99F-B568-452C-9347-8BCD46F441FA}" srcOrd="0" destOrd="0" presId="urn:microsoft.com/office/officeart/2005/8/layout/hierarchy2"/>
    <dgm:cxn modelId="{A63AAD76-C715-4868-8799-33A39634667E}" type="presParOf" srcId="{E66CF480-40DD-4F34-A99B-0B6BF651996B}" destId="{9B3BDD05-0DBF-4B1E-ADFF-AD7F534FD6BB}" srcOrd="0" destOrd="0" presId="urn:microsoft.com/office/officeart/2005/8/layout/hierarchy2"/>
    <dgm:cxn modelId="{5CD9136C-157C-4640-AF4C-9D3363CBC9C1}" type="presParOf" srcId="{9B3BDD05-0DBF-4B1E-ADFF-AD7F534FD6BB}" destId="{AC5234D3-ABC4-425F-AB71-207F3407788C}" srcOrd="0" destOrd="0" presId="urn:microsoft.com/office/officeart/2005/8/layout/hierarchy2"/>
    <dgm:cxn modelId="{03D56792-F4F2-4375-B4BD-FCC25A27611A}" type="presParOf" srcId="{9B3BDD05-0DBF-4B1E-ADFF-AD7F534FD6BB}" destId="{432A3F19-9840-44B2-8CB5-87A0862DA6B7}" srcOrd="1" destOrd="0" presId="urn:microsoft.com/office/officeart/2005/8/layout/hierarchy2"/>
    <dgm:cxn modelId="{BAB9646C-040D-4719-A882-C11726F465F2}" type="presParOf" srcId="{432A3F19-9840-44B2-8CB5-87A0862DA6B7}" destId="{377CFF3E-357E-4F6B-B751-7378250B4125}" srcOrd="0" destOrd="0" presId="urn:microsoft.com/office/officeart/2005/8/layout/hierarchy2"/>
    <dgm:cxn modelId="{226708AB-CF0C-46A3-9605-B6B8B65563B8}" type="presParOf" srcId="{377CFF3E-357E-4F6B-B751-7378250B4125}" destId="{3AFCE228-618D-4C21-956F-54B4B5A190C7}" srcOrd="0" destOrd="0" presId="urn:microsoft.com/office/officeart/2005/8/layout/hierarchy2"/>
    <dgm:cxn modelId="{C9053D50-451F-472D-B87E-81093673B055}" type="presParOf" srcId="{432A3F19-9840-44B2-8CB5-87A0862DA6B7}" destId="{100B3F48-8B7C-4F87-9EAF-3FA4EA43D063}" srcOrd="1" destOrd="0" presId="urn:microsoft.com/office/officeart/2005/8/layout/hierarchy2"/>
    <dgm:cxn modelId="{8AD31D83-B80C-4BEC-B6E7-E885AD23F8EB}" type="presParOf" srcId="{100B3F48-8B7C-4F87-9EAF-3FA4EA43D063}" destId="{7C6ABA2B-C48C-4138-8926-A564A27F6F35}" srcOrd="0" destOrd="0" presId="urn:microsoft.com/office/officeart/2005/8/layout/hierarchy2"/>
    <dgm:cxn modelId="{ED8FFDBE-C2B2-4719-A981-95AA54D7A582}" type="presParOf" srcId="{100B3F48-8B7C-4F87-9EAF-3FA4EA43D063}" destId="{F9F16D43-BBF0-4B21-AC4F-BE7EC96C305B}" srcOrd="1" destOrd="0" presId="urn:microsoft.com/office/officeart/2005/8/layout/hierarchy2"/>
    <dgm:cxn modelId="{CF0B32F0-7D80-47F6-B31D-227D8532B462}" type="presParOf" srcId="{432A3F19-9840-44B2-8CB5-87A0862DA6B7}" destId="{1C2D5B0E-AD3C-4392-8B61-3BC56AFF8EFE}" srcOrd="2" destOrd="0" presId="urn:microsoft.com/office/officeart/2005/8/layout/hierarchy2"/>
    <dgm:cxn modelId="{9541A955-D8EE-4693-83CC-0A14D7B4145A}" type="presParOf" srcId="{1C2D5B0E-AD3C-4392-8B61-3BC56AFF8EFE}" destId="{F3C83821-8630-49E7-ACA7-26D84C269722}" srcOrd="0" destOrd="0" presId="urn:microsoft.com/office/officeart/2005/8/layout/hierarchy2"/>
    <dgm:cxn modelId="{D76404A1-24E4-4910-AE25-36509203595F}" type="presParOf" srcId="{432A3F19-9840-44B2-8CB5-87A0862DA6B7}" destId="{327BDAB0-D55F-4027-8B7B-C35622516396}" srcOrd="3" destOrd="0" presId="urn:microsoft.com/office/officeart/2005/8/layout/hierarchy2"/>
    <dgm:cxn modelId="{EDED20D3-6B0D-4A70-8C56-17C79F7A1FAE}" type="presParOf" srcId="{327BDAB0-D55F-4027-8B7B-C35622516396}" destId="{0CCD1CAB-0C36-4BC1-A259-D75931326E1F}" srcOrd="0" destOrd="0" presId="urn:microsoft.com/office/officeart/2005/8/layout/hierarchy2"/>
    <dgm:cxn modelId="{718E1ABF-AE81-472C-A64D-C2EA1A06A1B3}" type="presParOf" srcId="{327BDAB0-D55F-4027-8B7B-C35622516396}" destId="{D2832C86-7DAB-4903-AD62-A9715531652D}" srcOrd="1" destOrd="0" presId="urn:microsoft.com/office/officeart/2005/8/layout/hierarchy2"/>
    <dgm:cxn modelId="{541CE406-18EE-4196-A7B5-49804EF2A8DC}" type="presParOf" srcId="{432A3F19-9840-44B2-8CB5-87A0862DA6B7}" destId="{430F10CD-A86C-4CA2-85BD-4303108996CF}" srcOrd="4" destOrd="0" presId="urn:microsoft.com/office/officeart/2005/8/layout/hierarchy2"/>
    <dgm:cxn modelId="{B8DF285D-85F2-417F-BC2B-6FE8AFA2A02F}" type="presParOf" srcId="{430F10CD-A86C-4CA2-85BD-4303108996CF}" destId="{A0F3B64A-BF32-4540-B8DF-37F1A46256F0}" srcOrd="0" destOrd="0" presId="urn:microsoft.com/office/officeart/2005/8/layout/hierarchy2"/>
    <dgm:cxn modelId="{4F5D2B6C-4FB8-4034-8A11-DF2B0A301864}" type="presParOf" srcId="{432A3F19-9840-44B2-8CB5-87A0862DA6B7}" destId="{96554DC4-645D-435F-9DFC-FBBC25B794D3}" srcOrd="5" destOrd="0" presId="urn:microsoft.com/office/officeart/2005/8/layout/hierarchy2"/>
    <dgm:cxn modelId="{0C7886B2-60BA-4984-A241-57F556AEAF6E}" type="presParOf" srcId="{96554DC4-645D-435F-9DFC-FBBC25B794D3}" destId="{F3DE5D8D-F1AF-459B-8F8D-97C31B806AB5}" srcOrd="0" destOrd="0" presId="urn:microsoft.com/office/officeart/2005/8/layout/hierarchy2"/>
    <dgm:cxn modelId="{A41FE58D-40F8-49F7-98C3-9E9146CFB5B0}" type="presParOf" srcId="{96554DC4-645D-435F-9DFC-FBBC25B794D3}" destId="{C41A277E-0722-4257-9E21-AAA57026A259}" srcOrd="1" destOrd="0" presId="urn:microsoft.com/office/officeart/2005/8/layout/hierarchy2"/>
    <dgm:cxn modelId="{BDD8E5AE-B1A2-447A-AA9D-ED95C20B821E}" type="presParOf" srcId="{432A3F19-9840-44B2-8CB5-87A0862DA6B7}" destId="{8651271A-E6EA-4D6D-BED0-7DB80FDE46D6}" srcOrd="6" destOrd="0" presId="urn:microsoft.com/office/officeart/2005/8/layout/hierarchy2"/>
    <dgm:cxn modelId="{0C4E92BA-842B-4A36-B0D8-9934CDDF52B7}" type="presParOf" srcId="{8651271A-E6EA-4D6D-BED0-7DB80FDE46D6}" destId="{FAB9891E-77AC-4B72-913D-6EEBDC73E05A}" srcOrd="0" destOrd="0" presId="urn:microsoft.com/office/officeart/2005/8/layout/hierarchy2"/>
    <dgm:cxn modelId="{8F31C60E-D1B6-4698-9003-91F0A0F6639D}" type="presParOf" srcId="{432A3F19-9840-44B2-8CB5-87A0862DA6B7}" destId="{BE5315B6-E68F-40C3-AE8C-0B6F6CBC081A}" srcOrd="7" destOrd="0" presId="urn:microsoft.com/office/officeart/2005/8/layout/hierarchy2"/>
    <dgm:cxn modelId="{1DAA03F5-47F7-4291-8347-D88CE0EB1560}" type="presParOf" srcId="{BE5315B6-E68F-40C3-AE8C-0B6F6CBC081A}" destId="{086FB99F-B568-452C-9347-8BCD46F441FA}" srcOrd="0" destOrd="0" presId="urn:microsoft.com/office/officeart/2005/8/layout/hierarchy2"/>
    <dgm:cxn modelId="{EEFA9206-FD8A-46F0-BD9E-CD6249A6DA95}" type="presParOf" srcId="{BE5315B6-E68F-40C3-AE8C-0B6F6CBC081A}" destId="{CAB86AB4-AE7F-47AC-8FD5-40D9DCF9E1C2}" srcOrd="1" destOrd="0" presId="urn:microsoft.com/office/officeart/2005/8/layout/hierarchy2"/>
    <dgm:cxn modelId="{50BEB583-50D1-4A8A-BC98-83D683C49AE5}" type="presParOf" srcId="{432A3F19-9840-44B2-8CB5-87A0862DA6B7}" destId="{A294BBA7-9A3E-41C0-8282-0024079BE0D8}" srcOrd="8" destOrd="0" presId="urn:microsoft.com/office/officeart/2005/8/layout/hierarchy2"/>
    <dgm:cxn modelId="{0D0238B1-4B31-4F42-85E6-11BD6EB48CAA}" type="presParOf" srcId="{A294BBA7-9A3E-41C0-8282-0024079BE0D8}" destId="{74AED8A5-BA0D-4FAB-A9CA-2B070D77835C}" srcOrd="0" destOrd="0" presId="urn:microsoft.com/office/officeart/2005/8/layout/hierarchy2"/>
    <dgm:cxn modelId="{A4B41164-B8E6-4E37-A9D3-DD4DA9C1923C}" type="presParOf" srcId="{432A3F19-9840-44B2-8CB5-87A0862DA6B7}" destId="{D43CEA34-8E29-49B0-A4DA-100BD32A60F7}" srcOrd="9" destOrd="0" presId="urn:microsoft.com/office/officeart/2005/8/layout/hierarchy2"/>
    <dgm:cxn modelId="{79E7D182-88F5-4C63-9A15-C003DB1D4CD6}" type="presParOf" srcId="{D43CEA34-8E29-49B0-A4DA-100BD32A60F7}" destId="{F6061A2C-0305-421E-96B4-F84E99A2E433}" srcOrd="0" destOrd="0" presId="urn:microsoft.com/office/officeart/2005/8/layout/hierarchy2"/>
    <dgm:cxn modelId="{3D03713C-DA3E-4417-9FF4-A68FF160AA94}" type="presParOf" srcId="{D43CEA34-8E29-49B0-A4DA-100BD32A60F7}" destId="{C3C479E4-4461-4FFE-86B7-1357E8F7BC64}" srcOrd="1" destOrd="0" presId="urn:microsoft.com/office/officeart/2005/8/layout/hierarchy2"/>
    <dgm:cxn modelId="{8D8F2F26-9253-4DFD-979D-FA1E897FA801}" type="presParOf" srcId="{432A3F19-9840-44B2-8CB5-87A0862DA6B7}" destId="{88192953-5B63-48EE-A45D-668981D0EFDD}" srcOrd="10" destOrd="0" presId="urn:microsoft.com/office/officeart/2005/8/layout/hierarchy2"/>
    <dgm:cxn modelId="{E93C2160-ED19-4EC4-81F8-AB457BAEA5CD}" type="presParOf" srcId="{88192953-5B63-48EE-A45D-668981D0EFDD}" destId="{BC60735A-8951-4991-BB94-77FB82786B8C}" srcOrd="0" destOrd="0" presId="urn:microsoft.com/office/officeart/2005/8/layout/hierarchy2"/>
    <dgm:cxn modelId="{5FB2E8D1-4AFB-4EBA-839D-097C995461D4}" type="presParOf" srcId="{432A3F19-9840-44B2-8CB5-87A0862DA6B7}" destId="{F727775F-0448-4C66-A52C-4E3184E8FC93}" srcOrd="11" destOrd="0" presId="urn:microsoft.com/office/officeart/2005/8/layout/hierarchy2"/>
    <dgm:cxn modelId="{F26E35EB-F008-4175-9D1B-BE06113C8C87}" type="presParOf" srcId="{F727775F-0448-4C66-A52C-4E3184E8FC93}" destId="{547F2641-DF7B-42CA-A01B-7D6D02733A4C}" srcOrd="0" destOrd="0" presId="urn:microsoft.com/office/officeart/2005/8/layout/hierarchy2"/>
    <dgm:cxn modelId="{B6344CE7-A3EF-4ED1-8925-0AFCC8A68A79}" type="presParOf" srcId="{F727775F-0448-4C66-A52C-4E3184E8FC93}" destId="{2D8320FD-155C-4158-BCB9-F0D6BB86EDBD}" srcOrd="1" destOrd="0" presId="urn:microsoft.com/office/officeart/2005/8/layout/hierarchy2"/>
    <dgm:cxn modelId="{419D34FA-156C-4441-8959-7323D2121362}" type="presParOf" srcId="{432A3F19-9840-44B2-8CB5-87A0862DA6B7}" destId="{F44E0497-986C-4F46-8D23-ADA95DC83A94}" srcOrd="12" destOrd="0" presId="urn:microsoft.com/office/officeart/2005/8/layout/hierarchy2"/>
    <dgm:cxn modelId="{F3B6DBFD-3B63-4365-87FF-0ED7859E07C6}" type="presParOf" srcId="{F44E0497-986C-4F46-8D23-ADA95DC83A94}" destId="{8ED1E172-00AD-4267-9C01-40A0DB9AC91A}" srcOrd="0" destOrd="0" presId="urn:microsoft.com/office/officeart/2005/8/layout/hierarchy2"/>
    <dgm:cxn modelId="{8AEC6D0D-60E0-4269-BDF5-7B6C11EC9A21}" type="presParOf" srcId="{432A3F19-9840-44B2-8CB5-87A0862DA6B7}" destId="{E9A2DC83-7535-40C9-A885-A4C2784B8C8B}" srcOrd="13" destOrd="0" presId="urn:microsoft.com/office/officeart/2005/8/layout/hierarchy2"/>
    <dgm:cxn modelId="{6975E055-BD0D-4197-8DE5-41225D135577}" type="presParOf" srcId="{E9A2DC83-7535-40C9-A885-A4C2784B8C8B}" destId="{A0F1A0F8-B627-431D-8CD8-885EF48D06C6}" srcOrd="0" destOrd="0" presId="urn:microsoft.com/office/officeart/2005/8/layout/hierarchy2"/>
    <dgm:cxn modelId="{32443AC8-D937-4434-870D-B5BB29E85FB7}" type="presParOf" srcId="{E9A2DC83-7535-40C9-A885-A4C2784B8C8B}" destId="{9435C404-4782-4EA3-8E99-474D65B58574}" srcOrd="1" destOrd="0" presId="urn:microsoft.com/office/officeart/2005/8/layout/hierarchy2"/>
    <dgm:cxn modelId="{F35924B4-E235-41C0-97D9-62DED4E2D537}" type="presParOf" srcId="{432A3F19-9840-44B2-8CB5-87A0862DA6B7}" destId="{B02E0F0A-33D1-4D41-8FB3-4341B1871F6C}" srcOrd="14" destOrd="0" presId="urn:microsoft.com/office/officeart/2005/8/layout/hierarchy2"/>
    <dgm:cxn modelId="{1E2C4DB3-6B03-422C-AB15-CC38C08CFB8B}" type="presParOf" srcId="{B02E0F0A-33D1-4D41-8FB3-4341B1871F6C}" destId="{111797AF-8E1E-4907-AD39-AE352E0297F4}" srcOrd="0" destOrd="0" presId="urn:microsoft.com/office/officeart/2005/8/layout/hierarchy2"/>
    <dgm:cxn modelId="{E2A32EFE-22B7-4C84-95B6-91096610FC37}" type="presParOf" srcId="{432A3F19-9840-44B2-8CB5-87A0862DA6B7}" destId="{BD20ABAA-E58D-445C-A398-A08963CC17B1}" srcOrd="15" destOrd="0" presId="urn:microsoft.com/office/officeart/2005/8/layout/hierarchy2"/>
    <dgm:cxn modelId="{C3BC78E7-4FFB-48E1-A71C-63C4FD1CE9FF}" type="presParOf" srcId="{BD20ABAA-E58D-445C-A398-A08963CC17B1}" destId="{557646C4-E3DA-47AF-9FA8-79D0877CF231}" srcOrd="0" destOrd="0" presId="urn:microsoft.com/office/officeart/2005/8/layout/hierarchy2"/>
    <dgm:cxn modelId="{8BC0A592-C348-4A85-BDE3-A6632E92DCC8}" type="presParOf" srcId="{BD20ABAA-E58D-445C-A398-A08963CC17B1}" destId="{02A65D39-A2D2-43BB-A4AA-6842F715DD00}" srcOrd="1" destOrd="0" presId="urn:microsoft.com/office/officeart/2005/8/layout/hierarchy2"/>
    <dgm:cxn modelId="{3AA7FAF4-95AF-4F7E-80A9-5B3E92F84AD9}" type="presParOf" srcId="{432A3F19-9840-44B2-8CB5-87A0862DA6B7}" destId="{88F79723-CCC6-41B5-85DC-407E4663B6FF}" srcOrd="16" destOrd="0" presId="urn:microsoft.com/office/officeart/2005/8/layout/hierarchy2"/>
    <dgm:cxn modelId="{6680E7EA-590F-438D-B73D-FA44A2C1EC89}" type="presParOf" srcId="{88F79723-CCC6-41B5-85DC-407E4663B6FF}" destId="{302BB5A7-F2CD-4E1F-B135-12979B515A16}" srcOrd="0" destOrd="0" presId="urn:microsoft.com/office/officeart/2005/8/layout/hierarchy2"/>
    <dgm:cxn modelId="{C402E2A8-83EC-4295-87B7-64E72620B001}" type="presParOf" srcId="{432A3F19-9840-44B2-8CB5-87A0862DA6B7}" destId="{23707666-C1E0-49BB-875E-87C58BD5603D}" srcOrd="17" destOrd="0" presId="urn:microsoft.com/office/officeart/2005/8/layout/hierarchy2"/>
    <dgm:cxn modelId="{F8D4AE78-E6FA-45AC-80AC-8D3715784638}" type="presParOf" srcId="{23707666-C1E0-49BB-875E-87C58BD5603D}" destId="{63628BCC-3706-464A-991C-3D48544C8EAC}" srcOrd="0" destOrd="0" presId="urn:microsoft.com/office/officeart/2005/8/layout/hierarchy2"/>
    <dgm:cxn modelId="{D8746A14-84F3-41A9-A47A-170B0784AE35}" type="presParOf" srcId="{23707666-C1E0-49BB-875E-87C58BD5603D}" destId="{CEFF334B-DCED-42F2-81D6-94DE1B02D8E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2F127-3FBE-4D46-836B-0CFD1926978C}" type="doc">
      <dgm:prSet loTypeId="urn:microsoft.com/office/officeart/2005/8/layout/process1" loCatId="process" qsTypeId="urn:microsoft.com/office/officeart/2009/2/quickstyle/3d8" qsCatId="3D" csTypeId="urn:microsoft.com/office/officeart/2005/8/colors/colorful1" csCatId="colorful" phldr="1"/>
      <dgm:spPr/>
    </dgm:pt>
    <dgm:pt modelId="{EAB628E7-2384-4076-9E8F-8DB516ABD9FF}">
      <dgm:prSet phldrT="[Text]"/>
      <dgm:spPr/>
      <dgm:t>
        <a:bodyPr/>
        <a:lstStyle/>
        <a:p>
          <a:r>
            <a:rPr lang="ar-SA" dirty="0"/>
            <a:t>حروب </a:t>
          </a:r>
          <a:endParaRPr lang="en-US" dirty="0"/>
        </a:p>
      </dgm:t>
    </dgm:pt>
    <dgm:pt modelId="{5027D8C6-8B65-4AFC-9DFB-E1B1F0161759}" type="parTrans" cxnId="{9E7F43B6-A59C-4AEA-ADF9-E53AD8103EB5}">
      <dgm:prSet/>
      <dgm:spPr/>
      <dgm:t>
        <a:bodyPr/>
        <a:lstStyle/>
        <a:p>
          <a:endParaRPr lang="en-US"/>
        </a:p>
      </dgm:t>
    </dgm:pt>
    <dgm:pt modelId="{5567EDAF-F1F5-4379-B1E8-6AFBAAC0104F}" type="sibTrans" cxnId="{9E7F43B6-A59C-4AEA-ADF9-E53AD8103EB5}">
      <dgm:prSet/>
      <dgm:spPr/>
      <dgm:t>
        <a:bodyPr/>
        <a:lstStyle/>
        <a:p>
          <a:endParaRPr lang="en-US"/>
        </a:p>
      </dgm:t>
    </dgm:pt>
    <dgm:pt modelId="{7F587A7E-F3E4-4B4D-865A-A2155F031988}">
      <dgm:prSet phldrT="[Text]"/>
      <dgm:spPr/>
      <dgm:t>
        <a:bodyPr/>
        <a:lstStyle/>
        <a:p>
          <a:r>
            <a:rPr lang="ar-SA" dirty="0"/>
            <a:t>معاهدات </a:t>
          </a:r>
          <a:endParaRPr lang="en-US" dirty="0"/>
        </a:p>
      </dgm:t>
    </dgm:pt>
    <dgm:pt modelId="{6083ECC9-7570-449C-906D-77CF19835B00}" type="parTrans" cxnId="{872C7F27-68CC-44AC-8926-91FE70B06629}">
      <dgm:prSet/>
      <dgm:spPr/>
      <dgm:t>
        <a:bodyPr/>
        <a:lstStyle/>
        <a:p>
          <a:endParaRPr lang="en-US"/>
        </a:p>
      </dgm:t>
    </dgm:pt>
    <dgm:pt modelId="{EB679DF5-4D75-4277-80CF-0892A22EA9FB}" type="sibTrans" cxnId="{872C7F27-68CC-44AC-8926-91FE70B06629}">
      <dgm:prSet/>
      <dgm:spPr/>
      <dgm:t>
        <a:bodyPr/>
        <a:lstStyle/>
        <a:p>
          <a:endParaRPr lang="en-US"/>
        </a:p>
      </dgm:t>
    </dgm:pt>
    <dgm:pt modelId="{1D1EDD72-1C58-486F-AA1A-54FDF2BF8E5F}">
      <dgm:prSet phldrT="[Text]"/>
      <dgm:spPr/>
      <dgm:t>
        <a:bodyPr/>
        <a:lstStyle/>
        <a:p>
          <a:r>
            <a:rPr lang="ar-SA" dirty="0"/>
            <a:t>منظمات </a:t>
          </a:r>
          <a:endParaRPr lang="en-US" dirty="0"/>
        </a:p>
      </dgm:t>
    </dgm:pt>
    <dgm:pt modelId="{45D14350-FDFA-4D3B-9794-1E44C0C18862}" type="parTrans" cxnId="{186CF98E-13DC-48F0-829B-A757FCBF8DA1}">
      <dgm:prSet/>
      <dgm:spPr/>
      <dgm:t>
        <a:bodyPr/>
        <a:lstStyle/>
        <a:p>
          <a:endParaRPr lang="en-US"/>
        </a:p>
      </dgm:t>
    </dgm:pt>
    <dgm:pt modelId="{8FABE121-501F-48B1-8276-2A6E9D58E33A}" type="sibTrans" cxnId="{186CF98E-13DC-48F0-829B-A757FCBF8DA1}">
      <dgm:prSet/>
      <dgm:spPr/>
      <dgm:t>
        <a:bodyPr/>
        <a:lstStyle/>
        <a:p>
          <a:endParaRPr lang="en-US"/>
        </a:p>
      </dgm:t>
    </dgm:pt>
    <dgm:pt modelId="{C74C0B7D-826B-4B4F-AF38-DBBAC34C8E9E}" type="pres">
      <dgm:prSet presAssocID="{AAD2F127-3FBE-4D46-836B-0CFD1926978C}" presName="Name0" presStyleCnt="0">
        <dgm:presLayoutVars>
          <dgm:dir/>
          <dgm:resizeHandles val="exact"/>
        </dgm:presLayoutVars>
      </dgm:prSet>
      <dgm:spPr/>
    </dgm:pt>
    <dgm:pt modelId="{22AB6CF7-F49E-44D2-8ACE-1527B4DDA84F}" type="pres">
      <dgm:prSet presAssocID="{EAB628E7-2384-4076-9E8F-8DB516ABD9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95E9D6-4EFC-48ED-AEF0-448A64568F49}" type="pres">
      <dgm:prSet presAssocID="{5567EDAF-F1F5-4379-B1E8-6AFBAAC0104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B22DEED-7C76-4C1B-89C9-11E96B97D654}" type="pres">
      <dgm:prSet presAssocID="{5567EDAF-F1F5-4379-B1E8-6AFBAAC0104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E3D362B-3A74-46B0-80AA-B8E244DFECD2}" type="pres">
      <dgm:prSet presAssocID="{7F587A7E-F3E4-4B4D-865A-A2155F0319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1F846-8449-4F57-8CB0-6A3AB6A07934}" type="pres">
      <dgm:prSet presAssocID="{EB679DF5-4D75-4277-80CF-0892A22EA9F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FE9A617-E698-4680-A631-DD3EE4B557F7}" type="pres">
      <dgm:prSet presAssocID="{EB679DF5-4D75-4277-80CF-0892A22EA9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16FDB20-9E00-461F-88FA-334478C64871}" type="pres">
      <dgm:prSet presAssocID="{1D1EDD72-1C58-486F-AA1A-54FDF2BF8E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1E4B04-8D5D-4719-B839-CF648DCF344B}" type="presOf" srcId="{7F587A7E-F3E4-4B4D-865A-A2155F031988}" destId="{5E3D362B-3A74-46B0-80AA-B8E244DFECD2}" srcOrd="0" destOrd="0" presId="urn:microsoft.com/office/officeart/2005/8/layout/process1"/>
    <dgm:cxn modelId="{4240AB42-42ED-491C-A391-FC5DB07F1E0A}" type="presOf" srcId="{1D1EDD72-1C58-486F-AA1A-54FDF2BF8E5F}" destId="{C16FDB20-9E00-461F-88FA-334478C64871}" srcOrd="0" destOrd="0" presId="urn:microsoft.com/office/officeart/2005/8/layout/process1"/>
    <dgm:cxn modelId="{186CF98E-13DC-48F0-829B-A757FCBF8DA1}" srcId="{AAD2F127-3FBE-4D46-836B-0CFD1926978C}" destId="{1D1EDD72-1C58-486F-AA1A-54FDF2BF8E5F}" srcOrd="2" destOrd="0" parTransId="{45D14350-FDFA-4D3B-9794-1E44C0C18862}" sibTransId="{8FABE121-501F-48B1-8276-2A6E9D58E33A}"/>
    <dgm:cxn modelId="{E0F27C36-1DE8-4A95-8E58-92CA23D161E0}" type="presOf" srcId="{EAB628E7-2384-4076-9E8F-8DB516ABD9FF}" destId="{22AB6CF7-F49E-44D2-8ACE-1527B4DDA84F}" srcOrd="0" destOrd="0" presId="urn:microsoft.com/office/officeart/2005/8/layout/process1"/>
    <dgm:cxn modelId="{6D06018B-21A3-4A9E-A98C-DE3D38F01FE9}" type="presOf" srcId="{EB679DF5-4D75-4277-80CF-0892A22EA9FB}" destId="{48D1F846-8449-4F57-8CB0-6A3AB6A07934}" srcOrd="0" destOrd="0" presId="urn:microsoft.com/office/officeart/2005/8/layout/process1"/>
    <dgm:cxn modelId="{15CCF249-3B75-4348-886F-AE0818C82B1C}" type="presOf" srcId="{EB679DF5-4D75-4277-80CF-0892A22EA9FB}" destId="{0FE9A617-E698-4680-A631-DD3EE4B557F7}" srcOrd="1" destOrd="0" presId="urn:microsoft.com/office/officeart/2005/8/layout/process1"/>
    <dgm:cxn modelId="{9E7F43B6-A59C-4AEA-ADF9-E53AD8103EB5}" srcId="{AAD2F127-3FBE-4D46-836B-0CFD1926978C}" destId="{EAB628E7-2384-4076-9E8F-8DB516ABD9FF}" srcOrd="0" destOrd="0" parTransId="{5027D8C6-8B65-4AFC-9DFB-E1B1F0161759}" sibTransId="{5567EDAF-F1F5-4379-B1E8-6AFBAAC0104F}"/>
    <dgm:cxn modelId="{32F5E8D7-5FD6-402C-AC44-F0ABD2036B73}" type="presOf" srcId="{5567EDAF-F1F5-4379-B1E8-6AFBAAC0104F}" destId="{4195E9D6-4EFC-48ED-AEF0-448A64568F49}" srcOrd="0" destOrd="0" presId="urn:microsoft.com/office/officeart/2005/8/layout/process1"/>
    <dgm:cxn modelId="{FE8B5E6C-984D-4B03-B0BF-7B104D09F538}" type="presOf" srcId="{5567EDAF-F1F5-4379-B1E8-6AFBAAC0104F}" destId="{FB22DEED-7C76-4C1B-89C9-11E96B97D654}" srcOrd="1" destOrd="0" presId="urn:microsoft.com/office/officeart/2005/8/layout/process1"/>
    <dgm:cxn modelId="{5BD336CE-3158-41FF-9716-DFC3B3D1D229}" type="presOf" srcId="{AAD2F127-3FBE-4D46-836B-0CFD1926978C}" destId="{C74C0B7D-826B-4B4F-AF38-DBBAC34C8E9E}" srcOrd="0" destOrd="0" presId="urn:microsoft.com/office/officeart/2005/8/layout/process1"/>
    <dgm:cxn modelId="{872C7F27-68CC-44AC-8926-91FE70B06629}" srcId="{AAD2F127-3FBE-4D46-836B-0CFD1926978C}" destId="{7F587A7E-F3E4-4B4D-865A-A2155F031988}" srcOrd="1" destOrd="0" parTransId="{6083ECC9-7570-449C-906D-77CF19835B00}" sibTransId="{EB679DF5-4D75-4277-80CF-0892A22EA9FB}"/>
    <dgm:cxn modelId="{02CAEF9B-45DF-425F-83D2-1EFCA06F249A}" type="presParOf" srcId="{C74C0B7D-826B-4B4F-AF38-DBBAC34C8E9E}" destId="{22AB6CF7-F49E-44D2-8ACE-1527B4DDA84F}" srcOrd="0" destOrd="0" presId="urn:microsoft.com/office/officeart/2005/8/layout/process1"/>
    <dgm:cxn modelId="{1ADCE675-A5A9-4C81-9933-9D5F7DE7ADBA}" type="presParOf" srcId="{C74C0B7D-826B-4B4F-AF38-DBBAC34C8E9E}" destId="{4195E9D6-4EFC-48ED-AEF0-448A64568F49}" srcOrd="1" destOrd="0" presId="urn:microsoft.com/office/officeart/2005/8/layout/process1"/>
    <dgm:cxn modelId="{BF23E8E4-BCAC-4338-B8C1-DABDFEBAF676}" type="presParOf" srcId="{4195E9D6-4EFC-48ED-AEF0-448A64568F49}" destId="{FB22DEED-7C76-4C1B-89C9-11E96B97D654}" srcOrd="0" destOrd="0" presId="urn:microsoft.com/office/officeart/2005/8/layout/process1"/>
    <dgm:cxn modelId="{F5C05F9E-712C-410B-919E-C31EB34319FF}" type="presParOf" srcId="{C74C0B7D-826B-4B4F-AF38-DBBAC34C8E9E}" destId="{5E3D362B-3A74-46B0-80AA-B8E244DFECD2}" srcOrd="2" destOrd="0" presId="urn:microsoft.com/office/officeart/2005/8/layout/process1"/>
    <dgm:cxn modelId="{7228A94D-F608-4DC5-9C3C-10B418474504}" type="presParOf" srcId="{C74C0B7D-826B-4B4F-AF38-DBBAC34C8E9E}" destId="{48D1F846-8449-4F57-8CB0-6A3AB6A07934}" srcOrd="3" destOrd="0" presId="urn:microsoft.com/office/officeart/2005/8/layout/process1"/>
    <dgm:cxn modelId="{F80D0BDA-868C-4373-B5D6-B2E85E08C7B3}" type="presParOf" srcId="{48D1F846-8449-4F57-8CB0-6A3AB6A07934}" destId="{0FE9A617-E698-4680-A631-DD3EE4B557F7}" srcOrd="0" destOrd="0" presId="urn:microsoft.com/office/officeart/2005/8/layout/process1"/>
    <dgm:cxn modelId="{583CE326-440D-4174-B10D-34876AEE76E1}" type="presParOf" srcId="{C74C0B7D-826B-4B4F-AF38-DBBAC34C8E9E}" destId="{C16FDB20-9E00-461F-88FA-334478C6487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03EA7A-6A8F-43C9-BCF4-7A75944CC82E}" type="doc">
      <dgm:prSet loTypeId="urn:microsoft.com/office/officeart/2005/8/layout/hierarchy2" loCatId="hierarchy" qsTypeId="urn:microsoft.com/office/officeart/2009/2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06ACA81-6B60-4ECE-A056-BBBD944C069E}">
      <dgm:prSet phldrT="[Text]"/>
      <dgm:spPr/>
      <dgm:t>
        <a:bodyPr/>
        <a:lstStyle/>
        <a:p>
          <a:r>
            <a:rPr lang="ar-SA" dirty="0"/>
            <a:t>جوانب المنظمة </a:t>
          </a:r>
          <a:endParaRPr lang="en-US" dirty="0"/>
        </a:p>
      </dgm:t>
    </dgm:pt>
    <dgm:pt modelId="{6AE3F405-5B6A-4D20-BA79-64ADE21F8DD7}" type="parTrans" cxnId="{F08746AE-5321-4668-A834-E013DEC29BD3}">
      <dgm:prSet/>
      <dgm:spPr/>
      <dgm:t>
        <a:bodyPr/>
        <a:lstStyle/>
        <a:p>
          <a:endParaRPr lang="en-US"/>
        </a:p>
      </dgm:t>
    </dgm:pt>
    <dgm:pt modelId="{EEA7ECBA-9516-42CA-999C-766D484E6813}" type="sibTrans" cxnId="{F08746AE-5321-4668-A834-E013DEC29BD3}">
      <dgm:prSet/>
      <dgm:spPr/>
      <dgm:t>
        <a:bodyPr/>
        <a:lstStyle/>
        <a:p>
          <a:endParaRPr lang="en-US"/>
        </a:p>
      </dgm:t>
    </dgm:pt>
    <dgm:pt modelId="{CFA76308-5860-4E09-BE7E-2310AE0A2806}">
      <dgm:prSet phldrT="[Text]"/>
      <dgm:spPr/>
      <dgm:t>
        <a:bodyPr/>
        <a:lstStyle/>
        <a:p>
          <a:r>
            <a:rPr lang="ar-SA" dirty="0"/>
            <a:t>جانب شكلي </a:t>
          </a:r>
          <a:endParaRPr lang="en-US" dirty="0"/>
        </a:p>
      </dgm:t>
    </dgm:pt>
    <dgm:pt modelId="{58FBBBCA-0F86-48C0-90B6-8CD569AAB6DC}" type="parTrans" cxnId="{138695BF-1B91-4962-BF23-52CEF0AF3A2E}">
      <dgm:prSet/>
      <dgm:spPr/>
      <dgm:t>
        <a:bodyPr/>
        <a:lstStyle/>
        <a:p>
          <a:endParaRPr lang="en-US"/>
        </a:p>
      </dgm:t>
    </dgm:pt>
    <dgm:pt modelId="{9B9AE140-232B-4210-9910-9F4514C19629}" type="sibTrans" cxnId="{138695BF-1B91-4962-BF23-52CEF0AF3A2E}">
      <dgm:prSet/>
      <dgm:spPr/>
      <dgm:t>
        <a:bodyPr/>
        <a:lstStyle/>
        <a:p>
          <a:endParaRPr lang="en-US"/>
        </a:p>
      </dgm:t>
    </dgm:pt>
    <dgm:pt modelId="{B9DBD6D9-3393-48F2-B145-614662F82157}">
      <dgm:prSet phldrT="[Text]"/>
      <dgm:spPr/>
      <dgm:t>
        <a:bodyPr/>
        <a:lstStyle/>
        <a:p>
          <a:r>
            <a:rPr lang="ar-SA" dirty="0"/>
            <a:t>شخصية قانونية </a:t>
          </a:r>
          <a:endParaRPr lang="en-US" dirty="0"/>
        </a:p>
      </dgm:t>
    </dgm:pt>
    <dgm:pt modelId="{D5F412B4-9ABE-4F96-8077-155055DFF23D}" type="parTrans" cxnId="{926D1685-0B24-46B8-B04C-F59C86D976CE}">
      <dgm:prSet/>
      <dgm:spPr/>
      <dgm:t>
        <a:bodyPr/>
        <a:lstStyle/>
        <a:p>
          <a:endParaRPr lang="en-US"/>
        </a:p>
      </dgm:t>
    </dgm:pt>
    <dgm:pt modelId="{8C4021F2-758C-436B-BFEB-8D1812ED89DC}" type="sibTrans" cxnId="{926D1685-0B24-46B8-B04C-F59C86D976CE}">
      <dgm:prSet/>
      <dgm:spPr/>
      <dgm:t>
        <a:bodyPr/>
        <a:lstStyle/>
        <a:p>
          <a:endParaRPr lang="en-US"/>
        </a:p>
      </dgm:t>
    </dgm:pt>
    <dgm:pt modelId="{375660E2-DF9D-49C9-95C4-6A9802411E0F}">
      <dgm:prSet phldrT="[Text]"/>
      <dgm:spPr/>
      <dgm:t>
        <a:bodyPr/>
        <a:lstStyle/>
        <a:p>
          <a:r>
            <a:rPr lang="ar-SA" dirty="0"/>
            <a:t>اتفاق الدول </a:t>
          </a:r>
          <a:endParaRPr lang="en-US" dirty="0"/>
        </a:p>
      </dgm:t>
    </dgm:pt>
    <dgm:pt modelId="{3546F013-2E5C-432C-8968-7E33CC37711F}" type="parTrans" cxnId="{940F80AB-D40B-4679-808A-48C8558CDDB9}">
      <dgm:prSet/>
      <dgm:spPr/>
      <dgm:t>
        <a:bodyPr/>
        <a:lstStyle/>
        <a:p>
          <a:endParaRPr lang="en-US"/>
        </a:p>
      </dgm:t>
    </dgm:pt>
    <dgm:pt modelId="{21DF27E6-9492-4061-9276-84649FA4B318}" type="sibTrans" cxnId="{940F80AB-D40B-4679-808A-48C8558CDDB9}">
      <dgm:prSet/>
      <dgm:spPr/>
      <dgm:t>
        <a:bodyPr/>
        <a:lstStyle/>
        <a:p>
          <a:endParaRPr lang="en-US"/>
        </a:p>
      </dgm:t>
    </dgm:pt>
    <dgm:pt modelId="{51342080-7E9C-4A1D-9D5B-B8A53A87BA0A}">
      <dgm:prSet phldrT="[Text]"/>
      <dgm:spPr/>
      <dgm:t>
        <a:bodyPr/>
        <a:lstStyle/>
        <a:p>
          <a:r>
            <a:rPr lang="ar-SA" dirty="0"/>
            <a:t>جانب وظيفي </a:t>
          </a:r>
          <a:endParaRPr lang="en-US" dirty="0"/>
        </a:p>
      </dgm:t>
    </dgm:pt>
    <dgm:pt modelId="{C83A1AD1-6EFF-4A3C-A6D6-42A8F17546C7}" type="parTrans" cxnId="{C64CB462-8FBB-45B2-8404-EC27179B3D8F}">
      <dgm:prSet/>
      <dgm:spPr/>
      <dgm:t>
        <a:bodyPr/>
        <a:lstStyle/>
        <a:p>
          <a:endParaRPr lang="en-US"/>
        </a:p>
      </dgm:t>
    </dgm:pt>
    <dgm:pt modelId="{70C56A71-B2E5-4FB2-BBB6-7F157343AB13}" type="sibTrans" cxnId="{C64CB462-8FBB-45B2-8404-EC27179B3D8F}">
      <dgm:prSet/>
      <dgm:spPr/>
      <dgm:t>
        <a:bodyPr/>
        <a:lstStyle/>
        <a:p>
          <a:endParaRPr lang="en-US"/>
        </a:p>
      </dgm:t>
    </dgm:pt>
    <dgm:pt modelId="{428CCF1D-494F-4767-A5C6-BB4F57395C81}">
      <dgm:prSet phldrT="[Text]"/>
      <dgm:spPr/>
      <dgm:t>
        <a:bodyPr/>
        <a:lstStyle/>
        <a:p>
          <a:r>
            <a:rPr lang="ar-SA" dirty="0"/>
            <a:t>اهداف المنظمة </a:t>
          </a:r>
          <a:endParaRPr lang="en-US" dirty="0"/>
        </a:p>
      </dgm:t>
    </dgm:pt>
    <dgm:pt modelId="{4F53A8E4-0C51-48C9-9A37-21B743C3ED3A}" type="parTrans" cxnId="{A42F03EF-67DB-44EC-A7AB-870C72BA5894}">
      <dgm:prSet/>
      <dgm:spPr/>
      <dgm:t>
        <a:bodyPr/>
        <a:lstStyle/>
        <a:p>
          <a:endParaRPr lang="en-US"/>
        </a:p>
      </dgm:t>
    </dgm:pt>
    <dgm:pt modelId="{900221FF-E6E7-46A3-AD1E-61E95CA7A956}" type="sibTrans" cxnId="{A42F03EF-67DB-44EC-A7AB-870C72BA5894}">
      <dgm:prSet/>
      <dgm:spPr/>
      <dgm:t>
        <a:bodyPr/>
        <a:lstStyle/>
        <a:p>
          <a:endParaRPr lang="en-US"/>
        </a:p>
      </dgm:t>
    </dgm:pt>
    <dgm:pt modelId="{A70BBFD9-2544-4086-A8CC-90966CF4A06A}" type="pres">
      <dgm:prSet presAssocID="{4B03EA7A-6A8F-43C9-BCF4-7A75944CC8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ABBF79-E41C-4693-9A28-DD50FA25A8E0}" type="pres">
      <dgm:prSet presAssocID="{906ACA81-6B60-4ECE-A056-BBBD944C069E}" presName="root1" presStyleCnt="0"/>
      <dgm:spPr/>
    </dgm:pt>
    <dgm:pt modelId="{7B57044D-BE8C-4543-A6C5-719005BEA17A}" type="pres">
      <dgm:prSet presAssocID="{906ACA81-6B60-4ECE-A056-BBBD944C069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E13987-AEE8-4726-A79E-D553882A28E9}" type="pres">
      <dgm:prSet presAssocID="{906ACA81-6B60-4ECE-A056-BBBD944C069E}" presName="level2hierChild" presStyleCnt="0"/>
      <dgm:spPr/>
    </dgm:pt>
    <dgm:pt modelId="{111062BC-DBAB-48A2-8427-31BC24A5FDC6}" type="pres">
      <dgm:prSet presAssocID="{58FBBBCA-0F86-48C0-90B6-8CD569AAB6D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340884C-546C-435C-A95E-FD98AF0EE3E7}" type="pres">
      <dgm:prSet presAssocID="{58FBBBCA-0F86-48C0-90B6-8CD569AAB6D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CB77B5E-2B64-49BC-A6FD-35292396B114}" type="pres">
      <dgm:prSet presAssocID="{CFA76308-5860-4E09-BE7E-2310AE0A2806}" presName="root2" presStyleCnt="0"/>
      <dgm:spPr/>
    </dgm:pt>
    <dgm:pt modelId="{0933B55C-0C1C-4262-91F2-B521E2187499}" type="pres">
      <dgm:prSet presAssocID="{CFA76308-5860-4E09-BE7E-2310AE0A280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55F809-8BD4-441D-AC3F-91274CA35369}" type="pres">
      <dgm:prSet presAssocID="{CFA76308-5860-4E09-BE7E-2310AE0A2806}" presName="level3hierChild" presStyleCnt="0"/>
      <dgm:spPr/>
    </dgm:pt>
    <dgm:pt modelId="{B65F87AC-8A83-4EE8-8AB6-ACF75B93A2B4}" type="pres">
      <dgm:prSet presAssocID="{D5F412B4-9ABE-4F96-8077-155055DFF23D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B2CAE153-EF76-4CA5-A5B7-1BF8EA6FE8B0}" type="pres">
      <dgm:prSet presAssocID="{D5F412B4-9ABE-4F96-8077-155055DFF23D}" presName="connTx" presStyleLbl="parChTrans1D3" presStyleIdx="0" presStyleCnt="3"/>
      <dgm:spPr/>
      <dgm:t>
        <a:bodyPr/>
        <a:lstStyle/>
        <a:p>
          <a:endParaRPr lang="en-US"/>
        </a:p>
      </dgm:t>
    </dgm:pt>
    <dgm:pt modelId="{3366E674-8D5F-44E4-B488-447DAF3A0860}" type="pres">
      <dgm:prSet presAssocID="{B9DBD6D9-3393-48F2-B145-614662F82157}" presName="root2" presStyleCnt="0"/>
      <dgm:spPr/>
    </dgm:pt>
    <dgm:pt modelId="{6FD673E3-83AC-402C-A371-0A23708E2282}" type="pres">
      <dgm:prSet presAssocID="{B9DBD6D9-3393-48F2-B145-614662F8215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F44E87-7CE5-4846-9B16-075B3DFBC6A8}" type="pres">
      <dgm:prSet presAssocID="{B9DBD6D9-3393-48F2-B145-614662F82157}" presName="level3hierChild" presStyleCnt="0"/>
      <dgm:spPr/>
    </dgm:pt>
    <dgm:pt modelId="{17E9239E-D22C-43DF-A33C-CA2F5871F3EF}" type="pres">
      <dgm:prSet presAssocID="{3546F013-2E5C-432C-8968-7E33CC37711F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5D31919F-3DDE-4614-871B-989DF41547A0}" type="pres">
      <dgm:prSet presAssocID="{3546F013-2E5C-432C-8968-7E33CC37711F}" presName="connTx" presStyleLbl="parChTrans1D3" presStyleIdx="1" presStyleCnt="3"/>
      <dgm:spPr/>
      <dgm:t>
        <a:bodyPr/>
        <a:lstStyle/>
        <a:p>
          <a:endParaRPr lang="en-US"/>
        </a:p>
      </dgm:t>
    </dgm:pt>
    <dgm:pt modelId="{322654EC-BFC3-47F0-A3F4-7BD959D5E5A9}" type="pres">
      <dgm:prSet presAssocID="{375660E2-DF9D-49C9-95C4-6A9802411E0F}" presName="root2" presStyleCnt="0"/>
      <dgm:spPr/>
    </dgm:pt>
    <dgm:pt modelId="{F144F750-D6C4-4C5D-9892-6BACFF5206C3}" type="pres">
      <dgm:prSet presAssocID="{375660E2-DF9D-49C9-95C4-6A9802411E0F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8437E2-85C3-4B0C-AE3A-28375B0F3B5D}" type="pres">
      <dgm:prSet presAssocID="{375660E2-DF9D-49C9-95C4-6A9802411E0F}" presName="level3hierChild" presStyleCnt="0"/>
      <dgm:spPr/>
    </dgm:pt>
    <dgm:pt modelId="{3B8CCC7B-A8EC-40B9-B7CE-8590A1B2F958}" type="pres">
      <dgm:prSet presAssocID="{C83A1AD1-6EFF-4A3C-A6D6-42A8F17546C7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62809A7-F264-4349-9CFB-DCD714CBB5DC}" type="pres">
      <dgm:prSet presAssocID="{C83A1AD1-6EFF-4A3C-A6D6-42A8F17546C7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9526C80-079F-4BDD-B27B-820927814880}" type="pres">
      <dgm:prSet presAssocID="{51342080-7E9C-4A1D-9D5B-B8A53A87BA0A}" presName="root2" presStyleCnt="0"/>
      <dgm:spPr/>
    </dgm:pt>
    <dgm:pt modelId="{57F4D571-BA73-48BC-A0DC-AAF1E34B3B23}" type="pres">
      <dgm:prSet presAssocID="{51342080-7E9C-4A1D-9D5B-B8A53A87BA0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78BAE1-CD02-45F3-A968-752B612B9828}" type="pres">
      <dgm:prSet presAssocID="{51342080-7E9C-4A1D-9D5B-B8A53A87BA0A}" presName="level3hierChild" presStyleCnt="0"/>
      <dgm:spPr/>
    </dgm:pt>
    <dgm:pt modelId="{70D9FA68-1565-4978-A124-1774581C28E6}" type="pres">
      <dgm:prSet presAssocID="{4F53A8E4-0C51-48C9-9A37-21B743C3ED3A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A4CE8635-984E-47F3-97AA-9A94EB71551C}" type="pres">
      <dgm:prSet presAssocID="{4F53A8E4-0C51-48C9-9A37-21B743C3ED3A}" presName="connTx" presStyleLbl="parChTrans1D3" presStyleIdx="2" presStyleCnt="3"/>
      <dgm:spPr/>
      <dgm:t>
        <a:bodyPr/>
        <a:lstStyle/>
        <a:p>
          <a:endParaRPr lang="en-US"/>
        </a:p>
      </dgm:t>
    </dgm:pt>
    <dgm:pt modelId="{411B8E55-D182-4553-AFB6-A7B6FE3CE283}" type="pres">
      <dgm:prSet presAssocID="{428CCF1D-494F-4767-A5C6-BB4F57395C81}" presName="root2" presStyleCnt="0"/>
      <dgm:spPr/>
    </dgm:pt>
    <dgm:pt modelId="{26A0331A-EE9A-45CF-A4B5-86565D743248}" type="pres">
      <dgm:prSet presAssocID="{428CCF1D-494F-4767-A5C6-BB4F57395C81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3A923C-36E8-4F5E-AC2D-9CD0AD3D6973}" type="pres">
      <dgm:prSet presAssocID="{428CCF1D-494F-4767-A5C6-BB4F57395C81}" presName="level3hierChild" presStyleCnt="0"/>
      <dgm:spPr/>
    </dgm:pt>
  </dgm:ptLst>
  <dgm:cxnLst>
    <dgm:cxn modelId="{47D628FD-9260-48D9-A60D-DE25BAB5692D}" type="presOf" srcId="{51342080-7E9C-4A1D-9D5B-B8A53A87BA0A}" destId="{57F4D571-BA73-48BC-A0DC-AAF1E34B3B23}" srcOrd="0" destOrd="0" presId="urn:microsoft.com/office/officeart/2005/8/layout/hierarchy2"/>
    <dgm:cxn modelId="{4E0777BB-9BE0-4A47-BC60-82659E4899C4}" type="presOf" srcId="{C83A1AD1-6EFF-4A3C-A6D6-42A8F17546C7}" destId="{3B8CCC7B-A8EC-40B9-B7CE-8590A1B2F958}" srcOrd="0" destOrd="0" presId="urn:microsoft.com/office/officeart/2005/8/layout/hierarchy2"/>
    <dgm:cxn modelId="{84BE7BDA-4217-4E4B-B68F-A992CC7CCA3E}" type="presOf" srcId="{D5F412B4-9ABE-4F96-8077-155055DFF23D}" destId="{B2CAE153-EF76-4CA5-A5B7-1BF8EA6FE8B0}" srcOrd="1" destOrd="0" presId="urn:microsoft.com/office/officeart/2005/8/layout/hierarchy2"/>
    <dgm:cxn modelId="{926D1685-0B24-46B8-B04C-F59C86D976CE}" srcId="{CFA76308-5860-4E09-BE7E-2310AE0A2806}" destId="{B9DBD6D9-3393-48F2-B145-614662F82157}" srcOrd="0" destOrd="0" parTransId="{D5F412B4-9ABE-4F96-8077-155055DFF23D}" sibTransId="{8C4021F2-758C-436B-BFEB-8D1812ED89DC}"/>
    <dgm:cxn modelId="{138695BF-1B91-4962-BF23-52CEF0AF3A2E}" srcId="{906ACA81-6B60-4ECE-A056-BBBD944C069E}" destId="{CFA76308-5860-4E09-BE7E-2310AE0A2806}" srcOrd="0" destOrd="0" parTransId="{58FBBBCA-0F86-48C0-90B6-8CD569AAB6DC}" sibTransId="{9B9AE140-232B-4210-9910-9F4514C19629}"/>
    <dgm:cxn modelId="{5A89BBFB-FB2B-48CF-A709-225A2B22B94A}" type="presOf" srcId="{428CCF1D-494F-4767-A5C6-BB4F57395C81}" destId="{26A0331A-EE9A-45CF-A4B5-86565D743248}" srcOrd="0" destOrd="0" presId="urn:microsoft.com/office/officeart/2005/8/layout/hierarchy2"/>
    <dgm:cxn modelId="{04620D9F-1089-4E59-B8A0-2CC8DDBAF57B}" type="presOf" srcId="{3546F013-2E5C-432C-8968-7E33CC37711F}" destId="{17E9239E-D22C-43DF-A33C-CA2F5871F3EF}" srcOrd="0" destOrd="0" presId="urn:microsoft.com/office/officeart/2005/8/layout/hierarchy2"/>
    <dgm:cxn modelId="{940F80AB-D40B-4679-808A-48C8558CDDB9}" srcId="{CFA76308-5860-4E09-BE7E-2310AE0A2806}" destId="{375660E2-DF9D-49C9-95C4-6A9802411E0F}" srcOrd="1" destOrd="0" parTransId="{3546F013-2E5C-432C-8968-7E33CC37711F}" sibTransId="{21DF27E6-9492-4061-9276-84649FA4B318}"/>
    <dgm:cxn modelId="{A85D238B-00A2-49BC-A5FA-86541B9C9151}" type="presOf" srcId="{375660E2-DF9D-49C9-95C4-6A9802411E0F}" destId="{F144F750-D6C4-4C5D-9892-6BACFF5206C3}" srcOrd="0" destOrd="0" presId="urn:microsoft.com/office/officeart/2005/8/layout/hierarchy2"/>
    <dgm:cxn modelId="{F08746AE-5321-4668-A834-E013DEC29BD3}" srcId="{4B03EA7A-6A8F-43C9-BCF4-7A75944CC82E}" destId="{906ACA81-6B60-4ECE-A056-BBBD944C069E}" srcOrd="0" destOrd="0" parTransId="{6AE3F405-5B6A-4D20-BA79-64ADE21F8DD7}" sibTransId="{EEA7ECBA-9516-42CA-999C-766D484E6813}"/>
    <dgm:cxn modelId="{5C2651CE-65FB-4880-BDDA-5099CA8FDA81}" type="presOf" srcId="{58FBBBCA-0F86-48C0-90B6-8CD569AAB6DC}" destId="{111062BC-DBAB-48A2-8427-31BC24A5FDC6}" srcOrd="0" destOrd="0" presId="urn:microsoft.com/office/officeart/2005/8/layout/hierarchy2"/>
    <dgm:cxn modelId="{1E343F4E-16A5-4D4D-9A21-43F9F48FA890}" type="presOf" srcId="{906ACA81-6B60-4ECE-A056-BBBD944C069E}" destId="{7B57044D-BE8C-4543-A6C5-719005BEA17A}" srcOrd="0" destOrd="0" presId="urn:microsoft.com/office/officeart/2005/8/layout/hierarchy2"/>
    <dgm:cxn modelId="{A42F03EF-67DB-44EC-A7AB-870C72BA5894}" srcId="{51342080-7E9C-4A1D-9D5B-B8A53A87BA0A}" destId="{428CCF1D-494F-4767-A5C6-BB4F57395C81}" srcOrd="0" destOrd="0" parTransId="{4F53A8E4-0C51-48C9-9A37-21B743C3ED3A}" sibTransId="{900221FF-E6E7-46A3-AD1E-61E95CA7A956}"/>
    <dgm:cxn modelId="{CFAF1A67-B829-43DE-9FA8-D3206E629615}" type="presOf" srcId="{58FBBBCA-0F86-48C0-90B6-8CD569AAB6DC}" destId="{D340884C-546C-435C-A95E-FD98AF0EE3E7}" srcOrd="1" destOrd="0" presId="urn:microsoft.com/office/officeart/2005/8/layout/hierarchy2"/>
    <dgm:cxn modelId="{5DC43585-808B-45D3-919E-9E90916DF2FF}" type="presOf" srcId="{CFA76308-5860-4E09-BE7E-2310AE0A2806}" destId="{0933B55C-0C1C-4262-91F2-B521E2187499}" srcOrd="0" destOrd="0" presId="urn:microsoft.com/office/officeart/2005/8/layout/hierarchy2"/>
    <dgm:cxn modelId="{EBF08E23-5B2F-4730-A39F-C2A4D30D86CD}" type="presOf" srcId="{B9DBD6D9-3393-48F2-B145-614662F82157}" destId="{6FD673E3-83AC-402C-A371-0A23708E2282}" srcOrd="0" destOrd="0" presId="urn:microsoft.com/office/officeart/2005/8/layout/hierarchy2"/>
    <dgm:cxn modelId="{FB418FD9-34B3-4EEF-A951-16950C53A9B0}" type="presOf" srcId="{C83A1AD1-6EFF-4A3C-A6D6-42A8F17546C7}" destId="{B62809A7-F264-4349-9CFB-DCD714CBB5DC}" srcOrd="1" destOrd="0" presId="urn:microsoft.com/office/officeart/2005/8/layout/hierarchy2"/>
    <dgm:cxn modelId="{C64CB462-8FBB-45B2-8404-EC27179B3D8F}" srcId="{906ACA81-6B60-4ECE-A056-BBBD944C069E}" destId="{51342080-7E9C-4A1D-9D5B-B8A53A87BA0A}" srcOrd="1" destOrd="0" parTransId="{C83A1AD1-6EFF-4A3C-A6D6-42A8F17546C7}" sibTransId="{70C56A71-B2E5-4FB2-BBB6-7F157343AB13}"/>
    <dgm:cxn modelId="{FC77B41B-837F-4E53-A25B-4A3199C202D1}" type="presOf" srcId="{4B03EA7A-6A8F-43C9-BCF4-7A75944CC82E}" destId="{A70BBFD9-2544-4086-A8CC-90966CF4A06A}" srcOrd="0" destOrd="0" presId="urn:microsoft.com/office/officeart/2005/8/layout/hierarchy2"/>
    <dgm:cxn modelId="{E0E78196-4916-4F48-BF81-F685CB1BF09A}" type="presOf" srcId="{4F53A8E4-0C51-48C9-9A37-21B743C3ED3A}" destId="{70D9FA68-1565-4978-A124-1774581C28E6}" srcOrd="0" destOrd="0" presId="urn:microsoft.com/office/officeart/2005/8/layout/hierarchy2"/>
    <dgm:cxn modelId="{9E7E3AAA-8070-4971-94E4-A0763DCB91DA}" type="presOf" srcId="{4F53A8E4-0C51-48C9-9A37-21B743C3ED3A}" destId="{A4CE8635-984E-47F3-97AA-9A94EB71551C}" srcOrd="1" destOrd="0" presId="urn:microsoft.com/office/officeart/2005/8/layout/hierarchy2"/>
    <dgm:cxn modelId="{1E76F86D-62C9-4679-BC91-CEB48FFE8860}" type="presOf" srcId="{D5F412B4-9ABE-4F96-8077-155055DFF23D}" destId="{B65F87AC-8A83-4EE8-8AB6-ACF75B93A2B4}" srcOrd="0" destOrd="0" presId="urn:microsoft.com/office/officeart/2005/8/layout/hierarchy2"/>
    <dgm:cxn modelId="{8F957AF6-4618-48E0-ADEE-AFC844EFD790}" type="presOf" srcId="{3546F013-2E5C-432C-8968-7E33CC37711F}" destId="{5D31919F-3DDE-4614-871B-989DF41547A0}" srcOrd="1" destOrd="0" presId="urn:microsoft.com/office/officeart/2005/8/layout/hierarchy2"/>
    <dgm:cxn modelId="{732AF4D8-AF0F-4DA7-831F-C7C548E0630A}" type="presParOf" srcId="{A70BBFD9-2544-4086-A8CC-90966CF4A06A}" destId="{D8ABBF79-E41C-4693-9A28-DD50FA25A8E0}" srcOrd="0" destOrd="0" presId="urn:microsoft.com/office/officeart/2005/8/layout/hierarchy2"/>
    <dgm:cxn modelId="{5B9DB4F8-DCA0-4BDF-9E87-4E295237C6A7}" type="presParOf" srcId="{D8ABBF79-E41C-4693-9A28-DD50FA25A8E0}" destId="{7B57044D-BE8C-4543-A6C5-719005BEA17A}" srcOrd="0" destOrd="0" presId="urn:microsoft.com/office/officeart/2005/8/layout/hierarchy2"/>
    <dgm:cxn modelId="{FB0C2EC9-7BFF-4079-9AF0-470208FBEC86}" type="presParOf" srcId="{D8ABBF79-E41C-4693-9A28-DD50FA25A8E0}" destId="{C8E13987-AEE8-4726-A79E-D553882A28E9}" srcOrd="1" destOrd="0" presId="urn:microsoft.com/office/officeart/2005/8/layout/hierarchy2"/>
    <dgm:cxn modelId="{E9EC527A-D4AD-4BAC-926F-4A20CD78EC0D}" type="presParOf" srcId="{C8E13987-AEE8-4726-A79E-D553882A28E9}" destId="{111062BC-DBAB-48A2-8427-31BC24A5FDC6}" srcOrd="0" destOrd="0" presId="urn:microsoft.com/office/officeart/2005/8/layout/hierarchy2"/>
    <dgm:cxn modelId="{334C8632-6645-4165-B420-537CF176E20F}" type="presParOf" srcId="{111062BC-DBAB-48A2-8427-31BC24A5FDC6}" destId="{D340884C-546C-435C-A95E-FD98AF0EE3E7}" srcOrd="0" destOrd="0" presId="urn:microsoft.com/office/officeart/2005/8/layout/hierarchy2"/>
    <dgm:cxn modelId="{E664C935-3E00-4EDF-9325-55816FC3D919}" type="presParOf" srcId="{C8E13987-AEE8-4726-A79E-D553882A28E9}" destId="{9CB77B5E-2B64-49BC-A6FD-35292396B114}" srcOrd="1" destOrd="0" presId="urn:microsoft.com/office/officeart/2005/8/layout/hierarchy2"/>
    <dgm:cxn modelId="{00637544-06B2-45B2-A11A-2C379D1BDC0F}" type="presParOf" srcId="{9CB77B5E-2B64-49BC-A6FD-35292396B114}" destId="{0933B55C-0C1C-4262-91F2-B521E2187499}" srcOrd="0" destOrd="0" presId="urn:microsoft.com/office/officeart/2005/8/layout/hierarchy2"/>
    <dgm:cxn modelId="{82BA5FE6-2A6B-4FC8-8279-0A3EA387AC48}" type="presParOf" srcId="{9CB77B5E-2B64-49BC-A6FD-35292396B114}" destId="{7555F809-8BD4-441D-AC3F-91274CA35369}" srcOrd="1" destOrd="0" presId="urn:microsoft.com/office/officeart/2005/8/layout/hierarchy2"/>
    <dgm:cxn modelId="{F88728EC-E0C7-4182-B694-C4152CBC7525}" type="presParOf" srcId="{7555F809-8BD4-441D-AC3F-91274CA35369}" destId="{B65F87AC-8A83-4EE8-8AB6-ACF75B93A2B4}" srcOrd="0" destOrd="0" presId="urn:microsoft.com/office/officeart/2005/8/layout/hierarchy2"/>
    <dgm:cxn modelId="{A3A51BCB-C9E8-4EE0-906C-27C29F3F64AF}" type="presParOf" srcId="{B65F87AC-8A83-4EE8-8AB6-ACF75B93A2B4}" destId="{B2CAE153-EF76-4CA5-A5B7-1BF8EA6FE8B0}" srcOrd="0" destOrd="0" presId="urn:microsoft.com/office/officeart/2005/8/layout/hierarchy2"/>
    <dgm:cxn modelId="{F6F48042-E1C5-46E7-BD4A-985C7045F1A0}" type="presParOf" srcId="{7555F809-8BD4-441D-AC3F-91274CA35369}" destId="{3366E674-8D5F-44E4-B488-447DAF3A0860}" srcOrd="1" destOrd="0" presId="urn:microsoft.com/office/officeart/2005/8/layout/hierarchy2"/>
    <dgm:cxn modelId="{555237C8-3D77-4A45-8E11-D47AE1265360}" type="presParOf" srcId="{3366E674-8D5F-44E4-B488-447DAF3A0860}" destId="{6FD673E3-83AC-402C-A371-0A23708E2282}" srcOrd="0" destOrd="0" presId="urn:microsoft.com/office/officeart/2005/8/layout/hierarchy2"/>
    <dgm:cxn modelId="{55CC5343-57D3-4F8B-BE4F-78200165DC43}" type="presParOf" srcId="{3366E674-8D5F-44E4-B488-447DAF3A0860}" destId="{16F44E87-7CE5-4846-9B16-075B3DFBC6A8}" srcOrd="1" destOrd="0" presId="urn:microsoft.com/office/officeart/2005/8/layout/hierarchy2"/>
    <dgm:cxn modelId="{2E9BFEDF-21CA-4D6D-83AD-43CF24F9C95D}" type="presParOf" srcId="{7555F809-8BD4-441D-AC3F-91274CA35369}" destId="{17E9239E-D22C-43DF-A33C-CA2F5871F3EF}" srcOrd="2" destOrd="0" presId="urn:microsoft.com/office/officeart/2005/8/layout/hierarchy2"/>
    <dgm:cxn modelId="{3B1E2237-D7FE-40D9-92A7-8933FA742F6A}" type="presParOf" srcId="{17E9239E-D22C-43DF-A33C-CA2F5871F3EF}" destId="{5D31919F-3DDE-4614-871B-989DF41547A0}" srcOrd="0" destOrd="0" presId="urn:microsoft.com/office/officeart/2005/8/layout/hierarchy2"/>
    <dgm:cxn modelId="{7471EA2B-75F0-478F-AD3B-41FD1936B853}" type="presParOf" srcId="{7555F809-8BD4-441D-AC3F-91274CA35369}" destId="{322654EC-BFC3-47F0-A3F4-7BD959D5E5A9}" srcOrd="3" destOrd="0" presId="urn:microsoft.com/office/officeart/2005/8/layout/hierarchy2"/>
    <dgm:cxn modelId="{546080A9-9F1E-44B4-B066-E41CA6019540}" type="presParOf" srcId="{322654EC-BFC3-47F0-A3F4-7BD959D5E5A9}" destId="{F144F750-D6C4-4C5D-9892-6BACFF5206C3}" srcOrd="0" destOrd="0" presId="urn:microsoft.com/office/officeart/2005/8/layout/hierarchy2"/>
    <dgm:cxn modelId="{FE95D10B-C826-4EC8-8CCF-3D830003D7E0}" type="presParOf" srcId="{322654EC-BFC3-47F0-A3F4-7BD959D5E5A9}" destId="{F08437E2-85C3-4B0C-AE3A-28375B0F3B5D}" srcOrd="1" destOrd="0" presId="urn:microsoft.com/office/officeart/2005/8/layout/hierarchy2"/>
    <dgm:cxn modelId="{01E166DE-E286-4E70-9BDA-3DD49721866C}" type="presParOf" srcId="{C8E13987-AEE8-4726-A79E-D553882A28E9}" destId="{3B8CCC7B-A8EC-40B9-B7CE-8590A1B2F958}" srcOrd="2" destOrd="0" presId="urn:microsoft.com/office/officeart/2005/8/layout/hierarchy2"/>
    <dgm:cxn modelId="{421BD26F-6CF7-421A-B94E-ED6AAB02051E}" type="presParOf" srcId="{3B8CCC7B-A8EC-40B9-B7CE-8590A1B2F958}" destId="{B62809A7-F264-4349-9CFB-DCD714CBB5DC}" srcOrd="0" destOrd="0" presId="urn:microsoft.com/office/officeart/2005/8/layout/hierarchy2"/>
    <dgm:cxn modelId="{F1D001F2-E475-4F50-A217-C36826332E61}" type="presParOf" srcId="{C8E13987-AEE8-4726-A79E-D553882A28E9}" destId="{89526C80-079F-4BDD-B27B-820927814880}" srcOrd="3" destOrd="0" presId="urn:microsoft.com/office/officeart/2005/8/layout/hierarchy2"/>
    <dgm:cxn modelId="{5E174913-9EDA-47D3-BF83-940C5937879F}" type="presParOf" srcId="{89526C80-079F-4BDD-B27B-820927814880}" destId="{57F4D571-BA73-48BC-A0DC-AAF1E34B3B23}" srcOrd="0" destOrd="0" presId="urn:microsoft.com/office/officeart/2005/8/layout/hierarchy2"/>
    <dgm:cxn modelId="{65F0C856-8C4C-4C7D-A0D1-7E8F94671B36}" type="presParOf" srcId="{89526C80-079F-4BDD-B27B-820927814880}" destId="{C378BAE1-CD02-45F3-A968-752B612B9828}" srcOrd="1" destOrd="0" presId="urn:microsoft.com/office/officeart/2005/8/layout/hierarchy2"/>
    <dgm:cxn modelId="{154F8E40-FE72-4D94-93E8-A73F5AA13E66}" type="presParOf" srcId="{C378BAE1-CD02-45F3-A968-752B612B9828}" destId="{70D9FA68-1565-4978-A124-1774581C28E6}" srcOrd="0" destOrd="0" presId="urn:microsoft.com/office/officeart/2005/8/layout/hierarchy2"/>
    <dgm:cxn modelId="{007562B5-79AD-4F98-BFC9-792117DCAAFB}" type="presParOf" srcId="{70D9FA68-1565-4978-A124-1774581C28E6}" destId="{A4CE8635-984E-47F3-97AA-9A94EB71551C}" srcOrd="0" destOrd="0" presId="urn:microsoft.com/office/officeart/2005/8/layout/hierarchy2"/>
    <dgm:cxn modelId="{379FEA09-E805-413C-A322-8111921C3A8E}" type="presParOf" srcId="{C378BAE1-CD02-45F3-A968-752B612B9828}" destId="{411B8E55-D182-4553-AFB6-A7B6FE3CE283}" srcOrd="1" destOrd="0" presId="urn:microsoft.com/office/officeart/2005/8/layout/hierarchy2"/>
    <dgm:cxn modelId="{6D9E4486-9CED-40E1-9AAF-2D04D38EE593}" type="presParOf" srcId="{411B8E55-D182-4553-AFB6-A7B6FE3CE283}" destId="{26A0331A-EE9A-45CF-A4B5-86565D743248}" srcOrd="0" destOrd="0" presId="urn:microsoft.com/office/officeart/2005/8/layout/hierarchy2"/>
    <dgm:cxn modelId="{D690E064-0AEE-4856-8802-72E80200164B}" type="presParOf" srcId="{411B8E55-D182-4553-AFB6-A7B6FE3CE283}" destId="{073A923C-36E8-4F5E-AC2D-9CD0AD3D69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C68A61-B240-46E4-ADAB-57793F473AB6}" type="doc">
      <dgm:prSet loTypeId="urn:microsoft.com/office/officeart/2005/8/layout/chevron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334D8E6-6D93-4F78-B754-EDA93560F8BC}">
      <dgm:prSet phldrT="[Text]"/>
      <dgm:spPr/>
      <dgm:t>
        <a:bodyPr/>
        <a:lstStyle/>
        <a:p>
          <a:r>
            <a:rPr lang="ar-SA" dirty="0"/>
            <a:t>علاقتها مع الدول</a:t>
          </a:r>
          <a:endParaRPr lang="en-US" dirty="0"/>
        </a:p>
      </dgm:t>
    </dgm:pt>
    <dgm:pt modelId="{1F2D29AD-AF54-4B20-B465-17639B496395}" type="parTrans" cxnId="{67BE673B-E269-4448-992E-56E3EBAE5DA0}">
      <dgm:prSet/>
      <dgm:spPr/>
      <dgm:t>
        <a:bodyPr/>
        <a:lstStyle/>
        <a:p>
          <a:endParaRPr lang="en-US"/>
        </a:p>
      </dgm:t>
    </dgm:pt>
    <dgm:pt modelId="{7B04166C-6FF1-4262-A926-CABDF943D522}" type="sibTrans" cxnId="{67BE673B-E269-4448-992E-56E3EBAE5DA0}">
      <dgm:prSet/>
      <dgm:spPr/>
      <dgm:t>
        <a:bodyPr/>
        <a:lstStyle/>
        <a:p>
          <a:endParaRPr lang="en-US"/>
        </a:p>
      </dgm:t>
    </dgm:pt>
    <dgm:pt modelId="{EC52ED36-9B41-4600-AE93-72EEEEE83630}">
      <dgm:prSet phldrT="[Text]"/>
      <dgm:spPr/>
      <dgm:t>
        <a:bodyPr/>
        <a:lstStyle/>
        <a:p>
          <a:r>
            <a:rPr lang="ar-SA" dirty="0"/>
            <a:t>اداة تنفيذ متحررة من الدول</a:t>
          </a:r>
          <a:endParaRPr lang="en-US" dirty="0"/>
        </a:p>
      </dgm:t>
    </dgm:pt>
    <dgm:pt modelId="{7397DB8C-0331-4D2F-8235-B5E78CC7D411}" type="parTrans" cxnId="{2ABD159C-1071-4F86-B5B8-3B90B56F68E9}">
      <dgm:prSet/>
      <dgm:spPr/>
      <dgm:t>
        <a:bodyPr/>
        <a:lstStyle/>
        <a:p>
          <a:endParaRPr lang="en-US"/>
        </a:p>
      </dgm:t>
    </dgm:pt>
    <dgm:pt modelId="{7954EA07-A4EE-4582-ACF9-23BA7596D3D8}" type="sibTrans" cxnId="{2ABD159C-1071-4F86-B5B8-3B90B56F68E9}">
      <dgm:prSet/>
      <dgm:spPr/>
      <dgm:t>
        <a:bodyPr/>
        <a:lstStyle/>
        <a:p>
          <a:endParaRPr lang="en-US"/>
        </a:p>
      </dgm:t>
    </dgm:pt>
    <dgm:pt modelId="{37E38F42-D4AE-4716-8818-D865834DC6E0}">
      <dgm:prSet phldrT="[Text]"/>
      <dgm:spPr/>
      <dgm:t>
        <a:bodyPr/>
        <a:lstStyle/>
        <a:p>
          <a:r>
            <a:rPr lang="ar-SA" dirty="0"/>
            <a:t>الوسائل </a:t>
          </a:r>
          <a:endParaRPr lang="en-US" dirty="0"/>
        </a:p>
      </dgm:t>
    </dgm:pt>
    <dgm:pt modelId="{F6132142-C111-45A1-978B-62E46B3F10BD}" type="parTrans" cxnId="{08A8F0D9-19DA-4182-BC9C-16B0D1B3B649}">
      <dgm:prSet/>
      <dgm:spPr/>
      <dgm:t>
        <a:bodyPr/>
        <a:lstStyle/>
        <a:p>
          <a:endParaRPr lang="en-US"/>
        </a:p>
      </dgm:t>
    </dgm:pt>
    <dgm:pt modelId="{D4C018FC-B735-43E8-9A95-1F3FD6DA9073}" type="sibTrans" cxnId="{08A8F0D9-19DA-4182-BC9C-16B0D1B3B649}">
      <dgm:prSet/>
      <dgm:spPr/>
      <dgm:t>
        <a:bodyPr/>
        <a:lstStyle/>
        <a:p>
          <a:endParaRPr lang="en-US"/>
        </a:p>
      </dgm:t>
    </dgm:pt>
    <dgm:pt modelId="{EAD102C6-AB71-482B-994A-03CA3A518664}">
      <dgm:prSet phldrT="[Text]"/>
      <dgm:spPr/>
      <dgm:t>
        <a:bodyPr/>
        <a:lstStyle/>
        <a:p>
          <a:r>
            <a:rPr lang="ar-SA" dirty="0"/>
            <a:t>لها وسائل خاصة تضمن استمرار عملها يقررها الدستور </a:t>
          </a:r>
          <a:endParaRPr lang="en-US" dirty="0"/>
        </a:p>
      </dgm:t>
    </dgm:pt>
    <dgm:pt modelId="{3B2B0F0A-7AB6-4169-A41C-FC1E2C285146}" type="parTrans" cxnId="{AA38FE1E-2BA0-4327-A59D-5DF994793F1B}">
      <dgm:prSet/>
      <dgm:spPr/>
      <dgm:t>
        <a:bodyPr/>
        <a:lstStyle/>
        <a:p>
          <a:endParaRPr lang="en-US"/>
        </a:p>
      </dgm:t>
    </dgm:pt>
    <dgm:pt modelId="{6397BEC9-398B-4701-8A32-116F1F454832}" type="sibTrans" cxnId="{AA38FE1E-2BA0-4327-A59D-5DF994793F1B}">
      <dgm:prSet/>
      <dgm:spPr/>
      <dgm:t>
        <a:bodyPr/>
        <a:lstStyle/>
        <a:p>
          <a:endParaRPr lang="en-US"/>
        </a:p>
      </dgm:t>
    </dgm:pt>
    <dgm:pt modelId="{58CD80B1-F34A-47EB-A387-A1709DC12191}">
      <dgm:prSet phldrT="[Text]"/>
      <dgm:spPr/>
      <dgm:t>
        <a:bodyPr/>
        <a:lstStyle/>
        <a:p>
          <a:r>
            <a:rPr lang="ar-SA" dirty="0"/>
            <a:t>العاملين</a:t>
          </a:r>
          <a:endParaRPr lang="en-US" dirty="0"/>
        </a:p>
      </dgm:t>
    </dgm:pt>
    <dgm:pt modelId="{161D16E9-862D-43DA-8057-CF3D2FC6D97A}" type="parTrans" cxnId="{657EB4A5-9554-4A01-AC6C-9A8A3DD9DE8A}">
      <dgm:prSet/>
      <dgm:spPr/>
      <dgm:t>
        <a:bodyPr/>
        <a:lstStyle/>
        <a:p>
          <a:endParaRPr lang="en-US"/>
        </a:p>
      </dgm:t>
    </dgm:pt>
    <dgm:pt modelId="{CE6B7B7C-48B0-464A-A6BE-982AE1522E48}" type="sibTrans" cxnId="{657EB4A5-9554-4A01-AC6C-9A8A3DD9DE8A}">
      <dgm:prSet/>
      <dgm:spPr/>
      <dgm:t>
        <a:bodyPr/>
        <a:lstStyle/>
        <a:p>
          <a:endParaRPr lang="en-US"/>
        </a:p>
      </dgm:t>
    </dgm:pt>
    <dgm:pt modelId="{3F28325D-F378-446A-A95B-9A6A93CA33A3}">
      <dgm:prSet phldrT="[Text]"/>
      <dgm:spPr/>
      <dgm:t>
        <a:bodyPr/>
        <a:lstStyle/>
        <a:p>
          <a:r>
            <a:rPr lang="ar-SA" dirty="0"/>
            <a:t>لهم استقلال ذاتي ولا تعزلهم الدول </a:t>
          </a:r>
          <a:endParaRPr lang="en-US" dirty="0"/>
        </a:p>
      </dgm:t>
    </dgm:pt>
    <dgm:pt modelId="{0FE8AAB1-3844-45C2-ACDE-3FB54FCA70EE}" type="parTrans" cxnId="{D31496A1-02F7-4E8C-81F9-20465C8D0B3C}">
      <dgm:prSet/>
      <dgm:spPr/>
      <dgm:t>
        <a:bodyPr/>
        <a:lstStyle/>
        <a:p>
          <a:endParaRPr lang="en-US"/>
        </a:p>
      </dgm:t>
    </dgm:pt>
    <dgm:pt modelId="{A80E798F-9FE7-4D3D-8692-AE7A729B38EC}" type="sibTrans" cxnId="{D31496A1-02F7-4E8C-81F9-20465C8D0B3C}">
      <dgm:prSet/>
      <dgm:spPr/>
      <dgm:t>
        <a:bodyPr/>
        <a:lstStyle/>
        <a:p>
          <a:endParaRPr lang="en-US"/>
        </a:p>
      </dgm:t>
    </dgm:pt>
    <dgm:pt modelId="{981460B6-F735-475F-8294-3CA439DB40FE}">
      <dgm:prSet/>
      <dgm:spPr/>
      <dgm:t>
        <a:bodyPr/>
        <a:lstStyle/>
        <a:p>
          <a:r>
            <a:rPr lang="ar-SA" dirty="0"/>
            <a:t>الموارد المالية</a:t>
          </a:r>
          <a:endParaRPr lang="en-US" dirty="0"/>
        </a:p>
      </dgm:t>
    </dgm:pt>
    <dgm:pt modelId="{82BE1D77-78AE-42BD-BC68-2739069AE319}" type="parTrans" cxnId="{DC6ED4DC-2E2D-49ED-BAF6-82D3B3FEF0CE}">
      <dgm:prSet/>
      <dgm:spPr/>
      <dgm:t>
        <a:bodyPr/>
        <a:lstStyle/>
        <a:p>
          <a:endParaRPr lang="en-US"/>
        </a:p>
      </dgm:t>
    </dgm:pt>
    <dgm:pt modelId="{ECCFC451-16C7-4CD3-8664-1665D2D7DA0D}" type="sibTrans" cxnId="{DC6ED4DC-2E2D-49ED-BAF6-82D3B3FEF0CE}">
      <dgm:prSet/>
      <dgm:spPr/>
      <dgm:t>
        <a:bodyPr/>
        <a:lstStyle/>
        <a:p>
          <a:endParaRPr lang="en-US"/>
        </a:p>
      </dgm:t>
    </dgm:pt>
    <dgm:pt modelId="{AFC00508-8545-460D-8019-7EDDE96BFE56}">
      <dgm:prSet/>
      <dgm:spPr/>
      <dgm:t>
        <a:bodyPr/>
        <a:lstStyle/>
        <a:p>
          <a:r>
            <a:rPr lang="ar-SA" dirty="0"/>
            <a:t>قانون دولة المقر</a:t>
          </a:r>
          <a:endParaRPr lang="en-US" dirty="0"/>
        </a:p>
      </dgm:t>
    </dgm:pt>
    <dgm:pt modelId="{E5829521-B0E5-4AC6-9D1F-5978347F9BAE}" type="parTrans" cxnId="{4B69C358-09C9-44CD-A0DF-51C13B4B17FB}">
      <dgm:prSet/>
      <dgm:spPr/>
      <dgm:t>
        <a:bodyPr/>
        <a:lstStyle/>
        <a:p>
          <a:endParaRPr lang="en-US"/>
        </a:p>
      </dgm:t>
    </dgm:pt>
    <dgm:pt modelId="{F8871795-DA97-4852-9064-1E549785027C}" type="sibTrans" cxnId="{4B69C358-09C9-44CD-A0DF-51C13B4B17FB}">
      <dgm:prSet/>
      <dgm:spPr/>
      <dgm:t>
        <a:bodyPr/>
        <a:lstStyle/>
        <a:p>
          <a:endParaRPr lang="en-US"/>
        </a:p>
      </dgm:t>
    </dgm:pt>
    <dgm:pt modelId="{45960D27-6FEB-4FB0-8A93-FBFB869B090B}">
      <dgm:prSet/>
      <dgm:spPr/>
      <dgm:t>
        <a:bodyPr/>
        <a:lstStyle/>
        <a:p>
          <a:r>
            <a:rPr lang="ar-SA" dirty="0"/>
            <a:t>موارد مالية مستقلة ولهم ذمة مالية خاصة </a:t>
          </a:r>
          <a:endParaRPr lang="en-US" dirty="0"/>
        </a:p>
      </dgm:t>
    </dgm:pt>
    <dgm:pt modelId="{316B934E-5CBD-4091-A9F7-0CFF28690D1B}" type="parTrans" cxnId="{31A0A419-6D15-404D-BD53-DC30E5CCD093}">
      <dgm:prSet/>
      <dgm:spPr/>
      <dgm:t>
        <a:bodyPr/>
        <a:lstStyle/>
        <a:p>
          <a:endParaRPr lang="en-US"/>
        </a:p>
      </dgm:t>
    </dgm:pt>
    <dgm:pt modelId="{C728E772-40AA-4360-B6B9-62B79FF5E232}" type="sibTrans" cxnId="{31A0A419-6D15-404D-BD53-DC30E5CCD093}">
      <dgm:prSet/>
      <dgm:spPr/>
      <dgm:t>
        <a:bodyPr/>
        <a:lstStyle/>
        <a:p>
          <a:endParaRPr lang="en-US"/>
        </a:p>
      </dgm:t>
    </dgm:pt>
    <dgm:pt modelId="{3580BA1C-999A-47D0-A50D-A8DEF5B59D59}">
      <dgm:prSet/>
      <dgm:spPr/>
      <dgm:t>
        <a:bodyPr/>
        <a:lstStyle/>
        <a:p>
          <a:r>
            <a:rPr lang="ar-SA" dirty="0"/>
            <a:t>تخضع لقانون دولة المقر عكس المنظمات الدولية </a:t>
          </a:r>
          <a:endParaRPr lang="en-US" dirty="0"/>
        </a:p>
      </dgm:t>
    </dgm:pt>
    <dgm:pt modelId="{768285DA-8708-4AD0-875A-9A3459589A4B}" type="parTrans" cxnId="{DE3FDF77-6D5B-4236-A451-ABE86B1AE2D7}">
      <dgm:prSet/>
      <dgm:spPr/>
      <dgm:t>
        <a:bodyPr/>
        <a:lstStyle/>
        <a:p>
          <a:endParaRPr lang="en-US"/>
        </a:p>
      </dgm:t>
    </dgm:pt>
    <dgm:pt modelId="{67BDC739-4815-4376-8875-8B2B8A4D0301}" type="sibTrans" cxnId="{DE3FDF77-6D5B-4236-A451-ABE86B1AE2D7}">
      <dgm:prSet/>
      <dgm:spPr/>
      <dgm:t>
        <a:bodyPr/>
        <a:lstStyle/>
        <a:p>
          <a:endParaRPr lang="en-US"/>
        </a:p>
      </dgm:t>
    </dgm:pt>
    <dgm:pt modelId="{12764C25-A4CF-49E6-A29A-4678F2680E61}" type="pres">
      <dgm:prSet presAssocID="{07C68A61-B240-46E4-ADAB-57793F473AB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A7D925-A018-4878-ABE3-2A353EE50A6A}" type="pres">
      <dgm:prSet presAssocID="{2334D8E6-6D93-4F78-B754-EDA93560F8BC}" presName="composite" presStyleCnt="0"/>
      <dgm:spPr/>
    </dgm:pt>
    <dgm:pt modelId="{2C485E2C-CE84-48E5-9423-E5D4C25048BB}" type="pres">
      <dgm:prSet presAssocID="{2334D8E6-6D93-4F78-B754-EDA93560F8B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52D85D-D9CB-4291-871F-86E3018A4DF1}" type="pres">
      <dgm:prSet presAssocID="{2334D8E6-6D93-4F78-B754-EDA93560F8BC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C0105A-DB74-497D-993C-BEAF5963B589}" type="pres">
      <dgm:prSet presAssocID="{7B04166C-6FF1-4262-A926-CABDF943D522}" presName="sp" presStyleCnt="0"/>
      <dgm:spPr/>
    </dgm:pt>
    <dgm:pt modelId="{C57C9073-3863-49B6-933A-AF4B95EFD340}" type="pres">
      <dgm:prSet presAssocID="{37E38F42-D4AE-4716-8818-D865834DC6E0}" presName="composite" presStyleCnt="0"/>
      <dgm:spPr/>
    </dgm:pt>
    <dgm:pt modelId="{017E5A9A-35EA-45E9-A971-364C0B38D529}" type="pres">
      <dgm:prSet presAssocID="{37E38F42-D4AE-4716-8818-D865834DC6E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EECA8-FDEE-4944-BD88-237D8E09FB3B}" type="pres">
      <dgm:prSet presAssocID="{37E38F42-D4AE-4716-8818-D865834DC6E0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E9C0B-740F-4D08-8073-4DD77A18DC46}" type="pres">
      <dgm:prSet presAssocID="{D4C018FC-B735-43E8-9A95-1F3FD6DA9073}" presName="sp" presStyleCnt="0"/>
      <dgm:spPr/>
    </dgm:pt>
    <dgm:pt modelId="{B9B3F51A-8B9C-49A0-BA04-D5434C7354BB}" type="pres">
      <dgm:prSet presAssocID="{58CD80B1-F34A-47EB-A387-A1709DC12191}" presName="composite" presStyleCnt="0"/>
      <dgm:spPr/>
    </dgm:pt>
    <dgm:pt modelId="{48DDCBFF-EAE0-4F74-BCA8-DEC56FFE144B}" type="pres">
      <dgm:prSet presAssocID="{58CD80B1-F34A-47EB-A387-A1709DC1219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7F87F3-3811-4DE2-A956-83139D37BEF2}" type="pres">
      <dgm:prSet presAssocID="{58CD80B1-F34A-47EB-A387-A1709DC1219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69BC4-B95E-48F0-888A-6FF94000482A}" type="pres">
      <dgm:prSet presAssocID="{CE6B7B7C-48B0-464A-A6BE-982AE1522E48}" presName="sp" presStyleCnt="0"/>
      <dgm:spPr/>
    </dgm:pt>
    <dgm:pt modelId="{17BC8BE6-38A7-4AED-BA19-A504CA6062EC}" type="pres">
      <dgm:prSet presAssocID="{981460B6-F735-475F-8294-3CA439DB40FE}" presName="composite" presStyleCnt="0"/>
      <dgm:spPr/>
    </dgm:pt>
    <dgm:pt modelId="{C38D1B31-1B7A-446E-B2F9-332DC9DCB4AD}" type="pres">
      <dgm:prSet presAssocID="{981460B6-F735-475F-8294-3CA439DB40FE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FA2F7F-3F14-4E3E-8B46-77B138360B9F}" type="pres">
      <dgm:prSet presAssocID="{981460B6-F735-475F-8294-3CA439DB40FE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A4BAA-59F2-4BCD-95C3-9B1B4C737A41}" type="pres">
      <dgm:prSet presAssocID="{ECCFC451-16C7-4CD3-8664-1665D2D7DA0D}" presName="sp" presStyleCnt="0"/>
      <dgm:spPr/>
    </dgm:pt>
    <dgm:pt modelId="{6CE5DF1A-AFD4-4C3F-B44A-710FBA08A8ED}" type="pres">
      <dgm:prSet presAssocID="{AFC00508-8545-460D-8019-7EDDE96BFE56}" presName="composite" presStyleCnt="0"/>
      <dgm:spPr/>
    </dgm:pt>
    <dgm:pt modelId="{22B763EC-16EC-4409-8DD9-AD55EE672620}" type="pres">
      <dgm:prSet presAssocID="{AFC00508-8545-460D-8019-7EDDE96BFE56}" presName="parentText" presStyleLbl="alignNode1" presStyleIdx="4" presStyleCnt="5" custLinFactNeighborX="1658" custLinFactNeighborY="34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A0F42-37A8-448B-85DE-070E821B6865}" type="pres">
      <dgm:prSet presAssocID="{AFC00508-8545-460D-8019-7EDDE96BFE5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DF116D-90F4-467B-A760-878187B7F890}" type="presOf" srcId="{58CD80B1-F34A-47EB-A387-A1709DC12191}" destId="{48DDCBFF-EAE0-4F74-BCA8-DEC56FFE144B}" srcOrd="0" destOrd="0" presId="urn:microsoft.com/office/officeart/2005/8/layout/chevron2"/>
    <dgm:cxn modelId="{D31496A1-02F7-4E8C-81F9-20465C8D0B3C}" srcId="{58CD80B1-F34A-47EB-A387-A1709DC12191}" destId="{3F28325D-F378-446A-A95B-9A6A93CA33A3}" srcOrd="0" destOrd="0" parTransId="{0FE8AAB1-3844-45C2-ACDE-3FB54FCA70EE}" sibTransId="{A80E798F-9FE7-4D3D-8692-AE7A729B38EC}"/>
    <dgm:cxn modelId="{780109D2-3E78-49BA-B26C-4B17BE947BAF}" type="presOf" srcId="{45960D27-6FEB-4FB0-8A93-FBFB869B090B}" destId="{B3FA2F7F-3F14-4E3E-8B46-77B138360B9F}" srcOrd="0" destOrd="0" presId="urn:microsoft.com/office/officeart/2005/8/layout/chevron2"/>
    <dgm:cxn modelId="{31A0A419-6D15-404D-BD53-DC30E5CCD093}" srcId="{981460B6-F735-475F-8294-3CA439DB40FE}" destId="{45960D27-6FEB-4FB0-8A93-FBFB869B090B}" srcOrd="0" destOrd="0" parTransId="{316B934E-5CBD-4091-A9F7-0CFF28690D1B}" sibTransId="{C728E772-40AA-4360-B6B9-62B79FF5E232}"/>
    <dgm:cxn modelId="{2ABD159C-1071-4F86-B5B8-3B90B56F68E9}" srcId="{2334D8E6-6D93-4F78-B754-EDA93560F8BC}" destId="{EC52ED36-9B41-4600-AE93-72EEEEE83630}" srcOrd="0" destOrd="0" parTransId="{7397DB8C-0331-4D2F-8235-B5E78CC7D411}" sibTransId="{7954EA07-A4EE-4582-ACF9-23BA7596D3D8}"/>
    <dgm:cxn modelId="{AA38FE1E-2BA0-4327-A59D-5DF994793F1B}" srcId="{37E38F42-D4AE-4716-8818-D865834DC6E0}" destId="{EAD102C6-AB71-482B-994A-03CA3A518664}" srcOrd="0" destOrd="0" parTransId="{3B2B0F0A-7AB6-4169-A41C-FC1E2C285146}" sibTransId="{6397BEC9-398B-4701-8A32-116F1F454832}"/>
    <dgm:cxn modelId="{657EB4A5-9554-4A01-AC6C-9A8A3DD9DE8A}" srcId="{07C68A61-B240-46E4-ADAB-57793F473AB6}" destId="{58CD80B1-F34A-47EB-A387-A1709DC12191}" srcOrd="2" destOrd="0" parTransId="{161D16E9-862D-43DA-8057-CF3D2FC6D97A}" sibTransId="{CE6B7B7C-48B0-464A-A6BE-982AE1522E48}"/>
    <dgm:cxn modelId="{E90AC0D7-1223-4BB3-A697-F6AAB2AD2F0B}" type="presOf" srcId="{2334D8E6-6D93-4F78-B754-EDA93560F8BC}" destId="{2C485E2C-CE84-48E5-9423-E5D4C25048BB}" srcOrd="0" destOrd="0" presId="urn:microsoft.com/office/officeart/2005/8/layout/chevron2"/>
    <dgm:cxn modelId="{7BB90440-3B62-44F3-8A46-960DACCD4DCF}" type="presOf" srcId="{07C68A61-B240-46E4-ADAB-57793F473AB6}" destId="{12764C25-A4CF-49E6-A29A-4678F2680E61}" srcOrd="0" destOrd="0" presId="urn:microsoft.com/office/officeart/2005/8/layout/chevron2"/>
    <dgm:cxn modelId="{4932EE81-54F2-466C-9289-FE15BE884246}" type="presOf" srcId="{981460B6-F735-475F-8294-3CA439DB40FE}" destId="{C38D1B31-1B7A-446E-B2F9-332DC9DCB4AD}" srcOrd="0" destOrd="0" presId="urn:microsoft.com/office/officeart/2005/8/layout/chevron2"/>
    <dgm:cxn modelId="{DC6ED4DC-2E2D-49ED-BAF6-82D3B3FEF0CE}" srcId="{07C68A61-B240-46E4-ADAB-57793F473AB6}" destId="{981460B6-F735-475F-8294-3CA439DB40FE}" srcOrd="3" destOrd="0" parTransId="{82BE1D77-78AE-42BD-BC68-2739069AE319}" sibTransId="{ECCFC451-16C7-4CD3-8664-1665D2D7DA0D}"/>
    <dgm:cxn modelId="{67BE673B-E269-4448-992E-56E3EBAE5DA0}" srcId="{07C68A61-B240-46E4-ADAB-57793F473AB6}" destId="{2334D8E6-6D93-4F78-B754-EDA93560F8BC}" srcOrd="0" destOrd="0" parTransId="{1F2D29AD-AF54-4B20-B465-17639B496395}" sibTransId="{7B04166C-6FF1-4262-A926-CABDF943D522}"/>
    <dgm:cxn modelId="{7AC2F672-A8BE-4C90-99F7-0C654990FA2D}" type="presOf" srcId="{37E38F42-D4AE-4716-8818-D865834DC6E0}" destId="{017E5A9A-35EA-45E9-A971-364C0B38D529}" srcOrd="0" destOrd="0" presId="urn:microsoft.com/office/officeart/2005/8/layout/chevron2"/>
    <dgm:cxn modelId="{6BDFF92B-CA86-4424-BB17-1387322878B0}" type="presOf" srcId="{AFC00508-8545-460D-8019-7EDDE96BFE56}" destId="{22B763EC-16EC-4409-8DD9-AD55EE672620}" srcOrd="0" destOrd="0" presId="urn:microsoft.com/office/officeart/2005/8/layout/chevron2"/>
    <dgm:cxn modelId="{4B69C358-09C9-44CD-A0DF-51C13B4B17FB}" srcId="{07C68A61-B240-46E4-ADAB-57793F473AB6}" destId="{AFC00508-8545-460D-8019-7EDDE96BFE56}" srcOrd="4" destOrd="0" parTransId="{E5829521-B0E5-4AC6-9D1F-5978347F9BAE}" sibTransId="{F8871795-DA97-4852-9064-1E549785027C}"/>
    <dgm:cxn modelId="{08FB4611-4AF3-4490-8397-ACA6454EE83B}" type="presOf" srcId="{3580BA1C-999A-47D0-A50D-A8DEF5B59D59}" destId="{A88A0F42-37A8-448B-85DE-070E821B6865}" srcOrd="0" destOrd="0" presId="urn:microsoft.com/office/officeart/2005/8/layout/chevron2"/>
    <dgm:cxn modelId="{DE3FDF77-6D5B-4236-A451-ABE86B1AE2D7}" srcId="{AFC00508-8545-460D-8019-7EDDE96BFE56}" destId="{3580BA1C-999A-47D0-A50D-A8DEF5B59D59}" srcOrd="0" destOrd="0" parTransId="{768285DA-8708-4AD0-875A-9A3459589A4B}" sibTransId="{67BDC739-4815-4376-8875-8B2B8A4D0301}"/>
    <dgm:cxn modelId="{52C9775A-E3C5-497D-BC4A-1CB22DC7401E}" type="presOf" srcId="{EAD102C6-AB71-482B-994A-03CA3A518664}" destId="{8C6EECA8-FDEE-4944-BD88-237D8E09FB3B}" srcOrd="0" destOrd="0" presId="urn:microsoft.com/office/officeart/2005/8/layout/chevron2"/>
    <dgm:cxn modelId="{08A8F0D9-19DA-4182-BC9C-16B0D1B3B649}" srcId="{07C68A61-B240-46E4-ADAB-57793F473AB6}" destId="{37E38F42-D4AE-4716-8818-D865834DC6E0}" srcOrd="1" destOrd="0" parTransId="{F6132142-C111-45A1-978B-62E46B3F10BD}" sibTransId="{D4C018FC-B735-43E8-9A95-1F3FD6DA9073}"/>
    <dgm:cxn modelId="{38E60E1B-CB75-472D-9FC4-84A125C07391}" type="presOf" srcId="{3F28325D-F378-446A-A95B-9A6A93CA33A3}" destId="{F27F87F3-3811-4DE2-A956-83139D37BEF2}" srcOrd="0" destOrd="0" presId="urn:microsoft.com/office/officeart/2005/8/layout/chevron2"/>
    <dgm:cxn modelId="{33812F09-F2A5-4B71-B069-F3A9930268E8}" type="presOf" srcId="{EC52ED36-9B41-4600-AE93-72EEEEE83630}" destId="{0D52D85D-D9CB-4291-871F-86E3018A4DF1}" srcOrd="0" destOrd="0" presId="urn:microsoft.com/office/officeart/2005/8/layout/chevron2"/>
    <dgm:cxn modelId="{41295B3F-08E3-483F-9090-5D5F1645B2D9}" type="presParOf" srcId="{12764C25-A4CF-49E6-A29A-4678F2680E61}" destId="{C1A7D925-A018-4878-ABE3-2A353EE50A6A}" srcOrd="0" destOrd="0" presId="urn:microsoft.com/office/officeart/2005/8/layout/chevron2"/>
    <dgm:cxn modelId="{4FFCE86C-BC59-4384-B309-48E188F76721}" type="presParOf" srcId="{C1A7D925-A018-4878-ABE3-2A353EE50A6A}" destId="{2C485E2C-CE84-48E5-9423-E5D4C25048BB}" srcOrd="0" destOrd="0" presId="urn:microsoft.com/office/officeart/2005/8/layout/chevron2"/>
    <dgm:cxn modelId="{8E2E35BF-02C3-4008-AC95-926189CBAF6E}" type="presParOf" srcId="{C1A7D925-A018-4878-ABE3-2A353EE50A6A}" destId="{0D52D85D-D9CB-4291-871F-86E3018A4DF1}" srcOrd="1" destOrd="0" presId="urn:microsoft.com/office/officeart/2005/8/layout/chevron2"/>
    <dgm:cxn modelId="{C54C4BE3-3306-4612-9AB7-A60E9598C4F6}" type="presParOf" srcId="{12764C25-A4CF-49E6-A29A-4678F2680E61}" destId="{CDC0105A-DB74-497D-993C-BEAF5963B589}" srcOrd="1" destOrd="0" presId="urn:microsoft.com/office/officeart/2005/8/layout/chevron2"/>
    <dgm:cxn modelId="{DF3E3EA3-988A-44B9-818F-290F721A11E6}" type="presParOf" srcId="{12764C25-A4CF-49E6-A29A-4678F2680E61}" destId="{C57C9073-3863-49B6-933A-AF4B95EFD340}" srcOrd="2" destOrd="0" presId="urn:microsoft.com/office/officeart/2005/8/layout/chevron2"/>
    <dgm:cxn modelId="{647692DA-73F4-4A00-A515-60D16C4A30FE}" type="presParOf" srcId="{C57C9073-3863-49B6-933A-AF4B95EFD340}" destId="{017E5A9A-35EA-45E9-A971-364C0B38D529}" srcOrd="0" destOrd="0" presId="urn:microsoft.com/office/officeart/2005/8/layout/chevron2"/>
    <dgm:cxn modelId="{0B679764-7045-4EE7-B27B-1AE54C106005}" type="presParOf" srcId="{C57C9073-3863-49B6-933A-AF4B95EFD340}" destId="{8C6EECA8-FDEE-4944-BD88-237D8E09FB3B}" srcOrd="1" destOrd="0" presId="urn:microsoft.com/office/officeart/2005/8/layout/chevron2"/>
    <dgm:cxn modelId="{09FA95B0-E6FB-4950-9AF4-E0E2EAB5C08A}" type="presParOf" srcId="{12764C25-A4CF-49E6-A29A-4678F2680E61}" destId="{3BAE9C0B-740F-4D08-8073-4DD77A18DC46}" srcOrd="3" destOrd="0" presId="urn:microsoft.com/office/officeart/2005/8/layout/chevron2"/>
    <dgm:cxn modelId="{5BE36E99-35BC-4E4F-8B8D-187C60253C7E}" type="presParOf" srcId="{12764C25-A4CF-49E6-A29A-4678F2680E61}" destId="{B9B3F51A-8B9C-49A0-BA04-D5434C7354BB}" srcOrd="4" destOrd="0" presId="urn:microsoft.com/office/officeart/2005/8/layout/chevron2"/>
    <dgm:cxn modelId="{523A5213-0B50-42AD-9A1D-AD6D69693798}" type="presParOf" srcId="{B9B3F51A-8B9C-49A0-BA04-D5434C7354BB}" destId="{48DDCBFF-EAE0-4F74-BCA8-DEC56FFE144B}" srcOrd="0" destOrd="0" presId="urn:microsoft.com/office/officeart/2005/8/layout/chevron2"/>
    <dgm:cxn modelId="{AEA6FE85-BCC8-4208-9437-63E84DB5D438}" type="presParOf" srcId="{B9B3F51A-8B9C-49A0-BA04-D5434C7354BB}" destId="{F27F87F3-3811-4DE2-A956-83139D37BEF2}" srcOrd="1" destOrd="0" presId="urn:microsoft.com/office/officeart/2005/8/layout/chevron2"/>
    <dgm:cxn modelId="{7A72CF47-584A-4AB6-BD22-4CB2D5827A21}" type="presParOf" srcId="{12764C25-A4CF-49E6-A29A-4678F2680E61}" destId="{71969BC4-B95E-48F0-888A-6FF94000482A}" srcOrd="5" destOrd="0" presId="urn:microsoft.com/office/officeart/2005/8/layout/chevron2"/>
    <dgm:cxn modelId="{DD2D835A-B27F-475C-BF45-F7942787B388}" type="presParOf" srcId="{12764C25-A4CF-49E6-A29A-4678F2680E61}" destId="{17BC8BE6-38A7-4AED-BA19-A504CA6062EC}" srcOrd="6" destOrd="0" presId="urn:microsoft.com/office/officeart/2005/8/layout/chevron2"/>
    <dgm:cxn modelId="{005C24EC-CC18-4C89-B16D-3F3E6195E7D7}" type="presParOf" srcId="{17BC8BE6-38A7-4AED-BA19-A504CA6062EC}" destId="{C38D1B31-1B7A-446E-B2F9-332DC9DCB4AD}" srcOrd="0" destOrd="0" presId="urn:microsoft.com/office/officeart/2005/8/layout/chevron2"/>
    <dgm:cxn modelId="{7B15093F-7B4E-40E6-9378-33F0DA394AEB}" type="presParOf" srcId="{17BC8BE6-38A7-4AED-BA19-A504CA6062EC}" destId="{B3FA2F7F-3F14-4E3E-8B46-77B138360B9F}" srcOrd="1" destOrd="0" presId="urn:microsoft.com/office/officeart/2005/8/layout/chevron2"/>
    <dgm:cxn modelId="{DC099E1A-8946-4594-9E03-36CD40568797}" type="presParOf" srcId="{12764C25-A4CF-49E6-A29A-4678F2680E61}" destId="{C20A4BAA-59F2-4BCD-95C3-9B1B4C737A41}" srcOrd="7" destOrd="0" presId="urn:microsoft.com/office/officeart/2005/8/layout/chevron2"/>
    <dgm:cxn modelId="{9F4E26B8-7C77-4AEC-BD3B-E2466616ACFC}" type="presParOf" srcId="{12764C25-A4CF-49E6-A29A-4678F2680E61}" destId="{6CE5DF1A-AFD4-4C3F-B44A-710FBA08A8ED}" srcOrd="8" destOrd="0" presId="urn:microsoft.com/office/officeart/2005/8/layout/chevron2"/>
    <dgm:cxn modelId="{05585121-7FD7-466D-B8C9-5880C9CD5124}" type="presParOf" srcId="{6CE5DF1A-AFD4-4C3F-B44A-710FBA08A8ED}" destId="{22B763EC-16EC-4409-8DD9-AD55EE672620}" srcOrd="0" destOrd="0" presId="urn:microsoft.com/office/officeart/2005/8/layout/chevron2"/>
    <dgm:cxn modelId="{5EF44F8F-B336-45C9-BBDF-F65FA9DA05AD}" type="presParOf" srcId="{6CE5DF1A-AFD4-4C3F-B44A-710FBA08A8ED}" destId="{A88A0F42-37A8-448B-85DE-070E821B686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EDCFA5-51CF-4843-B0C7-9E90F0B0545C}" type="doc">
      <dgm:prSet loTypeId="urn:microsoft.com/office/officeart/2005/8/layout/radial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5BF111-878D-47CE-A333-9761A9EA301C}">
      <dgm:prSet phldrT="[Text]"/>
      <dgm:spPr/>
      <dgm:t>
        <a:bodyPr/>
        <a:lstStyle/>
        <a:p>
          <a:r>
            <a:rPr lang="ar-SA" dirty="0"/>
            <a:t>القرن الرابع عشر</a:t>
          </a:r>
          <a:endParaRPr lang="en-US" dirty="0"/>
        </a:p>
      </dgm:t>
    </dgm:pt>
    <dgm:pt modelId="{63273C0E-BEEE-4FDB-BDB7-51D7C95D3EC2}" type="parTrans" cxnId="{99FD5663-1D2E-4BF5-B574-1723D6AB582D}">
      <dgm:prSet/>
      <dgm:spPr/>
      <dgm:t>
        <a:bodyPr/>
        <a:lstStyle/>
        <a:p>
          <a:endParaRPr lang="en-US"/>
        </a:p>
      </dgm:t>
    </dgm:pt>
    <dgm:pt modelId="{93307E28-9B29-4447-A7C0-793B8CD57790}" type="sibTrans" cxnId="{99FD5663-1D2E-4BF5-B574-1723D6AB582D}">
      <dgm:prSet/>
      <dgm:spPr/>
      <dgm:t>
        <a:bodyPr/>
        <a:lstStyle/>
        <a:p>
          <a:endParaRPr lang="en-US"/>
        </a:p>
      </dgm:t>
    </dgm:pt>
    <dgm:pt modelId="{3CCA3C17-D838-437B-875A-996335628DB9}">
      <dgm:prSet phldrT="[Text]"/>
      <dgm:spPr/>
      <dgm:t>
        <a:bodyPr/>
        <a:lstStyle/>
        <a:p>
          <a:r>
            <a:rPr lang="ar-SA" dirty="0"/>
            <a:t>بير دي بوا </a:t>
          </a:r>
          <a:endParaRPr lang="en-US" dirty="0"/>
        </a:p>
      </dgm:t>
    </dgm:pt>
    <dgm:pt modelId="{97292ABF-BA0B-4D2B-B75A-7DC6F1D08A51}" type="parTrans" cxnId="{6AF3F6F7-B9CB-4F9F-B222-48366DDEBBA5}">
      <dgm:prSet/>
      <dgm:spPr/>
      <dgm:t>
        <a:bodyPr/>
        <a:lstStyle/>
        <a:p>
          <a:endParaRPr lang="en-US"/>
        </a:p>
      </dgm:t>
    </dgm:pt>
    <dgm:pt modelId="{31B84907-55BF-4388-A1CF-0679F12C159D}" type="sibTrans" cxnId="{6AF3F6F7-B9CB-4F9F-B222-48366DDEBBA5}">
      <dgm:prSet/>
      <dgm:spPr/>
      <dgm:t>
        <a:bodyPr/>
        <a:lstStyle/>
        <a:p>
          <a:endParaRPr lang="en-US"/>
        </a:p>
      </dgm:t>
    </dgm:pt>
    <dgm:pt modelId="{20ABA7C6-FB5C-40E2-A4C2-9EF1D21C410B}">
      <dgm:prSet phldrT="[Text]"/>
      <dgm:spPr/>
      <dgm:t>
        <a:bodyPr/>
        <a:lstStyle/>
        <a:p>
          <a:r>
            <a:rPr lang="ar-SA" dirty="0"/>
            <a:t>سان بيير ومؤتمر </a:t>
          </a:r>
          <a:r>
            <a:rPr lang="ar-SA" dirty="0" err="1"/>
            <a:t>اوترخت</a:t>
          </a:r>
          <a:r>
            <a:rPr lang="ar-SA" dirty="0"/>
            <a:t> </a:t>
          </a:r>
          <a:r>
            <a:rPr lang="ar-SA" dirty="0" err="1"/>
            <a:t>لانشاء</a:t>
          </a:r>
          <a:r>
            <a:rPr lang="ar-SA" dirty="0"/>
            <a:t> عصبة الامم الاوروبية </a:t>
          </a:r>
          <a:endParaRPr lang="en-US" dirty="0"/>
        </a:p>
      </dgm:t>
    </dgm:pt>
    <dgm:pt modelId="{1EF67EC1-34E3-43B1-9FB1-A2C42217EDD3}" type="parTrans" cxnId="{B6EA6BA4-5EE8-4AD2-B5FA-B49E6F7E2F6B}">
      <dgm:prSet/>
      <dgm:spPr/>
      <dgm:t>
        <a:bodyPr/>
        <a:lstStyle/>
        <a:p>
          <a:endParaRPr lang="en-US"/>
        </a:p>
      </dgm:t>
    </dgm:pt>
    <dgm:pt modelId="{0F9E5050-CF26-4EE9-AB0F-97D7649094B1}" type="sibTrans" cxnId="{B6EA6BA4-5EE8-4AD2-B5FA-B49E6F7E2F6B}">
      <dgm:prSet/>
      <dgm:spPr/>
      <dgm:t>
        <a:bodyPr/>
        <a:lstStyle/>
        <a:p>
          <a:endParaRPr lang="en-US"/>
        </a:p>
      </dgm:t>
    </dgm:pt>
    <dgm:pt modelId="{7771C29B-6CB6-496F-B21C-283C9D738488}">
      <dgm:prSet phldrT="[Text]"/>
      <dgm:spPr/>
      <dgm:t>
        <a:bodyPr/>
        <a:lstStyle/>
        <a:p>
          <a:r>
            <a:rPr lang="ar-SA" dirty="0"/>
            <a:t>سلي والجمهورية المسيحية </a:t>
          </a:r>
          <a:endParaRPr lang="en-US" dirty="0"/>
        </a:p>
      </dgm:t>
    </dgm:pt>
    <dgm:pt modelId="{1269242E-C562-4A6C-A3F5-1862F5F50896}" type="parTrans" cxnId="{70BDB640-F3C1-4451-9AB9-C82EE1AF8872}">
      <dgm:prSet/>
      <dgm:spPr/>
      <dgm:t>
        <a:bodyPr/>
        <a:lstStyle/>
        <a:p>
          <a:endParaRPr lang="en-US"/>
        </a:p>
      </dgm:t>
    </dgm:pt>
    <dgm:pt modelId="{38E88A08-1E68-4A1C-B735-C7592F8EBC36}" type="sibTrans" cxnId="{70BDB640-F3C1-4451-9AB9-C82EE1AF8872}">
      <dgm:prSet/>
      <dgm:spPr/>
      <dgm:t>
        <a:bodyPr/>
        <a:lstStyle/>
        <a:p>
          <a:endParaRPr lang="en-US"/>
        </a:p>
      </dgm:t>
    </dgm:pt>
    <dgm:pt modelId="{3A5B614D-7B69-407D-8C99-05A0DC7F3304}" type="pres">
      <dgm:prSet presAssocID="{1DEDCFA5-51CF-4843-B0C7-9E90F0B0545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1A444E-040D-4397-97A6-A09CEF118D90}" type="pres">
      <dgm:prSet presAssocID="{055BF111-878D-47CE-A333-9761A9EA301C}" presName="centerShape" presStyleLbl="node0" presStyleIdx="0" presStyleCnt="1"/>
      <dgm:spPr/>
      <dgm:t>
        <a:bodyPr/>
        <a:lstStyle/>
        <a:p>
          <a:endParaRPr lang="en-US"/>
        </a:p>
      </dgm:t>
    </dgm:pt>
    <dgm:pt modelId="{C1424F83-1428-424A-8AF9-35815BBE1AA0}" type="pres">
      <dgm:prSet presAssocID="{97292ABF-BA0B-4D2B-B75A-7DC6F1D08A51}" presName="parTrans" presStyleLbl="sibTrans2D1" presStyleIdx="0" presStyleCnt="3"/>
      <dgm:spPr/>
      <dgm:t>
        <a:bodyPr/>
        <a:lstStyle/>
        <a:p>
          <a:endParaRPr lang="en-US"/>
        </a:p>
      </dgm:t>
    </dgm:pt>
    <dgm:pt modelId="{302C3A17-B793-46C2-A6BC-A27E62687CA7}" type="pres">
      <dgm:prSet presAssocID="{97292ABF-BA0B-4D2B-B75A-7DC6F1D08A5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5B32676-0EEB-418C-A063-D4838C9192C4}" type="pres">
      <dgm:prSet presAssocID="{3CCA3C17-D838-437B-875A-996335628DB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C37EF-1FD6-4626-90D9-811840F31998}" type="pres">
      <dgm:prSet presAssocID="{1EF67EC1-34E3-43B1-9FB1-A2C42217EDD3}" presName="parTrans" presStyleLbl="sibTrans2D1" presStyleIdx="1" presStyleCnt="3"/>
      <dgm:spPr/>
      <dgm:t>
        <a:bodyPr/>
        <a:lstStyle/>
        <a:p>
          <a:endParaRPr lang="en-US"/>
        </a:p>
      </dgm:t>
    </dgm:pt>
    <dgm:pt modelId="{68FB8611-529B-4069-BF78-44144E446565}" type="pres">
      <dgm:prSet presAssocID="{1EF67EC1-34E3-43B1-9FB1-A2C42217EDD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240C14F8-0FD8-4DD1-B505-837B73FFC789}" type="pres">
      <dgm:prSet presAssocID="{20ABA7C6-FB5C-40E2-A4C2-9EF1D21C410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F253F9-5AE0-4597-A81E-03A6502DC92F}" type="pres">
      <dgm:prSet presAssocID="{1269242E-C562-4A6C-A3F5-1862F5F50896}" presName="parTrans" presStyleLbl="sibTrans2D1" presStyleIdx="2" presStyleCnt="3"/>
      <dgm:spPr/>
      <dgm:t>
        <a:bodyPr/>
        <a:lstStyle/>
        <a:p>
          <a:endParaRPr lang="en-US"/>
        </a:p>
      </dgm:t>
    </dgm:pt>
    <dgm:pt modelId="{7324AC9D-8D36-4316-844E-86D04BEDD174}" type="pres">
      <dgm:prSet presAssocID="{1269242E-C562-4A6C-A3F5-1862F5F5089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9CF3287-8812-4051-8432-6DD840BC508B}" type="pres">
      <dgm:prSet presAssocID="{7771C29B-6CB6-496F-B21C-283C9D73848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09CBBF-C121-4C96-AEFA-A1E2CB256AC8}" type="presOf" srcId="{97292ABF-BA0B-4D2B-B75A-7DC6F1D08A51}" destId="{C1424F83-1428-424A-8AF9-35815BBE1AA0}" srcOrd="0" destOrd="0" presId="urn:microsoft.com/office/officeart/2005/8/layout/radial5"/>
    <dgm:cxn modelId="{24141279-4418-41FA-979C-AE9027465D93}" type="presOf" srcId="{97292ABF-BA0B-4D2B-B75A-7DC6F1D08A51}" destId="{302C3A17-B793-46C2-A6BC-A27E62687CA7}" srcOrd="1" destOrd="0" presId="urn:microsoft.com/office/officeart/2005/8/layout/radial5"/>
    <dgm:cxn modelId="{6AF3F6F7-B9CB-4F9F-B222-48366DDEBBA5}" srcId="{055BF111-878D-47CE-A333-9761A9EA301C}" destId="{3CCA3C17-D838-437B-875A-996335628DB9}" srcOrd="0" destOrd="0" parTransId="{97292ABF-BA0B-4D2B-B75A-7DC6F1D08A51}" sibTransId="{31B84907-55BF-4388-A1CF-0679F12C159D}"/>
    <dgm:cxn modelId="{77AC1C4A-10C2-47F8-8068-FB7D01945ED7}" type="presOf" srcId="{1269242E-C562-4A6C-A3F5-1862F5F50896}" destId="{7324AC9D-8D36-4316-844E-86D04BEDD174}" srcOrd="1" destOrd="0" presId="urn:microsoft.com/office/officeart/2005/8/layout/radial5"/>
    <dgm:cxn modelId="{AD3A1E97-D532-4788-936E-627AB3E24EFF}" type="presOf" srcId="{055BF111-878D-47CE-A333-9761A9EA301C}" destId="{881A444E-040D-4397-97A6-A09CEF118D90}" srcOrd="0" destOrd="0" presId="urn:microsoft.com/office/officeart/2005/8/layout/radial5"/>
    <dgm:cxn modelId="{99FD5663-1D2E-4BF5-B574-1723D6AB582D}" srcId="{1DEDCFA5-51CF-4843-B0C7-9E90F0B0545C}" destId="{055BF111-878D-47CE-A333-9761A9EA301C}" srcOrd="0" destOrd="0" parTransId="{63273C0E-BEEE-4FDB-BDB7-51D7C95D3EC2}" sibTransId="{93307E28-9B29-4447-A7C0-793B8CD57790}"/>
    <dgm:cxn modelId="{F8CF764C-16AA-4033-8F03-3537586A8139}" type="presOf" srcId="{1DEDCFA5-51CF-4843-B0C7-9E90F0B0545C}" destId="{3A5B614D-7B69-407D-8C99-05A0DC7F3304}" srcOrd="0" destOrd="0" presId="urn:microsoft.com/office/officeart/2005/8/layout/radial5"/>
    <dgm:cxn modelId="{84772BA8-1180-4E92-8F59-F22A3A418E7B}" type="presOf" srcId="{7771C29B-6CB6-496F-B21C-283C9D738488}" destId="{A9CF3287-8812-4051-8432-6DD840BC508B}" srcOrd="0" destOrd="0" presId="urn:microsoft.com/office/officeart/2005/8/layout/radial5"/>
    <dgm:cxn modelId="{D15D6AC5-9E19-4A74-B7FF-4622C97A64C3}" type="presOf" srcId="{3CCA3C17-D838-437B-875A-996335628DB9}" destId="{F5B32676-0EEB-418C-A063-D4838C9192C4}" srcOrd="0" destOrd="0" presId="urn:microsoft.com/office/officeart/2005/8/layout/radial5"/>
    <dgm:cxn modelId="{60003AAE-8AD3-4DE2-BE48-F1CEBF3C9B96}" type="presOf" srcId="{1269242E-C562-4A6C-A3F5-1862F5F50896}" destId="{CFF253F9-5AE0-4597-A81E-03A6502DC92F}" srcOrd="0" destOrd="0" presId="urn:microsoft.com/office/officeart/2005/8/layout/radial5"/>
    <dgm:cxn modelId="{D6BE8BDB-2005-4AA6-A1FD-D7391844C85C}" type="presOf" srcId="{1EF67EC1-34E3-43B1-9FB1-A2C42217EDD3}" destId="{68FB8611-529B-4069-BF78-44144E446565}" srcOrd="1" destOrd="0" presId="urn:microsoft.com/office/officeart/2005/8/layout/radial5"/>
    <dgm:cxn modelId="{5E8D0866-75C6-43AC-9C46-552BD5F17AEC}" type="presOf" srcId="{1EF67EC1-34E3-43B1-9FB1-A2C42217EDD3}" destId="{00AC37EF-1FD6-4626-90D9-811840F31998}" srcOrd="0" destOrd="0" presId="urn:microsoft.com/office/officeart/2005/8/layout/radial5"/>
    <dgm:cxn modelId="{F74AF9E4-613B-451E-8524-A5C5E03AB9C9}" type="presOf" srcId="{20ABA7C6-FB5C-40E2-A4C2-9EF1D21C410B}" destId="{240C14F8-0FD8-4DD1-B505-837B73FFC789}" srcOrd="0" destOrd="0" presId="urn:microsoft.com/office/officeart/2005/8/layout/radial5"/>
    <dgm:cxn modelId="{B6EA6BA4-5EE8-4AD2-B5FA-B49E6F7E2F6B}" srcId="{055BF111-878D-47CE-A333-9761A9EA301C}" destId="{20ABA7C6-FB5C-40E2-A4C2-9EF1D21C410B}" srcOrd="1" destOrd="0" parTransId="{1EF67EC1-34E3-43B1-9FB1-A2C42217EDD3}" sibTransId="{0F9E5050-CF26-4EE9-AB0F-97D7649094B1}"/>
    <dgm:cxn modelId="{70BDB640-F3C1-4451-9AB9-C82EE1AF8872}" srcId="{055BF111-878D-47CE-A333-9761A9EA301C}" destId="{7771C29B-6CB6-496F-B21C-283C9D738488}" srcOrd="2" destOrd="0" parTransId="{1269242E-C562-4A6C-A3F5-1862F5F50896}" sibTransId="{38E88A08-1E68-4A1C-B735-C7592F8EBC36}"/>
    <dgm:cxn modelId="{5AEF12FD-158B-4571-BC81-67D36D86FF3A}" type="presParOf" srcId="{3A5B614D-7B69-407D-8C99-05A0DC7F3304}" destId="{881A444E-040D-4397-97A6-A09CEF118D90}" srcOrd="0" destOrd="0" presId="urn:microsoft.com/office/officeart/2005/8/layout/radial5"/>
    <dgm:cxn modelId="{31F6C203-50A9-4F0E-9E9B-FA777BEBE46D}" type="presParOf" srcId="{3A5B614D-7B69-407D-8C99-05A0DC7F3304}" destId="{C1424F83-1428-424A-8AF9-35815BBE1AA0}" srcOrd="1" destOrd="0" presId="urn:microsoft.com/office/officeart/2005/8/layout/radial5"/>
    <dgm:cxn modelId="{F923E217-0538-4B7C-ADF6-E49336912EC4}" type="presParOf" srcId="{C1424F83-1428-424A-8AF9-35815BBE1AA0}" destId="{302C3A17-B793-46C2-A6BC-A27E62687CA7}" srcOrd="0" destOrd="0" presId="urn:microsoft.com/office/officeart/2005/8/layout/radial5"/>
    <dgm:cxn modelId="{9F2A3AA9-964C-4F11-8F04-74D9C43FF051}" type="presParOf" srcId="{3A5B614D-7B69-407D-8C99-05A0DC7F3304}" destId="{F5B32676-0EEB-418C-A063-D4838C9192C4}" srcOrd="2" destOrd="0" presId="urn:microsoft.com/office/officeart/2005/8/layout/radial5"/>
    <dgm:cxn modelId="{DC720F8A-67B8-4E02-9970-5F1E5D3E15C8}" type="presParOf" srcId="{3A5B614D-7B69-407D-8C99-05A0DC7F3304}" destId="{00AC37EF-1FD6-4626-90D9-811840F31998}" srcOrd="3" destOrd="0" presId="urn:microsoft.com/office/officeart/2005/8/layout/radial5"/>
    <dgm:cxn modelId="{4F0E971F-02A3-43E7-ABC0-4C7FEA3ED213}" type="presParOf" srcId="{00AC37EF-1FD6-4626-90D9-811840F31998}" destId="{68FB8611-529B-4069-BF78-44144E446565}" srcOrd="0" destOrd="0" presId="urn:microsoft.com/office/officeart/2005/8/layout/radial5"/>
    <dgm:cxn modelId="{7766CFA2-C5F5-49E8-B2DD-F667C43B9365}" type="presParOf" srcId="{3A5B614D-7B69-407D-8C99-05A0DC7F3304}" destId="{240C14F8-0FD8-4DD1-B505-837B73FFC789}" srcOrd="4" destOrd="0" presId="urn:microsoft.com/office/officeart/2005/8/layout/radial5"/>
    <dgm:cxn modelId="{2DF41C1B-5096-45D2-AE3F-FBC4271347E4}" type="presParOf" srcId="{3A5B614D-7B69-407D-8C99-05A0DC7F3304}" destId="{CFF253F9-5AE0-4597-A81E-03A6502DC92F}" srcOrd="5" destOrd="0" presId="urn:microsoft.com/office/officeart/2005/8/layout/radial5"/>
    <dgm:cxn modelId="{27376EEE-2934-4FBB-949E-18882F45C953}" type="presParOf" srcId="{CFF253F9-5AE0-4597-A81E-03A6502DC92F}" destId="{7324AC9D-8D36-4316-844E-86D04BEDD174}" srcOrd="0" destOrd="0" presId="urn:microsoft.com/office/officeart/2005/8/layout/radial5"/>
    <dgm:cxn modelId="{D5158FE5-CB44-4287-9C04-6E6B2B2CFD15}" type="presParOf" srcId="{3A5B614D-7B69-407D-8C99-05A0DC7F3304}" destId="{A9CF3287-8812-4051-8432-6DD840BC508B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3B5A3A-144C-4E21-8748-DD90EAECBF26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 phldr="1"/>
      <dgm:spPr/>
    </dgm:pt>
    <dgm:pt modelId="{A0A40B03-865B-4B8C-8121-F74D47680DC6}">
      <dgm:prSet phldrT="[Text]"/>
      <dgm:spPr/>
      <dgm:t>
        <a:bodyPr/>
        <a:lstStyle/>
        <a:p>
          <a:r>
            <a:rPr lang="ar-SA" dirty="0"/>
            <a:t>الحاجات الانسانية </a:t>
          </a:r>
          <a:endParaRPr lang="en-US" dirty="0"/>
        </a:p>
      </dgm:t>
    </dgm:pt>
    <dgm:pt modelId="{D15AF282-900E-4EC4-A1C9-ACD6F5699082}" type="parTrans" cxnId="{965CB6FB-F9D4-4E7C-B2AC-091177D05F7A}">
      <dgm:prSet/>
      <dgm:spPr/>
      <dgm:t>
        <a:bodyPr/>
        <a:lstStyle/>
        <a:p>
          <a:endParaRPr lang="en-US"/>
        </a:p>
      </dgm:t>
    </dgm:pt>
    <dgm:pt modelId="{30F9E6A2-7870-4AD8-9817-3F1DFB434B6F}" type="sibTrans" cxnId="{965CB6FB-F9D4-4E7C-B2AC-091177D05F7A}">
      <dgm:prSet/>
      <dgm:spPr/>
      <dgm:t>
        <a:bodyPr/>
        <a:lstStyle/>
        <a:p>
          <a:endParaRPr lang="en-US"/>
        </a:p>
      </dgm:t>
    </dgm:pt>
    <dgm:pt modelId="{0ED2EC19-F7F0-4D69-B96F-F32B20895FAB}">
      <dgm:prSet phldrT="[Text]"/>
      <dgm:spPr/>
      <dgm:t>
        <a:bodyPr/>
        <a:lstStyle/>
        <a:p>
          <a:r>
            <a:rPr lang="ar-SA" dirty="0"/>
            <a:t>المعاهدات والتحالفات </a:t>
          </a:r>
          <a:endParaRPr lang="en-US" dirty="0"/>
        </a:p>
      </dgm:t>
    </dgm:pt>
    <dgm:pt modelId="{EFB7131B-1762-46AC-9E8A-1DB9450ED348}" type="parTrans" cxnId="{8385B313-947C-4628-839A-002CA2E9680A}">
      <dgm:prSet/>
      <dgm:spPr/>
      <dgm:t>
        <a:bodyPr/>
        <a:lstStyle/>
        <a:p>
          <a:endParaRPr lang="en-US"/>
        </a:p>
      </dgm:t>
    </dgm:pt>
    <dgm:pt modelId="{30104914-9E63-458A-AB8F-41025215A2BD}" type="sibTrans" cxnId="{8385B313-947C-4628-839A-002CA2E9680A}">
      <dgm:prSet/>
      <dgm:spPr/>
      <dgm:t>
        <a:bodyPr/>
        <a:lstStyle/>
        <a:p>
          <a:endParaRPr lang="en-US"/>
        </a:p>
      </dgm:t>
    </dgm:pt>
    <dgm:pt modelId="{7CD7DC5C-B104-44A5-9A4A-F41A1518D94B}">
      <dgm:prSet phldrT="[Text]"/>
      <dgm:spPr/>
      <dgm:t>
        <a:bodyPr/>
        <a:lstStyle/>
        <a:p>
          <a:r>
            <a:rPr lang="ar-SA" dirty="0"/>
            <a:t>الاديان السماوية </a:t>
          </a:r>
          <a:endParaRPr lang="en-US" dirty="0"/>
        </a:p>
      </dgm:t>
    </dgm:pt>
    <dgm:pt modelId="{BF575DC0-0C91-4E00-81F6-F1321EF2EB63}" type="parTrans" cxnId="{E36902D1-0774-4FB0-83AE-C11638916C04}">
      <dgm:prSet/>
      <dgm:spPr/>
      <dgm:t>
        <a:bodyPr/>
        <a:lstStyle/>
        <a:p>
          <a:endParaRPr lang="en-US"/>
        </a:p>
      </dgm:t>
    </dgm:pt>
    <dgm:pt modelId="{C6D9DB90-C058-4070-A989-0B4D797A38A1}" type="sibTrans" cxnId="{E36902D1-0774-4FB0-83AE-C11638916C04}">
      <dgm:prSet/>
      <dgm:spPr/>
      <dgm:t>
        <a:bodyPr/>
        <a:lstStyle/>
        <a:p>
          <a:endParaRPr lang="en-US"/>
        </a:p>
      </dgm:t>
    </dgm:pt>
    <dgm:pt modelId="{91F777E6-DA26-46DD-BBBF-81BEEC836999}" type="pres">
      <dgm:prSet presAssocID="{4B3B5A3A-144C-4E21-8748-DD90EAECBF26}" presName="compositeShape" presStyleCnt="0">
        <dgm:presLayoutVars>
          <dgm:dir/>
          <dgm:resizeHandles/>
        </dgm:presLayoutVars>
      </dgm:prSet>
      <dgm:spPr/>
    </dgm:pt>
    <dgm:pt modelId="{6C4E712E-48E5-4FBE-A199-11327B00A331}" type="pres">
      <dgm:prSet presAssocID="{4B3B5A3A-144C-4E21-8748-DD90EAECBF26}" presName="pyramid" presStyleLbl="node1" presStyleIdx="0" presStyleCnt="1"/>
      <dgm:spPr/>
    </dgm:pt>
    <dgm:pt modelId="{5F3B7B6A-5591-4DE8-968E-ED50065D75A7}" type="pres">
      <dgm:prSet presAssocID="{4B3B5A3A-144C-4E21-8748-DD90EAECBF26}" presName="theList" presStyleCnt="0"/>
      <dgm:spPr/>
    </dgm:pt>
    <dgm:pt modelId="{1957F7D7-AA79-4D04-8E5C-D6D9C8F53A64}" type="pres">
      <dgm:prSet presAssocID="{A0A40B03-865B-4B8C-8121-F74D47680DC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63192-CA1D-4720-9BF6-8B037A35590F}" type="pres">
      <dgm:prSet presAssocID="{A0A40B03-865B-4B8C-8121-F74D47680DC6}" presName="aSpace" presStyleCnt="0"/>
      <dgm:spPr/>
    </dgm:pt>
    <dgm:pt modelId="{86D01CC5-C483-4A6B-9A97-3D449F623E8B}" type="pres">
      <dgm:prSet presAssocID="{0ED2EC19-F7F0-4D69-B96F-F32B20895FA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D7909-39E7-4CF0-8264-4DF212EFFAAD}" type="pres">
      <dgm:prSet presAssocID="{0ED2EC19-F7F0-4D69-B96F-F32B20895FAB}" presName="aSpace" presStyleCnt="0"/>
      <dgm:spPr/>
    </dgm:pt>
    <dgm:pt modelId="{3656075E-6AF9-43EA-899B-46942CF12930}" type="pres">
      <dgm:prSet presAssocID="{7CD7DC5C-B104-44A5-9A4A-F41A1518D94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102DD-C657-41FB-AA9B-29FA3C25AA5E}" type="pres">
      <dgm:prSet presAssocID="{7CD7DC5C-B104-44A5-9A4A-F41A1518D94B}" presName="aSpace" presStyleCnt="0"/>
      <dgm:spPr/>
    </dgm:pt>
  </dgm:ptLst>
  <dgm:cxnLst>
    <dgm:cxn modelId="{965CB6FB-F9D4-4E7C-B2AC-091177D05F7A}" srcId="{4B3B5A3A-144C-4E21-8748-DD90EAECBF26}" destId="{A0A40B03-865B-4B8C-8121-F74D47680DC6}" srcOrd="0" destOrd="0" parTransId="{D15AF282-900E-4EC4-A1C9-ACD6F5699082}" sibTransId="{30F9E6A2-7870-4AD8-9817-3F1DFB434B6F}"/>
    <dgm:cxn modelId="{A3DE0C68-408C-4A49-AB73-D1D4298DDF2C}" type="presOf" srcId="{7CD7DC5C-B104-44A5-9A4A-F41A1518D94B}" destId="{3656075E-6AF9-43EA-899B-46942CF12930}" srcOrd="0" destOrd="0" presId="urn:microsoft.com/office/officeart/2005/8/layout/pyramid2"/>
    <dgm:cxn modelId="{CDF34DC6-D8B4-4695-A4F4-C1E67D483E6F}" type="presOf" srcId="{4B3B5A3A-144C-4E21-8748-DD90EAECBF26}" destId="{91F777E6-DA26-46DD-BBBF-81BEEC836999}" srcOrd="0" destOrd="0" presId="urn:microsoft.com/office/officeart/2005/8/layout/pyramid2"/>
    <dgm:cxn modelId="{06FDDE11-02CF-4701-918E-A273475DE22B}" type="presOf" srcId="{A0A40B03-865B-4B8C-8121-F74D47680DC6}" destId="{1957F7D7-AA79-4D04-8E5C-D6D9C8F53A64}" srcOrd="0" destOrd="0" presId="urn:microsoft.com/office/officeart/2005/8/layout/pyramid2"/>
    <dgm:cxn modelId="{1644D9D6-0EAC-448A-B307-C2C03F5E0DA4}" type="presOf" srcId="{0ED2EC19-F7F0-4D69-B96F-F32B20895FAB}" destId="{86D01CC5-C483-4A6B-9A97-3D449F623E8B}" srcOrd="0" destOrd="0" presId="urn:microsoft.com/office/officeart/2005/8/layout/pyramid2"/>
    <dgm:cxn modelId="{8385B313-947C-4628-839A-002CA2E9680A}" srcId="{4B3B5A3A-144C-4E21-8748-DD90EAECBF26}" destId="{0ED2EC19-F7F0-4D69-B96F-F32B20895FAB}" srcOrd="1" destOrd="0" parTransId="{EFB7131B-1762-46AC-9E8A-1DB9450ED348}" sibTransId="{30104914-9E63-458A-AB8F-41025215A2BD}"/>
    <dgm:cxn modelId="{E36902D1-0774-4FB0-83AE-C11638916C04}" srcId="{4B3B5A3A-144C-4E21-8748-DD90EAECBF26}" destId="{7CD7DC5C-B104-44A5-9A4A-F41A1518D94B}" srcOrd="2" destOrd="0" parTransId="{BF575DC0-0C91-4E00-81F6-F1321EF2EB63}" sibTransId="{C6D9DB90-C058-4070-A989-0B4D797A38A1}"/>
    <dgm:cxn modelId="{F1703ECD-F2A2-4353-8E0C-6C64B1A05D4F}" type="presParOf" srcId="{91F777E6-DA26-46DD-BBBF-81BEEC836999}" destId="{6C4E712E-48E5-4FBE-A199-11327B00A331}" srcOrd="0" destOrd="0" presId="urn:microsoft.com/office/officeart/2005/8/layout/pyramid2"/>
    <dgm:cxn modelId="{4CCCDBFE-3967-46DA-A933-3ED5527F0F8D}" type="presParOf" srcId="{91F777E6-DA26-46DD-BBBF-81BEEC836999}" destId="{5F3B7B6A-5591-4DE8-968E-ED50065D75A7}" srcOrd="1" destOrd="0" presId="urn:microsoft.com/office/officeart/2005/8/layout/pyramid2"/>
    <dgm:cxn modelId="{908375D3-C244-4DA3-B292-D871DFABC331}" type="presParOf" srcId="{5F3B7B6A-5591-4DE8-968E-ED50065D75A7}" destId="{1957F7D7-AA79-4D04-8E5C-D6D9C8F53A64}" srcOrd="0" destOrd="0" presId="urn:microsoft.com/office/officeart/2005/8/layout/pyramid2"/>
    <dgm:cxn modelId="{28B80CA6-88DE-428F-BC15-D9907EF25C02}" type="presParOf" srcId="{5F3B7B6A-5591-4DE8-968E-ED50065D75A7}" destId="{3CC63192-CA1D-4720-9BF6-8B037A35590F}" srcOrd="1" destOrd="0" presId="urn:microsoft.com/office/officeart/2005/8/layout/pyramid2"/>
    <dgm:cxn modelId="{D3F7BD2D-47C1-4357-91AA-DA1A40A50838}" type="presParOf" srcId="{5F3B7B6A-5591-4DE8-968E-ED50065D75A7}" destId="{86D01CC5-C483-4A6B-9A97-3D449F623E8B}" srcOrd="2" destOrd="0" presId="urn:microsoft.com/office/officeart/2005/8/layout/pyramid2"/>
    <dgm:cxn modelId="{CABCC262-FC01-4BFA-BAA6-DCCD7C9AC7E4}" type="presParOf" srcId="{5F3B7B6A-5591-4DE8-968E-ED50065D75A7}" destId="{022D7909-39E7-4CF0-8264-4DF212EFFAAD}" srcOrd="3" destOrd="0" presId="urn:microsoft.com/office/officeart/2005/8/layout/pyramid2"/>
    <dgm:cxn modelId="{1ADD791A-8E47-461F-A113-D9C0891CDD77}" type="presParOf" srcId="{5F3B7B6A-5591-4DE8-968E-ED50065D75A7}" destId="{3656075E-6AF9-43EA-899B-46942CF12930}" srcOrd="4" destOrd="0" presId="urn:microsoft.com/office/officeart/2005/8/layout/pyramid2"/>
    <dgm:cxn modelId="{D831462D-F601-49F7-B45B-4C339327087C}" type="presParOf" srcId="{5F3B7B6A-5591-4DE8-968E-ED50065D75A7}" destId="{D19102DD-C657-41FB-AA9B-29FA3C25AA5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IQ" dirty="0"/>
            <a:t>مؤتمر ف</a:t>
          </a:r>
          <a:r>
            <a:rPr lang="ar-SA" dirty="0" err="1"/>
            <a:t>ينا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/>
            <a:t>تم نفي نابليون وتم تقسيم اوروبا بشكل متوازن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/>
            <a:t>التحالف المقدس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/>
            <a:t>قمع الثورات الداخلية وحماية النظم الملكية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/>
            <a:t>التحالف الرباعي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/>
            <a:t>انضمام المملكة المتحدة بريطانيا الى التحالف المقدس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2B6A9F-E864-4C97-B8AF-9CD1A15DB88C}" type="pres">
      <dgm:prSet presAssocID="{EA5E924E-9318-49E2-B044-59E3FA2E05C2}" presName="linNode" presStyleCnt="0"/>
      <dgm:spPr/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BAEB9-9505-46D3-B255-40422A501D44}" type="pres">
      <dgm:prSet presAssocID="{B932537F-E5D7-447B-B248-CF49581F0D71}" presName="sp" presStyleCnt="0"/>
      <dgm:spPr/>
    </dgm:pt>
    <dgm:pt modelId="{A6ED67C3-E8FB-4508-981A-96D842DA2F81}" type="pres">
      <dgm:prSet presAssocID="{60D14D9D-AC82-499F-ACAF-AF5C77E16866}" presName="linNode" presStyleCnt="0"/>
      <dgm:spPr/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B109E-64D9-485D-BBE0-EB432E48BA49}" type="pres">
      <dgm:prSet presAssocID="{61CD9C5F-324E-4449-A598-744DCE40224F}" presName="sp" presStyleCnt="0"/>
      <dgm:spPr/>
    </dgm:pt>
    <dgm:pt modelId="{D22DDA78-4BE3-4309-B5DF-097CA2E5CCE4}" type="pres">
      <dgm:prSet presAssocID="{A2942B54-E3B3-4CE2-BBA0-D0C5C1F11E04}" presName="linNode" presStyleCnt="0"/>
      <dgm:spPr/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6D2E4CD4-6F5C-4A62-A894-5C0CB9D4E48B}" type="presOf" srcId="{A2942B54-E3B3-4CE2-BBA0-D0C5C1F11E04}" destId="{94254DB0-0DB8-4AD3-8BE2-E7393FCDFDE1}" srcOrd="0" destOrd="0" presId="urn:microsoft.com/office/officeart/2005/8/layout/vList5"/>
    <dgm:cxn modelId="{7D9A6ABD-C8AC-43F6-8CEC-F274C279C7B1}" type="presOf" srcId="{EA5E924E-9318-49E2-B044-59E3FA2E05C2}" destId="{48B51225-18F0-4C5A-A889-0B9A7EB3C30B}" srcOrd="0" destOrd="0" presId="urn:microsoft.com/office/officeart/2005/8/layout/vList5"/>
    <dgm:cxn modelId="{E75B83B4-9841-439E-9BA5-D05F9E9D1FC3}" type="presOf" srcId="{F095F763-639B-4B6F-A294-8EC230303EA5}" destId="{176BEF9F-6384-45D7-8384-EEC7760CEF46}" srcOrd="0" destOrd="0" presId="urn:microsoft.com/office/officeart/2005/8/layout/vList5"/>
    <dgm:cxn modelId="{88E6920D-48A6-48F2-832D-941A5DDD768B}" type="presOf" srcId="{8CD39C92-597C-4244-872A-FCF2392C9E18}" destId="{19AB5D06-EC40-4D61-8824-7D501F2B2B42}" srcOrd="0" destOrd="0" presId="urn:microsoft.com/office/officeart/2005/8/layout/vList5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F8C0A8FB-55D7-4FDE-B94C-8BBF20B32526}" type="presOf" srcId="{1F9CFC2D-329B-4FB6-850E-370A495571E4}" destId="{B63F5820-3D39-4B7E-9EE2-A96D3CBB60BC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D5A227B7-E891-4CAE-9A21-A19E5D49D5D2}" type="presOf" srcId="{8A2E5AFA-AE18-4558-8421-AFB57B1F0173}" destId="{A523DD97-C4F2-407F-AFA0-DC7B80C4698C}" srcOrd="0" destOrd="0" presId="urn:microsoft.com/office/officeart/2005/8/layout/vList5"/>
    <dgm:cxn modelId="{6279A23F-65DC-4FD3-920C-070481C568C2}" type="presOf" srcId="{60D14D9D-AC82-499F-ACAF-AF5C77E16866}" destId="{93CFBC31-0CD4-493F-82D0-22AB510B93AB}" srcOrd="0" destOrd="0" presId="urn:microsoft.com/office/officeart/2005/8/layout/vList5"/>
    <dgm:cxn modelId="{1D2CFCC4-1EBB-49EA-A911-3188916F1651}" type="presParOf" srcId="{B63F5820-3D39-4B7E-9EE2-A96D3CBB60BC}" destId="{832B6A9F-E864-4C97-B8AF-9CD1A15DB88C}" srcOrd="0" destOrd="0" presId="urn:microsoft.com/office/officeart/2005/8/layout/vList5"/>
    <dgm:cxn modelId="{930353C0-D728-440C-A8B2-46E2FE2BB8DE}" type="presParOf" srcId="{832B6A9F-E864-4C97-B8AF-9CD1A15DB88C}" destId="{48B51225-18F0-4C5A-A889-0B9A7EB3C30B}" srcOrd="0" destOrd="0" presId="urn:microsoft.com/office/officeart/2005/8/layout/vList5"/>
    <dgm:cxn modelId="{86CEA497-9DBF-4D3C-B652-1DC46BF5FCC2}" type="presParOf" srcId="{832B6A9F-E864-4C97-B8AF-9CD1A15DB88C}" destId="{19AB5D06-EC40-4D61-8824-7D501F2B2B42}" srcOrd="1" destOrd="0" presId="urn:microsoft.com/office/officeart/2005/8/layout/vList5"/>
    <dgm:cxn modelId="{885D6673-02A7-4B1B-91C2-200BBE3CEA6E}" type="presParOf" srcId="{B63F5820-3D39-4B7E-9EE2-A96D3CBB60BC}" destId="{360BAEB9-9505-46D3-B255-40422A501D44}" srcOrd="1" destOrd="0" presId="urn:microsoft.com/office/officeart/2005/8/layout/vList5"/>
    <dgm:cxn modelId="{E58752CF-B849-43AB-8113-564100319166}" type="presParOf" srcId="{B63F5820-3D39-4B7E-9EE2-A96D3CBB60BC}" destId="{A6ED67C3-E8FB-4508-981A-96D842DA2F81}" srcOrd="2" destOrd="0" presId="urn:microsoft.com/office/officeart/2005/8/layout/vList5"/>
    <dgm:cxn modelId="{8B497B8A-8BCC-4EE8-A432-C0E1B4F7C644}" type="presParOf" srcId="{A6ED67C3-E8FB-4508-981A-96D842DA2F81}" destId="{93CFBC31-0CD4-493F-82D0-22AB510B93AB}" srcOrd="0" destOrd="0" presId="urn:microsoft.com/office/officeart/2005/8/layout/vList5"/>
    <dgm:cxn modelId="{B84FA2AC-4E07-4F08-B178-2BCF5E36AA4B}" type="presParOf" srcId="{A6ED67C3-E8FB-4508-981A-96D842DA2F81}" destId="{A523DD97-C4F2-407F-AFA0-DC7B80C4698C}" srcOrd="1" destOrd="0" presId="urn:microsoft.com/office/officeart/2005/8/layout/vList5"/>
    <dgm:cxn modelId="{89CCA775-A7D8-46C2-BE79-1DBEDC5877A6}" type="presParOf" srcId="{B63F5820-3D39-4B7E-9EE2-A96D3CBB60BC}" destId="{EF4B109E-64D9-485D-BBE0-EB432E48BA49}" srcOrd="3" destOrd="0" presId="urn:microsoft.com/office/officeart/2005/8/layout/vList5"/>
    <dgm:cxn modelId="{60C153A3-141F-4D41-9F42-0832969677E9}" type="presParOf" srcId="{B63F5820-3D39-4B7E-9EE2-A96D3CBB60BC}" destId="{D22DDA78-4BE3-4309-B5DF-097CA2E5CCE4}" srcOrd="4" destOrd="0" presId="urn:microsoft.com/office/officeart/2005/8/layout/vList5"/>
    <dgm:cxn modelId="{9F2B573C-281D-497F-8DF3-D16653813BB1}" type="presParOf" srcId="{D22DDA78-4BE3-4309-B5DF-097CA2E5CCE4}" destId="{94254DB0-0DB8-4AD3-8BE2-E7393FCDFDE1}" srcOrd="0" destOrd="0" presId="urn:microsoft.com/office/officeart/2005/8/layout/vList5"/>
    <dgm:cxn modelId="{AF98E454-3842-4BBC-BCA6-B7E854BA5449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SA" dirty="0"/>
            <a:t>مؤتمر باريس 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/>
            <a:t>لضمان استقرار الصرب بعد حرب القرم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/>
            <a:t>مؤتمر برلين 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/>
            <a:t>لتعزيز</a:t>
          </a:r>
          <a:r>
            <a:rPr lang="ar-SA" baseline="0" dirty="0"/>
            <a:t> استقرار الصرب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/>
            <a:t>مؤتمر لاهاي 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/>
            <a:t>وضع</a:t>
          </a:r>
          <a:r>
            <a:rPr lang="ar-SA" baseline="0" dirty="0"/>
            <a:t> قوانين للحرب والحياد 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2B6A9F-E864-4C97-B8AF-9CD1A15DB88C}" type="pres">
      <dgm:prSet presAssocID="{EA5E924E-9318-49E2-B044-59E3FA2E05C2}" presName="linNode" presStyleCnt="0"/>
      <dgm:spPr/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BAEB9-9505-46D3-B255-40422A501D44}" type="pres">
      <dgm:prSet presAssocID="{B932537F-E5D7-447B-B248-CF49581F0D71}" presName="sp" presStyleCnt="0"/>
      <dgm:spPr/>
    </dgm:pt>
    <dgm:pt modelId="{A6ED67C3-E8FB-4508-981A-96D842DA2F81}" type="pres">
      <dgm:prSet presAssocID="{60D14D9D-AC82-499F-ACAF-AF5C77E16866}" presName="linNode" presStyleCnt="0"/>
      <dgm:spPr/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B109E-64D9-485D-BBE0-EB432E48BA49}" type="pres">
      <dgm:prSet presAssocID="{61CD9C5F-324E-4449-A598-744DCE40224F}" presName="sp" presStyleCnt="0"/>
      <dgm:spPr/>
    </dgm:pt>
    <dgm:pt modelId="{D22DDA78-4BE3-4309-B5DF-097CA2E5CCE4}" type="pres">
      <dgm:prSet presAssocID="{A2942B54-E3B3-4CE2-BBA0-D0C5C1F11E04}" presName="linNode" presStyleCnt="0"/>
      <dgm:spPr/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en-US"/>
        </a:p>
      </dgm:t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3DB6D43C-AEAF-4F31-9BCD-08C9CBEA7187}" type="presOf" srcId="{1F9CFC2D-329B-4FB6-850E-370A495571E4}" destId="{B63F5820-3D39-4B7E-9EE2-A96D3CBB60BC}" srcOrd="0" destOrd="0" presId="urn:microsoft.com/office/officeart/2005/8/layout/vList5"/>
    <dgm:cxn modelId="{0EF72646-5DAF-4FE5-9548-43C0C6CC971E}" type="presOf" srcId="{A2942B54-E3B3-4CE2-BBA0-D0C5C1F11E04}" destId="{94254DB0-0DB8-4AD3-8BE2-E7393FCDFDE1}" srcOrd="0" destOrd="0" presId="urn:microsoft.com/office/officeart/2005/8/layout/vList5"/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F08DC7E1-156D-4175-9466-3ABCB40E4566}" type="presOf" srcId="{8A2E5AFA-AE18-4558-8421-AFB57B1F0173}" destId="{A523DD97-C4F2-407F-AFA0-DC7B80C4698C}" srcOrd="0" destOrd="0" presId="urn:microsoft.com/office/officeart/2005/8/layout/vList5"/>
    <dgm:cxn modelId="{F8D45627-51F1-4557-902E-BA0F762BE1F2}" type="presOf" srcId="{8CD39C92-597C-4244-872A-FCF2392C9E18}" destId="{19AB5D06-EC40-4D61-8824-7D501F2B2B42}" srcOrd="0" destOrd="0" presId="urn:microsoft.com/office/officeart/2005/8/layout/vList5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AB8A29EF-868C-43D9-8688-F4CF1FB5F495}" type="presOf" srcId="{F095F763-639B-4B6F-A294-8EC230303EA5}" destId="{176BEF9F-6384-45D7-8384-EEC7760CEF46}" srcOrd="0" destOrd="0" presId="urn:microsoft.com/office/officeart/2005/8/layout/vList5"/>
    <dgm:cxn modelId="{F76D3834-AB1C-4018-8456-1B301D7D424A}" type="presOf" srcId="{EA5E924E-9318-49E2-B044-59E3FA2E05C2}" destId="{48B51225-18F0-4C5A-A889-0B9A7EB3C30B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64B20835-2ACB-4784-AD0F-CA16E64285F3}" type="presOf" srcId="{60D14D9D-AC82-499F-ACAF-AF5C77E16866}" destId="{93CFBC31-0CD4-493F-82D0-22AB510B93AB}" srcOrd="0" destOrd="0" presId="urn:microsoft.com/office/officeart/2005/8/layout/vList5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285B01FA-4590-4F51-837D-1B0B6B0B5463}" type="presParOf" srcId="{B63F5820-3D39-4B7E-9EE2-A96D3CBB60BC}" destId="{832B6A9F-E864-4C97-B8AF-9CD1A15DB88C}" srcOrd="0" destOrd="0" presId="urn:microsoft.com/office/officeart/2005/8/layout/vList5"/>
    <dgm:cxn modelId="{460D664F-37E8-4DA3-90F8-E9ED1EF34296}" type="presParOf" srcId="{832B6A9F-E864-4C97-B8AF-9CD1A15DB88C}" destId="{48B51225-18F0-4C5A-A889-0B9A7EB3C30B}" srcOrd="0" destOrd="0" presId="urn:microsoft.com/office/officeart/2005/8/layout/vList5"/>
    <dgm:cxn modelId="{817CA11A-3599-4424-B291-9618FECE0D05}" type="presParOf" srcId="{832B6A9F-E864-4C97-B8AF-9CD1A15DB88C}" destId="{19AB5D06-EC40-4D61-8824-7D501F2B2B42}" srcOrd="1" destOrd="0" presId="urn:microsoft.com/office/officeart/2005/8/layout/vList5"/>
    <dgm:cxn modelId="{7BBBE69C-7AB2-42D7-8B51-D3269C703BE0}" type="presParOf" srcId="{B63F5820-3D39-4B7E-9EE2-A96D3CBB60BC}" destId="{360BAEB9-9505-46D3-B255-40422A501D44}" srcOrd="1" destOrd="0" presId="urn:microsoft.com/office/officeart/2005/8/layout/vList5"/>
    <dgm:cxn modelId="{32E92ED1-8D8F-40CB-A773-9CDC6981F2D3}" type="presParOf" srcId="{B63F5820-3D39-4B7E-9EE2-A96D3CBB60BC}" destId="{A6ED67C3-E8FB-4508-981A-96D842DA2F81}" srcOrd="2" destOrd="0" presId="urn:microsoft.com/office/officeart/2005/8/layout/vList5"/>
    <dgm:cxn modelId="{5E5B0F03-7B9B-49AB-97DD-D293FCDB826E}" type="presParOf" srcId="{A6ED67C3-E8FB-4508-981A-96D842DA2F81}" destId="{93CFBC31-0CD4-493F-82D0-22AB510B93AB}" srcOrd="0" destOrd="0" presId="urn:microsoft.com/office/officeart/2005/8/layout/vList5"/>
    <dgm:cxn modelId="{09681E87-C5F4-49C9-9789-C61A3D2D9562}" type="presParOf" srcId="{A6ED67C3-E8FB-4508-981A-96D842DA2F81}" destId="{A523DD97-C4F2-407F-AFA0-DC7B80C4698C}" srcOrd="1" destOrd="0" presId="urn:microsoft.com/office/officeart/2005/8/layout/vList5"/>
    <dgm:cxn modelId="{28FAA996-DA6E-45DA-A75A-CCD71691569A}" type="presParOf" srcId="{B63F5820-3D39-4B7E-9EE2-A96D3CBB60BC}" destId="{EF4B109E-64D9-485D-BBE0-EB432E48BA49}" srcOrd="3" destOrd="0" presId="urn:microsoft.com/office/officeart/2005/8/layout/vList5"/>
    <dgm:cxn modelId="{85B703C8-1217-49F6-8378-40308223B360}" type="presParOf" srcId="{B63F5820-3D39-4B7E-9EE2-A96D3CBB60BC}" destId="{D22DDA78-4BE3-4309-B5DF-097CA2E5CCE4}" srcOrd="4" destOrd="0" presId="urn:microsoft.com/office/officeart/2005/8/layout/vList5"/>
    <dgm:cxn modelId="{4E033031-C77A-4819-9F01-7D95BEBB3719}" type="presParOf" srcId="{D22DDA78-4BE3-4309-B5DF-097CA2E5CCE4}" destId="{94254DB0-0DB8-4AD3-8BE2-E7393FCDFDE1}" srcOrd="0" destOrd="0" presId="urn:microsoft.com/office/officeart/2005/8/layout/vList5"/>
    <dgm:cxn modelId="{97349EC2-575C-4320-9065-B27510B17F9D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234D3-ABC4-425F-AB71-207F3407788C}">
      <dsp:nvSpPr>
        <dsp:cNvPr id="0" name=""/>
        <dsp:cNvSpPr/>
      </dsp:nvSpPr>
      <dsp:spPr>
        <a:xfrm>
          <a:off x="0" y="2948342"/>
          <a:ext cx="2169892" cy="6493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dirty="0">
              <a:solidFill>
                <a:schemeClr val="bg1"/>
              </a:solidFill>
            </a:rPr>
            <a:t>المنظمات الدولية 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19019" y="2967361"/>
        <a:ext cx="2131854" cy="611334"/>
      </dsp:txXfrm>
    </dsp:sp>
    <dsp:sp modelId="{377CFF3E-357E-4F6B-B751-7378250B4125}">
      <dsp:nvSpPr>
        <dsp:cNvPr id="0" name=""/>
        <dsp:cNvSpPr/>
      </dsp:nvSpPr>
      <dsp:spPr>
        <a:xfrm rot="17372030">
          <a:off x="1128903" y="1790318"/>
          <a:ext cx="312779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127799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chemeClr val="bg1"/>
            </a:solidFill>
          </a:endParaRPr>
        </a:p>
      </dsp:txBody>
      <dsp:txXfrm>
        <a:off x="2614608" y="1720945"/>
        <a:ext cx="156389" cy="156389"/>
      </dsp:txXfrm>
    </dsp:sp>
    <dsp:sp modelId="{7C6ABA2B-C48C-4138-8926-A564A27F6F35}">
      <dsp:nvSpPr>
        <dsp:cNvPr id="0" name=""/>
        <dsp:cNvSpPr/>
      </dsp:nvSpPr>
      <dsp:spPr>
        <a:xfrm>
          <a:off x="3215714" y="566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>
              <a:solidFill>
                <a:schemeClr val="bg1"/>
              </a:solidFill>
            </a:rPr>
            <a:t>هيئة دولية</a:t>
          </a:r>
          <a:r>
            <a:rPr lang="ar-SA" sz="1600" kern="1200">
              <a:solidFill>
                <a:schemeClr val="bg1"/>
              </a:solidFill>
            </a:rPr>
            <a:t>	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234733" y="19585"/>
        <a:ext cx="4990290" cy="611334"/>
      </dsp:txXfrm>
    </dsp:sp>
    <dsp:sp modelId="{1C2D5B0E-AD3C-4392-8B61-3BC56AFF8EFE}">
      <dsp:nvSpPr>
        <dsp:cNvPr id="0" name=""/>
        <dsp:cNvSpPr/>
      </dsp:nvSpPr>
      <dsp:spPr>
        <a:xfrm rot="17724906">
          <a:off x="1474389" y="2163708"/>
          <a:ext cx="243682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43682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bg1"/>
            </a:solidFill>
          </a:endParaRPr>
        </a:p>
      </dsp:txBody>
      <dsp:txXfrm>
        <a:off x="2631882" y="2111609"/>
        <a:ext cx="121841" cy="121841"/>
      </dsp:txXfrm>
    </dsp:sp>
    <dsp:sp modelId="{0CCD1CAB-0C36-4BC1-A259-D75931326E1F}">
      <dsp:nvSpPr>
        <dsp:cNvPr id="0" name=""/>
        <dsp:cNvSpPr/>
      </dsp:nvSpPr>
      <dsp:spPr>
        <a:xfrm>
          <a:off x="3215714" y="747344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>
              <a:solidFill>
                <a:schemeClr val="bg1"/>
              </a:solidFill>
            </a:rPr>
            <a:t>دائمة</a:t>
          </a:r>
          <a:r>
            <a:rPr lang="ar-SA" sz="1600" kern="1200">
              <a:solidFill>
                <a:schemeClr val="bg1"/>
              </a:solidFill>
            </a:rPr>
            <a:t> 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234733" y="766363"/>
        <a:ext cx="4990290" cy="611334"/>
      </dsp:txXfrm>
    </dsp:sp>
    <dsp:sp modelId="{430F10CD-A86C-4CA2-85BD-4303108996CF}">
      <dsp:nvSpPr>
        <dsp:cNvPr id="0" name=""/>
        <dsp:cNvSpPr/>
      </dsp:nvSpPr>
      <dsp:spPr>
        <a:xfrm rot="18343340">
          <a:off x="1797189" y="2537097"/>
          <a:ext cx="179122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91227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bg1"/>
            </a:solidFill>
          </a:endParaRPr>
        </a:p>
      </dsp:txBody>
      <dsp:txXfrm>
        <a:off x="2648022" y="2501138"/>
        <a:ext cx="89561" cy="89561"/>
      </dsp:txXfrm>
    </dsp:sp>
    <dsp:sp modelId="{F3DE5D8D-F1AF-459B-8F8D-97C31B806AB5}">
      <dsp:nvSpPr>
        <dsp:cNvPr id="0" name=""/>
        <dsp:cNvSpPr/>
      </dsp:nvSpPr>
      <dsp:spPr>
        <a:xfrm>
          <a:off x="3215714" y="1494123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>
              <a:solidFill>
                <a:schemeClr val="bg1"/>
              </a:solidFill>
            </a:rPr>
            <a:t>تضم عددا من الدول</a:t>
          </a:r>
          <a:r>
            <a:rPr lang="ar-SA" sz="1600" kern="1200">
              <a:solidFill>
                <a:schemeClr val="bg1"/>
              </a:solidFill>
            </a:rPr>
            <a:t> 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234733" y="1513142"/>
        <a:ext cx="4990290" cy="611334"/>
      </dsp:txXfrm>
    </dsp:sp>
    <dsp:sp modelId="{8651271A-E6EA-4D6D-BED0-7DB80FDE46D6}">
      <dsp:nvSpPr>
        <dsp:cNvPr id="0" name=""/>
        <dsp:cNvSpPr/>
      </dsp:nvSpPr>
      <dsp:spPr>
        <a:xfrm rot="19555431">
          <a:off x="2061492" y="2910487"/>
          <a:ext cx="126262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262621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/>
            </a:solidFill>
          </a:endParaRPr>
        </a:p>
      </dsp:txBody>
      <dsp:txXfrm>
        <a:off x="2661237" y="2887743"/>
        <a:ext cx="63131" cy="63131"/>
      </dsp:txXfrm>
    </dsp:sp>
    <dsp:sp modelId="{086FB99F-B568-452C-9347-8BCD46F441FA}">
      <dsp:nvSpPr>
        <dsp:cNvPr id="0" name=""/>
        <dsp:cNvSpPr/>
      </dsp:nvSpPr>
      <dsp:spPr>
        <a:xfrm>
          <a:off x="3215714" y="2240902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>
              <a:solidFill>
                <a:schemeClr val="bg1"/>
              </a:solidFill>
            </a:rPr>
            <a:t>لها ارادة ذاتية مستقلة</a:t>
          </a:r>
          <a:endParaRPr lang="en-US" sz="1500" b="1" kern="1200" dirty="0">
            <a:solidFill>
              <a:schemeClr val="bg1"/>
            </a:solidFill>
          </a:endParaRPr>
        </a:p>
      </dsp:txBody>
      <dsp:txXfrm>
        <a:off x="3234733" y="2259921"/>
        <a:ext cx="4990290" cy="611334"/>
      </dsp:txXfrm>
    </dsp:sp>
    <dsp:sp modelId="{A294BBA7-9A3E-41C0-8282-0024079BE0D8}">
      <dsp:nvSpPr>
        <dsp:cNvPr id="0" name=""/>
        <dsp:cNvSpPr/>
      </dsp:nvSpPr>
      <dsp:spPr>
        <a:xfrm rot="129251">
          <a:off x="2169522" y="3283876"/>
          <a:ext cx="104656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46561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/>
            </a:solidFill>
          </a:endParaRPr>
        </a:p>
      </dsp:txBody>
      <dsp:txXfrm>
        <a:off x="2666639" y="3266534"/>
        <a:ext cx="52328" cy="52328"/>
      </dsp:txXfrm>
    </dsp:sp>
    <dsp:sp modelId="{F6061A2C-0305-421E-96B4-F84E99A2E433}">
      <dsp:nvSpPr>
        <dsp:cNvPr id="0" name=""/>
        <dsp:cNvSpPr/>
      </dsp:nvSpPr>
      <dsp:spPr>
        <a:xfrm>
          <a:off x="3215714" y="2987681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>
              <a:solidFill>
                <a:schemeClr val="bg1"/>
              </a:solidFill>
            </a:rPr>
            <a:t>تهدف الى حماية مصالح الدول الاعضاء</a:t>
          </a:r>
          <a:endParaRPr lang="en-US" sz="1500" b="1" kern="1200" dirty="0">
            <a:solidFill>
              <a:schemeClr val="bg1"/>
            </a:solidFill>
          </a:endParaRPr>
        </a:p>
      </dsp:txBody>
      <dsp:txXfrm>
        <a:off x="3234733" y="3006700"/>
        <a:ext cx="4990290" cy="611334"/>
      </dsp:txXfrm>
    </dsp:sp>
    <dsp:sp modelId="{88192953-5B63-48EE-A45D-668981D0EFDD}">
      <dsp:nvSpPr>
        <dsp:cNvPr id="0" name=""/>
        <dsp:cNvSpPr/>
      </dsp:nvSpPr>
      <dsp:spPr>
        <a:xfrm rot="2215876">
          <a:off x="2038639" y="3657265"/>
          <a:ext cx="130832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30832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bg1"/>
            </a:solidFill>
          </a:endParaRPr>
        </a:p>
      </dsp:txBody>
      <dsp:txXfrm>
        <a:off x="2660095" y="3633379"/>
        <a:ext cx="65416" cy="65416"/>
      </dsp:txXfrm>
    </dsp:sp>
    <dsp:sp modelId="{547F2641-DF7B-42CA-A01B-7D6D02733A4C}">
      <dsp:nvSpPr>
        <dsp:cNvPr id="0" name=""/>
        <dsp:cNvSpPr/>
      </dsp:nvSpPr>
      <dsp:spPr>
        <a:xfrm>
          <a:off x="3215714" y="3734460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>
              <a:solidFill>
                <a:schemeClr val="bg1"/>
              </a:solidFill>
            </a:rPr>
            <a:t>كائن قانوني دولي</a:t>
          </a:r>
          <a:endParaRPr lang="en-US" sz="1500" b="1" kern="1200" dirty="0">
            <a:solidFill>
              <a:schemeClr val="bg1"/>
            </a:solidFill>
          </a:endParaRPr>
        </a:p>
      </dsp:txBody>
      <dsp:txXfrm>
        <a:off x="3234733" y="3753479"/>
        <a:ext cx="4990290" cy="611334"/>
      </dsp:txXfrm>
    </dsp:sp>
    <dsp:sp modelId="{F44E0497-986C-4F46-8D23-ADA95DC83A94}">
      <dsp:nvSpPr>
        <dsp:cNvPr id="0" name=""/>
        <dsp:cNvSpPr/>
      </dsp:nvSpPr>
      <dsp:spPr>
        <a:xfrm rot="3341770">
          <a:off x="1764967" y="4030655"/>
          <a:ext cx="185567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855671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bg1"/>
            </a:solidFill>
          </a:endParaRPr>
        </a:p>
      </dsp:txBody>
      <dsp:txXfrm>
        <a:off x="2646411" y="3993085"/>
        <a:ext cx="92783" cy="92783"/>
      </dsp:txXfrm>
    </dsp:sp>
    <dsp:sp modelId="{A0F1A0F8-B627-431D-8CD8-885EF48D06C6}">
      <dsp:nvSpPr>
        <dsp:cNvPr id="0" name=""/>
        <dsp:cNvSpPr/>
      </dsp:nvSpPr>
      <dsp:spPr>
        <a:xfrm>
          <a:off x="3215714" y="4481239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>
              <a:solidFill>
                <a:schemeClr val="bg1"/>
              </a:solidFill>
            </a:rPr>
            <a:t> </a:t>
          </a:r>
          <a:r>
            <a:rPr lang="ar-SA" sz="1400" b="1" kern="1200">
              <a:solidFill>
                <a:schemeClr val="bg1"/>
              </a:solidFill>
            </a:rPr>
            <a:t>تمارس عملها من خلال اجهزة دائمة خاصة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3234733" y="4500258"/>
        <a:ext cx="4990290" cy="611334"/>
      </dsp:txXfrm>
    </dsp:sp>
    <dsp:sp modelId="{B02E0F0A-33D1-4D41-8FB3-4341B1871F6C}">
      <dsp:nvSpPr>
        <dsp:cNvPr id="0" name=""/>
        <dsp:cNvSpPr/>
      </dsp:nvSpPr>
      <dsp:spPr>
        <a:xfrm rot="3921377">
          <a:off x="1438743" y="4404044"/>
          <a:ext cx="250811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508119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bg1"/>
            </a:solidFill>
          </a:endParaRPr>
        </a:p>
      </dsp:txBody>
      <dsp:txXfrm>
        <a:off x="2630100" y="4350163"/>
        <a:ext cx="125405" cy="125405"/>
      </dsp:txXfrm>
    </dsp:sp>
    <dsp:sp modelId="{557646C4-E3DA-47AF-9FA8-79D0877CF231}">
      <dsp:nvSpPr>
        <dsp:cNvPr id="0" name=""/>
        <dsp:cNvSpPr/>
      </dsp:nvSpPr>
      <dsp:spPr>
        <a:xfrm>
          <a:off x="3215714" y="5228018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>
              <a:solidFill>
                <a:schemeClr val="bg1"/>
              </a:solidFill>
            </a:rPr>
            <a:t>تخضع لبعض القواعد القانونية لتحقيق المصالح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3234733" y="5247037"/>
        <a:ext cx="4990290" cy="611334"/>
      </dsp:txXfrm>
    </dsp:sp>
    <dsp:sp modelId="{88F79723-CCC6-41B5-85DC-407E4663B6FF}">
      <dsp:nvSpPr>
        <dsp:cNvPr id="0" name=""/>
        <dsp:cNvSpPr/>
      </dsp:nvSpPr>
      <dsp:spPr>
        <a:xfrm rot="4257625">
          <a:off x="1091104" y="4777717"/>
          <a:ext cx="320220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202202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chemeClr val="bg1"/>
            </a:solidFill>
          </a:endParaRPr>
        </a:p>
      </dsp:txBody>
      <dsp:txXfrm>
        <a:off x="2612150" y="4706484"/>
        <a:ext cx="160110" cy="160110"/>
      </dsp:txXfrm>
    </dsp:sp>
    <dsp:sp modelId="{63628BCC-3706-464A-991C-3D48544C8EAC}">
      <dsp:nvSpPr>
        <dsp:cNvPr id="0" name=""/>
        <dsp:cNvSpPr/>
      </dsp:nvSpPr>
      <dsp:spPr>
        <a:xfrm>
          <a:off x="3214519" y="5975363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>
              <a:solidFill>
                <a:schemeClr val="bg1"/>
              </a:solidFill>
            </a:rPr>
            <a:t>تقوم على اساس التعامل الاختياري بين الدول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3233538" y="5994382"/>
        <a:ext cx="4990290" cy="611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B6CF7-F49E-44D2-8ACE-1527B4DDA84F}">
      <dsp:nvSpPr>
        <dsp:cNvPr id="0" name=""/>
        <dsp:cNvSpPr/>
      </dsp:nvSpPr>
      <dsp:spPr>
        <a:xfrm>
          <a:off x="7468" y="190839"/>
          <a:ext cx="2232107" cy="13392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dirty="0"/>
            <a:t>حروب </a:t>
          </a:r>
          <a:endParaRPr lang="en-US" sz="3700" kern="1200" dirty="0"/>
        </a:p>
      </dsp:txBody>
      <dsp:txXfrm>
        <a:off x="46694" y="230065"/>
        <a:ext cx="2153655" cy="1260812"/>
      </dsp:txXfrm>
    </dsp:sp>
    <dsp:sp modelId="{4195E9D6-4EFC-48ED-AEF0-448A64568F49}">
      <dsp:nvSpPr>
        <dsp:cNvPr id="0" name=""/>
        <dsp:cNvSpPr/>
      </dsp:nvSpPr>
      <dsp:spPr>
        <a:xfrm>
          <a:off x="2462786" y="583690"/>
          <a:ext cx="473206" cy="5535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2462786" y="694402"/>
        <a:ext cx="331244" cy="332138"/>
      </dsp:txXfrm>
    </dsp:sp>
    <dsp:sp modelId="{5E3D362B-3A74-46B0-80AA-B8E244DFECD2}">
      <dsp:nvSpPr>
        <dsp:cNvPr id="0" name=""/>
        <dsp:cNvSpPr/>
      </dsp:nvSpPr>
      <dsp:spPr>
        <a:xfrm>
          <a:off x="3132418" y="190839"/>
          <a:ext cx="2232107" cy="13392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dirty="0"/>
            <a:t>معاهدات </a:t>
          </a:r>
          <a:endParaRPr lang="en-US" sz="3700" kern="1200" dirty="0"/>
        </a:p>
      </dsp:txBody>
      <dsp:txXfrm>
        <a:off x="3171644" y="230065"/>
        <a:ext cx="2153655" cy="1260812"/>
      </dsp:txXfrm>
    </dsp:sp>
    <dsp:sp modelId="{48D1F846-8449-4F57-8CB0-6A3AB6A07934}">
      <dsp:nvSpPr>
        <dsp:cNvPr id="0" name=""/>
        <dsp:cNvSpPr/>
      </dsp:nvSpPr>
      <dsp:spPr>
        <a:xfrm>
          <a:off x="5587736" y="583690"/>
          <a:ext cx="473206" cy="5535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587736" y="694402"/>
        <a:ext cx="331244" cy="332138"/>
      </dsp:txXfrm>
    </dsp:sp>
    <dsp:sp modelId="{C16FDB20-9E00-461F-88FA-334478C64871}">
      <dsp:nvSpPr>
        <dsp:cNvPr id="0" name=""/>
        <dsp:cNvSpPr/>
      </dsp:nvSpPr>
      <dsp:spPr>
        <a:xfrm>
          <a:off x="6257368" y="190839"/>
          <a:ext cx="2232107" cy="13392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dirty="0"/>
            <a:t>منظمات </a:t>
          </a:r>
          <a:endParaRPr lang="en-US" sz="3700" kern="1200" dirty="0"/>
        </a:p>
      </dsp:txBody>
      <dsp:txXfrm>
        <a:off x="6296594" y="230065"/>
        <a:ext cx="2153655" cy="1260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7044D-BE8C-4543-A6C5-719005BEA17A}">
      <dsp:nvSpPr>
        <dsp:cNvPr id="0" name=""/>
        <dsp:cNvSpPr/>
      </dsp:nvSpPr>
      <dsp:spPr>
        <a:xfrm>
          <a:off x="5955" y="1683645"/>
          <a:ext cx="2270802" cy="113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جوانب المنظمة </a:t>
          </a:r>
          <a:endParaRPr lang="en-US" sz="3600" kern="1200" dirty="0"/>
        </a:p>
      </dsp:txBody>
      <dsp:txXfrm>
        <a:off x="39210" y="1716900"/>
        <a:ext cx="2204292" cy="1068891"/>
      </dsp:txXfrm>
    </dsp:sp>
    <dsp:sp modelId="{111062BC-DBAB-48A2-8427-31BC24A5FDC6}">
      <dsp:nvSpPr>
        <dsp:cNvPr id="0" name=""/>
        <dsp:cNvSpPr/>
      </dsp:nvSpPr>
      <dsp:spPr>
        <a:xfrm rot="18770822">
          <a:off x="2063078" y="1735161"/>
          <a:ext cx="133568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1335680" y="2654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97526" y="1728312"/>
        <a:ext cx="66784" cy="66784"/>
      </dsp:txXfrm>
    </dsp:sp>
    <dsp:sp modelId="{0933B55C-0C1C-4262-91F2-B521E2187499}">
      <dsp:nvSpPr>
        <dsp:cNvPr id="0" name=""/>
        <dsp:cNvSpPr/>
      </dsp:nvSpPr>
      <dsp:spPr>
        <a:xfrm>
          <a:off x="3185078" y="704362"/>
          <a:ext cx="2270802" cy="11354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جانب شكلي </a:t>
          </a:r>
          <a:endParaRPr lang="en-US" sz="3600" kern="1200" dirty="0"/>
        </a:p>
      </dsp:txBody>
      <dsp:txXfrm>
        <a:off x="3218333" y="737617"/>
        <a:ext cx="2204292" cy="1068891"/>
      </dsp:txXfrm>
    </dsp:sp>
    <dsp:sp modelId="{B65F87AC-8A83-4EE8-8AB6-ACF75B93A2B4}">
      <dsp:nvSpPr>
        <dsp:cNvPr id="0" name=""/>
        <dsp:cNvSpPr/>
      </dsp:nvSpPr>
      <dsp:spPr>
        <a:xfrm rot="19457599">
          <a:off x="5350741" y="919092"/>
          <a:ext cx="111860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1118600" y="2654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82076" y="917669"/>
        <a:ext cx="55930" cy="55930"/>
      </dsp:txXfrm>
    </dsp:sp>
    <dsp:sp modelId="{6FD673E3-83AC-402C-A371-0A23708E2282}">
      <dsp:nvSpPr>
        <dsp:cNvPr id="0" name=""/>
        <dsp:cNvSpPr/>
      </dsp:nvSpPr>
      <dsp:spPr>
        <a:xfrm>
          <a:off x="6364202" y="51506"/>
          <a:ext cx="2270802" cy="113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شخصية قانونية </a:t>
          </a:r>
          <a:endParaRPr lang="en-US" sz="3600" kern="1200" dirty="0"/>
        </a:p>
      </dsp:txBody>
      <dsp:txXfrm>
        <a:off x="6397457" y="84761"/>
        <a:ext cx="2204292" cy="1068891"/>
      </dsp:txXfrm>
    </dsp:sp>
    <dsp:sp modelId="{17E9239E-D22C-43DF-A33C-CA2F5871F3EF}">
      <dsp:nvSpPr>
        <dsp:cNvPr id="0" name=""/>
        <dsp:cNvSpPr/>
      </dsp:nvSpPr>
      <dsp:spPr>
        <a:xfrm rot="2142401">
          <a:off x="5350741" y="1571947"/>
          <a:ext cx="111860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1118600" y="2654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82076" y="1570525"/>
        <a:ext cx="55930" cy="55930"/>
      </dsp:txXfrm>
    </dsp:sp>
    <dsp:sp modelId="{F144F750-D6C4-4C5D-9892-6BACFF5206C3}">
      <dsp:nvSpPr>
        <dsp:cNvPr id="0" name=""/>
        <dsp:cNvSpPr/>
      </dsp:nvSpPr>
      <dsp:spPr>
        <a:xfrm>
          <a:off x="6364202" y="1357217"/>
          <a:ext cx="2270802" cy="113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اتفاق الدول </a:t>
          </a:r>
          <a:endParaRPr lang="en-US" sz="3600" kern="1200" dirty="0"/>
        </a:p>
      </dsp:txBody>
      <dsp:txXfrm>
        <a:off x="6397457" y="1390472"/>
        <a:ext cx="2204292" cy="1068891"/>
      </dsp:txXfrm>
    </dsp:sp>
    <dsp:sp modelId="{3B8CCC7B-A8EC-40B9-B7CE-8590A1B2F958}">
      <dsp:nvSpPr>
        <dsp:cNvPr id="0" name=""/>
        <dsp:cNvSpPr/>
      </dsp:nvSpPr>
      <dsp:spPr>
        <a:xfrm rot="2829178">
          <a:off x="2063078" y="2714445"/>
          <a:ext cx="133568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1335680" y="2654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97526" y="2707596"/>
        <a:ext cx="66784" cy="66784"/>
      </dsp:txXfrm>
    </dsp:sp>
    <dsp:sp modelId="{57F4D571-BA73-48BC-A0DC-AAF1E34B3B23}">
      <dsp:nvSpPr>
        <dsp:cNvPr id="0" name=""/>
        <dsp:cNvSpPr/>
      </dsp:nvSpPr>
      <dsp:spPr>
        <a:xfrm>
          <a:off x="3185078" y="2662929"/>
          <a:ext cx="2270802" cy="11354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جانب وظيفي </a:t>
          </a:r>
          <a:endParaRPr lang="en-US" sz="3600" kern="1200" dirty="0"/>
        </a:p>
      </dsp:txBody>
      <dsp:txXfrm>
        <a:off x="3218333" y="2696184"/>
        <a:ext cx="2204292" cy="1068891"/>
      </dsp:txXfrm>
    </dsp:sp>
    <dsp:sp modelId="{70D9FA68-1565-4978-A124-1774581C28E6}">
      <dsp:nvSpPr>
        <dsp:cNvPr id="0" name=""/>
        <dsp:cNvSpPr/>
      </dsp:nvSpPr>
      <dsp:spPr>
        <a:xfrm>
          <a:off x="5455881" y="3204086"/>
          <a:ext cx="90832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908320" y="2654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87333" y="3207921"/>
        <a:ext cx="45416" cy="45416"/>
      </dsp:txXfrm>
    </dsp:sp>
    <dsp:sp modelId="{26A0331A-EE9A-45CF-A4B5-86565D743248}">
      <dsp:nvSpPr>
        <dsp:cNvPr id="0" name=""/>
        <dsp:cNvSpPr/>
      </dsp:nvSpPr>
      <dsp:spPr>
        <a:xfrm>
          <a:off x="6364202" y="2662929"/>
          <a:ext cx="2270802" cy="113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اهداف المنظمة </a:t>
          </a:r>
          <a:endParaRPr lang="en-US" sz="3600" kern="1200" dirty="0"/>
        </a:p>
      </dsp:txBody>
      <dsp:txXfrm>
        <a:off x="6397457" y="2696184"/>
        <a:ext cx="2204292" cy="10688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85E2C-CE84-48E5-9423-E5D4C25048BB}">
      <dsp:nvSpPr>
        <dsp:cNvPr id="0" name=""/>
        <dsp:cNvSpPr/>
      </dsp:nvSpPr>
      <dsp:spPr>
        <a:xfrm rot="5400000">
          <a:off x="-176854" y="177954"/>
          <a:ext cx="1179029" cy="82532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/>
            <a:t>علاقتها مع الدول</a:t>
          </a:r>
          <a:endParaRPr lang="en-US" sz="1200" kern="1200" dirty="0"/>
        </a:p>
      </dsp:txBody>
      <dsp:txXfrm rot="-5400000">
        <a:off x="1" y="413759"/>
        <a:ext cx="825320" cy="353709"/>
      </dsp:txXfrm>
    </dsp:sp>
    <dsp:sp modelId="{0D52D85D-D9CB-4291-871F-86E3018A4DF1}">
      <dsp:nvSpPr>
        <dsp:cNvPr id="0" name=""/>
        <dsp:cNvSpPr/>
      </dsp:nvSpPr>
      <dsp:spPr>
        <a:xfrm rot="5400000">
          <a:off x="4414479" y="-3588058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/>
            <a:t>اداة تنفيذ متحررة من الدول</a:t>
          </a:r>
          <a:endParaRPr lang="en-US" sz="2600" kern="1200" dirty="0"/>
        </a:p>
      </dsp:txBody>
      <dsp:txXfrm rot="-5400000">
        <a:off x="825321" y="38511"/>
        <a:ext cx="7907275" cy="691547"/>
      </dsp:txXfrm>
    </dsp:sp>
    <dsp:sp modelId="{017E5A9A-35EA-45E9-A971-364C0B38D529}">
      <dsp:nvSpPr>
        <dsp:cNvPr id="0" name=""/>
        <dsp:cNvSpPr/>
      </dsp:nvSpPr>
      <dsp:spPr>
        <a:xfrm rot="5400000">
          <a:off x="-176854" y="1240719"/>
          <a:ext cx="1179029" cy="82532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/>
            <a:t>الوسائل </a:t>
          </a:r>
          <a:endParaRPr lang="en-US" sz="1200" kern="1200" dirty="0"/>
        </a:p>
      </dsp:txBody>
      <dsp:txXfrm rot="-5400000">
        <a:off x="1" y="1476524"/>
        <a:ext cx="825320" cy="353709"/>
      </dsp:txXfrm>
    </dsp:sp>
    <dsp:sp modelId="{8C6EECA8-FDEE-4944-BD88-237D8E09FB3B}">
      <dsp:nvSpPr>
        <dsp:cNvPr id="0" name=""/>
        <dsp:cNvSpPr/>
      </dsp:nvSpPr>
      <dsp:spPr>
        <a:xfrm rot="5400000">
          <a:off x="4414479" y="-2525293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/>
            <a:t>لها وسائل خاصة تضمن استمرار عملها يقررها الدستور </a:t>
          </a:r>
          <a:endParaRPr lang="en-US" sz="2600" kern="1200" dirty="0"/>
        </a:p>
      </dsp:txBody>
      <dsp:txXfrm rot="-5400000">
        <a:off x="825321" y="1101276"/>
        <a:ext cx="7907275" cy="691547"/>
      </dsp:txXfrm>
    </dsp:sp>
    <dsp:sp modelId="{48DDCBFF-EAE0-4F74-BCA8-DEC56FFE144B}">
      <dsp:nvSpPr>
        <dsp:cNvPr id="0" name=""/>
        <dsp:cNvSpPr/>
      </dsp:nvSpPr>
      <dsp:spPr>
        <a:xfrm rot="5400000">
          <a:off x="-176854" y="2303485"/>
          <a:ext cx="1179029" cy="82532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/>
            <a:t>العاملين</a:t>
          </a:r>
          <a:endParaRPr lang="en-US" sz="1200" kern="1200" dirty="0"/>
        </a:p>
      </dsp:txBody>
      <dsp:txXfrm rot="-5400000">
        <a:off x="1" y="2539290"/>
        <a:ext cx="825320" cy="353709"/>
      </dsp:txXfrm>
    </dsp:sp>
    <dsp:sp modelId="{F27F87F3-3811-4DE2-A956-83139D37BEF2}">
      <dsp:nvSpPr>
        <dsp:cNvPr id="0" name=""/>
        <dsp:cNvSpPr/>
      </dsp:nvSpPr>
      <dsp:spPr>
        <a:xfrm rot="5400000">
          <a:off x="4414479" y="-1462527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/>
            <a:t>لهم استقلال ذاتي ولا تعزلهم الدول </a:t>
          </a:r>
          <a:endParaRPr lang="en-US" sz="2600" kern="1200" dirty="0"/>
        </a:p>
      </dsp:txBody>
      <dsp:txXfrm rot="-5400000">
        <a:off x="825321" y="2164042"/>
        <a:ext cx="7907275" cy="691547"/>
      </dsp:txXfrm>
    </dsp:sp>
    <dsp:sp modelId="{C38D1B31-1B7A-446E-B2F9-332DC9DCB4AD}">
      <dsp:nvSpPr>
        <dsp:cNvPr id="0" name=""/>
        <dsp:cNvSpPr/>
      </dsp:nvSpPr>
      <dsp:spPr>
        <a:xfrm rot="5400000">
          <a:off x="-176854" y="3366250"/>
          <a:ext cx="1179029" cy="82532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/>
            <a:t>الموارد المالية</a:t>
          </a:r>
          <a:endParaRPr lang="en-US" sz="1200" kern="1200" dirty="0"/>
        </a:p>
      </dsp:txBody>
      <dsp:txXfrm rot="-5400000">
        <a:off x="1" y="3602055"/>
        <a:ext cx="825320" cy="353709"/>
      </dsp:txXfrm>
    </dsp:sp>
    <dsp:sp modelId="{B3FA2F7F-3F14-4E3E-8B46-77B138360B9F}">
      <dsp:nvSpPr>
        <dsp:cNvPr id="0" name=""/>
        <dsp:cNvSpPr/>
      </dsp:nvSpPr>
      <dsp:spPr>
        <a:xfrm rot="5400000">
          <a:off x="4414479" y="-399762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/>
            <a:t>موارد مالية مستقلة ولهم ذمة مالية خاصة </a:t>
          </a:r>
          <a:endParaRPr lang="en-US" sz="2600" kern="1200" dirty="0"/>
        </a:p>
      </dsp:txBody>
      <dsp:txXfrm rot="-5400000">
        <a:off x="825321" y="3226807"/>
        <a:ext cx="7907275" cy="691547"/>
      </dsp:txXfrm>
    </dsp:sp>
    <dsp:sp modelId="{22B763EC-16EC-4409-8DD9-AD55EE672620}">
      <dsp:nvSpPr>
        <dsp:cNvPr id="0" name=""/>
        <dsp:cNvSpPr/>
      </dsp:nvSpPr>
      <dsp:spPr>
        <a:xfrm rot="5400000">
          <a:off x="-163170" y="4430115"/>
          <a:ext cx="1179029" cy="82532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/>
            <a:t>قانون دولة المقر</a:t>
          </a:r>
          <a:endParaRPr lang="en-US" sz="1200" kern="1200" dirty="0"/>
        </a:p>
      </dsp:txBody>
      <dsp:txXfrm rot="-5400000">
        <a:off x="13685" y="4665920"/>
        <a:ext cx="825320" cy="353709"/>
      </dsp:txXfrm>
    </dsp:sp>
    <dsp:sp modelId="{A88A0F42-37A8-448B-85DE-070E821B6865}">
      <dsp:nvSpPr>
        <dsp:cNvPr id="0" name=""/>
        <dsp:cNvSpPr/>
      </dsp:nvSpPr>
      <dsp:spPr>
        <a:xfrm rot="5400000">
          <a:off x="4414479" y="663003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/>
            <a:t>تخضع لقانون دولة المقر عكس المنظمات الدولية </a:t>
          </a:r>
          <a:endParaRPr lang="en-US" sz="2600" kern="1200" dirty="0"/>
        </a:p>
      </dsp:txBody>
      <dsp:txXfrm rot="-5400000">
        <a:off x="825321" y="4289573"/>
        <a:ext cx="7907275" cy="6915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A444E-040D-4397-97A6-A09CEF118D90}">
      <dsp:nvSpPr>
        <dsp:cNvPr id="0" name=""/>
        <dsp:cNvSpPr/>
      </dsp:nvSpPr>
      <dsp:spPr>
        <a:xfrm>
          <a:off x="1931864" y="1824869"/>
          <a:ext cx="1104823" cy="11048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/>
            <a:t>القرن الرابع عشر</a:t>
          </a:r>
          <a:endParaRPr lang="en-US" sz="1700" kern="1200" dirty="0"/>
        </a:p>
      </dsp:txBody>
      <dsp:txXfrm>
        <a:off x="2093662" y="1986667"/>
        <a:ext cx="781227" cy="781227"/>
      </dsp:txXfrm>
    </dsp:sp>
    <dsp:sp modelId="{C1424F83-1428-424A-8AF9-35815BBE1AA0}">
      <dsp:nvSpPr>
        <dsp:cNvPr id="0" name=""/>
        <dsp:cNvSpPr/>
      </dsp:nvSpPr>
      <dsp:spPr>
        <a:xfrm rot="16200000">
          <a:off x="2367052" y="1447006"/>
          <a:ext cx="234446" cy="3266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402219" y="1547502"/>
        <a:ext cx="164112" cy="195985"/>
      </dsp:txXfrm>
    </dsp:sp>
    <dsp:sp modelId="{F5B32676-0EEB-418C-A063-D4838C9192C4}">
      <dsp:nvSpPr>
        <dsp:cNvPr id="0" name=""/>
        <dsp:cNvSpPr/>
      </dsp:nvSpPr>
      <dsp:spPr>
        <a:xfrm>
          <a:off x="1793761" y="1487"/>
          <a:ext cx="1381029" cy="13810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/>
            <a:t>بير دي بوا </a:t>
          </a:r>
          <a:endParaRPr lang="en-US" sz="1200" kern="1200" dirty="0"/>
        </a:p>
      </dsp:txBody>
      <dsp:txXfrm>
        <a:off x="1996008" y="203734"/>
        <a:ext cx="976535" cy="976535"/>
      </dsp:txXfrm>
    </dsp:sp>
    <dsp:sp modelId="{00AC37EF-1FD6-4626-90D9-811840F31998}">
      <dsp:nvSpPr>
        <dsp:cNvPr id="0" name=""/>
        <dsp:cNvSpPr/>
      </dsp:nvSpPr>
      <dsp:spPr>
        <a:xfrm rot="1800000">
          <a:off x="3031253" y="2597435"/>
          <a:ext cx="234446" cy="3266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035964" y="2645181"/>
        <a:ext cx="164112" cy="195985"/>
      </dsp:txXfrm>
    </dsp:sp>
    <dsp:sp modelId="{240C14F8-0FD8-4DD1-B505-837B73FFC789}">
      <dsp:nvSpPr>
        <dsp:cNvPr id="0" name=""/>
        <dsp:cNvSpPr/>
      </dsp:nvSpPr>
      <dsp:spPr>
        <a:xfrm>
          <a:off x="3253255" y="2529405"/>
          <a:ext cx="1381029" cy="13810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/>
            <a:t>سان بيير ومؤتمر </a:t>
          </a:r>
          <a:r>
            <a:rPr lang="ar-SA" sz="1200" kern="1200" dirty="0" err="1"/>
            <a:t>اوترخت</a:t>
          </a:r>
          <a:r>
            <a:rPr lang="ar-SA" sz="1200" kern="1200" dirty="0"/>
            <a:t> </a:t>
          </a:r>
          <a:r>
            <a:rPr lang="ar-SA" sz="1200" kern="1200" dirty="0" err="1"/>
            <a:t>لانشاء</a:t>
          </a:r>
          <a:r>
            <a:rPr lang="ar-SA" sz="1200" kern="1200" dirty="0"/>
            <a:t> عصبة الامم الاوروبية </a:t>
          </a:r>
          <a:endParaRPr lang="en-US" sz="1200" kern="1200" dirty="0"/>
        </a:p>
      </dsp:txBody>
      <dsp:txXfrm>
        <a:off x="3455502" y="2731652"/>
        <a:ext cx="976535" cy="976535"/>
      </dsp:txXfrm>
    </dsp:sp>
    <dsp:sp modelId="{CFF253F9-5AE0-4597-A81E-03A6502DC92F}">
      <dsp:nvSpPr>
        <dsp:cNvPr id="0" name=""/>
        <dsp:cNvSpPr/>
      </dsp:nvSpPr>
      <dsp:spPr>
        <a:xfrm rot="9000000">
          <a:off x="1702852" y="2597435"/>
          <a:ext cx="234446" cy="3266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1768475" y="2645181"/>
        <a:ext cx="164112" cy="195985"/>
      </dsp:txXfrm>
    </dsp:sp>
    <dsp:sp modelId="{A9CF3287-8812-4051-8432-6DD840BC508B}">
      <dsp:nvSpPr>
        <dsp:cNvPr id="0" name=""/>
        <dsp:cNvSpPr/>
      </dsp:nvSpPr>
      <dsp:spPr>
        <a:xfrm>
          <a:off x="334267" y="2529405"/>
          <a:ext cx="1381029" cy="13810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/>
            <a:t>سلي والجمهورية المسيحية </a:t>
          </a:r>
          <a:endParaRPr lang="en-US" sz="1200" kern="1200" dirty="0"/>
        </a:p>
      </dsp:txBody>
      <dsp:txXfrm>
        <a:off x="536514" y="2731652"/>
        <a:ext cx="976535" cy="9765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E712E-48E5-4FBE-A199-11327B00A331}">
      <dsp:nvSpPr>
        <dsp:cNvPr id="0" name=""/>
        <dsp:cNvSpPr/>
      </dsp:nvSpPr>
      <dsp:spPr>
        <a:xfrm>
          <a:off x="0" y="0"/>
          <a:ext cx="5134483" cy="5544615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57F7D7-AA79-4D04-8E5C-D6D9C8F53A64}">
      <dsp:nvSpPr>
        <dsp:cNvPr id="0" name=""/>
        <dsp:cNvSpPr/>
      </dsp:nvSpPr>
      <dsp:spPr>
        <a:xfrm>
          <a:off x="2567241" y="557439"/>
          <a:ext cx="3337414" cy="1312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/>
            <a:t>الحاجات الانسانية </a:t>
          </a:r>
          <a:endParaRPr lang="en-US" sz="3300" kern="1200" dirty="0"/>
        </a:p>
      </dsp:txBody>
      <dsp:txXfrm>
        <a:off x="2631313" y="621511"/>
        <a:ext cx="3209270" cy="1184370"/>
      </dsp:txXfrm>
    </dsp:sp>
    <dsp:sp modelId="{86D01CC5-C483-4A6B-9A97-3D449F623E8B}">
      <dsp:nvSpPr>
        <dsp:cNvPr id="0" name=""/>
        <dsp:cNvSpPr/>
      </dsp:nvSpPr>
      <dsp:spPr>
        <a:xfrm>
          <a:off x="2567241" y="2034018"/>
          <a:ext cx="3337414" cy="1312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716701"/>
              <a:satOff val="590"/>
              <a:lumOff val="-49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/>
            <a:t>المعاهدات والتحالفات </a:t>
          </a:r>
          <a:endParaRPr lang="en-US" sz="3300" kern="1200" dirty="0"/>
        </a:p>
      </dsp:txBody>
      <dsp:txXfrm>
        <a:off x="2631313" y="2098090"/>
        <a:ext cx="3209270" cy="1184370"/>
      </dsp:txXfrm>
    </dsp:sp>
    <dsp:sp modelId="{3656075E-6AF9-43EA-899B-46942CF12930}">
      <dsp:nvSpPr>
        <dsp:cNvPr id="0" name=""/>
        <dsp:cNvSpPr/>
      </dsp:nvSpPr>
      <dsp:spPr>
        <a:xfrm>
          <a:off x="2567241" y="3510596"/>
          <a:ext cx="3337414" cy="1312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/>
            <a:t>الاديان السماوية </a:t>
          </a:r>
          <a:endParaRPr lang="en-US" sz="3300" kern="1200" dirty="0"/>
        </a:p>
      </dsp:txBody>
      <dsp:txXfrm>
        <a:off x="2631313" y="3574668"/>
        <a:ext cx="3209270" cy="11843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5124446" y="-1895342"/>
          <a:ext cx="1318083" cy="544328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kern="1200" dirty="0"/>
            <a:t>تم نفي نابليون وتم تقسيم اوروبا بشكل متوازن </a:t>
          </a:r>
          <a:endParaRPr lang="en-US" sz="3200" kern="1200" dirty="0"/>
        </a:p>
      </dsp:txBody>
      <dsp:txXfrm rot="-5400000">
        <a:off x="3061846" y="231602"/>
        <a:ext cx="5378939" cy="1189395"/>
      </dsp:txXfrm>
    </dsp:sp>
    <dsp:sp modelId="{48B51225-18F0-4C5A-A889-0B9A7EB3C30B}">
      <dsp:nvSpPr>
        <dsp:cNvPr id="0" name=""/>
        <dsp:cNvSpPr/>
      </dsp:nvSpPr>
      <dsp:spPr>
        <a:xfrm>
          <a:off x="0" y="2496"/>
          <a:ext cx="3061846" cy="1647604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kern="1200" dirty="0"/>
            <a:t>مؤتمر ف</a:t>
          </a:r>
          <a:r>
            <a:rPr lang="ar-SA" sz="3600" kern="1200" dirty="0" err="1"/>
            <a:t>ينا</a:t>
          </a:r>
          <a:endParaRPr lang="en-US" sz="3600" kern="1200" dirty="0"/>
        </a:p>
      </dsp:txBody>
      <dsp:txXfrm>
        <a:off x="448397" y="243782"/>
        <a:ext cx="2165052" cy="1165032"/>
      </dsp:txXfrm>
    </dsp:sp>
    <dsp:sp modelId="{A523DD97-C4F2-407F-AFA0-DC7B80C4698C}">
      <dsp:nvSpPr>
        <dsp:cNvPr id="0" name=""/>
        <dsp:cNvSpPr/>
      </dsp:nvSpPr>
      <dsp:spPr>
        <a:xfrm rot="5400000">
          <a:off x="5124446" y="-165357"/>
          <a:ext cx="1318083" cy="5443283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kern="1200" dirty="0"/>
            <a:t>قمع الثورات الداخلية وحماية النظم الملكية </a:t>
          </a:r>
          <a:endParaRPr lang="en-US" sz="3200" kern="1200" dirty="0"/>
        </a:p>
      </dsp:txBody>
      <dsp:txXfrm rot="-5400000">
        <a:off x="3061846" y="1961587"/>
        <a:ext cx="5378939" cy="1189395"/>
      </dsp:txXfrm>
    </dsp:sp>
    <dsp:sp modelId="{93CFBC31-0CD4-493F-82D0-22AB510B93AB}">
      <dsp:nvSpPr>
        <dsp:cNvPr id="0" name=""/>
        <dsp:cNvSpPr/>
      </dsp:nvSpPr>
      <dsp:spPr>
        <a:xfrm>
          <a:off x="0" y="1732481"/>
          <a:ext cx="3061846" cy="1647604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التحالف المقدس</a:t>
          </a:r>
          <a:endParaRPr lang="en-US" sz="3600" kern="1200" dirty="0"/>
        </a:p>
      </dsp:txBody>
      <dsp:txXfrm>
        <a:off x="448397" y="1973767"/>
        <a:ext cx="2165052" cy="1165032"/>
      </dsp:txXfrm>
    </dsp:sp>
    <dsp:sp modelId="{176BEF9F-6384-45D7-8384-EEC7760CEF46}">
      <dsp:nvSpPr>
        <dsp:cNvPr id="0" name=""/>
        <dsp:cNvSpPr/>
      </dsp:nvSpPr>
      <dsp:spPr>
        <a:xfrm rot="5400000">
          <a:off x="5124446" y="1564627"/>
          <a:ext cx="1318083" cy="544328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200" kern="1200" dirty="0"/>
            <a:t>انضمام المملكة المتحدة بريطانيا الى التحالف المقدس</a:t>
          </a:r>
          <a:endParaRPr lang="en-US" sz="3200" kern="1200" dirty="0"/>
        </a:p>
      </dsp:txBody>
      <dsp:txXfrm rot="-5400000">
        <a:off x="3061846" y="3691571"/>
        <a:ext cx="5378939" cy="1189395"/>
      </dsp:txXfrm>
    </dsp:sp>
    <dsp:sp modelId="{94254DB0-0DB8-4AD3-8BE2-E7393FCDFDE1}">
      <dsp:nvSpPr>
        <dsp:cNvPr id="0" name=""/>
        <dsp:cNvSpPr/>
      </dsp:nvSpPr>
      <dsp:spPr>
        <a:xfrm>
          <a:off x="0" y="3462466"/>
          <a:ext cx="3061846" cy="1647604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/>
            <a:t>التحالف الرباعي</a:t>
          </a:r>
          <a:endParaRPr lang="en-US" sz="3600" kern="1200" dirty="0"/>
        </a:p>
      </dsp:txBody>
      <dsp:txXfrm>
        <a:off x="448397" y="3703752"/>
        <a:ext cx="2165052" cy="11650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5291254" y="-1937082"/>
          <a:ext cx="1411950" cy="564445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4000" kern="1200" dirty="0"/>
            <a:t>لضمان استقرار الصرب بعد حرب القرم </a:t>
          </a:r>
          <a:endParaRPr lang="en-US" sz="4000" kern="1200" dirty="0"/>
        </a:p>
      </dsp:txBody>
      <dsp:txXfrm rot="-5400000">
        <a:off x="3175004" y="248094"/>
        <a:ext cx="5575525" cy="1274098"/>
      </dsp:txXfrm>
    </dsp:sp>
    <dsp:sp modelId="{48B51225-18F0-4C5A-A889-0B9A7EB3C30B}">
      <dsp:nvSpPr>
        <dsp:cNvPr id="0" name=""/>
        <dsp:cNvSpPr/>
      </dsp:nvSpPr>
      <dsp:spPr>
        <a:xfrm>
          <a:off x="0" y="2674"/>
          <a:ext cx="3175004" cy="1764938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/>
            <a:t>مؤتمر باريس </a:t>
          </a:r>
          <a:endParaRPr lang="en-US" sz="3900" kern="1200" dirty="0"/>
        </a:p>
      </dsp:txBody>
      <dsp:txXfrm>
        <a:off x="464969" y="261143"/>
        <a:ext cx="2245066" cy="1248000"/>
      </dsp:txXfrm>
    </dsp:sp>
    <dsp:sp modelId="{A523DD97-C4F2-407F-AFA0-DC7B80C4698C}">
      <dsp:nvSpPr>
        <dsp:cNvPr id="0" name=""/>
        <dsp:cNvSpPr/>
      </dsp:nvSpPr>
      <dsp:spPr>
        <a:xfrm rot="5400000">
          <a:off x="5291254" y="-83896"/>
          <a:ext cx="1411950" cy="564445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4000" kern="1200" dirty="0"/>
            <a:t>لتعزيز</a:t>
          </a:r>
          <a:r>
            <a:rPr lang="ar-SA" sz="4000" kern="1200" baseline="0" dirty="0"/>
            <a:t> استقرار الصرب </a:t>
          </a:r>
          <a:endParaRPr lang="en-US" sz="4000" kern="1200" dirty="0"/>
        </a:p>
      </dsp:txBody>
      <dsp:txXfrm rot="-5400000">
        <a:off x="3175004" y="2101280"/>
        <a:ext cx="5575525" cy="1274098"/>
      </dsp:txXfrm>
    </dsp:sp>
    <dsp:sp modelId="{93CFBC31-0CD4-493F-82D0-22AB510B93AB}">
      <dsp:nvSpPr>
        <dsp:cNvPr id="0" name=""/>
        <dsp:cNvSpPr/>
      </dsp:nvSpPr>
      <dsp:spPr>
        <a:xfrm>
          <a:off x="0" y="1855859"/>
          <a:ext cx="3175004" cy="1764938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/>
            <a:t>مؤتمر برلين </a:t>
          </a:r>
          <a:endParaRPr lang="en-US" sz="3900" kern="1200" dirty="0"/>
        </a:p>
      </dsp:txBody>
      <dsp:txXfrm>
        <a:off x="464969" y="2114328"/>
        <a:ext cx="2245066" cy="1248000"/>
      </dsp:txXfrm>
    </dsp:sp>
    <dsp:sp modelId="{176BEF9F-6384-45D7-8384-EEC7760CEF46}">
      <dsp:nvSpPr>
        <dsp:cNvPr id="0" name=""/>
        <dsp:cNvSpPr/>
      </dsp:nvSpPr>
      <dsp:spPr>
        <a:xfrm rot="5400000">
          <a:off x="5291254" y="1769288"/>
          <a:ext cx="1411950" cy="564445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4000" kern="1200" dirty="0"/>
            <a:t>وضع</a:t>
          </a:r>
          <a:r>
            <a:rPr lang="ar-SA" sz="4000" kern="1200" baseline="0" dirty="0"/>
            <a:t> قوانين للحرب والحياد </a:t>
          </a:r>
          <a:endParaRPr lang="en-US" sz="4000" kern="1200" dirty="0"/>
        </a:p>
      </dsp:txBody>
      <dsp:txXfrm rot="-5400000">
        <a:off x="3175004" y="3954464"/>
        <a:ext cx="5575525" cy="1274098"/>
      </dsp:txXfrm>
    </dsp:sp>
    <dsp:sp modelId="{94254DB0-0DB8-4AD3-8BE2-E7393FCDFDE1}">
      <dsp:nvSpPr>
        <dsp:cNvPr id="0" name=""/>
        <dsp:cNvSpPr/>
      </dsp:nvSpPr>
      <dsp:spPr>
        <a:xfrm>
          <a:off x="0" y="3709045"/>
          <a:ext cx="3175004" cy="1764938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/>
            <a:t>مؤتمر لاهاي </a:t>
          </a:r>
          <a:endParaRPr lang="en-US" sz="3900" kern="1200" dirty="0"/>
        </a:p>
      </dsp:txBody>
      <dsp:txXfrm>
        <a:off x="464969" y="3967514"/>
        <a:ext cx="2245066" cy="124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381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81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990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9734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9714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2199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892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627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25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485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696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687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077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449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403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349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3539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59632" y="2996952"/>
            <a:ext cx="38615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IQ" sz="4000" b="1" spc="300" dirty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dirty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1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68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383" y="159224"/>
            <a:ext cx="3719393" cy="686937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النظرية العامة للمنظمات الدولية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19669" y="1364777"/>
            <a:ext cx="6827293" cy="3384645"/>
          </a:xfrm>
          <a:prstGeom prst="round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50800" dir="5400000" sx="102000" sy="102000" algn="ctr" rotWithShape="0">
              <a:srgbClr val="000000">
                <a:alpha val="54000"/>
              </a:srgbClr>
            </a:outerShdw>
            <a:reflection blurRad="774700" stA="16000" endPos="16000" dist="50800" dir="5400000" sy="-100000" algn="bl" rotWithShape="0"/>
            <a:softEdge rad="31750"/>
          </a:effectLst>
          <a:scene3d>
            <a:camera prst="isometricOffAxis1Right"/>
            <a:lightRig rig="threePt" dir="t"/>
          </a:scene3d>
          <a:sp3d extrusionH="76200" contourW="12700" prstMaterial="dkEdge">
            <a:bevelB w="139700" h="139700" prst="divot"/>
            <a:extrusionClr>
              <a:schemeClr val="accent3"/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تعريف المنظمة الدولية </a:t>
            </a:r>
          </a:p>
          <a:p>
            <a:pPr algn="ctr"/>
            <a:r>
              <a:rPr lang="ar-S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هيئة دولية دائمة تتمتع بشخصية قانونية مستقلة وتتكون من مجموعة من الدول انضمت بأرادتها للوصول الى مصالح مشتركة يقابلها التنازل عن بعض القواعد القانونية يقرها دستور المنظمة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125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078894"/>
              </p:ext>
            </p:extLst>
          </p:nvPr>
        </p:nvGraphicFramePr>
        <p:xfrm>
          <a:off x="266130" y="116632"/>
          <a:ext cx="8770366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113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162476"/>
            <a:ext cx="5046967" cy="714233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45151177"/>
              </p:ext>
            </p:extLst>
          </p:nvPr>
        </p:nvGraphicFramePr>
        <p:xfrm>
          <a:off x="467544" y="1124744"/>
          <a:ext cx="8496944" cy="1720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78751130"/>
              </p:ext>
            </p:extLst>
          </p:nvPr>
        </p:nvGraphicFramePr>
        <p:xfrm>
          <a:off x="323528" y="2845687"/>
          <a:ext cx="8640960" cy="3849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8822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82859047"/>
              </p:ext>
            </p:extLst>
          </p:nvPr>
        </p:nvGraphicFramePr>
        <p:xfrm>
          <a:off x="194480" y="1268760"/>
          <a:ext cx="8770007" cy="5432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115616" y="156949"/>
            <a:ext cx="583264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الفرق بين المنظمات الدولية والمؤسسات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401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00167"/>
            <a:ext cx="5256584" cy="673290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15516" y="983627"/>
            <a:ext cx="6912768" cy="1467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وجود المنظمات الدولية مرتبط ارتباط وثيق بتطور العلاقات الدولية لكن ليس شرط اساسي وذلك لوجود علاقات دولية سابقة منذ نشأة المجتمعات </a:t>
            </a:r>
            <a:endParaRPr lang="en-US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91B9AE-DB59-4D8B-B0AA-76500A2854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9822063"/>
              </p:ext>
            </p:extLst>
          </p:nvPr>
        </p:nvGraphicFramePr>
        <p:xfrm>
          <a:off x="1403648" y="2716639"/>
          <a:ext cx="4968552" cy="3911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216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60648"/>
            <a:ext cx="6872311" cy="792088"/>
          </a:xfrm>
        </p:spPr>
        <p:txBody>
          <a:bodyPr>
            <a:normAutofit fontScale="90000"/>
          </a:bodyPr>
          <a:lstStyle/>
          <a:p>
            <a:r>
              <a:rPr lang="ar-SA" sz="4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اسباب الدعوات لانشاء المنظمات الدولية </a:t>
            </a:r>
            <a:endParaRPr lang="en-US" sz="4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60418348"/>
              </p:ext>
            </p:extLst>
          </p:nvPr>
        </p:nvGraphicFramePr>
        <p:xfrm>
          <a:off x="971600" y="1052736"/>
          <a:ext cx="5904656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344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704856" cy="1368152"/>
          </a:xfrm>
        </p:spPr>
        <p:txBody>
          <a:bodyPr>
            <a:normAutofit/>
          </a:bodyPr>
          <a:lstStyle/>
          <a:p>
            <a:pPr algn="ctr"/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القرن التاسع عشر </a:t>
            </a:r>
            <a:b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بعد الحروب النابليونية عقدت مجموعة من المؤتمرات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66797556"/>
              </p:ext>
            </p:extLst>
          </p:nvPr>
        </p:nvGraphicFramePr>
        <p:xfrm>
          <a:off x="223308" y="1556792"/>
          <a:ext cx="850513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23308" y="233953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2244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53383950"/>
              </p:ext>
            </p:extLst>
          </p:nvPr>
        </p:nvGraphicFramePr>
        <p:xfrm>
          <a:off x="162272" y="476672"/>
          <a:ext cx="8819456" cy="5476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46506" y="-1866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730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</TotalTime>
  <Words>252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Andalus</vt:lpstr>
      <vt:lpstr>Arial</vt:lpstr>
      <vt:lpstr>Tahoma</vt:lpstr>
      <vt:lpstr>Trebuchet MS</vt:lpstr>
      <vt:lpstr>Wingdings 3</vt:lpstr>
      <vt:lpstr>Facet</vt:lpstr>
      <vt:lpstr>PowerPoint Presentation</vt:lpstr>
      <vt:lpstr> النظرية العامة للمنظمات الدولية</vt:lpstr>
      <vt:lpstr>PowerPoint Presentation</vt:lpstr>
      <vt:lpstr>التطور التاريخي للمنظمة </vt:lpstr>
      <vt:lpstr>PowerPoint Presentation</vt:lpstr>
      <vt:lpstr>التطور التاريخي للمنظمات الدولية </vt:lpstr>
      <vt:lpstr>اسباب الدعوات لانشاء المنظمات الدولية </vt:lpstr>
      <vt:lpstr>القرن التاسع عشر  بعد الحروب النابليونية عقدت مجموعة من المؤتمرات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Uomus</cp:lastModifiedBy>
  <cp:revision>4</cp:revision>
  <dcterms:created xsi:type="dcterms:W3CDTF">2020-04-12T00:50:34Z</dcterms:created>
  <dcterms:modified xsi:type="dcterms:W3CDTF">2023-10-22T06:47:49Z</dcterms:modified>
</cp:coreProperties>
</file>