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83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1" d="100"/>
          <a:sy n="41" d="100"/>
        </p:scale>
        <p:origin x="135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_rels/data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jpeg"/></Relationships>
</file>

<file path=ppt/diagrams/_rels/data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image" Target="../media/image3.jpeg"/></Relationships>
</file>

<file path=ppt/diagrams/_rels/data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diagrams/_rels/data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diagrams/_rels/drawing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jpeg"/></Relationships>
</file>

<file path=ppt/diagrams/_rels/drawing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image" Target="../media/image3.jpeg"/></Relationships>
</file>

<file path=ppt/diagrams/_rels/drawing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diagrams/_rels/drawing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image" Target="../media/image10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#7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87984D-5B77-48B4-A993-E5CF0E6306BC}" type="doc">
      <dgm:prSet loTypeId="urn:microsoft.com/office/officeart/2005/8/layout/vList6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ABEBCB81-13A2-484D-971D-295AED411B74}">
      <dgm:prSet phldrT="[Text]"/>
      <dgm:spPr/>
      <dgm:t>
        <a:bodyPr/>
        <a:lstStyle/>
        <a:p>
          <a:r>
            <a:rPr lang="ar-SA" dirty="0"/>
            <a:t>منظمات اقليمية ودولية  </a:t>
          </a:r>
          <a:endParaRPr lang="en-US" dirty="0"/>
        </a:p>
      </dgm:t>
    </dgm:pt>
    <dgm:pt modelId="{D37ECA86-5C57-41AE-9355-D92FFA365256}" type="parTrans" cxnId="{9A3481D6-B635-4E84-8649-194E77D46BE8}">
      <dgm:prSet/>
      <dgm:spPr/>
      <dgm:t>
        <a:bodyPr/>
        <a:lstStyle/>
        <a:p>
          <a:endParaRPr lang="en-US"/>
        </a:p>
      </dgm:t>
    </dgm:pt>
    <dgm:pt modelId="{00D54E01-AC3F-498C-BFE2-057854A2BC33}" type="sibTrans" cxnId="{9A3481D6-B635-4E84-8649-194E77D46BE8}">
      <dgm:prSet/>
      <dgm:spPr/>
      <dgm:t>
        <a:bodyPr/>
        <a:lstStyle/>
        <a:p>
          <a:endParaRPr lang="en-US"/>
        </a:p>
      </dgm:t>
    </dgm:pt>
    <dgm:pt modelId="{9033E6AD-11C4-4FCD-AB49-4A361F85D778}">
      <dgm:prSet phldrT="[Text]"/>
      <dgm:spPr/>
      <dgm:t>
        <a:bodyPr/>
        <a:lstStyle/>
        <a:p>
          <a:r>
            <a:rPr lang="ar-SA" dirty="0"/>
            <a:t>كانت في البداية في اوروبا وامريكا </a:t>
          </a:r>
          <a:endParaRPr lang="en-US" dirty="0"/>
        </a:p>
      </dgm:t>
    </dgm:pt>
    <dgm:pt modelId="{E59AF903-2DAB-45E9-8726-F9A4B077EB43}" type="parTrans" cxnId="{EF556E93-116F-4F37-BB4E-475EA2A19749}">
      <dgm:prSet/>
      <dgm:spPr/>
      <dgm:t>
        <a:bodyPr/>
        <a:lstStyle/>
        <a:p>
          <a:endParaRPr lang="en-US"/>
        </a:p>
      </dgm:t>
    </dgm:pt>
    <dgm:pt modelId="{5B5937C5-5A22-4672-B86C-140D3C5C0AB7}" type="sibTrans" cxnId="{EF556E93-116F-4F37-BB4E-475EA2A19749}">
      <dgm:prSet/>
      <dgm:spPr/>
      <dgm:t>
        <a:bodyPr/>
        <a:lstStyle/>
        <a:p>
          <a:endParaRPr lang="en-US"/>
        </a:p>
      </dgm:t>
    </dgm:pt>
    <dgm:pt modelId="{54E8386A-B3C6-41DC-9C40-F2D072A3E778}">
      <dgm:prSet phldrT="[Text]"/>
      <dgm:spPr/>
      <dgm:t>
        <a:bodyPr/>
        <a:lstStyle/>
        <a:p>
          <a:r>
            <a:rPr lang="ar-SA" dirty="0"/>
            <a:t>منظمات متخصصة </a:t>
          </a:r>
          <a:endParaRPr lang="en-US" dirty="0"/>
        </a:p>
      </dgm:t>
    </dgm:pt>
    <dgm:pt modelId="{0C9B9777-86BF-4D78-B564-40FA440E8DDE}" type="parTrans" cxnId="{5CE1ADE1-11AD-4722-A5BD-003EF0FD8FD7}">
      <dgm:prSet/>
      <dgm:spPr/>
      <dgm:t>
        <a:bodyPr/>
        <a:lstStyle/>
        <a:p>
          <a:endParaRPr lang="en-US"/>
        </a:p>
      </dgm:t>
    </dgm:pt>
    <dgm:pt modelId="{4D3FE3AD-A7B3-4ACF-A6C3-A4676F12773E}" type="sibTrans" cxnId="{5CE1ADE1-11AD-4722-A5BD-003EF0FD8FD7}">
      <dgm:prSet/>
      <dgm:spPr/>
      <dgm:t>
        <a:bodyPr/>
        <a:lstStyle/>
        <a:p>
          <a:endParaRPr lang="en-US"/>
        </a:p>
      </dgm:t>
    </dgm:pt>
    <dgm:pt modelId="{A3CB4037-749A-4E36-ADC9-1353D1F09956}">
      <dgm:prSet phldrT="[Text]"/>
      <dgm:spPr/>
      <dgm:t>
        <a:bodyPr/>
        <a:lstStyle/>
        <a:p>
          <a:r>
            <a:rPr lang="ar-SA" dirty="0"/>
            <a:t>اهدافها محددة وسبب الفشل مبدأ السيادة المطلقة التي تتمسك بها الدول </a:t>
          </a:r>
          <a:endParaRPr lang="en-US" dirty="0"/>
        </a:p>
      </dgm:t>
    </dgm:pt>
    <dgm:pt modelId="{DB2A3E8D-82A6-4EF7-AAEE-C01AE8088F43}" type="parTrans" cxnId="{674F512C-9859-4743-B3A7-7ADC9F011ACD}">
      <dgm:prSet/>
      <dgm:spPr/>
      <dgm:t>
        <a:bodyPr/>
        <a:lstStyle/>
        <a:p>
          <a:endParaRPr lang="en-US"/>
        </a:p>
      </dgm:t>
    </dgm:pt>
    <dgm:pt modelId="{902F6A8E-935D-4AC9-AEA7-74232B308760}" type="sibTrans" cxnId="{674F512C-9859-4743-B3A7-7ADC9F011ACD}">
      <dgm:prSet/>
      <dgm:spPr/>
      <dgm:t>
        <a:bodyPr/>
        <a:lstStyle/>
        <a:p>
          <a:endParaRPr lang="en-US"/>
        </a:p>
      </dgm:t>
    </dgm:pt>
    <dgm:pt modelId="{68BA173D-6114-48C6-BE84-4BB24C0AE51E}">
      <dgm:prSet phldrT="[Text]"/>
      <dgm:spPr/>
      <dgm:t>
        <a:bodyPr/>
        <a:lstStyle/>
        <a:p>
          <a:r>
            <a:rPr lang="ar-SA" dirty="0"/>
            <a:t>تحكيم دولي / اللجان المنظمة للانهار / لجان ادارية </a:t>
          </a:r>
          <a:endParaRPr lang="en-US" dirty="0"/>
        </a:p>
      </dgm:t>
    </dgm:pt>
    <dgm:pt modelId="{09EA579A-01BD-4A26-B734-D5BE089E3A7F}" type="parTrans" cxnId="{85FEC381-37D6-4115-BA6A-87CB02511805}">
      <dgm:prSet/>
      <dgm:spPr/>
      <dgm:t>
        <a:bodyPr/>
        <a:lstStyle/>
        <a:p>
          <a:endParaRPr lang="en-US"/>
        </a:p>
      </dgm:t>
    </dgm:pt>
    <dgm:pt modelId="{5097CB45-FF52-4008-89B6-BF712A72F344}" type="sibTrans" cxnId="{85FEC381-37D6-4115-BA6A-87CB02511805}">
      <dgm:prSet/>
      <dgm:spPr/>
      <dgm:t>
        <a:bodyPr/>
        <a:lstStyle/>
        <a:p>
          <a:endParaRPr lang="en-US"/>
        </a:p>
      </dgm:t>
    </dgm:pt>
    <dgm:pt modelId="{29ACE55B-DC90-455C-830D-6878DE6EA5C6}" type="pres">
      <dgm:prSet presAssocID="{D787984D-5B77-48B4-A993-E5CF0E6306BC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AB7218E-61E8-42EB-ABAD-356213A4E514}" type="pres">
      <dgm:prSet presAssocID="{ABEBCB81-13A2-484D-971D-295AED411B74}" presName="linNode" presStyleCnt="0"/>
      <dgm:spPr/>
    </dgm:pt>
    <dgm:pt modelId="{ABAA2EF0-5C8B-4108-ACD7-E481324C9BE6}" type="pres">
      <dgm:prSet presAssocID="{ABEBCB81-13A2-484D-971D-295AED411B74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940B4F-2A44-43BF-8441-C4FEF411B1E9}" type="pres">
      <dgm:prSet presAssocID="{ABEBCB81-13A2-484D-971D-295AED411B74}" presName="childShp" presStyleLbl="bgAccFollowNode1" presStyleIdx="0" presStyleCnt="2" custLinFactNeighborX="5457" custLinFactNeighborY="-26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976B30-213F-4ED9-B137-4B34B4B0FB2A}" type="pres">
      <dgm:prSet presAssocID="{00D54E01-AC3F-498C-BFE2-057854A2BC33}" presName="spacing" presStyleCnt="0"/>
      <dgm:spPr/>
    </dgm:pt>
    <dgm:pt modelId="{5F843BFC-2B2D-4735-9D98-28264008571F}" type="pres">
      <dgm:prSet presAssocID="{54E8386A-B3C6-41DC-9C40-F2D072A3E778}" presName="linNode" presStyleCnt="0"/>
      <dgm:spPr/>
    </dgm:pt>
    <dgm:pt modelId="{0BCAE1F9-4298-451F-A03B-8DFDF27BC563}" type="pres">
      <dgm:prSet presAssocID="{54E8386A-B3C6-41DC-9C40-F2D072A3E778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9D7DCD-8DC2-4CB9-860D-CF92D34DE7DB}" type="pres">
      <dgm:prSet presAssocID="{54E8386A-B3C6-41DC-9C40-F2D072A3E778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F306807-4B6E-4C1F-8649-89BC032AAC53}" type="presOf" srcId="{ABEBCB81-13A2-484D-971D-295AED411B74}" destId="{ABAA2EF0-5C8B-4108-ACD7-E481324C9BE6}" srcOrd="0" destOrd="0" presId="urn:microsoft.com/office/officeart/2005/8/layout/vList6"/>
    <dgm:cxn modelId="{5CE1ADE1-11AD-4722-A5BD-003EF0FD8FD7}" srcId="{D787984D-5B77-48B4-A993-E5CF0E6306BC}" destId="{54E8386A-B3C6-41DC-9C40-F2D072A3E778}" srcOrd="1" destOrd="0" parTransId="{0C9B9777-86BF-4D78-B564-40FA440E8DDE}" sibTransId="{4D3FE3AD-A7B3-4ACF-A6C3-A4676F12773E}"/>
    <dgm:cxn modelId="{2EC6F59D-7560-43BD-94AB-90F6784ABA88}" type="presOf" srcId="{A3CB4037-749A-4E36-ADC9-1353D1F09956}" destId="{739D7DCD-8DC2-4CB9-860D-CF92D34DE7DB}" srcOrd="0" destOrd="0" presId="urn:microsoft.com/office/officeart/2005/8/layout/vList6"/>
    <dgm:cxn modelId="{9A3481D6-B635-4E84-8649-194E77D46BE8}" srcId="{D787984D-5B77-48B4-A993-E5CF0E6306BC}" destId="{ABEBCB81-13A2-484D-971D-295AED411B74}" srcOrd="0" destOrd="0" parTransId="{D37ECA86-5C57-41AE-9355-D92FFA365256}" sibTransId="{00D54E01-AC3F-498C-BFE2-057854A2BC33}"/>
    <dgm:cxn modelId="{C59C9C9E-BE29-4ACD-8998-ACC80A6308A2}" type="presOf" srcId="{D787984D-5B77-48B4-A993-E5CF0E6306BC}" destId="{29ACE55B-DC90-455C-830D-6878DE6EA5C6}" srcOrd="0" destOrd="0" presId="urn:microsoft.com/office/officeart/2005/8/layout/vList6"/>
    <dgm:cxn modelId="{4C94F3D6-F6B2-48AF-BF7A-C6034E162A19}" type="presOf" srcId="{68BA173D-6114-48C6-BE84-4BB24C0AE51E}" destId="{739D7DCD-8DC2-4CB9-860D-CF92D34DE7DB}" srcOrd="0" destOrd="1" presId="urn:microsoft.com/office/officeart/2005/8/layout/vList6"/>
    <dgm:cxn modelId="{674F512C-9859-4743-B3A7-7ADC9F011ACD}" srcId="{54E8386A-B3C6-41DC-9C40-F2D072A3E778}" destId="{A3CB4037-749A-4E36-ADC9-1353D1F09956}" srcOrd="0" destOrd="0" parTransId="{DB2A3E8D-82A6-4EF7-AAEE-C01AE8088F43}" sibTransId="{902F6A8E-935D-4AC9-AEA7-74232B308760}"/>
    <dgm:cxn modelId="{029BD48E-0C57-404A-BB8F-C4F919808C19}" type="presOf" srcId="{9033E6AD-11C4-4FCD-AB49-4A361F85D778}" destId="{A6940B4F-2A44-43BF-8441-C4FEF411B1E9}" srcOrd="0" destOrd="0" presId="urn:microsoft.com/office/officeart/2005/8/layout/vList6"/>
    <dgm:cxn modelId="{EF556E93-116F-4F37-BB4E-475EA2A19749}" srcId="{ABEBCB81-13A2-484D-971D-295AED411B74}" destId="{9033E6AD-11C4-4FCD-AB49-4A361F85D778}" srcOrd="0" destOrd="0" parTransId="{E59AF903-2DAB-45E9-8726-F9A4B077EB43}" sibTransId="{5B5937C5-5A22-4672-B86C-140D3C5C0AB7}"/>
    <dgm:cxn modelId="{85FEC381-37D6-4115-BA6A-87CB02511805}" srcId="{54E8386A-B3C6-41DC-9C40-F2D072A3E778}" destId="{68BA173D-6114-48C6-BE84-4BB24C0AE51E}" srcOrd="1" destOrd="0" parTransId="{09EA579A-01BD-4A26-B734-D5BE089E3A7F}" sibTransId="{5097CB45-FF52-4008-89B6-BF712A72F344}"/>
    <dgm:cxn modelId="{6C94476D-29C1-4903-AC73-C2A44B8F5156}" type="presOf" srcId="{54E8386A-B3C6-41DC-9C40-F2D072A3E778}" destId="{0BCAE1F9-4298-451F-A03B-8DFDF27BC563}" srcOrd="0" destOrd="0" presId="urn:microsoft.com/office/officeart/2005/8/layout/vList6"/>
    <dgm:cxn modelId="{3AD66A7F-F463-495E-903F-F60D41FAEF3A}" type="presParOf" srcId="{29ACE55B-DC90-455C-830D-6878DE6EA5C6}" destId="{1AB7218E-61E8-42EB-ABAD-356213A4E514}" srcOrd="0" destOrd="0" presId="urn:microsoft.com/office/officeart/2005/8/layout/vList6"/>
    <dgm:cxn modelId="{F700A863-28F5-4ACC-A8DB-0EEC2B8D7DC6}" type="presParOf" srcId="{1AB7218E-61E8-42EB-ABAD-356213A4E514}" destId="{ABAA2EF0-5C8B-4108-ACD7-E481324C9BE6}" srcOrd="0" destOrd="0" presId="urn:microsoft.com/office/officeart/2005/8/layout/vList6"/>
    <dgm:cxn modelId="{8B219A78-28DC-4FAE-8E80-3FCA45599DF0}" type="presParOf" srcId="{1AB7218E-61E8-42EB-ABAD-356213A4E514}" destId="{A6940B4F-2A44-43BF-8441-C4FEF411B1E9}" srcOrd="1" destOrd="0" presId="urn:microsoft.com/office/officeart/2005/8/layout/vList6"/>
    <dgm:cxn modelId="{F4C3293A-A052-432E-A322-4A963F403FB8}" type="presParOf" srcId="{29ACE55B-DC90-455C-830D-6878DE6EA5C6}" destId="{FF976B30-213F-4ED9-B137-4B34B4B0FB2A}" srcOrd="1" destOrd="0" presId="urn:microsoft.com/office/officeart/2005/8/layout/vList6"/>
    <dgm:cxn modelId="{EAF07BC9-D47C-49D8-B5C8-5C9B2A8B5FFC}" type="presParOf" srcId="{29ACE55B-DC90-455C-830D-6878DE6EA5C6}" destId="{5F843BFC-2B2D-4735-9D98-28264008571F}" srcOrd="2" destOrd="0" presId="urn:microsoft.com/office/officeart/2005/8/layout/vList6"/>
    <dgm:cxn modelId="{0EE3D7F5-9FF6-41AA-A5EA-71E2AFF0A93E}" type="presParOf" srcId="{5F843BFC-2B2D-4735-9D98-28264008571F}" destId="{0BCAE1F9-4298-451F-A03B-8DFDF27BC563}" srcOrd="0" destOrd="0" presId="urn:microsoft.com/office/officeart/2005/8/layout/vList6"/>
    <dgm:cxn modelId="{05876AD2-B4F6-495F-9CA7-3AE87D078DA7}" type="presParOf" srcId="{5F843BFC-2B2D-4735-9D98-28264008571F}" destId="{739D7DCD-8DC2-4CB9-860D-CF92D34DE7D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24E3CB9-1684-410A-BB5A-AE5E5FD8EE6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D887200-9C39-4AC5-9E43-3207237D6A36}">
      <dgm:prSet phldrT="[Tex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algn="just" rtl="1"/>
          <a:r>
            <a:rPr lang="ar-SA" dirty="0">
              <a:solidFill>
                <a:schemeClr val="tx1"/>
              </a:solidFill>
            </a:rPr>
            <a:t>استنفاذ طرق التقاضي ويطبق على المنظمة الدولية في الدعاوى التي ترفع من قبل الدول والافراد </a:t>
          </a:r>
          <a:endParaRPr lang="en-US" dirty="0">
            <a:solidFill>
              <a:schemeClr val="tx1"/>
            </a:solidFill>
          </a:endParaRPr>
        </a:p>
      </dgm:t>
    </dgm:pt>
    <dgm:pt modelId="{A66305D4-7BA9-48DD-B470-F8AE500617AA}" type="parTrans" cxnId="{932F4F7B-CB89-428A-8252-A918204C9D6B}">
      <dgm:prSet/>
      <dgm:spPr/>
      <dgm:t>
        <a:bodyPr/>
        <a:lstStyle/>
        <a:p>
          <a:endParaRPr lang="en-US"/>
        </a:p>
      </dgm:t>
    </dgm:pt>
    <dgm:pt modelId="{DC98D527-204F-4FD0-B58E-1AF96758D554}" type="sibTrans" cxnId="{932F4F7B-CB89-428A-8252-A918204C9D6B}">
      <dgm:prSet/>
      <dgm:spPr/>
      <dgm:t>
        <a:bodyPr/>
        <a:lstStyle/>
        <a:p>
          <a:endParaRPr lang="en-US"/>
        </a:p>
      </dgm:t>
    </dgm:pt>
    <dgm:pt modelId="{2AE42356-5847-4E65-832A-EEAC9D938132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 rtl="1"/>
          <a:r>
            <a:rPr lang="ar-SA" dirty="0">
              <a:solidFill>
                <a:schemeClr val="tx1"/>
              </a:solidFill>
            </a:rPr>
            <a:t>نسبة العمل غير المشروع الى المنظمة ( قيام موظف دولة بعمل ما داخل اطار المنظمة وخارج الميثاق بناء على تعليمات خاصة من دولته ) </a:t>
          </a:r>
          <a:endParaRPr lang="en-US" dirty="0">
            <a:solidFill>
              <a:schemeClr val="tx1"/>
            </a:solidFill>
          </a:endParaRPr>
        </a:p>
      </dgm:t>
    </dgm:pt>
    <dgm:pt modelId="{C271F7EF-A426-441A-AA78-938AAFD2217F}" type="parTrans" cxnId="{DB8690E2-633D-41BB-83B8-EB000CE68329}">
      <dgm:prSet/>
      <dgm:spPr/>
      <dgm:t>
        <a:bodyPr/>
        <a:lstStyle/>
        <a:p>
          <a:endParaRPr lang="en-US"/>
        </a:p>
      </dgm:t>
    </dgm:pt>
    <dgm:pt modelId="{0A80B7CE-FCB2-4C54-9443-89AB5AE2DA0F}" type="sibTrans" cxnId="{DB8690E2-633D-41BB-83B8-EB000CE68329}">
      <dgm:prSet/>
      <dgm:spPr/>
      <dgm:t>
        <a:bodyPr/>
        <a:lstStyle/>
        <a:p>
          <a:endParaRPr lang="en-US"/>
        </a:p>
      </dgm:t>
    </dgm:pt>
    <dgm:pt modelId="{8378D924-6F6F-4E4A-861B-30B7FEB67A00}">
      <dgm:prSet phldrT="[Text]"/>
      <dgm:spPr/>
      <dgm:t>
        <a:bodyPr/>
        <a:lstStyle/>
        <a:p>
          <a:endParaRPr lang="en-US" dirty="0"/>
        </a:p>
      </dgm:t>
    </dgm:pt>
    <dgm:pt modelId="{EBFBE795-CB29-4C4C-8D71-F644F0942836}" type="parTrans" cxnId="{4A3743B5-B2B8-4E55-BE19-BBD217771317}">
      <dgm:prSet/>
      <dgm:spPr/>
      <dgm:t>
        <a:bodyPr/>
        <a:lstStyle/>
        <a:p>
          <a:endParaRPr lang="en-US"/>
        </a:p>
      </dgm:t>
    </dgm:pt>
    <dgm:pt modelId="{C63C337C-C5A9-4ED9-B6C3-E970ED26F321}" type="sibTrans" cxnId="{4A3743B5-B2B8-4E55-BE19-BBD217771317}">
      <dgm:prSet/>
      <dgm:spPr/>
      <dgm:t>
        <a:bodyPr/>
        <a:lstStyle/>
        <a:p>
          <a:endParaRPr lang="en-US"/>
        </a:p>
      </dgm:t>
    </dgm:pt>
    <dgm:pt modelId="{96934E55-6499-4467-B674-5777325FDB92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rtl="1"/>
          <a:r>
            <a:rPr lang="ar-SA" dirty="0">
              <a:solidFill>
                <a:schemeClr val="tx1"/>
              </a:solidFill>
            </a:rPr>
            <a:t>صدور تصرف غير مشروع وفق قواعد القانون الدولي وذلك لعدم امكانية المتضرر من الحصول على حقوقه وفق قواعد القانون الداخلي</a:t>
          </a:r>
          <a:endParaRPr lang="en-US" dirty="0">
            <a:solidFill>
              <a:schemeClr val="tx1"/>
            </a:solidFill>
          </a:endParaRPr>
        </a:p>
      </dgm:t>
    </dgm:pt>
    <dgm:pt modelId="{773E5F6D-41AB-4E58-A4F8-0DE167AEF848}" type="parTrans" cxnId="{91B8226B-CE07-4281-B98D-6C0BEB2F1CA2}">
      <dgm:prSet/>
      <dgm:spPr/>
      <dgm:t>
        <a:bodyPr/>
        <a:lstStyle/>
        <a:p>
          <a:endParaRPr lang="en-US"/>
        </a:p>
      </dgm:t>
    </dgm:pt>
    <dgm:pt modelId="{547BD4AF-3CE6-4E0C-AFFD-86DD69B4553F}" type="sibTrans" cxnId="{91B8226B-CE07-4281-B98D-6C0BEB2F1CA2}">
      <dgm:prSet/>
      <dgm:spPr/>
      <dgm:t>
        <a:bodyPr/>
        <a:lstStyle/>
        <a:p>
          <a:endParaRPr lang="en-US"/>
        </a:p>
      </dgm:t>
    </dgm:pt>
    <dgm:pt modelId="{2051FA4D-C6D2-4B9F-A12F-67AB5A9FD444}" type="pres">
      <dgm:prSet presAssocID="{524E3CB9-1684-410A-BB5A-AE5E5FD8EE6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FD4579-6386-4674-B746-95CCF8E15DD4}" type="pres">
      <dgm:prSet presAssocID="{96934E55-6499-4467-B674-5777325FDB92}" presName="parentText" presStyleLbl="node1" presStyleIdx="0" presStyleCnt="3" custLinFactY="-249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FA0C83-A2C6-4575-A428-75B7F9D7CFD3}" type="pres">
      <dgm:prSet presAssocID="{547BD4AF-3CE6-4E0C-AFFD-86DD69B4553F}" presName="spacer" presStyleCnt="0"/>
      <dgm:spPr/>
    </dgm:pt>
    <dgm:pt modelId="{1FB91C1D-3839-46B4-9FE5-846F6DAF60DD}" type="pres">
      <dgm:prSet presAssocID="{2D887200-9C39-4AC5-9E43-3207237D6A36}" presName="parentText" presStyleLbl="node1" presStyleIdx="1" presStyleCnt="3" custLinFactNeighborY="7320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58F0BB-AE6D-4533-B744-55D776A518EA}" type="pres">
      <dgm:prSet presAssocID="{DC98D527-204F-4FD0-B58E-1AF96758D554}" presName="spacer" presStyleCnt="0"/>
      <dgm:spPr/>
    </dgm:pt>
    <dgm:pt modelId="{3799B665-BF01-42B6-A70E-1D8E68597514}" type="pres">
      <dgm:prSet presAssocID="{2AE42356-5847-4E65-832A-EEAC9D938132}" presName="parentText" presStyleLbl="node1" presStyleIdx="2" presStyleCnt="3" custLinFactNeighborY="8627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B53994-9039-4ECC-A7A3-3A1E23B3AD48}" type="pres">
      <dgm:prSet presAssocID="{2AE42356-5847-4E65-832A-EEAC9D938132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A3743B5-B2B8-4E55-BE19-BBD217771317}" srcId="{2AE42356-5847-4E65-832A-EEAC9D938132}" destId="{8378D924-6F6F-4E4A-861B-30B7FEB67A00}" srcOrd="0" destOrd="0" parTransId="{EBFBE795-CB29-4C4C-8D71-F644F0942836}" sibTransId="{C63C337C-C5A9-4ED9-B6C3-E970ED26F321}"/>
    <dgm:cxn modelId="{43D45EBA-C030-4CAB-AFAD-8B6DE852D8ED}" type="presOf" srcId="{2AE42356-5847-4E65-832A-EEAC9D938132}" destId="{3799B665-BF01-42B6-A70E-1D8E68597514}" srcOrd="0" destOrd="0" presId="urn:microsoft.com/office/officeart/2005/8/layout/vList2"/>
    <dgm:cxn modelId="{91B8226B-CE07-4281-B98D-6C0BEB2F1CA2}" srcId="{524E3CB9-1684-410A-BB5A-AE5E5FD8EE69}" destId="{96934E55-6499-4467-B674-5777325FDB92}" srcOrd="0" destOrd="0" parTransId="{773E5F6D-41AB-4E58-A4F8-0DE167AEF848}" sibTransId="{547BD4AF-3CE6-4E0C-AFFD-86DD69B4553F}"/>
    <dgm:cxn modelId="{514B2D6B-2318-4E52-8E58-98D034282C97}" type="presOf" srcId="{524E3CB9-1684-410A-BB5A-AE5E5FD8EE69}" destId="{2051FA4D-C6D2-4B9F-A12F-67AB5A9FD444}" srcOrd="0" destOrd="0" presId="urn:microsoft.com/office/officeart/2005/8/layout/vList2"/>
    <dgm:cxn modelId="{932F4F7B-CB89-428A-8252-A918204C9D6B}" srcId="{524E3CB9-1684-410A-BB5A-AE5E5FD8EE69}" destId="{2D887200-9C39-4AC5-9E43-3207237D6A36}" srcOrd="1" destOrd="0" parTransId="{A66305D4-7BA9-48DD-B470-F8AE500617AA}" sibTransId="{DC98D527-204F-4FD0-B58E-1AF96758D554}"/>
    <dgm:cxn modelId="{DB8690E2-633D-41BB-83B8-EB000CE68329}" srcId="{524E3CB9-1684-410A-BB5A-AE5E5FD8EE69}" destId="{2AE42356-5847-4E65-832A-EEAC9D938132}" srcOrd="2" destOrd="0" parTransId="{C271F7EF-A426-441A-AA78-938AAFD2217F}" sibTransId="{0A80B7CE-FCB2-4C54-9443-89AB5AE2DA0F}"/>
    <dgm:cxn modelId="{7FD2BA07-697D-450C-99B6-13E2322424D1}" type="presOf" srcId="{8378D924-6F6F-4E4A-861B-30B7FEB67A00}" destId="{2EB53994-9039-4ECC-A7A3-3A1E23B3AD48}" srcOrd="0" destOrd="0" presId="urn:microsoft.com/office/officeart/2005/8/layout/vList2"/>
    <dgm:cxn modelId="{E3918353-22D8-4282-A4EA-06585AEF27AB}" type="presOf" srcId="{96934E55-6499-4467-B674-5777325FDB92}" destId="{BCFD4579-6386-4674-B746-95CCF8E15DD4}" srcOrd="0" destOrd="0" presId="urn:microsoft.com/office/officeart/2005/8/layout/vList2"/>
    <dgm:cxn modelId="{6E2E50EC-3E66-4475-BF31-B6D084BF665F}" type="presOf" srcId="{2D887200-9C39-4AC5-9E43-3207237D6A36}" destId="{1FB91C1D-3839-46B4-9FE5-846F6DAF60DD}" srcOrd="0" destOrd="0" presId="urn:microsoft.com/office/officeart/2005/8/layout/vList2"/>
    <dgm:cxn modelId="{3C3F2C97-38BE-44BF-8528-BFC3F8E3137E}" type="presParOf" srcId="{2051FA4D-C6D2-4B9F-A12F-67AB5A9FD444}" destId="{BCFD4579-6386-4674-B746-95CCF8E15DD4}" srcOrd="0" destOrd="0" presId="urn:microsoft.com/office/officeart/2005/8/layout/vList2"/>
    <dgm:cxn modelId="{1C32CE3C-5603-4141-8283-6A25E485CF1F}" type="presParOf" srcId="{2051FA4D-C6D2-4B9F-A12F-67AB5A9FD444}" destId="{A5FA0C83-A2C6-4575-A428-75B7F9D7CFD3}" srcOrd="1" destOrd="0" presId="urn:microsoft.com/office/officeart/2005/8/layout/vList2"/>
    <dgm:cxn modelId="{A9F1F4F2-9321-4070-B1A2-7F26C1702337}" type="presParOf" srcId="{2051FA4D-C6D2-4B9F-A12F-67AB5A9FD444}" destId="{1FB91C1D-3839-46B4-9FE5-846F6DAF60DD}" srcOrd="2" destOrd="0" presId="urn:microsoft.com/office/officeart/2005/8/layout/vList2"/>
    <dgm:cxn modelId="{01516C35-E325-44C2-B7B2-C98DFB1E0018}" type="presParOf" srcId="{2051FA4D-C6D2-4B9F-A12F-67AB5A9FD444}" destId="{E158F0BB-AE6D-4533-B744-55D776A518EA}" srcOrd="3" destOrd="0" presId="urn:microsoft.com/office/officeart/2005/8/layout/vList2"/>
    <dgm:cxn modelId="{6DB3F0C5-B708-4F9A-83B2-C3291E78B0DE}" type="presParOf" srcId="{2051FA4D-C6D2-4B9F-A12F-67AB5A9FD444}" destId="{3799B665-BF01-42B6-A70E-1D8E68597514}" srcOrd="4" destOrd="0" presId="urn:microsoft.com/office/officeart/2005/8/layout/vList2"/>
    <dgm:cxn modelId="{C0B19C3D-EBBD-4616-ABE2-4CFC88607672}" type="presParOf" srcId="{2051FA4D-C6D2-4B9F-A12F-67AB5A9FD444}" destId="{2EB53994-9039-4ECC-A7A3-3A1E23B3AD48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C2E4CB5-4D76-4DE1-9023-14F9013A151F}" type="doc">
      <dgm:prSet loTypeId="urn:microsoft.com/office/officeart/2005/8/layout/hierarchy1" loCatId="hierarchy" qsTypeId="urn:microsoft.com/office/officeart/2005/8/quickstyle/3d5" qsCatId="3D" csTypeId="urn:microsoft.com/office/officeart/2005/8/colors/colorful1#7" csCatId="colorful" phldr="1"/>
      <dgm:spPr/>
      <dgm:t>
        <a:bodyPr/>
        <a:lstStyle/>
        <a:p>
          <a:endParaRPr lang="en-US"/>
        </a:p>
      </dgm:t>
    </dgm:pt>
    <dgm:pt modelId="{407AAC75-F029-498C-B3CA-7EF6F0E81D55}">
      <dgm:prSet phldrT="[Text]"/>
      <dgm:spPr/>
      <dgm:t>
        <a:bodyPr/>
        <a:lstStyle/>
        <a:p>
          <a:r>
            <a:rPr lang="ar-SA" dirty="0"/>
            <a:t>مزايا وحصانات المنظمات الدولية </a:t>
          </a:r>
          <a:endParaRPr lang="en-US" dirty="0"/>
        </a:p>
      </dgm:t>
    </dgm:pt>
    <dgm:pt modelId="{A32603AB-8383-4A77-8EE6-FBC62C6CE138}" type="parTrans" cxnId="{B8509A1D-55A9-4E6B-900A-B7F56CBA5AAC}">
      <dgm:prSet/>
      <dgm:spPr/>
      <dgm:t>
        <a:bodyPr/>
        <a:lstStyle/>
        <a:p>
          <a:endParaRPr lang="en-US"/>
        </a:p>
      </dgm:t>
    </dgm:pt>
    <dgm:pt modelId="{F26BA8F1-BC90-48FB-BDE7-C7B18D0FEDD1}" type="sibTrans" cxnId="{B8509A1D-55A9-4E6B-900A-B7F56CBA5AAC}">
      <dgm:prSet/>
      <dgm:spPr/>
      <dgm:t>
        <a:bodyPr/>
        <a:lstStyle/>
        <a:p>
          <a:endParaRPr lang="en-US"/>
        </a:p>
      </dgm:t>
    </dgm:pt>
    <dgm:pt modelId="{60AD667D-0921-4232-9FDD-DC38EC73B158}">
      <dgm:prSet phldrT="[Text]"/>
      <dgm:spPr/>
      <dgm:t>
        <a:bodyPr/>
        <a:lstStyle/>
        <a:p>
          <a:r>
            <a:rPr lang="ar-SA" dirty="0"/>
            <a:t>تمنح</a:t>
          </a:r>
          <a:r>
            <a:rPr lang="ar-SA" baseline="0" dirty="0"/>
            <a:t> تلقائياً دون التوقف على موافقة الدولة المضيفة </a:t>
          </a:r>
          <a:endParaRPr lang="en-US" dirty="0"/>
        </a:p>
      </dgm:t>
    </dgm:pt>
    <dgm:pt modelId="{305DB682-0CE9-4AB0-9E96-3E2DB1098620}" type="parTrans" cxnId="{FC9DAB95-800B-49AC-BA7C-1FD1FD3654FC}">
      <dgm:prSet/>
      <dgm:spPr/>
      <dgm:t>
        <a:bodyPr/>
        <a:lstStyle/>
        <a:p>
          <a:endParaRPr lang="en-US"/>
        </a:p>
      </dgm:t>
    </dgm:pt>
    <dgm:pt modelId="{5FA9508A-8848-4BC4-A1EA-0F71ECFF0D04}" type="sibTrans" cxnId="{FC9DAB95-800B-49AC-BA7C-1FD1FD3654FC}">
      <dgm:prSet/>
      <dgm:spPr/>
      <dgm:t>
        <a:bodyPr/>
        <a:lstStyle/>
        <a:p>
          <a:endParaRPr lang="en-US"/>
        </a:p>
      </dgm:t>
    </dgm:pt>
    <dgm:pt modelId="{E36526C0-5FDB-4E83-BADA-6FDE75FCAE00}">
      <dgm:prSet phldrT="[Text]"/>
      <dgm:spPr/>
      <dgm:t>
        <a:bodyPr/>
        <a:lstStyle/>
        <a:p>
          <a:r>
            <a:rPr lang="ar-SA" dirty="0"/>
            <a:t>لا تأخذ بمبدأ المقابلة بالمثل </a:t>
          </a:r>
          <a:endParaRPr lang="en-US" dirty="0"/>
        </a:p>
      </dgm:t>
    </dgm:pt>
    <dgm:pt modelId="{BCA2B5B0-DFF7-4BE3-914A-54BBF9DA7269}" type="parTrans" cxnId="{A7F20383-3A92-47DD-A4AD-D9B0BA5DD192}">
      <dgm:prSet/>
      <dgm:spPr/>
      <dgm:t>
        <a:bodyPr/>
        <a:lstStyle/>
        <a:p>
          <a:endParaRPr lang="en-US"/>
        </a:p>
      </dgm:t>
    </dgm:pt>
    <dgm:pt modelId="{77298547-8A43-4CDA-80E7-B3A2B5F9E688}" type="sibTrans" cxnId="{A7F20383-3A92-47DD-A4AD-D9B0BA5DD192}">
      <dgm:prSet/>
      <dgm:spPr/>
      <dgm:t>
        <a:bodyPr/>
        <a:lstStyle/>
        <a:p>
          <a:endParaRPr lang="en-US"/>
        </a:p>
      </dgm:t>
    </dgm:pt>
    <dgm:pt modelId="{A10CA6E6-777C-4E82-8805-738FAA449DD0}">
      <dgm:prSet/>
      <dgm:spPr/>
      <dgm:t>
        <a:bodyPr/>
        <a:lstStyle/>
        <a:p>
          <a:r>
            <a:rPr lang="ar-SA" dirty="0"/>
            <a:t>تفوق حصانات الموظفين الدوليين مزايا وحصانات موظفي الدول وبالتالي للموظف حصانة على دولته</a:t>
          </a:r>
          <a:endParaRPr lang="en-US" dirty="0"/>
        </a:p>
      </dgm:t>
    </dgm:pt>
    <dgm:pt modelId="{79CB9726-7A47-4A34-813B-1EACDD4370FC}" type="parTrans" cxnId="{0415FE3E-9529-475C-A62F-4CE8F3396AB8}">
      <dgm:prSet/>
      <dgm:spPr/>
      <dgm:t>
        <a:bodyPr/>
        <a:lstStyle/>
        <a:p>
          <a:pPr rtl="1"/>
          <a:endParaRPr lang="ar-SA"/>
        </a:p>
      </dgm:t>
    </dgm:pt>
    <dgm:pt modelId="{F4BA53B1-9F0E-4C54-A31F-B6247B8124B9}" type="sibTrans" cxnId="{0415FE3E-9529-475C-A62F-4CE8F3396AB8}">
      <dgm:prSet/>
      <dgm:spPr/>
      <dgm:t>
        <a:bodyPr/>
        <a:lstStyle/>
        <a:p>
          <a:pPr rtl="1"/>
          <a:endParaRPr lang="ar-SA"/>
        </a:p>
      </dgm:t>
    </dgm:pt>
    <dgm:pt modelId="{993017ED-E2CE-4A03-8307-58B05E36626F}" type="pres">
      <dgm:prSet presAssocID="{4C2E4CB5-4D76-4DE1-9023-14F9013A151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B72E247-4B8F-4469-AB37-20B5817ECBE0}" type="pres">
      <dgm:prSet presAssocID="{407AAC75-F029-498C-B3CA-7EF6F0E81D55}" presName="hierRoot1" presStyleCnt="0"/>
      <dgm:spPr/>
    </dgm:pt>
    <dgm:pt modelId="{2BC23CEE-F0A9-4680-A911-B9AD8EF14C84}" type="pres">
      <dgm:prSet presAssocID="{407AAC75-F029-498C-B3CA-7EF6F0E81D55}" presName="composite" presStyleCnt="0"/>
      <dgm:spPr/>
    </dgm:pt>
    <dgm:pt modelId="{B9F771ED-9A50-46F7-B63C-434DA8CAAE5D}" type="pres">
      <dgm:prSet presAssocID="{407AAC75-F029-498C-B3CA-7EF6F0E81D55}" presName="background" presStyleLbl="node0" presStyleIdx="0" presStyleCn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08C678C5-BC42-4E28-AAEC-48800631298A}" type="pres">
      <dgm:prSet presAssocID="{407AAC75-F029-498C-B3CA-7EF6F0E81D55}" presName="text" presStyleLbl="fgAcc0" presStyleIdx="0" presStyleCnt="1" custScaleX="157609" custScaleY="82870" custLinFactNeighborX="2138" custLinFactNeighborY="-594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25B9CE8-EBE0-4741-893B-9DE8653026EA}" type="pres">
      <dgm:prSet presAssocID="{407AAC75-F029-498C-B3CA-7EF6F0E81D55}" presName="hierChild2" presStyleCnt="0"/>
      <dgm:spPr/>
    </dgm:pt>
    <dgm:pt modelId="{138F0934-5E79-4DA6-B3F3-E8140794347C}" type="pres">
      <dgm:prSet presAssocID="{305DB682-0CE9-4AB0-9E96-3E2DB1098620}" presName="Name10" presStyleLbl="parChTrans1D2" presStyleIdx="0" presStyleCnt="3"/>
      <dgm:spPr/>
      <dgm:t>
        <a:bodyPr/>
        <a:lstStyle/>
        <a:p>
          <a:endParaRPr lang="en-US"/>
        </a:p>
      </dgm:t>
    </dgm:pt>
    <dgm:pt modelId="{40D253D3-F458-43D9-81DC-D434DB0E054B}" type="pres">
      <dgm:prSet presAssocID="{60AD667D-0921-4232-9FDD-DC38EC73B158}" presName="hierRoot2" presStyleCnt="0"/>
      <dgm:spPr/>
    </dgm:pt>
    <dgm:pt modelId="{5B46ACC3-4509-4F66-9DB0-67FAD859F7CC}" type="pres">
      <dgm:prSet presAssocID="{60AD667D-0921-4232-9FDD-DC38EC73B158}" presName="composite2" presStyleCnt="0"/>
      <dgm:spPr/>
    </dgm:pt>
    <dgm:pt modelId="{8BDC5AA6-FBE6-445F-BB6B-FA7F8F7BF6C9}" type="pres">
      <dgm:prSet presAssocID="{60AD667D-0921-4232-9FDD-DC38EC73B158}" presName="background2" presStyleLbl="node2" presStyleIdx="0" presStyleCnt="3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182957BE-A8A5-402C-AF63-3C6F2E450760}" type="pres">
      <dgm:prSet presAssocID="{60AD667D-0921-4232-9FDD-DC38EC73B158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8E1F252-809D-45F5-BC1F-1B06C24D2C0A}" type="pres">
      <dgm:prSet presAssocID="{60AD667D-0921-4232-9FDD-DC38EC73B158}" presName="hierChild3" presStyleCnt="0"/>
      <dgm:spPr/>
    </dgm:pt>
    <dgm:pt modelId="{5A2429BD-7D3B-4584-B5DC-3141F219F424}" type="pres">
      <dgm:prSet presAssocID="{BCA2B5B0-DFF7-4BE3-914A-54BBF9DA7269}" presName="Name10" presStyleLbl="parChTrans1D2" presStyleIdx="1" presStyleCnt="3"/>
      <dgm:spPr/>
      <dgm:t>
        <a:bodyPr/>
        <a:lstStyle/>
        <a:p>
          <a:endParaRPr lang="en-US"/>
        </a:p>
      </dgm:t>
    </dgm:pt>
    <dgm:pt modelId="{9C8498F9-672C-483A-8B6B-F2D0F32A93A1}" type="pres">
      <dgm:prSet presAssocID="{E36526C0-5FDB-4E83-BADA-6FDE75FCAE00}" presName="hierRoot2" presStyleCnt="0"/>
      <dgm:spPr/>
    </dgm:pt>
    <dgm:pt modelId="{B7FA0328-8270-4CFF-BA7A-A4B9615BB858}" type="pres">
      <dgm:prSet presAssocID="{E36526C0-5FDB-4E83-BADA-6FDE75FCAE00}" presName="composite2" presStyleCnt="0"/>
      <dgm:spPr/>
    </dgm:pt>
    <dgm:pt modelId="{DD405E5F-76D1-42E8-BF1D-A67FC80115DB}" type="pres">
      <dgm:prSet presAssocID="{E36526C0-5FDB-4E83-BADA-6FDE75FCAE00}" presName="background2" presStyleLbl="node2" presStyleIdx="1" presStyleCnt="3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5120D179-5403-45E7-B76C-0EDC1C829D84}" type="pres">
      <dgm:prSet presAssocID="{E36526C0-5FDB-4E83-BADA-6FDE75FCAE00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FF85379-EE75-4B32-AE11-E203196BDB60}" type="pres">
      <dgm:prSet presAssocID="{E36526C0-5FDB-4E83-BADA-6FDE75FCAE00}" presName="hierChild3" presStyleCnt="0"/>
      <dgm:spPr/>
    </dgm:pt>
    <dgm:pt modelId="{BD86FEFE-CB48-42E2-A442-D39B37F7F615}" type="pres">
      <dgm:prSet presAssocID="{79CB9726-7A47-4A34-813B-1EACDD4370FC}" presName="Name10" presStyleLbl="parChTrans1D2" presStyleIdx="2" presStyleCnt="3"/>
      <dgm:spPr/>
      <dgm:t>
        <a:bodyPr/>
        <a:lstStyle/>
        <a:p>
          <a:endParaRPr lang="en-US"/>
        </a:p>
      </dgm:t>
    </dgm:pt>
    <dgm:pt modelId="{2C2A713D-C724-4503-9D99-5E8FAADECE97}" type="pres">
      <dgm:prSet presAssocID="{A10CA6E6-777C-4E82-8805-738FAA449DD0}" presName="hierRoot2" presStyleCnt="0"/>
      <dgm:spPr/>
    </dgm:pt>
    <dgm:pt modelId="{A61E9A22-6E49-453D-BF5B-0D1E2B181D87}" type="pres">
      <dgm:prSet presAssocID="{A10CA6E6-777C-4E82-8805-738FAA449DD0}" presName="composite2" presStyleCnt="0"/>
      <dgm:spPr/>
    </dgm:pt>
    <dgm:pt modelId="{0C6472EC-2F8E-4562-8FA3-216C8EF8FF31}" type="pres">
      <dgm:prSet presAssocID="{A10CA6E6-777C-4E82-8805-738FAA449DD0}" presName="background2" presStyleLbl="node2" presStyleIdx="2" presStyleCnt="3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742EA12A-FDB0-487D-8B15-03952DB33878}" type="pres">
      <dgm:prSet presAssocID="{A10CA6E6-777C-4E82-8805-738FAA449DD0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2F384B-9950-4893-B113-326C400D7962}" type="pres">
      <dgm:prSet presAssocID="{A10CA6E6-777C-4E82-8805-738FAA449DD0}" presName="hierChild3" presStyleCnt="0"/>
      <dgm:spPr/>
    </dgm:pt>
  </dgm:ptLst>
  <dgm:cxnLst>
    <dgm:cxn modelId="{5DCD83E8-8FCD-46E7-9E6F-8C44CBCC29BB}" type="presOf" srcId="{A10CA6E6-777C-4E82-8805-738FAA449DD0}" destId="{742EA12A-FDB0-487D-8B15-03952DB33878}" srcOrd="0" destOrd="0" presId="urn:microsoft.com/office/officeart/2005/8/layout/hierarchy1"/>
    <dgm:cxn modelId="{E57970F7-7021-4587-8EE6-4CAD125E1E5F}" type="presOf" srcId="{407AAC75-F029-498C-B3CA-7EF6F0E81D55}" destId="{08C678C5-BC42-4E28-AAEC-48800631298A}" srcOrd="0" destOrd="0" presId="urn:microsoft.com/office/officeart/2005/8/layout/hierarchy1"/>
    <dgm:cxn modelId="{FC9DAB95-800B-49AC-BA7C-1FD1FD3654FC}" srcId="{407AAC75-F029-498C-B3CA-7EF6F0E81D55}" destId="{60AD667D-0921-4232-9FDD-DC38EC73B158}" srcOrd="0" destOrd="0" parTransId="{305DB682-0CE9-4AB0-9E96-3E2DB1098620}" sibTransId="{5FA9508A-8848-4BC4-A1EA-0F71ECFF0D04}"/>
    <dgm:cxn modelId="{5476AF5A-8E91-41CF-B56B-7EC860AB86D3}" type="presOf" srcId="{60AD667D-0921-4232-9FDD-DC38EC73B158}" destId="{182957BE-A8A5-402C-AF63-3C6F2E450760}" srcOrd="0" destOrd="0" presId="urn:microsoft.com/office/officeart/2005/8/layout/hierarchy1"/>
    <dgm:cxn modelId="{A7F20383-3A92-47DD-A4AD-D9B0BA5DD192}" srcId="{407AAC75-F029-498C-B3CA-7EF6F0E81D55}" destId="{E36526C0-5FDB-4E83-BADA-6FDE75FCAE00}" srcOrd="1" destOrd="0" parTransId="{BCA2B5B0-DFF7-4BE3-914A-54BBF9DA7269}" sibTransId="{77298547-8A43-4CDA-80E7-B3A2B5F9E688}"/>
    <dgm:cxn modelId="{DC6D4A76-679B-4E0C-BE2E-30666978FF8A}" type="presOf" srcId="{79CB9726-7A47-4A34-813B-1EACDD4370FC}" destId="{BD86FEFE-CB48-42E2-A442-D39B37F7F615}" srcOrd="0" destOrd="0" presId="urn:microsoft.com/office/officeart/2005/8/layout/hierarchy1"/>
    <dgm:cxn modelId="{BBA5AEAE-B682-4361-B64E-03EEB06667D9}" type="presOf" srcId="{4C2E4CB5-4D76-4DE1-9023-14F9013A151F}" destId="{993017ED-E2CE-4A03-8307-58B05E36626F}" srcOrd="0" destOrd="0" presId="urn:microsoft.com/office/officeart/2005/8/layout/hierarchy1"/>
    <dgm:cxn modelId="{B8509A1D-55A9-4E6B-900A-B7F56CBA5AAC}" srcId="{4C2E4CB5-4D76-4DE1-9023-14F9013A151F}" destId="{407AAC75-F029-498C-B3CA-7EF6F0E81D55}" srcOrd="0" destOrd="0" parTransId="{A32603AB-8383-4A77-8EE6-FBC62C6CE138}" sibTransId="{F26BA8F1-BC90-48FB-BDE7-C7B18D0FEDD1}"/>
    <dgm:cxn modelId="{92D97AC0-9455-42C6-8D70-D938CC5F091E}" type="presOf" srcId="{BCA2B5B0-DFF7-4BE3-914A-54BBF9DA7269}" destId="{5A2429BD-7D3B-4584-B5DC-3141F219F424}" srcOrd="0" destOrd="0" presId="urn:microsoft.com/office/officeart/2005/8/layout/hierarchy1"/>
    <dgm:cxn modelId="{0415FE3E-9529-475C-A62F-4CE8F3396AB8}" srcId="{407AAC75-F029-498C-B3CA-7EF6F0E81D55}" destId="{A10CA6E6-777C-4E82-8805-738FAA449DD0}" srcOrd="2" destOrd="0" parTransId="{79CB9726-7A47-4A34-813B-1EACDD4370FC}" sibTransId="{F4BA53B1-9F0E-4C54-A31F-B6247B8124B9}"/>
    <dgm:cxn modelId="{E2CB1D91-CE15-4F7F-A0C3-AF997BD61F6D}" type="presOf" srcId="{E36526C0-5FDB-4E83-BADA-6FDE75FCAE00}" destId="{5120D179-5403-45E7-B76C-0EDC1C829D84}" srcOrd="0" destOrd="0" presId="urn:microsoft.com/office/officeart/2005/8/layout/hierarchy1"/>
    <dgm:cxn modelId="{8E8B0F32-0CB4-4589-94B9-E4F2D1B701DE}" type="presOf" srcId="{305DB682-0CE9-4AB0-9E96-3E2DB1098620}" destId="{138F0934-5E79-4DA6-B3F3-E8140794347C}" srcOrd="0" destOrd="0" presId="urn:microsoft.com/office/officeart/2005/8/layout/hierarchy1"/>
    <dgm:cxn modelId="{A8BD50A0-69EC-4BBF-8CCD-A61B87849D55}" type="presParOf" srcId="{993017ED-E2CE-4A03-8307-58B05E36626F}" destId="{5B72E247-4B8F-4469-AB37-20B5817ECBE0}" srcOrd="0" destOrd="0" presId="urn:microsoft.com/office/officeart/2005/8/layout/hierarchy1"/>
    <dgm:cxn modelId="{464A7B98-1E4B-4971-91F9-3E5FCEE87C2F}" type="presParOf" srcId="{5B72E247-4B8F-4469-AB37-20B5817ECBE0}" destId="{2BC23CEE-F0A9-4680-A911-B9AD8EF14C84}" srcOrd="0" destOrd="0" presId="urn:microsoft.com/office/officeart/2005/8/layout/hierarchy1"/>
    <dgm:cxn modelId="{465B9CA3-6F44-4E64-9F79-51D60790F029}" type="presParOf" srcId="{2BC23CEE-F0A9-4680-A911-B9AD8EF14C84}" destId="{B9F771ED-9A50-46F7-B63C-434DA8CAAE5D}" srcOrd="0" destOrd="0" presId="urn:microsoft.com/office/officeart/2005/8/layout/hierarchy1"/>
    <dgm:cxn modelId="{9B7533C8-CDF3-4906-BAAE-1A1F3E8EBFE1}" type="presParOf" srcId="{2BC23CEE-F0A9-4680-A911-B9AD8EF14C84}" destId="{08C678C5-BC42-4E28-AAEC-48800631298A}" srcOrd="1" destOrd="0" presId="urn:microsoft.com/office/officeart/2005/8/layout/hierarchy1"/>
    <dgm:cxn modelId="{9754129E-C184-4C3F-8681-4A3C54C1156A}" type="presParOf" srcId="{5B72E247-4B8F-4469-AB37-20B5817ECBE0}" destId="{E25B9CE8-EBE0-4741-893B-9DE8653026EA}" srcOrd="1" destOrd="0" presId="urn:microsoft.com/office/officeart/2005/8/layout/hierarchy1"/>
    <dgm:cxn modelId="{9D453EC4-3525-4610-A058-5B7E190995A7}" type="presParOf" srcId="{E25B9CE8-EBE0-4741-893B-9DE8653026EA}" destId="{138F0934-5E79-4DA6-B3F3-E8140794347C}" srcOrd="0" destOrd="0" presId="urn:microsoft.com/office/officeart/2005/8/layout/hierarchy1"/>
    <dgm:cxn modelId="{5882CE9C-F002-4E67-82F5-69C990D139D7}" type="presParOf" srcId="{E25B9CE8-EBE0-4741-893B-9DE8653026EA}" destId="{40D253D3-F458-43D9-81DC-D434DB0E054B}" srcOrd="1" destOrd="0" presId="urn:microsoft.com/office/officeart/2005/8/layout/hierarchy1"/>
    <dgm:cxn modelId="{1E9D4CB7-BDA1-423F-A3F5-DF9F5F7D1FD2}" type="presParOf" srcId="{40D253D3-F458-43D9-81DC-D434DB0E054B}" destId="{5B46ACC3-4509-4F66-9DB0-67FAD859F7CC}" srcOrd="0" destOrd="0" presId="urn:microsoft.com/office/officeart/2005/8/layout/hierarchy1"/>
    <dgm:cxn modelId="{44FED3DC-F51D-44C6-A92F-3908323CBAE3}" type="presParOf" srcId="{5B46ACC3-4509-4F66-9DB0-67FAD859F7CC}" destId="{8BDC5AA6-FBE6-445F-BB6B-FA7F8F7BF6C9}" srcOrd="0" destOrd="0" presId="urn:microsoft.com/office/officeart/2005/8/layout/hierarchy1"/>
    <dgm:cxn modelId="{C6B69DE8-7A02-4CEC-B71B-AF443B9A8FFA}" type="presParOf" srcId="{5B46ACC3-4509-4F66-9DB0-67FAD859F7CC}" destId="{182957BE-A8A5-402C-AF63-3C6F2E450760}" srcOrd="1" destOrd="0" presId="urn:microsoft.com/office/officeart/2005/8/layout/hierarchy1"/>
    <dgm:cxn modelId="{A3492539-5736-400D-A996-02F308A0FB05}" type="presParOf" srcId="{40D253D3-F458-43D9-81DC-D434DB0E054B}" destId="{78E1F252-809D-45F5-BC1F-1B06C24D2C0A}" srcOrd="1" destOrd="0" presId="urn:microsoft.com/office/officeart/2005/8/layout/hierarchy1"/>
    <dgm:cxn modelId="{077E6C9C-9522-4E97-80FC-BB1719C965EB}" type="presParOf" srcId="{E25B9CE8-EBE0-4741-893B-9DE8653026EA}" destId="{5A2429BD-7D3B-4584-B5DC-3141F219F424}" srcOrd="2" destOrd="0" presId="urn:microsoft.com/office/officeart/2005/8/layout/hierarchy1"/>
    <dgm:cxn modelId="{95839242-197E-4EE7-BCCD-99DB440DFA6D}" type="presParOf" srcId="{E25B9CE8-EBE0-4741-893B-9DE8653026EA}" destId="{9C8498F9-672C-483A-8B6B-F2D0F32A93A1}" srcOrd="3" destOrd="0" presId="urn:microsoft.com/office/officeart/2005/8/layout/hierarchy1"/>
    <dgm:cxn modelId="{5BA153A8-9177-4EC4-AF20-CA3AD53D8D1B}" type="presParOf" srcId="{9C8498F9-672C-483A-8B6B-F2D0F32A93A1}" destId="{B7FA0328-8270-4CFF-BA7A-A4B9615BB858}" srcOrd="0" destOrd="0" presId="urn:microsoft.com/office/officeart/2005/8/layout/hierarchy1"/>
    <dgm:cxn modelId="{35214D4D-595A-4059-B1D1-AD0CAFE271D0}" type="presParOf" srcId="{B7FA0328-8270-4CFF-BA7A-A4B9615BB858}" destId="{DD405E5F-76D1-42E8-BF1D-A67FC80115DB}" srcOrd="0" destOrd="0" presId="urn:microsoft.com/office/officeart/2005/8/layout/hierarchy1"/>
    <dgm:cxn modelId="{6AEBBC70-6DD4-4D5D-88F8-03322ACA821C}" type="presParOf" srcId="{B7FA0328-8270-4CFF-BA7A-A4B9615BB858}" destId="{5120D179-5403-45E7-B76C-0EDC1C829D84}" srcOrd="1" destOrd="0" presId="urn:microsoft.com/office/officeart/2005/8/layout/hierarchy1"/>
    <dgm:cxn modelId="{484812A2-112F-4B96-8471-8EC2B7547C76}" type="presParOf" srcId="{9C8498F9-672C-483A-8B6B-F2D0F32A93A1}" destId="{3FF85379-EE75-4B32-AE11-E203196BDB60}" srcOrd="1" destOrd="0" presId="urn:microsoft.com/office/officeart/2005/8/layout/hierarchy1"/>
    <dgm:cxn modelId="{6BB4B1E7-8E75-4FAB-8092-C69A43FE8BE7}" type="presParOf" srcId="{E25B9CE8-EBE0-4741-893B-9DE8653026EA}" destId="{BD86FEFE-CB48-42E2-A442-D39B37F7F615}" srcOrd="4" destOrd="0" presId="urn:microsoft.com/office/officeart/2005/8/layout/hierarchy1"/>
    <dgm:cxn modelId="{F0313307-3663-4DD4-98AA-E083D57D17B4}" type="presParOf" srcId="{E25B9CE8-EBE0-4741-893B-9DE8653026EA}" destId="{2C2A713D-C724-4503-9D99-5E8FAADECE97}" srcOrd="5" destOrd="0" presId="urn:microsoft.com/office/officeart/2005/8/layout/hierarchy1"/>
    <dgm:cxn modelId="{92F48F26-C09E-4880-876B-3454B5D137C8}" type="presParOf" srcId="{2C2A713D-C724-4503-9D99-5E8FAADECE97}" destId="{A61E9A22-6E49-453D-BF5B-0D1E2B181D87}" srcOrd="0" destOrd="0" presId="urn:microsoft.com/office/officeart/2005/8/layout/hierarchy1"/>
    <dgm:cxn modelId="{784652CC-EBEF-4192-8286-39249D3C94D5}" type="presParOf" srcId="{A61E9A22-6E49-453D-BF5B-0D1E2B181D87}" destId="{0C6472EC-2F8E-4562-8FA3-216C8EF8FF31}" srcOrd="0" destOrd="0" presId="urn:microsoft.com/office/officeart/2005/8/layout/hierarchy1"/>
    <dgm:cxn modelId="{A7C51371-855B-46B2-B329-3F419DF33498}" type="presParOf" srcId="{A61E9A22-6E49-453D-BF5B-0D1E2B181D87}" destId="{742EA12A-FDB0-487D-8B15-03952DB33878}" srcOrd="1" destOrd="0" presId="urn:microsoft.com/office/officeart/2005/8/layout/hierarchy1"/>
    <dgm:cxn modelId="{2A15D1A5-AC11-4834-9B97-F4924885DF90}" type="presParOf" srcId="{2C2A713D-C724-4503-9D99-5E8FAADECE97}" destId="{2D2F384B-9950-4893-B113-326C400D796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21419D0-AC64-4F33-858B-67EBA9DA931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6C45D48-8621-4D89-9236-0A7FCC9C9E03}">
      <dgm:prSet/>
      <dgm:spPr>
        <a:solidFill>
          <a:srgbClr val="92D050"/>
        </a:solidFill>
      </dgm:spPr>
      <dgm:t>
        <a:bodyPr/>
        <a:lstStyle/>
        <a:p>
          <a:pPr rtl="1"/>
          <a:r>
            <a:rPr lang="ar-SA" dirty="0">
              <a:solidFill>
                <a:schemeClr val="tx1"/>
              </a:solidFill>
            </a:rPr>
            <a:t>اذا كان مقر المنظمة في دولة ليست عضو في المنظمة</a:t>
          </a:r>
          <a:endParaRPr lang="en-US" dirty="0">
            <a:solidFill>
              <a:schemeClr val="tx1"/>
            </a:solidFill>
          </a:endParaRPr>
        </a:p>
      </dgm:t>
    </dgm:pt>
    <dgm:pt modelId="{E278C8F4-7822-4109-B7EB-52BB70BE0B4F}" type="sibTrans" cxnId="{87110B0A-F204-4D9D-B930-7C3847D436EA}">
      <dgm:prSet/>
      <dgm:spPr/>
      <dgm:t>
        <a:bodyPr/>
        <a:lstStyle/>
        <a:p>
          <a:endParaRPr lang="en-US"/>
        </a:p>
      </dgm:t>
    </dgm:pt>
    <dgm:pt modelId="{9589FB5E-AFC1-4CFC-ADA6-FD27388812F8}" type="parTrans" cxnId="{87110B0A-F204-4D9D-B930-7C3847D436EA}">
      <dgm:prSet/>
      <dgm:spPr/>
      <dgm:t>
        <a:bodyPr/>
        <a:lstStyle/>
        <a:p>
          <a:endParaRPr lang="en-US"/>
        </a:p>
      </dgm:t>
    </dgm:pt>
    <dgm:pt modelId="{ADFF267A-324F-4A04-B8AD-3E282D630DC0}">
      <dgm:prSet phldrT="[Text]"/>
      <dgm:spPr>
        <a:solidFill>
          <a:srgbClr val="92D050"/>
        </a:solidFill>
      </dgm:spPr>
      <dgm:t>
        <a:bodyPr/>
        <a:lstStyle/>
        <a:p>
          <a:pPr rtl="1"/>
          <a:r>
            <a:rPr lang="ar-SA" dirty="0">
              <a:solidFill>
                <a:schemeClr val="tx1"/>
              </a:solidFill>
            </a:rPr>
            <a:t>لتباشر مهامها بأستقلال</a:t>
          </a:r>
          <a:endParaRPr lang="en-US" dirty="0">
            <a:solidFill>
              <a:schemeClr val="tx1"/>
            </a:solidFill>
          </a:endParaRPr>
        </a:p>
      </dgm:t>
    </dgm:pt>
    <dgm:pt modelId="{EB91E02C-E159-43B3-8238-CAA88F0DD881}" type="sibTrans" cxnId="{6A2E44A5-10B2-4877-B6EB-699E988068FA}">
      <dgm:prSet/>
      <dgm:spPr/>
      <dgm:t>
        <a:bodyPr/>
        <a:lstStyle/>
        <a:p>
          <a:endParaRPr lang="en-US"/>
        </a:p>
      </dgm:t>
    </dgm:pt>
    <dgm:pt modelId="{B0AB3CA8-6D42-4AE7-9524-BC79F55BD7E9}" type="parTrans" cxnId="{6A2E44A5-10B2-4877-B6EB-699E988068FA}">
      <dgm:prSet/>
      <dgm:spPr/>
      <dgm:t>
        <a:bodyPr/>
        <a:lstStyle/>
        <a:p>
          <a:endParaRPr lang="en-US"/>
        </a:p>
      </dgm:t>
    </dgm:pt>
    <dgm:pt modelId="{177746C3-7347-48AD-8651-85F3BF239468}">
      <dgm:prSet/>
      <dgm:spPr>
        <a:solidFill>
          <a:srgbClr val="92D050"/>
        </a:solidFill>
      </dgm:spPr>
      <dgm:t>
        <a:bodyPr/>
        <a:lstStyle/>
        <a:p>
          <a:pPr rtl="1"/>
          <a:r>
            <a:rPr lang="ar-SA" dirty="0">
              <a:solidFill>
                <a:schemeClr val="tx1"/>
              </a:solidFill>
            </a:rPr>
            <a:t>اذا كان مقرها في دولة عضو واشارت قوانين الدولة للمزايا والحصانات دون تفاصيل وحدث خلاف – يتم الرجوع الى المصدر العرفي</a:t>
          </a:r>
          <a:endParaRPr lang="en-US" dirty="0">
            <a:solidFill>
              <a:schemeClr val="tx1"/>
            </a:solidFill>
          </a:endParaRPr>
        </a:p>
      </dgm:t>
    </dgm:pt>
    <dgm:pt modelId="{5FA727E5-27B9-44B2-A6EF-470FEA0CA9EF}" type="sibTrans" cxnId="{BD7DE97D-BB32-4281-B4E5-AD81DC868D88}">
      <dgm:prSet/>
      <dgm:spPr/>
      <dgm:t>
        <a:bodyPr/>
        <a:lstStyle/>
        <a:p>
          <a:endParaRPr lang="en-US"/>
        </a:p>
      </dgm:t>
    </dgm:pt>
    <dgm:pt modelId="{B7769311-3D83-4966-AB30-37B3938ED02A}" type="parTrans" cxnId="{BD7DE97D-BB32-4281-B4E5-AD81DC868D88}">
      <dgm:prSet/>
      <dgm:spPr/>
      <dgm:t>
        <a:bodyPr/>
        <a:lstStyle/>
        <a:p>
          <a:endParaRPr lang="en-US"/>
        </a:p>
      </dgm:t>
    </dgm:pt>
    <dgm:pt modelId="{09A6A21C-24E9-4488-889F-3771D2AE60E6}" type="pres">
      <dgm:prSet presAssocID="{221419D0-AC64-4F33-858B-67EBA9DA931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309373A-EB29-45C5-8A69-DB91AA78593B}" type="pres">
      <dgm:prSet presAssocID="{177746C3-7347-48AD-8651-85F3BF239468}" presName="parentText" presStyleLbl="node1" presStyleIdx="0" presStyleCnt="3" custLinFactY="-16959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84D248-4164-4C31-BAEB-59890E43C002}" type="pres">
      <dgm:prSet presAssocID="{5FA727E5-27B9-44B2-A6EF-470FEA0CA9EF}" presName="spacer" presStyleCnt="0"/>
      <dgm:spPr/>
    </dgm:pt>
    <dgm:pt modelId="{8DF56D94-BF95-4AD4-A22E-EC14F85707D0}" type="pres">
      <dgm:prSet presAssocID="{ADFF267A-324F-4A04-B8AD-3E282D630DC0}" presName="parentText" presStyleLbl="node1" presStyleIdx="1" presStyleCnt="3" custLinFactNeighborY="-3123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AC0E41-4D31-44D3-982B-AEA91E7DFA57}" type="pres">
      <dgm:prSet presAssocID="{EB91E02C-E159-43B3-8238-CAA88F0DD881}" presName="spacer" presStyleCnt="0"/>
      <dgm:spPr/>
    </dgm:pt>
    <dgm:pt modelId="{C8FC9030-A4F3-4C15-AEE1-AE61CD501FB6}" type="pres">
      <dgm:prSet presAssocID="{B6C45D48-8621-4D89-9236-0A7FCC9C9E03}" presName="parentText" presStyleLbl="node1" presStyleIdx="2" presStyleCnt="3" custLinFactNeighborY="-6160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AF9C45C-5EFC-4821-9B2F-1BF09C554E17}" type="presOf" srcId="{B6C45D48-8621-4D89-9236-0A7FCC9C9E03}" destId="{C8FC9030-A4F3-4C15-AEE1-AE61CD501FB6}" srcOrd="0" destOrd="0" presId="urn:microsoft.com/office/officeart/2005/8/layout/vList2"/>
    <dgm:cxn modelId="{87110B0A-F204-4D9D-B930-7C3847D436EA}" srcId="{221419D0-AC64-4F33-858B-67EBA9DA9311}" destId="{B6C45D48-8621-4D89-9236-0A7FCC9C9E03}" srcOrd="2" destOrd="0" parTransId="{9589FB5E-AFC1-4CFC-ADA6-FD27388812F8}" sibTransId="{E278C8F4-7822-4109-B7EB-52BB70BE0B4F}"/>
    <dgm:cxn modelId="{BD7DE97D-BB32-4281-B4E5-AD81DC868D88}" srcId="{221419D0-AC64-4F33-858B-67EBA9DA9311}" destId="{177746C3-7347-48AD-8651-85F3BF239468}" srcOrd="0" destOrd="0" parTransId="{B7769311-3D83-4966-AB30-37B3938ED02A}" sibTransId="{5FA727E5-27B9-44B2-A6EF-470FEA0CA9EF}"/>
    <dgm:cxn modelId="{784A789D-0B51-4FA6-9C45-3619378ACB17}" type="presOf" srcId="{221419D0-AC64-4F33-858B-67EBA9DA9311}" destId="{09A6A21C-24E9-4488-889F-3771D2AE60E6}" srcOrd="0" destOrd="0" presId="urn:microsoft.com/office/officeart/2005/8/layout/vList2"/>
    <dgm:cxn modelId="{B74DF70B-8775-435E-A258-08B74D145F36}" type="presOf" srcId="{177746C3-7347-48AD-8651-85F3BF239468}" destId="{4309373A-EB29-45C5-8A69-DB91AA78593B}" srcOrd="0" destOrd="0" presId="urn:microsoft.com/office/officeart/2005/8/layout/vList2"/>
    <dgm:cxn modelId="{C902ED40-0E76-44F8-87B7-CB0659D4CFFC}" type="presOf" srcId="{ADFF267A-324F-4A04-B8AD-3E282D630DC0}" destId="{8DF56D94-BF95-4AD4-A22E-EC14F85707D0}" srcOrd="0" destOrd="0" presId="urn:microsoft.com/office/officeart/2005/8/layout/vList2"/>
    <dgm:cxn modelId="{6A2E44A5-10B2-4877-B6EB-699E988068FA}" srcId="{221419D0-AC64-4F33-858B-67EBA9DA9311}" destId="{ADFF267A-324F-4A04-B8AD-3E282D630DC0}" srcOrd="1" destOrd="0" parTransId="{B0AB3CA8-6D42-4AE7-9524-BC79F55BD7E9}" sibTransId="{EB91E02C-E159-43B3-8238-CAA88F0DD881}"/>
    <dgm:cxn modelId="{9604E647-5A2A-4463-A6DB-E048609360AF}" type="presParOf" srcId="{09A6A21C-24E9-4488-889F-3771D2AE60E6}" destId="{4309373A-EB29-45C5-8A69-DB91AA78593B}" srcOrd="0" destOrd="0" presId="urn:microsoft.com/office/officeart/2005/8/layout/vList2"/>
    <dgm:cxn modelId="{79989129-1CBD-4B6A-848C-6E40E38CC3C6}" type="presParOf" srcId="{09A6A21C-24E9-4488-889F-3771D2AE60E6}" destId="{0384D248-4164-4C31-BAEB-59890E43C002}" srcOrd="1" destOrd="0" presId="urn:microsoft.com/office/officeart/2005/8/layout/vList2"/>
    <dgm:cxn modelId="{996767CB-0F50-4769-B667-13D23F250943}" type="presParOf" srcId="{09A6A21C-24E9-4488-889F-3771D2AE60E6}" destId="{8DF56D94-BF95-4AD4-A22E-EC14F85707D0}" srcOrd="2" destOrd="0" presId="urn:microsoft.com/office/officeart/2005/8/layout/vList2"/>
    <dgm:cxn modelId="{F2EDDC64-8914-4E34-B55B-3E9D28871206}" type="presParOf" srcId="{09A6A21C-24E9-4488-889F-3771D2AE60E6}" destId="{29AC0E41-4D31-44D3-982B-AEA91E7DFA57}" srcOrd="3" destOrd="0" presId="urn:microsoft.com/office/officeart/2005/8/layout/vList2"/>
    <dgm:cxn modelId="{6A3E166B-26D1-46EC-9FD2-3529A8B1B1BE}" type="presParOf" srcId="{09A6A21C-24E9-4488-889F-3771D2AE60E6}" destId="{C8FC9030-A4F3-4C15-AEE1-AE61CD501FB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2378A88-FA9C-452B-9D8F-E1FC0B33CED9}" type="doc">
      <dgm:prSet loTypeId="urn:microsoft.com/office/officeart/2005/8/layout/hierarchy1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6459628-1461-4C38-84E8-4B3940AF2A36}">
      <dgm:prSet phldrT="[Text]" custT="1"/>
      <dgm:spPr/>
      <dgm:t>
        <a:bodyPr/>
        <a:lstStyle/>
        <a:p>
          <a:r>
            <a:rPr lang="ar-SA" sz="3200" dirty="0"/>
            <a:t>مصدر المزايا </a:t>
          </a:r>
          <a:endParaRPr lang="en-US" sz="3200" dirty="0"/>
        </a:p>
      </dgm:t>
    </dgm:pt>
    <dgm:pt modelId="{3F0DB1F8-96B6-4199-A460-20AA63E423C0}" type="parTrans" cxnId="{40A7A892-61AD-4E90-95D3-AC1B0A43CCBF}">
      <dgm:prSet/>
      <dgm:spPr/>
      <dgm:t>
        <a:bodyPr/>
        <a:lstStyle/>
        <a:p>
          <a:endParaRPr lang="en-US"/>
        </a:p>
      </dgm:t>
    </dgm:pt>
    <dgm:pt modelId="{BF5A7BDC-F6E8-439F-9496-B5F3AAECCF2F}" type="sibTrans" cxnId="{40A7A892-61AD-4E90-95D3-AC1B0A43CCBF}">
      <dgm:prSet/>
      <dgm:spPr/>
      <dgm:t>
        <a:bodyPr/>
        <a:lstStyle/>
        <a:p>
          <a:endParaRPr lang="en-US"/>
        </a:p>
      </dgm:t>
    </dgm:pt>
    <dgm:pt modelId="{1ADBA1AE-2D70-4299-9594-D3DC242DA4B9}">
      <dgm:prSet phldrT="[Text]" custT="1"/>
      <dgm:spPr/>
      <dgm:t>
        <a:bodyPr/>
        <a:lstStyle/>
        <a:p>
          <a:r>
            <a:rPr lang="ar-SA" sz="3600" dirty="0"/>
            <a:t>عرفي</a:t>
          </a:r>
          <a:endParaRPr lang="en-US" sz="3600" dirty="0"/>
        </a:p>
      </dgm:t>
    </dgm:pt>
    <dgm:pt modelId="{942A0059-3AD5-405B-B3B8-9F74D891B3CD}" type="parTrans" cxnId="{CF59335C-9980-490F-B9B2-40D792E8560A}">
      <dgm:prSet/>
      <dgm:spPr/>
      <dgm:t>
        <a:bodyPr/>
        <a:lstStyle/>
        <a:p>
          <a:endParaRPr lang="en-US"/>
        </a:p>
      </dgm:t>
    </dgm:pt>
    <dgm:pt modelId="{4CBD1846-1A7C-487E-B746-629431EBA5CC}" type="sibTrans" cxnId="{CF59335C-9980-490F-B9B2-40D792E8560A}">
      <dgm:prSet/>
      <dgm:spPr/>
      <dgm:t>
        <a:bodyPr/>
        <a:lstStyle/>
        <a:p>
          <a:endParaRPr lang="en-US"/>
        </a:p>
      </dgm:t>
    </dgm:pt>
    <dgm:pt modelId="{9F26FF91-81D4-4DDB-9564-10636A678020}">
      <dgm:prSet phldrT="[Text]" custT="1"/>
      <dgm:spPr/>
      <dgm:t>
        <a:bodyPr/>
        <a:lstStyle/>
        <a:p>
          <a:r>
            <a:rPr lang="ar-SA" sz="3200" dirty="0"/>
            <a:t>اتفاقي</a:t>
          </a:r>
          <a:endParaRPr lang="en-US" sz="3200" dirty="0"/>
        </a:p>
      </dgm:t>
    </dgm:pt>
    <dgm:pt modelId="{2F4BBF15-E21A-47A9-81F2-38702A8F8DCE}" type="parTrans" cxnId="{2D825E26-85D3-46AF-ACDA-15CC1B7625F5}">
      <dgm:prSet/>
      <dgm:spPr/>
      <dgm:t>
        <a:bodyPr/>
        <a:lstStyle/>
        <a:p>
          <a:endParaRPr lang="en-US"/>
        </a:p>
      </dgm:t>
    </dgm:pt>
    <dgm:pt modelId="{A9777405-C05B-4E47-86F0-9D82FCAB4990}" type="sibTrans" cxnId="{2D825E26-85D3-46AF-ACDA-15CC1B7625F5}">
      <dgm:prSet/>
      <dgm:spPr/>
      <dgm:t>
        <a:bodyPr/>
        <a:lstStyle/>
        <a:p>
          <a:endParaRPr lang="en-US"/>
        </a:p>
      </dgm:t>
    </dgm:pt>
    <dgm:pt modelId="{44DD0D40-E44D-474F-BEF6-74792690534E}">
      <dgm:prSet custT="1"/>
      <dgm:spPr/>
      <dgm:t>
        <a:bodyPr/>
        <a:lstStyle/>
        <a:p>
          <a:r>
            <a:rPr lang="ar-SA" sz="2800" dirty="0"/>
            <a:t>اتفاقية المقر</a:t>
          </a:r>
          <a:endParaRPr lang="en-US" sz="2800" dirty="0"/>
        </a:p>
      </dgm:t>
    </dgm:pt>
    <dgm:pt modelId="{D2041615-7CB5-47A1-A3E4-086167BFF1C9}" type="parTrans" cxnId="{B6065C7C-0234-4802-88AF-E8D139AF1359}">
      <dgm:prSet/>
      <dgm:spPr/>
      <dgm:t>
        <a:bodyPr/>
        <a:lstStyle/>
        <a:p>
          <a:endParaRPr lang="en-US"/>
        </a:p>
      </dgm:t>
    </dgm:pt>
    <dgm:pt modelId="{C48132D9-E580-48C5-BB5E-C850BD0AB131}" type="sibTrans" cxnId="{B6065C7C-0234-4802-88AF-E8D139AF1359}">
      <dgm:prSet/>
      <dgm:spPr/>
      <dgm:t>
        <a:bodyPr/>
        <a:lstStyle/>
        <a:p>
          <a:endParaRPr lang="en-US"/>
        </a:p>
      </dgm:t>
    </dgm:pt>
    <dgm:pt modelId="{33EB9EA3-EB29-4798-8114-7D7018566C34}">
      <dgm:prSet custT="1"/>
      <dgm:spPr/>
      <dgm:t>
        <a:bodyPr/>
        <a:lstStyle/>
        <a:p>
          <a:r>
            <a:rPr lang="ar-SA" sz="2000" dirty="0"/>
            <a:t>قوانين داخلية للدول</a:t>
          </a:r>
          <a:endParaRPr lang="en-US" sz="2000" dirty="0"/>
        </a:p>
      </dgm:t>
    </dgm:pt>
    <dgm:pt modelId="{333C8233-B064-48AF-B91E-7035FA1DEF5E}" type="parTrans" cxnId="{42566E32-AC0F-4ACC-BF43-BD2901D25AE0}">
      <dgm:prSet/>
      <dgm:spPr/>
      <dgm:t>
        <a:bodyPr/>
        <a:lstStyle/>
        <a:p>
          <a:endParaRPr lang="en-US"/>
        </a:p>
      </dgm:t>
    </dgm:pt>
    <dgm:pt modelId="{4EF4F813-4A08-4264-A9DC-178E6678DA99}" type="sibTrans" cxnId="{42566E32-AC0F-4ACC-BF43-BD2901D25AE0}">
      <dgm:prSet/>
      <dgm:spPr/>
      <dgm:t>
        <a:bodyPr/>
        <a:lstStyle/>
        <a:p>
          <a:endParaRPr lang="en-US"/>
        </a:p>
      </dgm:t>
    </dgm:pt>
    <dgm:pt modelId="{B11696E4-8E2B-4196-BEFF-4A400FF31962}">
      <dgm:prSet custT="1"/>
      <dgm:spPr/>
      <dgm:t>
        <a:bodyPr/>
        <a:lstStyle/>
        <a:p>
          <a:r>
            <a:rPr lang="ar-SA" sz="2800" dirty="0"/>
            <a:t>اتفاقيات عامة</a:t>
          </a:r>
          <a:endParaRPr lang="en-US" sz="2800" dirty="0"/>
        </a:p>
      </dgm:t>
    </dgm:pt>
    <dgm:pt modelId="{926AA123-8F4B-4AB7-B5EA-9564C59E0180}" type="parTrans" cxnId="{F23B8ED3-F4C5-49EE-9395-C7F85FA6D1A4}">
      <dgm:prSet/>
      <dgm:spPr/>
      <dgm:t>
        <a:bodyPr/>
        <a:lstStyle/>
        <a:p>
          <a:endParaRPr lang="en-US"/>
        </a:p>
      </dgm:t>
    </dgm:pt>
    <dgm:pt modelId="{19E2F6E3-6D91-4101-926B-29CFA477912B}" type="sibTrans" cxnId="{F23B8ED3-F4C5-49EE-9395-C7F85FA6D1A4}">
      <dgm:prSet/>
      <dgm:spPr/>
      <dgm:t>
        <a:bodyPr/>
        <a:lstStyle/>
        <a:p>
          <a:endParaRPr lang="en-US"/>
        </a:p>
      </dgm:t>
    </dgm:pt>
    <dgm:pt modelId="{5131688D-593A-4201-A4F9-ED4399956EFB}">
      <dgm:prSet custT="1"/>
      <dgm:spPr/>
      <dgm:t>
        <a:bodyPr/>
        <a:lstStyle/>
        <a:p>
          <a:r>
            <a:rPr lang="ar-SA" sz="2800" dirty="0"/>
            <a:t>الميثاق</a:t>
          </a:r>
          <a:endParaRPr lang="en-US" sz="2800" dirty="0"/>
        </a:p>
      </dgm:t>
    </dgm:pt>
    <dgm:pt modelId="{5474B3B3-DEDB-4E03-920E-850B5AC62A02}" type="parTrans" cxnId="{6B37750F-1377-4DC6-A267-D34983BC0774}">
      <dgm:prSet/>
      <dgm:spPr/>
      <dgm:t>
        <a:bodyPr/>
        <a:lstStyle/>
        <a:p>
          <a:endParaRPr lang="en-US"/>
        </a:p>
      </dgm:t>
    </dgm:pt>
    <dgm:pt modelId="{9D869D4E-3A6E-40CC-BF61-17F7F89CA40E}" type="sibTrans" cxnId="{6B37750F-1377-4DC6-A267-D34983BC0774}">
      <dgm:prSet/>
      <dgm:spPr/>
      <dgm:t>
        <a:bodyPr/>
        <a:lstStyle/>
        <a:p>
          <a:endParaRPr lang="en-US"/>
        </a:p>
      </dgm:t>
    </dgm:pt>
    <dgm:pt modelId="{7938AC67-8E10-4C11-8F6F-17A3DCFCC367}">
      <dgm:prSet custT="1"/>
      <dgm:spPr/>
      <dgm:t>
        <a:bodyPr/>
        <a:lstStyle/>
        <a:p>
          <a:r>
            <a:rPr lang="ar-SA" sz="2000" dirty="0"/>
            <a:t>هناك من يؤيد وجود عرف بمزايا الحصانات</a:t>
          </a:r>
          <a:endParaRPr lang="en-US" sz="2000" dirty="0"/>
        </a:p>
      </dgm:t>
    </dgm:pt>
    <dgm:pt modelId="{788AC40B-4EF8-4CD1-AFA7-AFE16AB804B8}" type="parTrans" cxnId="{FBF28ABF-6E93-455A-834D-7F70F5169E43}">
      <dgm:prSet/>
      <dgm:spPr/>
      <dgm:t>
        <a:bodyPr/>
        <a:lstStyle/>
        <a:p>
          <a:endParaRPr lang="en-US"/>
        </a:p>
      </dgm:t>
    </dgm:pt>
    <dgm:pt modelId="{FF1BF497-0827-4B35-A36A-2A5171FE6130}" type="sibTrans" cxnId="{FBF28ABF-6E93-455A-834D-7F70F5169E43}">
      <dgm:prSet/>
      <dgm:spPr/>
      <dgm:t>
        <a:bodyPr/>
        <a:lstStyle/>
        <a:p>
          <a:endParaRPr lang="en-US"/>
        </a:p>
      </dgm:t>
    </dgm:pt>
    <dgm:pt modelId="{FD54182D-6C50-4B63-B7CE-95F99EA95CAF}">
      <dgm:prSet custT="1"/>
      <dgm:spPr/>
      <dgm:t>
        <a:bodyPr/>
        <a:lstStyle/>
        <a:p>
          <a:r>
            <a:rPr lang="ar-SA" sz="2000" dirty="0"/>
            <a:t>انكار العرف لانها حديثة النشأة</a:t>
          </a:r>
          <a:endParaRPr lang="en-US" sz="2000" dirty="0"/>
        </a:p>
      </dgm:t>
    </dgm:pt>
    <dgm:pt modelId="{1F6B3E33-CFE2-49C0-BCEC-2DCA2BF02335}" type="parTrans" cxnId="{CB8DE6B2-6DFD-476C-A272-C397AD6FF615}">
      <dgm:prSet/>
      <dgm:spPr/>
      <dgm:t>
        <a:bodyPr/>
        <a:lstStyle/>
        <a:p>
          <a:endParaRPr lang="en-US"/>
        </a:p>
      </dgm:t>
    </dgm:pt>
    <dgm:pt modelId="{1B155C28-43AC-4837-BCA6-B5AD1C2BF631}" type="sibTrans" cxnId="{CB8DE6B2-6DFD-476C-A272-C397AD6FF615}">
      <dgm:prSet/>
      <dgm:spPr/>
      <dgm:t>
        <a:bodyPr/>
        <a:lstStyle/>
        <a:p>
          <a:endParaRPr lang="en-US"/>
        </a:p>
      </dgm:t>
    </dgm:pt>
    <dgm:pt modelId="{ACBEF307-24BA-40A4-B3F2-DE3FCD62DBCC}" type="pres">
      <dgm:prSet presAssocID="{22378A88-FA9C-452B-9D8F-E1FC0B33CED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56BC39E-020B-4F6D-8082-16930457ACFE}" type="pres">
      <dgm:prSet presAssocID="{96459628-1461-4C38-84E8-4B3940AF2A36}" presName="hierRoot1" presStyleCnt="0"/>
      <dgm:spPr/>
    </dgm:pt>
    <dgm:pt modelId="{D011A67D-A976-4CDD-9BB1-004FF7AD6543}" type="pres">
      <dgm:prSet presAssocID="{96459628-1461-4C38-84E8-4B3940AF2A36}" presName="composite" presStyleCnt="0"/>
      <dgm:spPr/>
    </dgm:pt>
    <dgm:pt modelId="{6C0C151A-DDDB-44CC-B11C-4D31B6BD604A}" type="pres">
      <dgm:prSet presAssocID="{96459628-1461-4C38-84E8-4B3940AF2A36}" presName="background" presStyleLbl="node0" presStyleIdx="0" presStyleCn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D8DB3401-9B27-45BE-B015-9E379676FDA1}" type="pres">
      <dgm:prSet presAssocID="{96459628-1461-4C38-84E8-4B3940AF2A36}" presName="text" presStyleLbl="fgAcc0" presStyleIdx="0" presStyleCnt="1" custScaleX="298660" custScaleY="99087" custLinFactY="-100000" custLinFactNeighborX="51376" custLinFactNeighborY="-19017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ACE7216-A9DA-4D2F-BF14-D0E9CFFA9238}" type="pres">
      <dgm:prSet presAssocID="{96459628-1461-4C38-84E8-4B3940AF2A36}" presName="hierChild2" presStyleCnt="0"/>
      <dgm:spPr/>
    </dgm:pt>
    <dgm:pt modelId="{50F00337-493A-4DBB-B7C2-BC9F75A71C4C}" type="pres">
      <dgm:prSet presAssocID="{942A0059-3AD5-405B-B3B8-9F74D891B3CD}" presName="Name10" presStyleLbl="parChTrans1D2" presStyleIdx="0" presStyleCnt="2"/>
      <dgm:spPr/>
      <dgm:t>
        <a:bodyPr/>
        <a:lstStyle/>
        <a:p>
          <a:endParaRPr lang="en-US"/>
        </a:p>
      </dgm:t>
    </dgm:pt>
    <dgm:pt modelId="{3F8E1675-B258-470B-99E5-6323DB3A7D03}" type="pres">
      <dgm:prSet presAssocID="{1ADBA1AE-2D70-4299-9594-D3DC242DA4B9}" presName="hierRoot2" presStyleCnt="0"/>
      <dgm:spPr/>
    </dgm:pt>
    <dgm:pt modelId="{D2A94D6A-1D5B-42A2-B4F6-26DFF37E89EE}" type="pres">
      <dgm:prSet presAssocID="{1ADBA1AE-2D70-4299-9594-D3DC242DA4B9}" presName="composite2" presStyleCnt="0"/>
      <dgm:spPr/>
    </dgm:pt>
    <dgm:pt modelId="{53E5EE8E-71DB-4DA3-9317-87020EADF296}" type="pres">
      <dgm:prSet presAssocID="{1ADBA1AE-2D70-4299-9594-D3DC242DA4B9}" presName="background2" presStyleLbl="node2" presStyleIdx="0" presStyleCnt="2"/>
      <dgm:spPr/>
    </dgm:pt>
    <dgm:pt modelId="{EEA3649C-5660-4404-BA9E-362E0A71314E}" type="pres">
      <dgm:prSet presAssocID="{1ADBA1AE-2D70-4299-9594-D3DC242DA4B9}" presName="text2" presStyleLbl="fgAcc2" presStyleIdx="0" presStyleCnt="2" custScaleX="176714" custLinFactY="-100000" custLinFactNeighborX="-90850" custLinFactNeighborY="-1659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F48572-FCC4-4F41-9FB8-8B8374744553}" type="pres">
      <dgm:prSet presAssocID="{1ADBA1AE-2D70-4299-9594-D3DC242DA4B9}" presName="hierChild3" presStyleCnt="0"/>
      <dgm:spPr/>
    </dgm:pt>
    <dgm:pt modelId="{257B0366-F7E1-46BE-86A2-38734A8BBA61}" type="pres">
      <dgm:prSet presAssocID="{788AC40B-4EF8-4CD1-AFA7-AFE16AB804B8}" presName="Name17" presStyleLbl="parChTrans1D3" presStyleIdx="0" presStyleCnt="6"/>
      <dgm:spPr/>
      <dgm:t>
        <a:bodyPr/>
        <a:lstStyle/>
        <a:p>
          <a:endParaRPr lang="en-US"/>
        </a:p>
      </dgm:t>
    </dgm:pt>
    <dgm:pt modelId="{CC6932AC-2774-4BD7-8703-42C1E7265229}" type="pres">
      <dgm:prSet presAssocID="{7938AC67-8E10-4C11-8F6F-17A3DCFCC367}" presName="hierRoot3" presStyleCnt="0"/>
      <dgm:spPr/>
    </dgm:pt>
    <dgm:pt modelId="{DBFA09E2-B3DB-4CF4-B3E6-5540030CAC9A}" type="pres">
      <dgm:prSet presAssocID="{7938AC67-8E10-4C11-8F6F-17A3DCFCC367}" presName="composite3" presStyleCnt="0"/>
      <dgm:spPr/>
    </dgm:pt>
    <dgm:pt modelId="{F8EFE0B5-1500-420B-9721-ABF68F0AFF82}" type="pres">
      <dgm:prSet presAssocID="{7938AC67-8E10-4C11-8F6F-17A3DCFCC367}" presName="background3" presStyleLbl="node3" presStyleIdx="0" presStyleCnt="6"/>
      <dgm:spPr/>
    </dgm:pt>
    <dgm:pt modelId="{A931ADD2-0071-4097-962B-5999865E4AF2}" type="pres">
      <dgm:prSet presAssocID="{7938AC67-8E10-4C11-8F6F-17A3DCFCC367}" presName="text3" presStyleLbl="fgAcc3" presStyleIdx="0" presStyleCnt="6" custScaleX="180353" custScaleY="223239" custLinFactY="43676" custLinFactNeighborX="22295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31DDA3-F396-452E-98D2-A48176E3D629}" type="pres">
      <dgm:prSet presAssocID="{7938AC67-8E10-4C11-8F6F-17A3DCFCC367}" presName="hierChild4" presStyleCnt="0"/>
      <dgm:spPr/>
    </dgm:pt>
    <dgm:pt modelId="{04EEB03A-9727-4BBE-BEC7-29A20BAAE7CD}" type="pres">
      <dgm:prSet presAssocID="{1F6B3E33-CFE2-49C0-BCEC-2DCA2BF02335}" presName="Name17" presStyleLbl="parChTrans1D3" presStyleIdx="1" presStyleCnt="6"/>
      <dgm:spPr/>
      <dgm:t>
        <a:bodyPr/>
        <a:lstStyle/>
        <a:p>
          <a:endParaRPr lang="en-US"/>
        </a:p>
      </dgm:t>
    </dgm:pt>
    <dgm:pt modelId="{5355C1CA-70AC-4488-95DB-88AFE83CC6BE}" type="pres">
      <dgm:prSet presAssocID="{FD54182D-6C50-4B63-B7CE-95F99EA95CAF}" presName="hierRoot3" presStyleCnt="0"/>
      <dgm:spPr/>
    </dgm:pt>
    <dgm:pt modelId="{5B6C24F2-66C7-4EDF-8C03-E13F693403C4}" type="pres">
      <dgm:prSet presAssocID="{FD54182D-6C50-4B63-B7CE-95F99EA95CAF}" presName="composite3" presStyleCnt="0"/>
      <dgm:spPr/>
    </dgm:pt>
    <dgm:pt modelId="{8E00751D-23DC-47E8-B75B-401B62B8C97B}" type="pres">
      <dgm:prSet presAssocID="{FD54182D-6C50-4B63-B7CE-95F99EA95CAF}" presName="background3" presStyleLbl="node3" presStyleIdx="1" presStyleCnt="6"/>
      <dgm:spPr/>
    </dgm:pt>
    <dgm:pt modelId="{76300F3C-44B4-4BB0-8861-1B8370728905}" type="pres">
      <dgm:prSet presAssocID="{FD54182D-6C50-4B63-B7CE-95F99EA95CAF}" presName="text3" presStyleLbl="fgAcc3" presStyleIdx="1" presStyleCnt="6" custScaleX="163930" custScaleY="223239" custLinFactY="43676" custLinFactNeighborX="60652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42ACBC-19AC-4739-BF10-25CF398446A9}" type="pres">
      <dgm:prSet presAssocID="{FD54182D-6C50-4B63-B7CE-95F99EA95CAF}" presName="hierChild4" presStyleCnt="0"/>
      <dgm:spPr/>
    </dgm:pt>
    <dgm:pt modelId="{48BE797D-349B-4182-87C0-40CB03FDF584}" type="pres">
      <dgm:prSet presAssocID="{2F4BBF15-E21A-47A9-81F2-38702A8F8DCE}" presName="Name10" presStyleLbl="parChTrans1D2" presStyleIdx="1" presStyleCnt="2"/>
      <dgm:spPr/>
      <dgm:t>
        <a:bodyPr/>
        <a:lstStyle/>
        <a:p>
          <a:endParaRPr lang="en-US"/>
        </a:p>
      </dgm:t>
    </dgm:pt>
    <dgm:pt modelId="{F611E9F6-1763-4F06-A131-D49CD206576D}" type="pres">
      <dgm:prSet presAssocID="{9F26FF91-81D4-4DDB-9564-10636A678020}" presName="hierRoot2" presStyleCnt="0"/>
      <dgm:spPr/>
    </dgm:pt>
    <dgm:pt modelId="{9978B890-5FC9-4CBC-A661-F344DA82858E}" type="pres">
      <dgm:prSet presAssocID="{9F26FF91-81D4-4DDB-9564-10636A678020}" presName="composite2" presStyleCnt="0"/>
      <dgm:spPr/>
    </dgm:pt>
    <dgm:pt modelId="{8A35E04D-3E6F-45D8-85B3-D60AC087FBC3}" type="pres">
      <dgm:prSet presAssocID="{9F26FF91-81D4-4DDB-9564-10636A678020}" presName="background2" presStyleLbl="node2" presStyleIdx="1" presStyleCnt="2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</dgm:pt>
    <dgm:pt modelId="{B6EB65E2-1741-402B-839C-609AA1828E7E}" type="pres">
      <dgm:prSet presAssocID="{9F26FF91-81D4-4DDB-9564-10636A678020}" presName="text2" presStyleLbl="fgAcc2" presStyleIdx="1" presStyleCnt="2" custScaleX="176714" custLinFactX="29991" custLinFactY="-100000" custLinFactNeighborX="100000" custLinFactNeighborY="-1659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8991D7-E533-4529-A924-17B49B084833}" type="pres">
      <dgm:prSet presAssocID="{9F26FF91-81D4-4DDB-9564-10636A678020}" presName="hierChild3" presStyleCnt="0"/>
      <dgm:spPr/>
    </dgm:pt>
    <dgm:pt modelId="{D13EDC3D-F773-4383-8493-CBE99D8C556D}" type="pres">
      <dgm:prSet presAssocID="{D2041615-7CB5-47A1-A3E4-086167BFF1C9}" presName="Name17" presStyleLbl="parChTrans1D3" presStyleIdx="2" presStyleCnt="6"/>
      <dgm:spPr/>
      <dgm:t>
        <a:bodyPr/>
        <a:lstStyle/>
        <a:p>
          <a:endParaRPr lang="en-US"/>
        </a:p>
      </dgm:t>
    </dgm:pt>
    <dgm:pt modelId="{366B0073-4C86-4A0D-8517-972D96400794}" type="pres">
      <dgm:prSet presAssocID="{44DD0D40-E44D-474F-BEF6-74792690534E}" presName="hierRoot3" presStyleCnt="0"/>
      <dgm:spPr/>
    </dgm:pt>
    <dgm:pt modelId="{33D633E8-ABA9-46B3-8BD2-64B5359FEB7E}" type="pres">
      <dgm:prSet presAssocID="{44DD0D40-E44D-474F-BEF6-74792690534E}" presName="composite3" presStyleCnt="0"/>
      <dgm:spPr/>
    </dgm:pt>
    <dgm:pt modelId="{73A47B9B-DCF2-4114-864F-F3A17D779F6F}" type="pres">
      <dgm:prSet presAssocID="{44DD0D40-E44D-474F-BEF6-74792690534E}" presName="background3" presStyleLbl="node3" presStyleIdx="2" presStyleCnt="6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</dgm:pt>
    <dgm:pt modelId="{FF9ABBDB-D9A2-40D1-966E-BF243DC7F56B}" type="pres">
      <dgm:prSet presAssocID="{44DD0D40-E44D-474F-BEF6-74792690534E}" presName="text3" presStyleLbl="fgAcc3" presStyleIdx="2" presStyleCnt="6" custScaleX="147848" custScaleY="165643" custLinFactX="-100000" custLinFactY="-70101" custLinFactNeighborX="-108238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BB8AF31-1A3B-44C6-8FB9-EA8392343A73}" type="pres">
      <dgm:prSet presAssocID="{44DD0D40-E44D-474F-BEF6-74792690534E}" presName="hierChild4" presStyleCnt="0"/>
      <dgm:spPr/>
    </dgm:pt>
    <dgm:pt modelId="{D9CAB27C-A067-43DD-806F-2B17D0DDBD4B}" type="pres">
      <dgm:prSet presAssocID="{333C8233-B064-48AF-B91E-7035FA1DEF5E}" presName="Name17" presStyleLbl="parChTrans1D3" presStyleIdx="3" presStyleCnt="6"/>
      <dgm:spPr/>
      <dgm:t>
        <a:bodyPr/>
        <a:lstStyle/>
        <a:p>
          <a:endParaRPr lang="en-US"/>
        </a:p>
      </dgm:t>
    </dgm:pt>
    <dgm:pt modelId="{0656BAF9-9F3F-492D-876E-7D5453C97D12}" type="pres">
      <dgm:prSet presAssocID="{33EB9EA3-EB29-4798-8114-7D7018566C34}" presName="hierRoot3" presStyleCnt="0"/>
      <dgm:spPr/>
    </dgm:pt>
    <dgm:pt modelId="{27C216D8-6560-42F0-8F1E-944F5BA54ADA}" type="pres">
      <dgm:prSet presAssocID="{33EB9EA3-EB29-4798-8114-7D7018566C34}" presName="composite3" presStyleCnt="0"/>
      <dgm:spPr/>
    </dgm:pt>
    <dgm:pt modelId="{741DEC9B-ACFD-445D-95E7-39C438F82EC6}" type="pres">
      <dgm:prSet presAssocID="{33EB9EA3-EB29-4798-8114-7D7018566C34}" presName="background3" presStyleLbl="node3" presStyleIdx="3" presStyleCnt="6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</dgm:pt>
    <dgm:pt modelId="{241E0B48-B6EC-405F-8D26-6BC755B86540}" type="pres">
      <dgm:prSet presAssocID="{33EB9EA3-EB29-4798-8114-7D7018566C34}" presName="text3" presStyleLbl="fgAcc3" presStyleIdx="3" presStyleCnt="6" custScaleX="147848" custScaleY="165643" custLinFactX="-38673" custLinFactY="-70101" custLinFactNeighborX="-100000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8DE85B-9A52-4539-8492-CC1096A0091C}" type="pres">
      <dgm:prSet presAssocID="{33EB9EA3-EB29-4798-8114-7D7018566C34}" presName="hierChild4" presStyleCnt="0"/>
      <dgm:spPr/>
    </dgm:pt>
    <dgm:pt modelId="{808BBC12-A116-4BCB-AB25-4312D0077CA1}" type="pres">
      <dgm:prSet presAssocID="{926AA123-8F4B-4AB7-B5EA-9564C59E0180}" presName="Name17" presStyleLbl="parChTrans1D3" presStyleIdx="4" presStyleCnt="6"/>
      <dgm:spPr/>
      <dgm:t>
        <a:bodyPr/>
        <a:lstStyle/>
        <a:p>
          <a:endParaRPr lang="en-US"/>
        </a:p>
      </dgm:t>
    </dgm:pt>
    <dgm:pt modelId="{0203130A-42B8-455D-917C-2018C2E107D3}" type="pres">
      <dgm:prSet presAssocID="{B11696E4-8E2B-4196-BEFF-4A400FF31962}" presName="hierRoot3" presStyleCnt="0"/>
      <dgm:spPr/>
    </dgm:pt>
    <dgm:pt modelId="{F2D90D29-54DF-4F7C-943E-A2503088D967}" type="pres">
      <dgm:prSet presAssocID="{B11696E4-8E2B-4196-BEFF-4A400FF31962}" presName="composite3" presStyleCnt="0"/>
      <dgm:spPr/>
    </dgm:pt>
    <dgm:pt modelId="{46ECB8D6-ADB2-403A-917A-052687D3C127}" type="pres">
      <dgm:prSet presAssocID="{B11696E4-8E2B-4196-BEFF-4A400FF31962}" presName="background3" presStyleLbl="node3" presStyleIdx="4" presStyleCnt="6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</dgm:pt>
    <dgm:pt modelId="{107545C4-3FAE-489E-87F6-DE75A390ED9B}" type="pres">
      <dgm:prSet presAssocID="{B11696E4-8E2B-4196-BEFF-4A400FF31962}" presName="text3" presStyleLbl="fgAcc3" presStyleIdx="4" presStyleCnt="6" custScaleX="147848" custScaleY="165643" custLinFactY="-70101" custLinFactNeighborX="-76779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39E16BA-4AC4-443A-BB40-21C8C1B7B279}" type="pres">
      <dgm:prSet presAssocID="{B11696E4-8E2B-4196-BEFF-4A400FF31962}" presName="hierChild4" presStyleCnt="0"/>
      <dgm:spPr/>
    </dgm:pt>
    <dgm:pt modelId="{0ECACF37-1B8B-4920-976E-DC774B07E239}" type="pres">
      <dgm:prSet presAssocID="{5474B3B3-DEDB-4E03-920E-850B5AC62A02}" presName="Name17" presStyleLbl="parChTrans1D3" presStyleIdx="5" presStyleCnt="6"/>
      <dgm:spPr/>
      <dgm:t>
        <a:bodyPr/>
        <a:lstStyle/>
        <a:p>
          <a:endParaRPr lang="en-US"/>
        </a:p>
      </dgm:t>
    </dgm:pt>
    <dgm:pt modelId="{9D5D9089-9E31-425D-89A3-FB12CCAE0421}" type="pres">
      <dgm:prSet presAssocID="{5131688D-593A-4201-A4F9-ED4399956EFB}" presName="hierRoot3" presStyleCnt="0"/>
      <dgm:spPr/>
    </dgm:pt>
    <dgm:pt modelId="{D6E33644-F5DF-4DD7-BB2F-F9BFE51F7921}" type="pres">
      <dgm:prSet presAssocID="{5131688D-593A-4201-A4F9-ED4399956EFB}" presName="composite3" presStyleCnt="0"/>
      <dgm:spPr/>
    </dgm:pt>
    <dgm:pt modelId="{FF65B3A4-E03D-4843-BC62-11E81158EB90}" type="pres">
      <dgm:prSet presAssocID="{5131688D-593A-4201-A4F9-ED4399956EFB}" presName="background3" presStyleLbl="node3" presStyleIdx="5" presStyleCnt="6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</dgm:pt>
    <dgm:pt modelId="{817E4886-014C-4D43-923D-A34DD58F9A13}" type="pres">
      <dgm:prSet presAssocID="{5131688D-593A-4201-A4F9-ED4399956EFB}" presName="text3" presStyleLbl="fgAcc3" presStyleIdx="5" presStyleCnt="6" custScaleX="147848" custScaleY="165643" custLinFactY="-70101" custLinFactNeighborX="-6305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14F0F67-4757-412A-BE09-B80753105B94}" type="pres">
      <dgm:prSet presAssocID="{5131688D-593A-4201-A4F9-ED4399956EFB}" presName="hierChild4" presStyleCnt="0"/>
      <dgm:spPr/>
    </dgm:pt>
  </dgm:ptLst>
  <dgm:cxnLst>
    <dgm:cxn modelId="{90DB5501-81D0-4998-B09E-121E35EE0A1E}" type="presOf" srcId="{5474B3B3-DEDB-4E03-920E-850B5AC62A02}" destId="{0ECACF37-1B8B-4920-976E-DC774B07E239}" srcOrd="0" destOrd="0" presId="urn:microsoft.com/office/officeart/2005/8/layout/hierarchy1"/>
    <dgm:cxn modelId="{B6065C7C-0234-4802-88AF-E8D139AF1359}" srcId="{9F26FF91-81D4-4DDB-9564-10636A678020}" destId="{44DD0D40-E44D-474F-BEF6-74792690534E}" srcOrd="0" destOrd="0" parTransId="{D2041615-7CB5-47A1-A3E4-086167BFF1C9}" sibTransId="{C48132D9-E580-48C5-BB5E-C850BD0AB131}"/>
    <dgm:cxn modelId="{895F6714-F4F3-4A10-8540-3520042BAE65}" type="presOf" srcId="{FD54182D-6C50-4B63-B7CE-95F99EA95CAF}" destId="{76300F3C-44B4-4BB0-8861-1B8370728905}" srcOrd="0" destOrd="0" presId="urn:microsoft.com/office/officeart/2005/8/layout/hierarchy1"/>
    <dgm:cxn modelId="{F586142B-AD2F-449E-B53F-8486FB20839B}" type="presOf" srcId="{942A0059-3AD5-405B-B3B8-9F74D891B3CD}" destId="{50F00337-493A-4DBB-B7C2-BC9F75A71C4C}" srcOrd="0" destOrd="0" presId="urn:microsoft.com/office/officeart/2005/8/layout/hierarchy1"/>
    <dgm:cxn modelId="{3182B0B8-D785-4033-B428-5D8F6E686CFF}" type="presOf" srcId="{7938AC67-8E10-4C11-8F6F-17A3DCFCC367}" destId="{A931ADD2-0071-4097-962B-5999865E4AF2}" srcOrd="0" destOrd="0" presId="urn:microsoft.com/office/officeart/2005/8/layout/hierarchy1"/>
    <dgm:cxn modelId="{1AD5EFE6-72A1-4A4B-B428-F723BF065E64}" type="presOf" srcId="{D2041615-7CB5-47A1-A3E4-086167BFF1C9}" destId="{D13EDC3D-F773-4383-8493-CBE99D8C556D}" srcOrd="0" destOrd="0" presId="urn:microsoft.com/office/officeart/2005/8/layout/hierarchy1"/>
    <dgm:cxn modelId="{5B2165E1-B929-44D4-A382-40B1086ED12E}" type="presOf" srcId="{1F6B3E33-CFE2-49C0-BCEC-2DCA2BF02335}" destId="{04EEB03A-9727-4BBE-BEC7-29A20BAAE7CD}" srcOrd="0" destOrd="0" presId="urn:microsoft.com/office/officeart/2005/8/layout/hierarchy1"/>
    <dgm:cxn modelId="{52623509-EB53-4707-A396-6D69BE5794DF}" type="presOf" srcId="{926AA123-8F4B-4AB7-B5EA-9564C59E0180}" destId="{808BBC12-A116-4BCB-AB25-4312D0077CA1}" srcOrd="0" destOrd="0" presId="urn:microsoft.com/office/officeart/2005/8/layout/hierarchy1"/>
    <dgm:cxn modelId="{2BFACFC1-60A0-4685-B9CE-68DDCA3D5635}" type="presOf" srcId="{788AC40B-4EF8-4CD1-AFA7-AFE16AB804B8}" destId="{257B0366-F7E1-46BE-86A2-38734A8BBA61}" srcOrd="0" destOrd="0" presId="urn:microsoft.com/office/officeart/2005/8/layout/hierarchy1"/>
    <dgm:cxn modelId="{CF59335C-9980-490F-B9B2-40D792E8560A}" srcId="{96459628-1461-4C38-84E8-4B3940AF2A36}" destId="{1ADBA1AE-2D70-4299-9594-D3DC242DA4B9}" srcOrd="0" destOrd="0" parTransId="{942A0059-3AD5-405B-B3B8-9F74D891B3CD}" sibTransId="{4CBD1846-1A7C-487E-B746-629431EBA5CC}"/>
    <dgm:cxn modelId="{94A88D9A-0AF4-4573-B1DF-DB828DCB8857}" type="presOf" srcId="{9F26FF91-81D4-4DDB-9564-10636A678020}" destId="{B6EB65E2-1741-402B-839C-609AA1828E7E}" srcOrd="0" destOrd="0" presId="urn:microsoft.com/office/officeart/2005/8/layout/hierarchy1"/>
    <dgm:cxn modelId="{C4CB5E8A-4660-4693-8188-310186340F46}" type="presOf" srcId="{333C8233-B064-48AF-B91E-7035FA1DEF5E}" destId="{D9CAB27C-A067-43DD-806F-2B17D0DDBD4B}" srcOrd="0" destOrd="0" presId="urn:microsoft.com/office/officeart/2005/8/layout/hierarchy1"/>
    <dgm:cxn modelId="{572FEADB-3707-4AA7-88D4-7219BF7E1D0D}" type="presOf" srcId="{B11696E4-8E2B-4196-BEFF-4A400FF31962}" destId="{107545C4-3FAE-489E-87F6-DE75A390ED9B}" srcOrd="0" destOrd="0" presId="urn:microsoft.com/office/officeart/2005/8/layout/hierarchy1"/>
    <dgm:cxn modelId="{42566E32-AC0F-4ACC-BF43-BD2901D25AE0}" srcId="{9F26FF91-81D4-4DDB-9564-10636A678020}" destId="{33EB9EA3-EB29-4798-8114-7D7018566C34}" srcOrd="1" destOrd="0" parTransId="{333C8233-B064-48AF-B91E-7035FA1DEF5E}" sibTransId="{4EF4F813-4A08-4264-A9DC-178E6678DA99}"/>
    <dgm:cxn modelId="{2ADF988B-8D30-4CC4-B611-C99B2CE23D97}" type="presOf" srcId="{1ADBA1AE-2D70-4299-9594-D3DC242DA4B9}" destId="{EEA3649C-5660-4404-BA9E-362E0A71314E}" srcOrd="0" destOrd="0" presId="urn:microsoft.com/office/officeart/2005/8/layout/hierarchy1"/>
    <dgm:cxn modelId="{FBF28ABF-6E93-455A-834D-7F70F5169E43}" srcId="{1ADBA1AE-2D70-4299-9594-D3DC242DA4B9}" destId="{7938AC67-8E10-4C11-8F6F-17A3DCFCC367}" srcOrd="0" destOrd="0" parTransId="{788AC40B-4EF8-4CD1-AFA7-AFE16AB804B8}" sibTransId="{FF1BF497-0827-4B35-A36A-2A5171FE6130}"/>
    <dgm:cxn modelId="{40A7A892-61AD-4E90-95D3-AC1B0A43CCBF}" srcId="{22378A88-FA9C-452B-9D8F-E1FC0B33CED9}" destId="{96459628-1461-4C38-84E8-4B3940AF2A36}" srcOrd="0" destOrd="0" parTransId="{3F0DB1F8-96B6-4199-A460-20AA63E423C0}" sibTransId="{BF5A7BDC-F6E8-439F-9496-B5F3AAECCF2F}"/>
    <dgm:cxn modelId="{6B37750F-1377-4DC6-A267-D34983BC0774}" srcId="{9F26FF91-81D4-4DDB-9564-10636A678020}" destId="{5131688D-593A-4201-A4F9-ED4399956EFB}" srcOrd="3" destOrd="0" parTransId="{5474B3B3-DEDB-4E03-920E-850B5AC62A02}" sibTransId="{9D869D4E-3A6E-40CC-BF61-17F7F89CA40E}"/>
    <dgm:cxn modelId="{4157EDBE-E228-4900-8E52-FC1DD56FDF13}" type="presOf" srcId="{5131688D-593A-4201-A4F9-ED4399956EFB}" destId="{817E4886-014C-4D43-923D-A34DD58F9A13}" srcOrd="0" destOrd="0" presId="urn:microsoft.com/office/officeart/2005/8/layout/hierarchy1"/>
    <dgm:cxn modelId="{69F2BCF0-DE11-4E08-8A97-56FCFE70784A}" type="presOf" srcId="{96459628-1461-4C38-84E8-4B3940AF2A36}" destId="{D8DB3401-9B27-45BE-B015-9E379676FDA1}" srcOrd="0" destOrd="0" presId="urn:microsoft.com/office/officeart/2005/8/layout/hierarchy1"/>
    <dgm:cxn modelId="{11145050-9196-43B5-9C66-639D9569E456}" type="presOf" srcId="{22378A88-FA9C-452B-9D8F-E1FC0B33CED9}" destId="{ACBEF307-24BA-40A4-B3F2-DE3FCD62DBCC}" srcOrd="0" destOrd="0" presId="urn:microsoft.com/office/officeart/2005/8/layout/hierarchy1"/>
    <dgm:cxn modelId="{E46475AA-32B9-4FEE-968B-0110BDF9578C}" type="presOf" srcId="{33EB9EA3-EB29-4798-8114-7D7018566C34}" destId="{241E0B48-B6EC-405F-8D26-6BC755B86540}" srcOrd="0" destOrd="0" presId="urn:microsoft.com/office/officeart/2005/8/layout/hierarchy1"/>
    <dgm:cxn modelId="{34F24986-2385-4CC6-8774-502939F02D2A}" type="presOf" srcId="{2F4BBF15-E21A-47A9-81F2-38702A8F8DCE}" destId="{48BE797D-349B-4182-87C0-40CB03FDF584}" srcOrd="0" destOrd="0" presId="urn:microsoft.com/office/officeart/2005/8/layout/hierarchy1"/>
    <dgm:cxn modelId="{F23B8ED3-F4C5-49EE-9395-C7F85FA6D1A4}" srcId="{9F26FF91-81D4-4DDB-9564-10636A678020}" destId="{B11696E4-8E2B-4196-BEFF-4A400FF31962}" srcOrd="2" destOrd="0" parTransId="{926AA123-8F4B-4AB7-B5EA-9564C59E0180}" sibTransId="{19E2F6E3-6D91-4101-926B-29CFA477912B}"/>
    <dgm:cxn modelId="{2D825E26-85D3-46AF-ACDA-15CC1B7625F5}" srcId="{96459628-1461-4C38-84E8-4B3940AF2A36}" destId="{9F26FF91-81D4-4DDB-9564-10636A678020}" srcOrd="1" destOrd="0" parTransId="{2F4BBF15-E21A-47A9-81F2-38702A8F8DCE}" sibTransId="{A9777405-C05B-4E47-86F0-9D82FCAB4990}"/>
    <dgm:cxn modelId="{CB8DE6B2-6DFD-476C-A272-C397AD6FF615}" srcId="{1ADBA1AE-2D70-4299-9594-D3DC242DA4B9}" destId="{FD54182D-6C50-4B63-B7CE-95F99EA95CAF}" srcOrd="1" destOrd="0" parTransId="{1F6B3E33-CFE2-49C0-BCEC-2DCA2BF02335}" sibTransId="{1B155C28-43AC-4837-BCA6-B5AD1C2BF631}"/>
    <dgm:cxn modelId="{EA70CD5C-2804-471F-AECA-BD3168469B97}" type="presOf" srcId="{44DD0D40-E44D-474F-BEF6-74792690534E}" destId="{FF9ABBDB-D9A2-40D1-966E-BF243DC7F56B}" srcOrd="0" destOrd="0" presId="urn:microsoft.com/office/officeart/2005/8/layout/hierarchy1"/>
    <dgm:cxn modelId="{51F85DC3-362E-4B43-BC5B-5265145FE3BF}" type="presParOf" srcId="{ACBEF307-24BA-40A4-B3F2-DE3FCD62DBCC}" destId="{256BC39E-020B-4F6D-8082-16930457ACFE}" srcOrd="0" destOrd="0" presId="urn:microsoft.com/office/officeart/2005/8/layout/hierarchy1"/>
    <dgm:cxn modelId="{38CA5B28-D3C2-4032-916C-96775B5BADF3}" type="presParOf" srcId="{256BC39E-020B-4F6D-8082-16930457ACFE}" destId="{D011A67D-A976-4CDD-9BB1-004FF7AD6543}" srcOrd="0" destOrd="0" presId="urn:microsoft.com/office/officeart/2005/8/layout/hierarchy1"/>
    <dgm:cxn modelId="{08130733-FF37-4D4F-80AF-6736504710C2}" type="presParOf" srcId="{D011A67D-A976-4CDD-9BB1-004FF7AD6543}" destId="{6C0C151A-DDDB-44CC-B11C-4D31B6BD604A}" srcOrd="0" destOrd="0" presId="urn:microsoft.com/office/officeart/2005/8/layout/hierarchy1"/>
    <dgm:cxn modelId="{47080A50-4CF2-418E-A307-20610E9265C5}" type="presParOf" srcId="{D011A67D-A976-4CDD-9BB1-004FF7AD6543}" destId="{D8DB3401-9B27-45BE-B015-9E379676FDA1}" srcOrd="1" destOrd="0" presId="urn:microsoft.com/office/officeart/2005/8/layout/hierarchy1"/>
    <dgm:cxn modelId="{3D8117B6-28DF-49FA-9C9F-C0CD909CFABF}" type="presParOf" srcId="{256BC39E-020B-4F6D-8082-16930457ACFE}" destId="{DACE7216-A9DA-4D2F-BF14-D0E9CFFA9238}" srcOrd="1" destOrd="0" presId="urn:microsoft.com/office/officeart/2005/8/layout/hierarchy1"/>
    <dgm:cxn modelId="{BAD3B30B-A564-4761-A54A-1B49EC1800CB}" type="presParOf" srcId="{DACE7216-A9DA-4D2F-BF14-D0E9CFFA9238}" destId="{50F00337-493A-4DBB-B7C2-BC9F75A71C4C}" srcOrd="0" destOrd="0" presId="urn:microsoft.com/office/officeart/2005/8/layout/hierarchy1"/>
    <dgm:cxn modelId="{1C58A69D-D75F-44A1-9CBF-CC048A52EDA8}" type="presParOf" srcId="{DACE7216-A9DA-4D2F-BF14-D0E9CFFA9238}" destId="{3F8E1675-B258-470B-99E5-6323DB3A7D03}" srcOrd="1" destOrd="0" presId="urn:microsoft.com/office/officeart/2005/8/layout/hierarchy1"/>
    <dgm:cxn modelId="{5005E523-4196-4357-BBC3-7ECEBCC2A3B6}" type="presParOf" srcId="{3F8E1675-B258-470B-99E5-6323DB3A7D03}" destId="{D2A94D6A-1D5B-42A2-B4F6-26DFF37E89EE}" srcOrd="0" destOrd="0" presId="urn:microsoft.com/office/officeart/2005/8/layout/hierarchy1"/>
    <dgm:cxn modelId="{A954A0BE-FA85-4E56-B312-648702D4E804}" type="presParOf" srcId="{D2A94D6A-1D5B-42A2-B4F6-26DFF37E89EE}" destId="{53E5EE8E-71DB-4DA3-9317-87020EADF296}" srcOrd="0" destOrd="0" presId="urn:microsoft.com/office/officeart/2005/8/layout/hierarchy1"/>
    <dgm:cxn modelId="{40B94085-EF0D-4AEC-B8FF-8973E000FF82}" type="presParOf" srcId="{D2A94D6A-1D5B-42A2-B4F6-26DFF37E89EE}" destId="{EEA3649C-5660-4404-BA9E-362E0A71314E}" srcOrd="1" destOrd="0" presId="urn:microsoft.com/office/officeart/2005/8/layout/hierarchy1"/>
    <dgm:cxn modelId="{6EC48E09-BC67-45AA-8E21-C8B63A5FEA9C}" type="presParOf" srcId="{3F8E1675-B258-470B-99E5-6323DB3A7D03}" destId="{CFF48572-FCC4-4F41-9FB8-8B8374744553}" srcOrd="1" destOrd="0" presId="urn:microsoft.com/office/officeart/2005/8/layout/hierarchy1"/>
    <dgm:cxn modelId="{55B8A28C-550D-4E6E-8040-51C945ABA41B}" type="presParOf" srcId="{CFF48572-FCC4-4F41-9FB8-8B8374744553}" destId="{257B0366-F7E1-46BE-86A2-38734A8BBA61}" srcOrd="0" destOrd="0" presId="urn:microsoft.com/office/officeart/2005/8/layout/hierarchy1"/>
    <dgm:cxn modelId="{BB79CDE6-BE0C-492B-85BC-FDDCA1807ADC}" type="presParOf" srcId="{CFF48572-FCC4-4F41-9FB8-8B8374744553}" destId="{CC6932AC-2774-4BD7-8703-42C1E7265229}" srcOrd="1" destOrd="0" presId="urn:microsoft.com/office/officeart/2005/8/layout/hierarchy1"/>
    <dgm:cxn modelId="{CAB5B707-B21B-4D46-A845-3249881C44C4}" type="presParOf" srcId="{CC6932AC-2774-4BD7-8703-42C1E7265229}" destId="{DBFA09E2-B3DB-4CF4-B3E6-5540030CAC9A}" srcOrd="0" destOrd="0" presId="urn:microsoft.com/office/officeart/2005/8/layout/hierarchy1"/>
    <dgm:cxn modelId="{B5FDC470-53B1-4F84-B1F7-C8B2D25E8B51}" type="presParOf" srcId="{DBFA09E2-B3DB-4CF4-B3E6-5540030CAC9A}" destId="{F8EFE0B5-1500-420B-9721-ABF68F0AFF82}" srcOrd="0" destOrd="0" presId="urn:microsoft.com/office/officeart/2005/8/layout/hierarchy1"/>
    <dgm:cxn modelId="{F6302840-E868-4EA6-B74A-BDE2C115BD3D}" type="presParOf" srcId="{DBFA09E2-B3DB-4CF4-B3E6-5540030CAC9A}" destId="{A931ADD2-0071-4097-962B-5999865E4AF2}" srcOrd="1" destOrd="0" presId="urn:microsoft.com/office/officeart/2005/8/layout/hierarchy1"/>
    <dgm:cxn modelId="{73460AFA-65CA-4B68-AE81-D425A943BE5D}" type="presParOf" srcId="{CC6932AC-2774-4BD7-8703-42C1E7265229}" destId="{CE31DDA3-F396-452E-98D2-A48176E3D629}" srcOrd="1" destOrd="0" presId="urn:microsoft.com/office/officeart/2005/8/layout/hierarchy1"/>
    <dgm:cxn modelId="{4B3E770D-2B49-49CC-97E7-F8B488F65BE7}" type="presParOf" srcId="{CFF48572-FCC4-4F41-9FB8-8B8374744553}" destId="{04EEB03A-9727-4BBE-BEC7-29A20BAAE7CD}" srcOrd="2" destOrd="0" presId="urn:microsoft.com/office/officeart/2005/8/layout/hierarchy1"/>
    <dgm:cxn modelId="{AE2E61F3-D97C-45D7-AA1D-372F7C226080}" type="presParOf" srcId="{CFF48572-FCC4-4F41-9FB8-8B8374744553}" destId="{5355C1CA-70AC-4488-95DB-88AFE83CC6BE}" srcOrd="3" destOrd="0" presId="urn:microsoft.com/office/officeart/2005/8/layout/hierarchy1"/>
    <dgm:cxn modelId="{B4CAB695-068A-42B6-A260-DC5D0A393A44}" type="presParOf" srcId="{5355C1CA-70AC-4488-95DB-88AFE83CC6BE}" destId="{5B6C24F2-66C7-4EDF-8C03-E13F693403C4}" srcOrd="0" destOrd="0" presId="urn:microsoft.com/office/officeart/2005/8/layout/hierarchy1"/>
    <dgm:cxn modelId="{33128154-D059-4F6F-B90E-27B57839418F}" type="presParOf" srcId="{5B6C24F2-66C7-4EDF-8C03-E13F693403C4}" destId="{8E00751D-23DC-47E8-B75B-401B62B8C97B}" srcOrd="0" destOrd="0" presId="urn:microsoft.com/office/officeart/2005/8/layout/hierarchy1"/>
    <dgm:cxn modelId="{32DAE4A6-4661-489D-B012-CE47238B6365}" type="presParOf" srcId="{5B6C24F2-66C7-4EDF-8C03-E13F693403C4}" destId="{76300F3C-44B4-4BB0-8861-1B8370728905}" srcOrd="1" destOrd="0" presId="urn:microsoft.com/office/officeart/2005/8/layout/hierarchy1"/>
    <dgm:cxn modelId="{CCF12569-F176-4A48-A153-E77561EBB280}" type="presParOf" srcId="{5355C1CA-70AC-4488-95DB-88AFE83CC6BE}" destId="{9342ACBC-19AC-4739-BF10-25CF398446A9}" srcOrd="1" destOrd="0" presId="urn:microsoft.com/office/officeart/2005/8/layout/hierarchy1"/>
    <dgm:cxn modelId="{F6120335-EF37-4811-AA36-DCF73214F11D}" type="presParOf" srcId="{DACE7216-A9DA-4D2F-BF14-D0E9CFFA9238}" destId="{48BE797D-349B-4182-87C0-40CB03FDF584}" srcOrd="2" destOrd="0" presId="urn:microsoft.com/office/officeart/2005/8/layout/hierarchy1"/>
    <dgm:cxn modelId="{9619D5C2-A450-4C28-B109-7D5FA913068F}" type="presParOf" srcId="{DACE7216-A9DA-4D2F-BF14-D0E9CFFA9238}" destId="{F611E9F6-1763-4F06-A131-D49CD206576D}" srcOrd="3" destOrd="0" presId="urn:microsoft.com/office/officeart/2005/8/layout/hierarchy1"/>
    <dgm:cxn modelId="{074B8C2A-41A9-456C-B233-A00BE2DC1554}" type="presParOf" srcId="{F611E9F6-1763-4F06-A131-D49CD206576D}" destId="{9978B890-5FC9-4CBC-A661-F344DA82858E}" srcOrd="0" destOrd="0" presId="urn:microsoft.com/office/officeart/2005/8/layout/hierarchy1"/>
    <dgm:cxn modelId="{B7572DEC-C12B-4AB5-A280-50A27FD53405}" type="presParOf" srcId="{9978B890-5FC9-4CBC-A661-F344DA82858E}" destId="{8A35E04D-3E6F-45D8-85B3-D60AC087FBC3}" srcOrd="0" destOrd="0" presId="urn:microsoft.com/office/officeart/2005/8/layout/hierarchy1"/>
    <dgm:cxn modelId="{EBC0E9DA-C617-44ED-ACE6-675FE4859D53}" type="presParOf" srcId="{9978B890-5FC9-4CBC-A661-F344DA82858E}" destId="{B6EB65E2-1741-402B-839C-609AA1828E7E}" srcOrd="1" destOrd="0" presId="urn:microsoft.com/office/officeart/2005/8/layout/hierarchy1"/>
    <dgm:cxn modelId="{4E3477DD-0D81-40B8-8FCC-004D6525F434}" type="presParOf" srcId="{F611E9F6-1763-4F06-A131-D49CD206576D}" destId="{E68991D7-E533-4529-A924-17B49B084833}" srcOrd="1" destOrd="0" presId="urn:microsoft.com/office/officeart/2005/8/layout/hierarchy1"/>
    <dgm:cxn modelId="{7FD0B1DF-FD3D-4FEF-9214-E96AB9D472E6}" type="presParOf" srcId="{E68991D7-E533-4529-A924-17B49B084833}" destId="{D13EDC3D-F773-4383-8493-CBE99D8C556D}" srcOrd="0" destOrd="0" presId="urn:microsoft.com/office/officeart/2005/8/layout/hierarchy1"/>
    <dgm:cxn modelId="{24AEE28A-F99E-499F-A8E9-76A286CE1755}" type="presParOf" srcId="{E68991D7-E533-4529-A924-17B49B084833}" destId="{366B0073-4C86-4A0D-8517-972D96400794}" srcOrd="1" destOrd="0" presId="urn:microsoft.com/office/officeart/2005/8/layout/hierarchy1"/>
    <dgm:cxn modelId="{AD4AADCA-AABC-4EA7-8608-C8390578437E}" type="presParOf" srcId="{366B0073-4C86-4A0D-8517-972D96400794}" destId="{33D633E8-ABA9-46B3-8BD2-64B5359FEB7E}" srcOrd="0" destOrd="0" presId="urn:microsoft.com/office/officeart/2005/8/layout/hierarchy1"/>
    <dgm:cxn modelId="{A66DB953-A72D-47C4-8707-C791CE470E9C}" type="presParOf" srcId="{33D633E8-ABA9-46B3-8BD2-64B5359FEB7E}" destId="{73A47B9B-DCF2-4114-864F-F3A17D779F6F}" srcOrd="0" destOrd="0" presId="urn:microsoft.com/office/officeart/2005/8/layout/hierarchy1"/>
    <dgm:cxn modelId="{FADAA104-F244-44E3-9FED-57163C96BB37}" type="presParOf" srcId="{33D633E8-ABA9-46B3-8BD2-64B5359FEB7E}" destId="{FF9ABBDB-D9A2-40D1-966E-BF243DC7F56B}" srcOrd="1" destOrd="0" presId="urn:microsoft.com/office/officeart/2005/8/layout/hierarchy1"/>
    <dgm:cxn modelId="{156FEB73-4FEA-4E82-A704-A2052DF3DA42}" type="presParOf" srcId="{366B0073-4C86-4A0D-8517-972D96400794}" destId="{DBB8AF31-1A3B-44C6-8FB9-EA8392343A73}" srcOrd="1" destOrd="0" presId="urn:microsoft.com/office/officeart/2005/8/layout/hierarchy1"/>
    <dgm:cxn modelId="{AC1CBDED-E42D-49C9-9E11-31EE598A26EC}" type="presParOf" srcId="{E68991D7-E533-4529-A924-17B49B084833}" destId="{D9CAB27C-A067-43DD-806F-2B17D0DDBD4B}" srcOrd="2" destOrd="0" presId="urn:microsoft.com/office/officeart/2005/8/layout/hierarchy1"/>
    <dgm:cxn modelId="{B9E54114-AF40-4A07-8AC3-C925383FAD23}" type="presParOf" srcId="{E68991D7-E533-4529-A924-17B49B084833}" destId="{0656BAF9-9F3F-492D-876E-7D5453C97D12}" srcOrd="3" destOrd="0" presId="urn:microsoft.com/office/officeart/2005/8/layout/hierarchy1"/>
    <dgm:cxn modelId="{4DAD064E-1E65-4950-9A81-1E4C96772E82}" type="presParOf" srcId="{0656BAF9-9F3F-492D-876E-7D5453C97D12}" destId="{27C216D8-6560-42F0-8F1E-944F5BA54ADA}" srcOrd="0" destOrd="0" presId="urn:microsoft.com/office/officeart/2005/8/layout/hierarchy1"/>
    <dgm:cxn modelId="{4BADEE9D-A6F4-4CCC-B345-580D4357F34F}" type="presParOf" srcId="{27C216D8-6560-42F0-8F1E-944F5BA54ADA}" destId="{741DEC9B-ACFD-445D-95E7-39C438F82EC6}" srcOrd="0" destOrd="0" presId="urn:microsoft.com/office/officeart/2005/8/layout/hierarchy1"/>
    <dgm:cxn modelId="{D178B3F6-31BB-4F1B-8D6C-C5CE1E283191}" type="presParOf" srcId="{27C216D8-6560-42F0-8F1E-944F5BA54ADA}" destId="{241E0B48-B6EC-405F-8D26-6BC755B86540}" srcOrd="1" destOrd="0" presId="urn:microsoft.com/office/officeart/2005/8/layout/hierarchy1"/>
    <dgm:cxn modelId="{C4366F45-94F9-4C96-A70E-6C00A347A329}" type="presParOf" srcId="{0656BAF9-9F3F-492D-876E-7D5453C97D12}" destId="{F98DE85B-9A52-4539-8492-CC1096A0091C}" srcOrd="1" destOrd="0" presId="urn:microsoft.com/office/officeart/2005/8/layout/hierarchy1"/>
    <dgm:cxn modelId="{44BFD09E-DE6C-4889-9D40-72DE8A1C15B0}" type="presParOf" srcId="{E68991D7-E533-4529-A924-17B49B084833}" destId="{808BBC12-A116-4BCB-AB25-4312D0077CA1}" srcOrd="4" destOrd="0" presId="urn:microsoft.com/office/officeart/2005/8/layout/hierarchy1"/>
    <dgm:cxn modelId="{8093A3E8-506A-4D6F-913C-05905C34B92B}" type="presParOf" srcId="{E68991D7-E533-4529-A924-17B49B084833}" destId="{0203130A-42B8-455D-917C-2018C2E107D3}" srcOrd="5" destOrd="0" presId="urn:microsoft.com/office/officeart/2005/8/layout/hierarchy1"/>
    <dgm:cxn modelId="{398B038B-1BF8-4DC8-9B0A-DD558A874B1A}" type="presParOf" srcId="{0203130A-42B8-455D-917C-2018C2E107D3}" destId="{F2D90D29-54DF-4F7C-943E-A2503088D967}" srcOrd="0" destOrd="0" presId="urn:microsoft.com/office/officeart/2005/8/layout/hierarchy1"/>
    <dgm:cxn modelId="{C148FCEB-4DF9-4BC8-8931-5D7C4E976DBF}" type="presParOf" srcId="{F2D90D29-54DF-4F7C-943E-A2503088D967}" destId="{46ECB8D6-ADB2-403A-917A-052687D3C127}" srcOrd="0" destOrd="0" presId="urn:microsoft.com/office/officeart/2005/8/layout/hierarchy1"/>
    <dgm:cxn modelId="{4DBCC778-A547-4DC7-852D-F8F24C318382}" type="presParOf" srcId="{F2D90D29-54DF-4F7C-943E-A2503088D967}" destId="{107545C4-3FAE-489E-87F6-DE75A390ED9B}" srcOrd="1" destOrd="0" presId="urn:microsoft.com/office/officeart/2005/8/layout/hierarchy1"/>
    <dgm:cxn modelId="{12A6B398-1A46-4CA1-AA79-806E06F1F9FC}" type="presParOf" srcId="{0203130A-42B8-455D-917C-2018C2E107D3}" destId="{339E16BA-4AC4-443A-BB40-21C8C1B7B279}" srcOrd="1" destOrd="0" presId="urn:microsoft.com/office/officeart/2005/8/layout/hierarchy1"/>
    <dgm:cxn modelId="{A8B5D142-A2A8-4C83-AC33-EC2F22B468A7}" type="presParOf" srcId="{E68991D7-E533-4529-A924-17B49B084833}" destId="{0ECACF37-1B8B-4920-976E-DC774B07E239}" srcOrd="6" destOrd="0" presId="urn:microsoft.com/office/officeart/2005/8/layout/hierarchy1"/>
    <dgm:cxn modelId="{F88CC727-35EC-40D6-BA21-529CB249B6AA}" type="presParOf" srcId="{E68991D7-E533-4529-A924-17B49B084833}" destId="{9D5D9089-9E31-425D-89A3-FB12CCAE0421}" srcOrd="7" destOrd="0" presId="urn:microsoft.com/office/officeart/2005/8/layout/hierarchy1"/>
    <dgm:cxn modelId="{B0420946-E4FF-4464-86E6-440D6D7400CB}" type="presParOf" srcId="{9D5D9089-9E31-425D-89A3-FB12CCAE0421}" destId="{D6E33644-F5DF-4DD7-BB2F-F9BFE51F7921}" srcOrd="0" destOrd="0" presId="urn:microsoft.com/office/officeart/2005/8/layout/hierarchy1"/>
    <dgm:cxn modelId="{1C538E1D-1540-48F5-A13B-E3F7D9D508AE}" type="presParOf" srcId="{D6E33644-F5DF-4DD7-BB2F-F9BFE51F7921}" destId="{FF65B3A4-E03D-4843-BC62-11E81158EB90}" srcOrd="0" destOrd="0" presId="urn:microsoft.com/office/officeart/2005/8/layout/hierarchy1"/>
    <dgm:cxn modelId="{1471A852-ECBD-4CDE-AF6E-78AB444CB612}" type="presParOf" srcId="{D6E33644-F5DF-4DD7-BB2F-F9BFE51F7921}" destId="{817E4886-014C-4D43-923D-A34DD58F9A13}" srcOrd="1" destOrd="0" presId="urn:microsoft.com/office/officeart/2005/8/layout/hierarchy1"/>
    <dgm:cxn modelId="{AA20FFDC-5FD1-4A28-B4B3-E6B5AD9B3DDF}" type="presParOf" srcId="{9D5D9089-9E31-425D-89A3-FB12CCAE0421}" destId="{714F0F67-4757-412A-BE09-B80753105B9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CF1F944-3414-49BF-AA78-B1B15AC5D851}" type="doc">
      <dgm:prSet loTypeId="urn:microsoft.com/office/officeart/2005/8/layout/hierarchy1" loCatId="hierarchy" qsTypeId="urn:microsoft.com/office/officeart/2005/8/quickstyle/3d8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991689D-B908-408F-84CD-9BB4C6D9F102}">
      <dgm:prSet phldrT="[Text]" custT="1"/>
      <dgm:spPr>
        <a:solidFill>
          <a:schemeClr val="accent1">
            <a:lumMod val="75000"/>
            <a:alpha val="90000"/>
          </a:schemeClr>
        </a:solidFill>
      </dgm:spPr>
      <dgm:t>
        <a:bodyPr/>
        <a:lstStyle/>
        <a:p>
          <a:r>
            <a:rPr lang="ar-SA" sz="2400" dirty="0"/>
            <a:t>ابرز المزايا والحصانات</a:t>
          </a:r>
          <a:endParaRPr lang="en-US" sz="2400" dirty="0"/>
        </a:p>
      </dgm:t>
    </dgm:pt>
    <dgm:pt modelId="{5952E153-64E2-4335-93EE-5390737700C5}" type="parTrans" cxnId="{CF38A5ED-E3F7-499F-AC5C-ACB525C3595B}">
      <dgm:prSet/>
      <dgm:spPr/>
      <dgm:t>
        <a:bodyPr/>
        <a:lstStyle/>
        <a:p>
          <a:endParaRPr lang="en-US"/>
        </a:p>
      </dgm:t>
    </dgm:pt>
    <dgm:pt modelId="{B0DE6ED4-C040-4C11-9929-CE060090B887}" type="sibTrans" cxnId="{CF38A5ED-E3F7-499F-AC5C-ACB525C3595B}">
      <dgm:prSet/>
      <dgm:spPr/>
      <dgm:t>
        <a:bodyPr/>
        <a:lstStyle/>
        <a:p>
          <a:endParaRPr lang="en-US"/>
        </a:p>
      </dgm:t>
    </dgm:pt>
    <dgm:pt modelId="{1425F50C-9E07-4385-827A-46ECFAEAD5AE}">
      <dgm:prSet phldrT="[Text]"/>
      <dgm:spPr>
        <a:solidFill>
          <a:schemeClr val="accent1">
            <a:alpha val="90000"/>
          </a:schemeClr>
        </a:solidFill>
      </dgm:spPr>
      <dgm:t>
        <a:bodyPr/>
        <a:lstStyle/>
        <a:p>
          <a:r>
            <a:rPr lang="ar-SA" dirty="0"/>
            <a:t>حصانة دبلوماسية للموظفين</a:t>
          </a:r>
          <a:endParaRPr lang="en-US" dirty="0"/>
        </a:p>
      </dgm:t>
    </dgm:pt>
    <dgm:pt modelId="{C5377D98-8C20-48DE-8DCA-E75D09250013}" type="parTrans" cxnId="{42BE0A76-94D3-433F-A7B8-D73D067A345D}">
      <dgm:prSet/>
      <dgm:spPr/>
      <dgm:t>
        <a:bodyPr/>
        <a:lstStyle/>
        <a:p>
          <a:endParaRPr lang="en-US"/>
        </a:p>
      </dgm:t>
    </dgm:pt>
    <dgm:pt modelId="{956D1CF8-6455-4883-9C18-398D83832F57}" type="sibTrans" cxnId="{42BE0A76-94D3-433F-A7B8-D73D067A345D}">
      <dgm:prSet/>
      <dgm:spPr/>
      <dgm:t>
        <a:bodyPr/>
        <a:lstStyle/>
        <a:p>
          <a:endParaRPr lang="en-US"/>
        </a:p>
      </dgm:t>
    </dgm:pt>
    <dgm:pt modelId="{A8CD8C87-A5D5-496F-985B-4A8EAD96E0B9}">
      <dgm:prSet phldrT="[Text]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ar-SA" dirty="0"/>
            <a:t>البريد دبلوماسي</a:t>
          </a:r>
          <a:endParaRPr lang="en-US" dirty="0"/>
        </a:p>
      </dgm:t>
    </dgm:pt>
    <dgm:pt modelId="{A3E72CBF-E33C-40B3-9977-1411F2FF0D56}" type="parTrans" cxnId="{864CCC44-CD9D-4A51-8CF7-A5F3BD8C9105}">
      <dgm:prSet/>
      <dgm:spPr/>
      <dgm:t>
        <a:bodyPr/>
        <a:lstStyle/>
        <a:p>
          <a:endParaRPr lang="en-US"/>
        </a:p>
      </dgm:t>
    </dgm:pt>
    <dgm:pt modelId="{F9BDEBD4-907F-4FDB-A60D-2D5DDDB13B6A}" type="sibTrans" cxnId="{864CCC44-CD9D-4A51-8CF7-A5F3BD8C9105}">
      <dgm:prSet/>
      <dgm:spPr/>
      <dgm:t>
        <a:bodyPr/>
        <a:lstStyle/>
        <a:p>
          <a:endParaRPr lang="en-US"/>
        </a:p>
      </dgm:t>
    </dgm:pt>
    <dgm:pt modelId="{BCD3086D-9DD0-4F31-BF60-CA8EF03EB046}">
      <dgm:prSet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ar-SA" dirty="0"/>
            <a:t>لا تخضع للضرائب والكمارك</a:t>
          </a:r>
          <a:endParaRPr lang="en-US" dirty="0"/>
        </a:p>
      </dgm:t>
    </dgm:pt>
    <dgm:pt modelId="{8F9F7048-6CD0-4384-85F2-5D500501CC8A}" type="parTrans" cxnId="{871D413F-2049-422A-A3A8-0BBC216FB0ED}">
      <dgm:prSet/>
      <dgm:spPr/>
      <dgm:t>
        <a:bodyPr/>
        <a:lstStyle/>
        <a:p>
          <a:endParaRPr lang="en-US"/>
        </a:p>
      </dgm:t>
    </dgm:pt>
    <dgm:pt modelId="{538D7CE5-EFBE-49AE-90BC-712873EA770C}" type="sibTrans" cxnId="{871D413F-2049-422A-A3A8-0BBC216FB0ED}">
      <dgm:prSet/>
      <dgm:spPr/>
      <dgm:t>
        <a:bodyPr/>
        <a:lstStyle/>
        <a:p>
          <a:endParaRPr lang="en-US"/>
        </a:p>
      </dgm:t>
    </dgm:pt>
    <dgm:pt modelId="{1A106300-CC80-4314-86CB-79CC387E55D8}">
      <dgm:prSet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ar-SA" dirty="0"/>
            <a:t>الحصانة القضائية</a:t>
          </a:r>
          <a:endParaRPr lang="en-US" dirty="0"/>
        </a:p>
      </dgm:t>
    </dgm:pt>
    <dgm:pt modelId="{5ABBC709-894E-4D74-9849-7FD6BC165177}" type="parTrans" cxnId="{A0AA1003-3D77-4D82-9079-0AEE5CC8DFE7}">
      <dgm:prSet/>
      <dgm:spPr/>
      <dgm:t>
        <a:bodyPr/>
        <a:lstStyle/>
        <a:p>
          <a:endParaRPr lang="en-US"/>
        </a:p>
      </dgm:t>
    </dgm:pt>
    <dgm:pt modelId="{38C77BCD-A0BA-4721-9238-C8642C1CB57A}" type="sibTrans" cxnId="{A0AA1003-3D77-4D82-9079-0AEE5CC8DFE7}">
      <dgm:prSet/>
      <dgm:spPr/>
      <dgm:t>
        <a:bodyPr/>
        <a:lstStyle/>
        <a:p>
          <a:endParaRPr lang="en-US"/>
        </a:p>
      </dgm:t>
    </dgm:pt>
    <dgm:pt modelId="{AC0CE2C8-A476-4BC6-9FFE-DE47B02C5546}">
      <dgm:prSet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ar-SA" dirty="0"/>
            <a:t>المحاضر والجلسات </a:t>
          </a:r>
          <a:endParaRPr lang="en-US" dirty="0"/>
        </a:p>
      </dgm:t>
    </dgm:pt>
    <dgm:pt modelId="{4866F8E5-D0A4-46F2-9629-A0DE8CBF3B15}" type="parTrans" cxnId="{2A25F512-B67D-4BA5-BA00-4D275C036FBE}">
      <dgm:prSet/>
      <dgm:spPr/>
      <dgm:t>
        <a:bodyPr/>
        <a:lstStyle/>
        <a:p>
          <a:endParaRPr lang="en-US"/>
        </a:p>
      </dgm:t>
    </dgm:pt>
    <dgm:pt modelId="{10CB1111-228E-4EEB-90E3-ABF22B36E172}" type="sibTrans" cxnId="{2A25F512-B67D-4BA5-BA00-4D275C036FBE}">
      <dgm:prSet/>
      <dgm:spPr/>
      <dgm:t>
        <a:bodyPr/>
        <a:lstStyle/>
        <a:p>
          <a:endParaRPr lang="en-US"/>
        </a:p>
      </dgm:t>
    </dgm:pt>
    <dgm:pt modelId="{10BC42E2-35C9-4E47-A752-7FCD793991D0}">
      <dgm:prSet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ar-SA" dirty="0"/>
            <a:t>حرمة الابنية والملحقات</a:t>
          </a:r>
          <a:endParaRPr lang="en-US" dirty="0"/>
        </a:p>
      </dgm:t>
    </dgm:pt>
    <dgm:pt modelId="{EFB953CB-772B-4D3C-A81E-4BDBF6A9B781}" type="parTrans" cxnId="{BA2BF066-942A-4B39-ACC2-6B41B02795E9}">
      <dgm:prSet/>
      <dgm:spPr/>
      <dgm:t>
        <a:bodyPr/>
        <a:lstStyle/>
        <a:p>
          <a:endParaRPr lang="en-US"/>
        </a:p>
      </dgm:t>
    </dgm:pt>
    <dgm:pt modelId="{A90133C9-E06E-43FD-B3B3-57EBFD7A4E46}" type="sibTrans" cxnId="{BA2BF066-942A-4B39-ACC2-6B41B02795E9}">
      <dgm:prSet/>
      <dgm:spPr/>
      <dgm:t>
        <a:bodyPr/>
        <a:lstStyle/>
        <a:p>
          <a:endParaRPr lang="en-US"/>
        </a:p>
      </dgm:t>
    </dgm:pt>
    <dgm:pt modelId="{7B84637E-82A8-41B6-AE1E-53ACB31CD0BC}" type="pres">
      <dgm:prSet presAssocID="{BCF1F944-3414-49BF-AA78-B1B15AC5D85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BE869E2-00D2-4FC1-B91F-3F4E6080C662}" type="pres">
      <dgm:prSet presAssocID="{2991689D-B908-408F-84CD-9BB4C6D9F102}" presName="hierRoot1" presStyleCnt="0"/>
      <dgm:spPr/>
    </dgm:pt>
    <dgm:pt modelId="{5F8EB799-1C3B-478C-9E95-E30712882745}" type="pres">
      <dgm:prSet presAssocID="{2991689D-B908-408F-84CD-9BB4C6D9F102}" presName="composite" presStyleCnt="0"/>
      <dgm:spPr/>
    </dgm:pt>
    <dgm:pt modelId="{3B7AB1F7-30A6-45A8-8605-441D4FAA1B77}" type="pres">
      <dgm:prSet presAssocID="{2991689D-B908-408F-84CD-9BB4C6D9F102}" presName="background" presStyleLbl="node0" presStyleIdx="0" presStyleCnt="1"/>
      <dgm:spPr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</dgm:spPr>
    </dgm:pt>
    <dgm:pt modelId="{1ECD0594-1BFA-43CB-B51C-180949C9A05E}" type="pres">
      <dgm:prSet presAssocID="{2991689D-B908-408F-84CD-9BB4C6D9F102}" presName="text" presStyleLbl="fgAcc0" presStyleIdx="0" presStyleCnt="1" custScaleX="252083" custLinFactNeighborX="6423" custLinFactNeighborY="-7543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15A249-9916-496B-B00B-070F2FBE7869}" type="pres">
      <dgm:prSet presAssocID="{2991689D-B908-408F-84CD-9BB4C6D9F102}" presName="hierChild2" presStyleCnt="0"/>
      <dgm:spPr/>
    </dgm:pt>
    <dgm:pt modelId="{34214371-E03B-4127-81F2-003203BC8C3F}" type="pres">
      <dgm:prSet presAssocID="{C5377D98-8C20-48DE-8DCA-E75D09250013}" presName="Name10" presStyleLbl="parChTrans1D2" presStyleIdx="0" presStyleCnt="6"/>
      <dgm:spPr/>
      <dgm:t>
        <a:bodyPr/>
        <a:lstStyle/>
        <a:p>
          <a:endParaRPr lang="en-US"/>
        </a:p>
      </dgm:t>
    </dgm:pt>
    <dgm:pt modelId="{A7F945BB-813C-4850-BB8E-7ECAB7FD6CB0}" type="pres">
      <dgm:prSet presAssocID="{1425F50C-9E07-4385-827A-46ECFAEAD5AE}" presName="hierRoot2" presStyleCnt="0"/>
      <dgm:spPr/>
    </dgm:pt>
    <dgm:pt modelId="{DAAAC300-FE82-4368-B8D9-9867B8C951ED}" type="pres">
      <dgm:prSet presAssocID="{1425F50C-9E07-4385-827A-46ECFAEAD5AE}" presName="composite2" presStyleCnt="0"/>
      <dgm:spPr/>
    </dgm:pt>
    <dgm:pt modelId="{ABD265B4-0636-41B4-8E9E-FB7C09E28FA8}" type="pres">
      <dgm:prSet presAssocID="{1425F50C-9E07-4385-827A-46ECFAEAD5AE}" presName="background2" presStyleLbl="node2" presStyleIdx="0" presStyleCnt="6"/>
      <dgm:spPr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</dgm:spPr>
    </dgm:pt>
    <dgm:pt modelId="{53C5D541-84BA-4292-826A-C69B52E35751}" type="pres">
      <dgm:prSet presAssocID="{1425F50C-9E07-4385-827A-46ECFAEAD5AE}" presName="text2" presStyleLbl="fgAcc2" presStyleIdx="0" presStyleCnt="6" custScaleY="478798" custLinFactNeighborY="6837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245C811-0618-4566-99EE-68CB6D00E928}" type="pres">
      <dgm:prSet presAssocID="{1425F50C-9E07-4385-827A-46ECFAEAD5AE}" presName="hierChild3" presStyleCnt="0"/>
      <dgm:spPr/>
    </dgm:pt>
    <dgm:pt modelId="{F555158E-F78C-4E04-9E89-C8710157BD26}" type="pres">
      <dgm:prSet presAssocID="{A3E72CBF-E33C-40B3-9977-1411F2FF0D56}" presName="Name10" presStyleLbl="parChTrans1D2" presStyleIdx="1" presStyleCnt="6"/>
      <dgm:spPr/>
      <dgm:t>
        <a:bodyPr/>
        <a:lstStyle/>
        <a:p>
          <a:endParaRPr lang="en-US"/>
        </a:p>
      </dgm:t>
    </dgm:pt>
    <dgm:pt modelId="{05E67E98-98AB-45A5-B3FD-2D24FE85F157}" type="pres">
      <dgm:prSet presAssocID="{A8CD8C87-A5D5-496F-985B-4A8EAD96E0B9}" presName="hierRoot2" presStyleCnt="0"/>
      <dgm:spPr/>
    </dgm:pt>
    <dgm:pt modelId="{74C3F7F9-7E3F-4362-B0CF-0F84BE386555}" type="pres">
      <dgm:prSet presAssocID="{A8CD8C87-A5D5-496F-985B-4A8EAD96E0B9}" presName="composite2" presStyleCnt="0"/>
      <dgm:spPr/>
    </dgm:pt>
    <dgm:pt modelId="{E8431A95-3E77-4EDB-B2F1-230085679C5B}" type="pres">
      <dgm:prSet presAssocID="{A8CD8C87-A5D5-496F-985B-4A8EAD96E0B9}" presName="background2" presStyleLbl="node2" presStyleIdx="1" presStyleCnt="6"/>
      <dgm:spPr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</dgm:spPr>
    </dgm:pt>
    <dgm:pt modelId="{38941669-4DB4-4C49-B88E-21AFE6B64F18}" type="pres">
      <dgm:prSet presAssocID="{A8CD8C87-A5D5-496F-985B-4A8EAD96E0B9}" presName="text2" presStyleLbl="fgAcc2" presStyleIdx="1" presStyleCnt="6" custScaleY="478798" custLinFactNeighborY="6837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36F5F75-ACBE-429D-A4F1-A9D9312C929A}" type="pres">
      <dgm:prSet presAssocID="{A8CD8C87-A5D5-496F-985B-4A8EAD96E0B9}" presName="hierChild3" presStyleCnt="0"/>
      <dgm:spPr/>
    </dgm:pt>
    <dgm:pt modelId="{71689A2A-F969-40B7-B163-9952F6F53858}" type="pres">
      <dgm:prSet presAssocID="{8F9F7048-6CD0-4384-85F2-5D500501CC8A}" presName="Name10" presStyleLbl="parChTrans1D2" presStyleIdx="2" presStyleCnt="6"/>
      <dgm:spPr/>
      <dgm:t>
        <a:bodyPr/>
        <a:lstStyle/>
        <a:p>
          <a:endParaRPr lang="en-US"/>
        </a:p>
      </dgm:t>
    </dgm:pt>
    <dgm:pt modelId="{9EE00EAF-B15C-4D61-95C9-1E04FC094563}" type="pres">
      <dgm:prSet presAssocID="{BCD3086D-9DD0-4F31-BF60-CA8EF03EB046}" presName="hierRoot2" presStyleCnt="0"/>
      <dgm:spPr/>
    </dgm:pt>
    <dgm:pt modelId="{1B28D9EA-38DF-4EC2-8945-37DAB57E31DE}" type="pres">
      <dgm:prSet presAssocID="{BCD3086D-9DD0-4F31-BF60-CA8EF03EB046}" presName="composite2" presStyleCnt="0"/>
      <dgm:spPr/>
    </dgm:pt>
    <dgm:pt modelId="{BDAA240F-5DEC-41CF-A1AB-47BA1783CB90}" type="pres">
      <dgm:prSet presAssocID="{BCD3086D-9DD0-4F31-BF60-CA8EF03EB046}" presName="background2" presStyleLbl="node2" presStyleIdx="2" presStyleCnt="6"/>
      <dgm:spPr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</dgm:spPr>
    </dgm:pt>
    <dgm:pt modelId="{80913DD1-8D68-4D79-9AF7-63207010A226}" type="pres">
      <dgm:prSet presAssocID="{BCD3086D-9DD0-4F31-BF60-CA8EF03EB046}" presName="text2" presStyleLbl="fgAcc2" presStyleIdx="2" presStyleCnt="6" custScaleY="478798" custLinFactNeighborY="6837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5DD1A5F-FDC1-4FAE-A8CE-9280453497EA}" type="pres">
      <dgm:prSet presAssocID="{BCD3086D-9DD0-4F31-BF60-CA8EF03EB046}" presName="hierChild3" presStyleCnt="0"/>
      <dgm:spPr/>
    </dgm:pt>
    <dgm:pt modelId="{C920D4C6-01EF-4F4F-BA36-10B61F61B615}" type="pres">
      <dgm:prSet presAssocID="{5ABBC709-894E-4D74-9849-7FD6BC165177}" presName="Name10" presStyleLbl="parChTrans1D2" presStyleIdx="3" presStyleCnt="6"/>
      <dgm:spPr/>
      <dgm:t>
        <a:bodyPr/>
        <a:lstStyle/>
        <a:p>
          <a:endParaRPr lang="en-US"/>
        </a:p>
      </dgm:t>
    </dgm:pt>
    <dgm:pt modelId="{0EA16966-ECE4-4334-87BA-D77BF83EC6BC}" type="pres">
      <dgm:prSet presAssocID="{1A106300-CC80-4314-86CB-79CC387E55D8}" presName="hierRoot2" presStyleCnt="0"/>
      <dgm:spPr/>
    </dgm:pt>
    <dgm:pt modelId="{44DA4C42-35A2-43C3-842B-3B200A42587F}" type="pres">
      <dgm:prSet presAssocID="{1A106300-CC80-4314-86CB-79CC387E55D8}" presName="composite2" presStyleCnt="0"/>
      <dgm:spPr/>
    </dgm:pt>
    <dgm:pt modelId="{00BE56BB-22E8-4EB8-9619-190E7EA05FFF}" type="pres">
      <dgm:prSet presAssocID="{1A106300-CC80-4314-86CB-79CC387E55D8}" presName="background2" presStyleLbl="node2" presStyleIdx="3" presStyleCnt="6"/>
      <dgm:spPr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</dgm:spPr>
    </dgm:pt>
    <dgm:pt modelId="{48C16F22-204A-4D6E-8B2E-BE3DDDCE9DF6}" type="pres">
      <dgm:prSet presAssocID="{1A106300-CC80-4314-86CB-79CC387E55D8}" presName="text2" presStyleLbl="fgAcc2" presStyleIdx="3" presStyleCnt="6" custScaleY="478798" custLinFactNeighborY="6837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D55885F-E5CA-4486-AEF6-C57D30047F6F}" type="pres">
      <dgm:prSet presAssocID="{1A106300-CC80-4314-86CB-79CC387E55D8}" presName="hierChild3" presStyleCnt="0"/>
      <dgm:spPr/>
    </dgm:pt>
    <dgm:pt modelId="{CEE3BF5A-D318-473D-8BCB-8DB7F7609993}" type="pres">
      <dgm:prSet presAssocID="{4866F8E5-D0A4-46F2-9629-A0DE8CBF3B15}" presName="Name10" presStyleLbl="parChTrans1D2" presStyleIdx="4" presStyleCnt="6"/>
      <dgm:spPr/>
      <dgm:t>
        <a:bodyPr/>
        <a:lstStyle/>
        <a:p>
          <a:endParaRPr lang="en-US"/>
        </a:p>
      </dgm:t>
    </dgm:pt>
    <dgm:pt modelId="{11CF7029-DC9F-413A-AB3D-74371CE5BEFA}" type="pres">
      <dgm:prSet presAssocID="{AC0CE2C8-A476-4BC6-9FFE-DE47B02C5546}" presName="hierRoot2" presStyleCnt="0"/>
      <dgm:spPr/>
    </dgm:pt>
    <dgm:pt modelId="{2549FA93-A530-421C-8568-833A7F54593C}" type="pres">
      <dgm:prSet presAssocID="{AC0CE2C8-A476-4BC6-9FFE-DE47B02C5546}" presName="composite2" presStyleCnt="0"/>
      <dgm:spPr/>
    </dgm:pt>
    <dgm:pt modelId="{C4763881-D0D5-4793-9ABF-F99AB410D39E}" type="pres">
      <dgm:prSet presAssocID="{AC0CE2C8-A476-4BC6-9FFE-DE47B02C5546}" presName="background2" presStyleLbl="node2" presStyleIdx="4" presStyleCnt="6"/>
      <dgm:spPr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</dgm:spPr>
    </dgm:pt>
    <dgm:pt modelId="{12B637A0-FA4E-4346-8113-830A55547E49}" type="pres">
      <dgm:prSet presAssocID="{AC0CE2C8-A476-4BC6-9FFE-DE47B02C5546}" presName="text2" presStyleLbl="fgAcc2" presStyleIdx="4" presStyleCnt="6" custScaleY="478798" custLinFactNeighborY="6837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879AA5B-8B71-4AAE-9B1A-FBEA5DA9538C}" type="pres">
      <dgm:prSet presAssocID="{AC0CE2C8-A476-4BC6-9FFE-DE47B02C5546}" presName="hierChild3" presStyleCnt="0"/>
      <dgm:spPr/>
    </dgm:pt>
    <dgm:pt modelId="{0FE1BDFB-FFE4-4AA5-A61A-B2C73E0E3D77}" type="pres">
      <dgm:prSet presAssocID="{EFB953CB-772B-4D3C-A81E-4BDBF6A9B781}" presName="Name10" presStyleLbl="parChTrans1D2" presStyleIdx="5" presStyleCnt="6"/>
      <dgm:spPr/>
      <dgm:t>
        <a:bodyPr/>
        <a:lstStyle/>
        <a:p>
          <a:endParaRPr lang="en-US"/>
        </a:p>
      </dgm:t>
    </dgm:pt>
    <dgm:pt modelId="{53BD262C-8288-43CD-865C-956FE0AC03B9}" type="pres">
      <dgm:prSet presAssocID="{10BC42E2-35C9-4E47-A752-7FCD793991D0}" presName="hierRoot2" presStyleCnt="0"/>
      <dgm:spPr/>
    </dgm:pt>
    <dgm:pt modelId="{774E78CF-09BF-4881-9790-E0EDB11F504A}" type="pres">
      <dgm:prSet presAssocID="{10BC42E2-35C9-4E47-A752-7FCD793991D0}" presName="composite2" presStyleCnt="0"/>
      <dgm:spPr/>
    </dgm:pt>
    <dgm:pt modelId="{10A5B387-999F-4144-88DC-A30073670F75}" type="pres">
      <dgm:prSet presAssocID="{10BC42E2-35C9-4E47-A752-7FCD793991D0}" presName="background2" presStyleLbl="node2" presStyleIdx="5" presStyleCnt="6"/>
      <dgm:spPr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</dgm:spPr>
    </dgm:pt>
    <dgm:pt modelId="{D01A794D-BE3A-46AA-A465-C72A2405AA88}" type="pres">
      <dgm:prSet presAssocID="{10BC42E2-35C9-4E47-A752-7FCD793991D0}" presName="text2" presStyleLbl="fgAcc2" presStyleIdx="5" presStyleCnt="6" custScaleY="478798" custLinFactNeighborY="6837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D47BD46-DF3F-4FD9-A9D3-8F6B47606980}" type="pres">
      <dgm:prSet presAssocID="{10BC42E2-35C9-4E47-A752-7FCD793991D0}" presName="hierChild3" presStyleCnt="0"/>
      <dgm:spPr/>
    </dgm:pt>
  </dgm:ptLst>
  <dgm:cxnLst>
    <dgm:cxn modelId="{A45D2727-9F78-4BA2-A7CC-85C1C331ABB0}" type="presOf" srcId="{AC0CE2C8-A476-4BC6-9FFE-DE47B02C5546}" destId="{12B637A0-FA4E-4346-8113-830A55547E49}" srcOrd="0" destOrd="0" presId="urn:microsoft.com/office/officeart/2005/8/layout/hierarchy1"/>
    <dgm:cxn modelId="{7D7DEF8D-30EA-4181-B46C-8A97E47F80FD}" type="presOf" srcId="{2991689D-B908-408F-84CD-9BB4C6D9F102}" destId="{1ECD0594-1BFA-43CB-B51C-180949C9A05E}" srcOrd="0" destOrd="0" presId="urn:microsoft.com/office/officeart/2005/8/layout/hierarchy1"/>
    <dgm:cxn modelId="{864CCC44-CD9D-4A51-8CF7-A5F3BD8C9105}" srcId="{2991689D-B908-408F-84CD-9BB4C6D9F102}" destId="{A8CD8C87-A5D5-496F-985B-4A8EAD96E0B9}" srcOrd="1" destOrd="0" parTransId="{A3E72CBF-E33C-40B3-9977-1411F2FF0D56}" sibTransId="{F9BDEBD4-907F-4FDB-A60D-2D5DDDB13B6A}"/>
    <dgm:cxn modelId="{A875F577-2D75-4500-A2EA-3C44357E5A83}" type="presOf" srcId="{EFB953CB-772B-4D3C-A81E-4BDBF6A9B781}" destId="{0FE1BDFB-FFE4-4AA5-A61A-B2C73E0E3D77}" srcOrd="0" destOrd="0" presId="urn:microsoft.com/office/officeart/2005/8/layout/hierarchy1"/>
    <dgm:cxn modelId="{372D7E52-7E6F-4173-BCA8-3C56B1FA8C5E}" type="presOf" srcId="{A8CD8C87-A5D5-496F-985B-4A8EAD96E0B9}" destId="{38941669-4DB4-4C49-B88E-21AFE6B64F18}" srcOrd="0" destOrd="0" presId="urn:microsoft.com/office/officeart/2005/8/layout/hierarchy1"/>
    <dgm:cxn modelId="{89E58055-385F-4BF9-8FF8-96BCD184BF57}" type="presOf" srcId="{C5377D98-8C20-48DE-8DCA-E75D09250013}" destId="{34214371-E03B-4127-81F2-003203BC8C3F}" srcOrd="0" destOrd="0" presId="urn:microsoft.com/office/officeart/2005/8/layout/hierarchy1"/>
    <dgm:cxn modelId="{C185717A-A1D6-4FE5-8D93-5C545D6461FD}" type="presOf" srcId="{1A106300-CC80-4314-86CB-79CC387E55D8}" destId="{48C16F22-204A-4D6E-8B2E-BE3DDDCE9DF6}" srcOrd="0" destOrd="0" presId="urn:microsoft.com/office/officeart/2005/8/layout/hierarchy1"/>
    <dgm:cxn modelId="{2A25F512-B67D-4BA5-BA00-4D275C036FBE}" srcId="{2991689D-B908-408F-84CD-9BB4C6D9F102}" destId="{AC0CE2C8-A476-4BC6-9FFE-DE47B02C5546}" srcOrd="4" destOrd="0" parTransId="{4866F8E5-D0A4-46F2-9629-A0DE8CBF3B15}" sibTransId="{10CB1111-228E-4EEB-90E3-ABF22B36E172}"/>
    <dgm:cxn modelId="{BA2BF066-942A-4B39-ACC2-6B41B02795E9}" srcId="{2991689D-B908-408F-84CD-9BB4C6D9F102}" destId="{10BC42E2-35C9-4E47-A752-7FCD793991D0}" srcOrd="5" destOrd="0" parTransId="{EFB953CB-772B-4D3C-A81E-4BDBF6A9B781}" sibTransId="{A90133C9-E06E-43FD-B3B3-57EBFD7A4E46}"/>
    <dgm:cxn modelId="{CD3E141C-CE4A-4896-8BC3-B6E8702B3CFB}" type="presOf" srcId="{5ABBC709-894E-4D74-9849-7FD6BC165177}" destId="{C920D4C6-01EF-4F4F-BA36-10B61F61B615}" srcOrd="0" destOrd="0" presId="urn:microsoft.com/office/officeart/2005/8/layout/hierarchy1"/>
    <dgm:cxn modelId="{A0AA1003-3D77-4D82-9079-0AEE5CC8DFE7}" srcId="{2991689D-B908-408F-84CD-9BB4C6D9F102}" destId="{1A106300-CC80-4314-86CB-79CC387E55D8}" srcOrd="3" destOrd="0" parTransId="{5ABBC709-894E-4D74-9849-7FD6BC165177}" sibTransId="{38C77BCD-A0BA-4721-9238-C8642C1CB57A}"/>
    <dgm:cxn modelId="{A701F9EE-6633-41B0-A856-620743EA4879}" type="presOf" srcId="{1425F50C-9E07-4385-827A-46ECFAEAD5AE}" destId="{53C5D541-84BA-4292-826A-C69B52E35751}" srcOrd="0" destOrd="0" presId="urn:microsoft.com/office/officeart/2005/8/layout/hierarchy1"/>
    <dgm:cxn modelId="{42BE0A76-94D3-433F-A7B8-D73D067A345D}" srcId="{2991689D-B908-408F-84CD-9BB4C6D9F102}" destId="{1425F50C-9E07-4385-827A-46ECFAEAD5AE}" srcOrd="0" destOrd="0" parTransId="{C5377D98-8C20-48DE-8DCA-E75D09250013}" sibTransId="{956D1CF8-6455-4883-9C18-398D83832F57}"/>
    <dgm:cxn modelId="{3B465A49-22F8-4470-9F4A-5A7C590F03BA}" type="presOf" srcId="{BCF1F944-3414-49BF-AA78-B1B15AC5D851}" destId="{7B84637E-82A8-41B6-AE1E-53ACB31CD0BC}" srcOrd="0" destOrd="0" presId="urn:microsoft.com/office/officeart/2005/8/layout/hierarchy1"/>
    <dgm:cxn modelId="{FC4A593C-BCB4-459E-8A76-33C35E03B3EF}" type="presOf" srcId="{A3E72CBF-E33C-40B3-9977-1411F2FF0D56}" destId="{F555158E-F78C-4E04-9E89-C8710157BD26}" srcOrd="0" destOrd="0" presId="urn:microsoft.com/office/officeart/2005/8/layout/hierarchy1"/>
    <dgm:cxn modelId="{CF38A5ED-E3F7-499F-AC5C-ACB525C3595B}" srcId="{BCF1F944-3414-49BF-AA78-B1B15AC5D851}" destId="{2991689D-B908-408F-84CD-9BB4C6D9F102}" srcOrd="0" destOrd="0" parTransId="{5952E153-64E2-4335-93EE-5390737700C5}" sibTransId="{B0DE6ED4-C040-4C11-9929-CE060090B887}"/>
    <dgm:cxn modelId="{871D413F-2049-422A-A3A8-0BBC216FB0ED}" srcId="{2991689D-B908-408F-84CD-9BB4C6D9F102}" destId="{BCD3086D-9DD0-4F31-BF60-CA8EF03EB046}" srcOrd="2" destOrd="0" parTransId="{8F9F7048-6CD0-4384-85F2-5D500501CC8A}" sibTransId="{538D7CE5-EFBE-49AE-90BC-712873EA770C}"/>
    <dgm:cxn modelId="{C861B4EC-44EF-4645-B1E6-83D87BD9A1D3}" type="presOf" srcId="{8F9F7048-6CD0-4384-85F2-5D500501CC8A}" destId="{71689A2A-F969-40B7-B163-9952F6F53858}" srcOrd="0" destOrd="0" presId="urn:microsoft.com/office/officeart/2005/8/layout/hierarchy1"/>
    <dgm:cxn modelId="{076C9209-BC8C-4243-BA7B-79815AA88403}" type="presOf" srcId="{BCD3086D-9DD0-4F31-BF60-CA8EF03EB046}" destId="{80913DD1-8D68-4D79-9AF7-63207010A226}" srcOrd="0" destOrd="0" presId="urn:microsoft.com/office/officeart/2005/8/layout/hierarchy1"/>
    <dgm:cxn modelId="{9B929F38-A8FF-4B28-B596-DC59C0EFE6E0}" type="presOf" srcId="{10BC42E2-35C9-4E47-A752-7FCD793991D0}" destId="{D01A794D-BE3A-46AA-A465-C72A2405AA88}" srcOrd="0" destOrd="0" presId="urn:microsoft.com/office/officeart/2005/8/layout/hierarchy1"/>
    <dgm:cxn modelId="{E34BA1C7-CED7-4F73-9E7E-38CB4559A19D}" type="presOf" srcId="{4866F8E5-D0A4-46F2-9629-A0DE8CBF3B15}" destId="{CEE3BF5A-D318-473D-8BCB-8DB7F7609993}" srcOrd="0" destOrd="0" presId="urn:microsoft.com/office/officeart/2005/8/layout/hierarchy1"/>
    <dgm:cxn modelId="{2DACE121-3E52-4693-9139-27DE458F2284}" type="presParOf" srcId="{7B84637E-82A8-41B6-AE1E-53ACB31CD0BC}" destId="{3BE869E2-00D2-4FC1-B91F-3F4E6080C662}" srcOrd="0" destOrd="0" presId="urn:microsoft.com/office/officeart/2005/8/layout/hierarchy1"/>
    <dgm:cxn modelId="{78907BD8-D335-4110-9923-F8B9AB22A1EA}" type="presParOf" srcId="{3BE869E2-00D2-4FC1-B91F-3F4E6080C662}" destId="{5F8EB799-1C3B-478C-9E95-E30712882745}" srcOrd="0" destOrd="0" presId="urn:microsoft.com/office/officeart/2005/8/layout/hierarchy1"/>
    <dgm:cxn modelId="{BFA44B37-5A3F-4BEE-BC5A-0CBC91B6C994}" type="presParOf" srcId="{5F8EB799-1C3B-478C-9E95-E30712882745}" destId="{3B7AB1F7-30A6-45A8-8605-441D4FAA1B77}" srcOrd="0" destOrd="0" presId="urn:microsoft.com/office/officeart/2005/8/layout/hierarchy1"/>
    <dgm:cxn modelId="{3389BADE-1592-411D-B68F-7173B2D54DB9}" type="presParOf" srcId="{5F8EB799-1C3B-478C-9E95-E30712882745}" destId="{1ECD0594-1BFA-43CB-B51C-180949C9A05E}" srcOrd="1" destOrd="0" presId="urn:microsoft.com/office/officeart/2005/8/layout/hierarchy1"/>
    <dgm:cxn modelId="{DF1A2BB9-A668-4E67-9E12-7BF2661FFE7B}" type="presParOf" srcId="{3BE869E2-00D2-4FC1-B91F-3F4E6080C662}" destId="{7515A249-9916-496B-B00B-070F2FBE7869}" srcOrd="1" destOrd="0" presId="urn:microsoft.com/office/officeart/2005/8/layout/hierarchy1"/>
    <dgm:cxn modelId="{61C9F0C6-CC34-4E9D-859F-432316240014}" type="presParOf" srcId="{7515A249-9916-496B-B00B-070F2FBE7869}" destId="{34214371-E03B-4127-81F2-003203BC8C3F}" srcOrd="0" destOrd="0" presId="urn:microsoft.com/office/officeart/2005/8/layout/hierarchy1"/>
    <dgm:cxn modelId="{7A9F531F-57E3-4227-88A3-F4C8A137FD14}" type="presParOf" srcId="{7515A249-9916-496B-B00B-070F2FBE7869}" destId="{A7F945BB-813C-4850-BB8E-7ECAB7FD6CB0}" srcOrd="1" destOrd="0" presId="urn:microsoft.com/office/officeart/2005/8/layout/hierarchy1"/>
    <dgm:cxn modelId="{F67B0EF6-5A91-47DF-9D44-98D540AF703F}" type="presParOf" srcId="{A7F945BB-813C-4850-BB8E-7ECAB7FD6CB0}" destId="{DAAAC300-FE82-4368-B8D9-9867B8C951ED}" srcOrd="0" destOrd="0" presId="urn:microsoft.com/office/officeart/2005/8/layout/hierarchy1"/>
    <dgm:cxn modelId="{2FCBE062-9611-439B-BF09-C5C8D34D5A8A}" type="presParOf" srcId="{DAAAC300-FE82-4368-B8D9-9867B8C951ED}" destId="{ABD265B4-0636-41B4-8E9E-FB7C09E28FA8}" srcOrd="0" destOrd="0" presId="urn:microsoft.com/office/officeart/2005/8/layout/hierarchy1"/>
    <dgm:cxn modelId="{907148D7-92C3-4AD6-894B-709604C57B22}" type="presParOf" srcId="{DAAAC300-FE82-4368-B8D9-9867B8C951ED}" destId="{53C5D541-84BA-4292-826A-C69B52E35751}" srcOrd="1" destOrd="0" presId="urn:microsoft.com/office/officeart/2005/8/layout/hierarchy1"/>
    <dgm:cxn modelId="{A30BA85B-DB13-4552-8EC7-4CEE82C12070}" type="presParOf" srcId="{A7F945BB-813C-4850-BB8E-7ECAB7FD6CB0}" destId="{6245C811-0618-4566-99EE-68CB6D00E928}" srcOrd="1" destOrd="0" presId="urn:microsoft.com/office/officeart/2005/8/layout/hierarchy1"/>
    <dgm:cxn modelId="{08F67A76-2FD6-4AC7-8832-0B3746223871}" type="presParOf" srcId="{7515A249-9916-496B-B00B-070F2FBE7869}" destId="{F555158E-F78C-4E04-9E89-C8710157BD26}" srcOrd="2" destOrd="0" presId="urn:microsoft.com/office/officeart/2005/8/layout/hierarchy1"/>
    <dgm:cxn modelId="{BADD2D74-1D7C-4A75-B332-31E3304309E8}" type="presParOf" srcId="{7515A249-9916-496B-B00B-070F2FBE7869}" destId="{05E67E98-98AB-45A5-B3FD-2D24FE85F157}" srcOrd="3" destOrd="0" presId="urn:microsoft.com/office/officeart/2005/8/layout/hierarchy1"/>
    <dgm:cxn modelId="{C810DF2D-FC45-422C-B5E8-E6B420D3FCA4}" type="presParOf" srcId="{05E67E98-98AB-45A5-B3FD-2D24FE85F157}" destId="{74C3F7F9-7E3F-4362-B0CF-0F84BE386555}" srcOrd="0" destOrd="0" presId="urn:microsoft.com/office/officeart/2005/8/layout/hierarchy1"/>
    <dgm:cxn modelId="{58F2B7A6-D663-4F54-B645-1099F8574A2C}" type="presParOf" srcId="{74C3F7F9-7E3F-4362-B0CF-0F84BE386555}" destId="{E8431A95-3E77-4EDB-B2F1-230085679C5B}" srcOrd="0" destOrd="0" presId="urn:microsoft.com/office/officeart/2005/8/layout/hierarchy1"/>
    <dgm:cxn modelId="{E7E5092C-96A8-43CB-A059-B7BE5C688C3D}" type="presParOf" srcId="{74C3F7F9-7E3F-4362-B0CF-0F84BE386555}" destId="{38941669-4DB4-4C49-B88E-21AFE6B64F18}" srcOrd="1" destOrd="0" presId="urn:microsoft.com/office/officeart/2005/8/layout/hierarchy1"/>
    <dgm:cxn modelId="{E5433CCB-B9D4-4F8D-B108-45F8709ACAD6}" type="presParOf" srcId="{05E67E98-98AB-45A5-B3FD-2D24FE85F157}" destId="{736F5F75-ACBE-429D-A4F1-A9D9312C929A}" srcOrd="1" destOrd="0" presId="urn:microsoft.com/office/officeart/2005/8/layout/hierarchy1"/>
    <dgm:cxn modelId="{289864CB-C1F0-46EF-9892-81DB206A71F3}" type="presParOf" srcId="{7515A249-9916-496B-B00B-070F2FBE7869}" destId="{71689A2A-F969-40B7-B163-9952F6F53858}" srcOrd="4" destOrd="0" presId="urn:microsoft.com/office/officeart/2005/8/layout/hierarchy1"/>
    <dgm:cxn modelId="{E00F5793-1DB1-47F7-B466-EF953DF45A93}" type="presParOf" srcId="{7515A249-9916-496B-B00B-070F2FBE7869}" destId="{9EE00EAF-B15C-4D61-95C9-1E04FC094563}" srcOrd="5" destOrd="0" presId="urn:microsoft.com/office/officeart/2005/8/layout/hierarchy1"/>
    <dgm:cxn modelId="{65A8C84D-69B2-4C08-8AE6-CEF0B21B7DC4}" type="presParOf" srcId="{9EE00EAF-B15C-4D61-95C9-1E04FC094563}" destId="{1B28D9EA-38DF-4EC2-8945-37DAB57E31DE}" srcOrd="0" destOrd="0" presId="urn:microsoft.com/office/officeart/2005/8/layout/hierarchy1"/>
    <dgm:cxn modelId="{89A8C1E0-5E5E-4896-AB8E-F80D7B645595}" type="presParOf" srcId="{1B28D9EA-38DF-4EC2-8945-37DAB57E31DE}" destId="{BDAA240F-5DEC-41CF-A1AB-47BA1783CB90}" srcOrd="0" destOrd="0" presId="urn:microsoft.com/office/officeart/2005/8/layout/hierarchy1"/>
    <dgm:cxn modelId="{2105CFE3-F105-46EB-95BF-DEC16502B137}" type="presParOf" srcId="{1B28D9EA-38DF-4EC2-8945-37DAB57E31DE}" destId="{80913DD1-8D68-4D79-9AF7-63207010A226}" srcOrd="1" destOrd="0" presId="urn:microsoft.com/office/officeart/2005/8/layout/hierarchy1"/>
    <dgm:cxn modelId="{F2A8264C-41A0-48B2-BE98-E63F8F24E2FD}" type="presParOf" srcId="{9EE00EAF-B15C-4D61-95C9-1E04FC094563}" destId="{D5DD1A5F-FDC1-4FAE-A8CE-9280453497EA}" srcOrd="1" destOrd="0" presId="urn:microsoft.com/office/officeart/2005/8/layout/hierarchy1"/>
    <dgm:cxn modelId="{D82F9CB7-379B-4959-AE17-CE22F832B4FF}" type="presParOf" srcId="{7515A249-9916-496B-B00B-070F2FBE7869}" destId="{C920D4C6-01EF-4F4F-BA36-10B61F61B615}" srcOrd="6" destOrd="0" presId="urn:microsoft.com/office/officeart/2005/8/layout/hierarchy1"/>
    <dgm:cxn modelId="{1386C7AC-2E0F-49EF-85B7-194C998B6DD6}" type="presParOf" srcId="{7515A249-9916-496B-B00B-070F2FBE7869}" destId="{0EA16966-ECE4-4334-87BA-D77BF83EC6BC}" srcOrd="7" destOrd="0" presId="urn:microsoft.com/office/officeart/2005/8/layout/hierarchy1"/>
    <dgm:cxn modelId="{CA076973-3C63-4368-A069-EB4E4F8E4F0E}" type="presParOf" srcId="{0EA16966-ECE4-4334-87BA-D77BF83EC6BC}" destId="{44DA4C42-35A2-43C3-842B-3B200A42587F}" srcOrd="0" destOrd="0" presId="urn:microsoft.com/office/officeart/2005/8/layout/hierarchy1"/>
    <dgm:cxn modelId="{A99D363B-B8A5-4FD7-BEF8-E2683FCE174D}" type="presParOf" srcId="{44DA4C42-35A2-43C3-842B-3B200A42587F}" destId="{00BE56BB-22E8-4EB8-9619-190E7EA05FFF}" srcOrd="0" destOrd="0" presId="urn:microsoft.com/office/officeart/2005/8/layout/hierarchy1"/>
    <dgm:cxn modelId="{7B419CF5-B2B2-4AFF-B270-036208C832CB}" type="presParOf" srcId="{44DA4C42-35A2-43C3-842B-3B200A42587F}" destId="{48C16F22-204A-4D6E-8B2E-BE3DDDCE9DF6}" srcOrd="1" destOrd="0" presId="urn:microsoft.com/office/officeart/2005/8/layout/hierarchy1"/>
    <dgm:cxn modelId="{20DB43C5-A966-4C3F-9384-B1C77BD7983F}" type="presParOf" srcId="{0EA16966-ECE4-4334-87BA-D77BF83EC6BC}" destId="{ED55885F-E5CA-4486-AEF6-C57D30047F6F}" srcOrd="1" destOrd="0" presId="urn:microsoft.com/office/officeart/2005/8/layout/hierarchy1"/>
    <dgm:cxn modelId="{581200BA-3627-4AD0-88BB-7DA3C1658165}" type="presParOf" srcId="{7515A249-9916-496B-B00B-070F2FBE7869}" destId="{CEE3BF5A-D318-473D-8BCB-8DB7F7609993}" srcOrd="8" destOrd="0" presId="urn:microsoft.com/office/officeart/2005/8/layout/hierarchy1"/>
    <dgm:cxn modelId="{16F55AF8-CA08-44AD-B538-44770712B2B1}" type="presParOf" srcId="{7515A249-9916-496B-B00B-070F2FBE7869}" destId="{11CF7029-DC9F-413A-AB3D-74371CE5BEFA}" srcOrd="9" destOrd="0" presId="urn:microsoft.com/office/officeart/2005/8/layout/hierarchy1"/>
    <dgm:cxn modelId="{C3E8B586-A46D-4246-923A-052ACB27C2CF}" type="presParOf" srcId="{11CF7029-DC9F-413A-AB3D-74371CE5BEFA}" destId="{2549FA93-A530-421C-8568-833A7F54593C}" srcOrd="0" destOrd="0" presId="urn:microsoft.com/office/officeart/2005/8/layout/hierarchy1"/>
    <dgm:cxn modelId="{1C5ABF50-95D2-4D56-BAD9-0B8430C554D9}" type="presParOf" srcId="{2549FA93-A530-421C-8568-833A7F54593C}" destId="{C4763881-D0D5-4793-9ABF-F99AB410D39E}" srcOrd="0" destOrd="0" presId="urn:microsoft.com/office/officeart/2005/8/layout/hierarchy1"/>
    <dgm:cxn modelId="{26882A7D-9153-45F3-9FB3-22E660FBE1B3}" type="presParOf" srcId="{2549FA93-A530-421C-8568-833A7F54593C}" destId="{12B637A0-FA4E-4346-8113-830A55547E49}" srcOrd="1" destOrd="0" presId="urn:microsoft.com/office/officeart/2005/8/layout/hierarchy1"/>
    <dgm:cxn modelId="{AF231885-D364-4B80-B88F-D22DDF1B7FB9}" type="presParOf" srcId="{11CF7029-DC9F-413A-AB3D-74371CE5BEFA}" destId="{3879AA5B-8B71-4AAE-9B1A-FBEA5DA9538C}" srcOrd="1" destOrd="0" presId="urn:microsoft.com/office/officeart/2005/8/layout/hierarchy1"/>
    <dgm:cxn modelId="{7A92A770-977F-4DD5-9C4B-461A3E95BD7C}" type="presParOf" srcId="{7515A249-9916-496B-B00B-070F2FBE7869}" destId="{0FE1BDFB-FFE4-4AA5-A61A-B2C73E0E3D77}" srcOrd="10" destOrd="0" presId="urn:microsoft.com/office/officeart/2005/8/layout/hierarchy1"/>
    <dgm:cxn modelId="{6B181222-F118-483F-9B61-FE36F7B3FE96}" type="presParOf" srcId="{7515A249-9916-496B-B00B-070F2FBE7869}" destId="{53BD262C-8288-43CD-865C-956FE0AC03B9}" srcOrd="11" destOrd="0" presId="urn:microsoft.com/office/officeart/2005/8/layout/hierarchy1"/>
    <dgm:cxn modelId="{333CC4A2-AF3C-4B1C-9E42-8E8F0328AA1D}" type="presParOf" srcId="{53BD262C-8288-43CD-865C-956FE0AC03B9}" destId="{774E78CF-09BF-4881-9790-E0EDB11F504A}" srcOrd="0" destOrd="0" presId="urn:microsoft.com/office/officeart/2005/8/layout/hierarchy1"/>
    <dgm:cxn modelId="{DEBAEAFC-A306-4CF8-B565-001C271435B8}" type="presParOf" srcId="{774E78CF-09BF-4881-9790-E0EDB11F504A}" destId="{10A5B387-999F-4144-88DC-A30073670F75}" srcOrd="0" destOrd="0" presId="urn:microsoft.com/office/officeart/2005/8/layout/hierarchy1"/>
    <dgm:cxn modelId="{7D913FF7-33EF-4538-A406-434E7F8ED486}" type="presParOf" srcId="{774E78CF-09BF-4881-9790-E0EDB11F504A}" destId="{D01A794D-BE3A-46AA-A465-C72A2405AA88}" srcOrd="1" destOrd="0" presId="urn:microsoft.com/office/officeart/2005/8/layout/hierarchy1"/>
    <dgm:cxn modelId="{59BB4D14-E6E0-465C-B358-904474A37B20}" type="presParOf" srcId="{53BD262C-8288-43CD-865C-956FE0AC03B9}" destId="{8D47BD46-DF3F-4FD9-A9D3-8F6B4760698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9EBCFC4-3F1B-467F-98B7-5EE568B65C9C}" type="doc">
      <dgm:prSet loTypeId="urn:microsoft.com/office/officeart/2008/layout/AlternatingHexagons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A9BAD59-39E1-4936-857F-73EAABEF05E7}">
      <dgm:prSet phldrT="[Text]"/>
      <dgm:spPr/>
      <dgm:t>
        <a:bodyPr/>
        <a:lstStyle/>
        <a:p>
          <a:r>
            <a:rPr lang="ar-SA" dirty="0"/>
            <a:t>مكان تلتقي به الدول للتعاون </a:t>
          </a:r>
          <a:endParaRPr lang="en-US" dirty="0"/>
        </a:p>
      </dgm:t>
    </dgm:pt>
    <dgm:pt modelId="{52518788-DEBC-489D-8FC4-90B035C2C8D5}" type="parTrans" cxnId="{3DC52266-FD53-42D4-BFA7-D7A5DA5DD280}">
      <dgm:prSet/>
      <dgm:spPr/>
      <dgm:t>
        <a:bodyPr/>
        <a:lstStyle/>
        <a:p>
          <a:endParaRPr lang="en-US"/>
        </a:p>
      </dgm:t>
    </dgm:pt>
    <dgm:pt modelId="{D77B2022-E9B9-477D-884B-562BA505A8E0}" type="sibTrans" cxnId="{3DC52266-FD53-42D4-BFA7-D7A5DA5DD280}">
      <dgm:prSet/>
      <dgm:spPr/>
      <dgm:t>
        <a:bodyPr/>
        <a:lstStyle/>
        <a:p>
          <a:endParaRPr lang="en-US"/>
        </a:p>
      </dgm:t>
    </dgm:pt>
    <dgm:pt modelId="{8C0C3AF1-FAFD-4561-8E42-63CF87E773A1}">
      <dgm:prSet phldrT="[Text]"/>
      <dgm:spPr/>
      <dgm:t>
        <a:bodyPr/>
        <a:lstStyle/>
        <a:p>
          <a:r>
            <a:rPr lang="ar-SA" dirty="0"/>
            <a:t>حل كثير من المشاكل المختلفة </a:t>
          </a:r>
          <a:endParaRPr lang="en-US" dirty="0"/>
        </a:p>
      </dgm:t>
    </dgm:pt>
    <dgm:pt modelId="{5201BAC0-00F1-47C8-BBBA-5654B9C40AF9}" type="parTrans" cxnId="{6FE35252-EA9E-4FEE-90DA-FB4A99280618}">
      <dgm:prSet/>
      <dgm:spPr/>
      <dgm:t>
        <a:bodyPr/>
        <a:lstStyle/>
        <a:p>
          <a:endParaRPr lang="en-US"/>
        </a:p>
      </dgm:t>
    </dgm:pt>
    <dgm:pt modelId="{22A0284F-4618-46D3-B268-61BEB3CEB28A}" type="sibTrans" cxnId="{6FE35252-EA9E-4FEE-90DA-FB4A99280618}">
      <dgm:prSet/>
      <dgm:spPr/>
      <dgm:t>
        <a:bodyPr/>
        <a:lstStyle/>
        <a:p>
          <a:endParaRPr lang="en-US"/>
        </a:p>
      </dgm:t>
    </dgm:pt>
    <dgm:pt modelId="{2643D836-A50A-423C-8F13-53DD9600BC59}">
      <dgm:prSet phldrT="[Text]"/>
      <dgm:spPr/>
      <dgm:t>
        <a:bodyPr/>
        <a:lstStyle/>
        <a:p>
          <a:r>
            <a:rPr lang="ar-SA" dirty="0"/>
            <a:t>تطوير قواعد القانون الدولي </a:t>
          </a:r>
          <a:endParaRPr lang="en-US" dirty="0"/>
        </a:p>
      </dgm:t>
    </dgm:pt>
    <dgm:pt modelId="{138082EE-1463-43C0-BC97-17EBC42624CC}" type="parTrans" cxnId="{818D99FD-70B1-4C18-B812-94CF20E1848D}">
      <dgm:prSet/>
      <dgm:spPr/>
      <dgm:t>
        <a:bodyPr/>
        <a:lstStyle/>
        <a:p>
          <a:endParaRPr lang="en-US"/>
        </a:p>
      </dgm:t>
    </dgm:pt>
    <dgm:pt modelId="{35CC20C0-1D5D-44A4-A161-00204EFA83AF}" type="sibTrans" cxnId="{818D99FD-70B1-4C18-B812-94CF20E1848D}">
      <dgm:prSet/>
      <dgm:spPr/>
      <dgm:t>
        <a:bodyPr/>
        <a:lstStyle/>
        <a:p>
          <a:endParaRPr lang="en-US"/>
        </a:p>
      </dgm:t>
    </dgm:pt>
    <dgm:pt modelId="{89AC334C-197C-48D5-A168-0121A05C2789}" type="pres">
      <dgm:prSet presAssocID="{B9EBCFC4-3F1B-467F-98B7-5EE568B65C9C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E88E493-6287-4AEB-900F-A8F7F7936534}" type="pres">
      <dgm:prSet presAssocID="{DA9BAD59-39E1-4936-857F-73EAABEF05E7}" presName="composite" presStyleCnt="0"/>
      <dgm:spPr/>
    </dgm:pt>
    <dgm:pt modelId="{16A6C955-3F3C-49F4-89B9-E0C7C41A6024}" type="pres">
      <dgm:prSet presAssocID="{DA9BAD59-39E1-4936-857F-73EAABEF05E7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EA7391-FA35-453C-AE31-6402523D3D6E}" type="pres">
      <dgm:prSet presAssocID="{DA9BAD59-39E1-4936-857F-73EAABEF05E7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79516BA8-BE2A-4C9D-84A3-3B1D40D33807}" type="pres">
      <dgm:prSet presAssocID="{DA9BAD59-39E1-4936-857F-73EAABEF05E7}" presName="BalanceSpacing" presStyleCnt="0"/>
      <dgm:spPr/>
    </dgm:pt>
    <dgm:pt modelId="{F5A70480-B5EF-4CB7-8D58-DB1CF2364B26}" type="pres">
      <dgm:prSet presAssocID="{DA9BAD59-39E1-4936-857F-73EAABEF05E7}" presName="BalanceSpacing1" presStyleCnt="0"/>
      <dgm:spPr/>
    </dgm:pt>
    <dgm:pt modelId="{CB2B81D2-AE6D-4266-855F-AFD70C7C200C}" type="pres">
      <dgm:prSet presAssocID="{D77B2022-E9B9-477D-884B-562BA505A8E0}" presName="Accent1Text" presStyleLbl="node1" presStyleIdx="1" presStyleCnt="6"/>
      <dgm:spPr/>
      <dgm:t>
        <a:bodyPr/>
        <a:lstStyle/>
        <a:p>
          <a:endParaRPr lang="en-US"/>
        </a:p>
      </dgm:t>
    </dgm:pt>
    <dgm:pt modelId="{AB01C133-0C01-4656-B561-8A0395F258E7}" type="pres">
      <dgm:prSet presAssocID="{D77B2022-E9B9-477D-884B-562BA505A8E0}" presName="spaceBetweenRectangles" presStyleCnt="0"/>
      <dgm:spPr/>
    </dgm:pt>
    <dgm:pt modelId="{0CAB5E27-7013-42BB-A6D4-6D5450112BBB}" type="pres">
      <dgm:prSet presAssocID="{8C0C3AF1-FAFD-4561-8E42-63CF87E773A1}" presName="composite" presStyleCnt="0"/>
      <dgm:spPr/>
    </dgm:pt>
    <dgm:pt modelId="{9445D7D0-C156-4D49-9DB1-D53D3899779B}" type="pres">
      <dgm:prSet presAssocID="{8C0C3AF1-FAFD-4561-8E42-63CF87E773A1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F9DCDB-F874-402C-A995-C3A14E6E7941}" type="pres">
      <dgm:prSet presAssocID="{8C0C3AF1-FAFD-4561-8E42-63CF87E773A1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66D30909-195B-48B4-93A3-4A003903C9B6}" type="pres">
      <dgm:prSet presAssocID="{8C0C3AF1-FAFD-4561-8E42-63CF87E773A1}" presName="BalanceSpacing" presStyleCnt="0"/>
      <dgm:spPr/>
    </dgm:pt>
    <dgm:pt modelId="{D612A7A0-8A4F-410B-89B2-9B5224756BBA}" type="pres">
      <dgm:prSet presAssocID="{8C0C3AF1-FAFD-4561-8E42-63CF87E773A1}" presName="BalanceSpacing1" presStyleCnt="0"/>
      <dgm:spPr/>
    </dgm:pt>
    <dgm:pt modelId="{1DF8DE64-501A-4EB9-9626-ACB399120BA4}" type="pres">
      <dgm:prSet presAssocID="{22A0284F-4618-46D3-B268-61BEB3CEB28A}" presName="Accent1Text" presStyleLbl="node1" presStyleIdx="3" presStyleCnt="6"/>
      <dgm:spPr/>
      <dgm:t>
        <a:bodyPr/>
        <a:lstStyle/>
        <a:p>
          <a:endParaRPr lang="en-US"/>
        </a:p>
      </dgm:t>
    </dgm:pt>
    <dgm:pt modelId="{FDDF7C49-AFA0-4B31-9240-4268B7975760}" type="pres">
      <dgm:prSet presAssocID="{22A0284F-4618-46D3-B268-61BEB3CEB28A}" presName="spaceBetweenRectangles" presStyleCnt="0"/>
      <dgm:spPr/>
    </dgm:pt>
    <dgm:pt modelId="{15114BCC-E412-476A-B9C3-A3AF6C8F635E}" type="pres">
      <dgm:prSet presAssocID="{2643D836-A50A-423C-8F13-53DD9600BC59}" presName="composite" presStyleCnt="0"/>
      <dgm:spPr/>
    </dgm:pt>
    <dgm:pt modelId="{43915EDF-38A6-415D-8BB6-2F60DFC6F7E9}" type="pres">
      <dgm:prSet presAssocID="{2643D836-A50A-423C-8F13-53DD9600BC59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7EF993-6A93-46A0-AEF8-6C15C45D038D}" type="pres">
      <dgm:prSet presAssocID="{2643D836-A50A-423C-8F13-53DD9600BC59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24D29FFA-06AD-4894-B78A-D191EB7E2E8C}" type="pres">
      <dgm:prSet presAssocID="{2643D836-A50A-423C-8F13-53DD9600BC59}" presName="BalanceSpacing" presStyleCnt="0"/>
      <dgm:spPr/>
    </dgm:pt>
    <dgm:pt modelId="{E05075E1-E425-4C4B-82F6-2B76098440D2}" type="pres">
      <dgm:prSet presAssocID="{2643D836-A50A-423C-8F13-53DD9600BC59}" presName="BalanceSpacing1" presStyleCnt="0"/>
      <dgm:spPr/>
    </dgm:pt>
    <dgm:pt modelId="{E3C68536-28B6-4E4E-904A-2DCE20919294}" type="pres">
      <dgm:prSet presAssocID="{35CC20C0-1D5D-44A4-A161-00204EFA83AF}" presName="Accent1Text" presStyleLbl="node1" presStyleIdx="5" presStyleCnt="6"/>
      <dgm:spPr/>
      <dgm:t>
        <a:bodyPr/>
        <a:lstStyle/>
        <a:p>
          <a:endParaRPr lang="en-US"/>
        </a:p>
      </dgm:t>
    </dgm:pt>
  </dgm:ptLst>
  <dgm:cxnLst>
    <dgm:cxn modelId="{BFEDB72C-00F9-467D-AF78-B2F90054A3A4}" type="presOf" srcId="{8C0C3AF1-FAFD-4561-8E42-63CF87E773A1}" destId="{9445D7D0-C156-4D49-9DB1-D53D3899779B}" srcOrd="0" destOrd="0" presId="urn:microsoft.com/office/officeart/2008/layout/AlternatingHexagons"/>
    <dgm:cxn modelId="{7A2E7AE5-1FA8-4E8E-AE72-961054558AB3}" type="presOf" srcId="{D77B2022-E9B9-477D-884B-562BA505A8E0}" destId="{CB2B81D2-AE6D-4266-855F-AFD70C7C200C}" srcOrd="0" destOrd="0" presId="urn:microsoft.com/office/officeart/2008/layout/AlternatingHexagons"/>
    <dgm:cxn modelId="{58352FAF-687B-4C0F-80EC-385923CA6E36}" type="presOf" srcId="{22A0284F-4618-46D3-B268-61BEB3CEB28A}" destId="{1DF8DE64-501A-4EB9-9626-ACB399120BA4}" srcOrd="0" destOrd="0" presId="urn:microsoft.com/office/officeart/2008/layout/AlternatingHexagons"/>
    <dgm:cxn modelId="{6FE35252-EA9E-4FEE-90DA-FB4A99280618}" srcId="{B9EBCFC4-3F1B-467F-98B7-5EE568B65C9C}" destId="{8C0C3AF1-FAFD-4561-8E42-63CF87E773A1}" srcOrd="1" destOrd="0" parTransId="{5201BAC0-00F1-47C8-BBBA-5654B9C40AF9}" sibTransId="{22A0284F-4618-46D3-B268-61BEB3CEB28A}"/>
    <dgm:cxn modelId="{8E8FEC48-62E5-422C-8D61-E283ADEE4D2F}" type="presOf" srcId="{DA9BAD59-39E1-4936-857F-73EAABEF05E7}" destId="{16A6C955-3F3C-49F4-89B9-E0C7C41A6024}" srcOrd="0" destOrd="0" presId="urn:microsoft.com/office/officeart/2008/layout/AlternatingHexagons"/>
    <dgm:cxn modelId="{3B488482-A20A-48FC-B8DE-E8CA64105F16}" type="presOf" srcId="{35CC20C0-1D5D-44A4-A161-00204EFA83AF}" destId="{E3C68536-28B6-4E4E-904A-2DCE20919294}" srcOrd="0" destOrd="0" presId="urn:microsoft.com/office/officeart/2008/layout/AlternatingHexagons"/>
    <dgm:cxn modelId="{3DC52266-FD53-42D4-BFA7-D7A5DA5DD280}" srcId="{B9EBCFC4-3F1B-467F-98B7-5EE568B65C9C}" destId="{DA9BAD59-39E1-4936-857F-73EAABEF05E7}" srcOrd="0" destOrd="0" parTransId="{52518788-DEBC-489D-8FC4-90B035C2C8D5}" sibTransId="{D77B2022-E9B9-477D-884B-562BA505A8E0}"/>
    <dgm:cxn modelId="{E9F81356-72C9-4B71-9535-F48F68665553}" type="presOf" srcId="{B9EBCFC4-3F1B-467F-98B7-5EE568B65C9C}" destId="{89AC334C-197C-48D5-A168-0121A05C2789}" srcOrd="0" destOrd="0" presId="urn:microsoft.com/office/officeart/2008/layout/AlternatingHexagons"/>
    <dgm:cxn modelId="{12483B0C-E347-4014-86B8-7FC31A69CA5C}" type="presOf" srcId="{2643D836-A50A-423C-8F13-53DD9600BC59}" destId="{43915EDF-38A6-415D-8BB6-2F60DFC6F7E9}" srcOrd="0" destOrd="0" presId="urn:microsoft.com/office/officeart/2008/layout/AlternatingHexagons"/>
    <dgm:cxn modelId="{818D99FD-70B1-4C18-B812-94CF20E1848D}" srcId="{B9EBCFC4-3F1B-467F-98B7-5EE568B65C9C}" destId="{2643D836-A50A-423C-8F13-53DD9600BC59}" srcOrd="2" destOrd="0" parTransId="{138082EE-1463-43C0-BC97-17EBC42624CC}" sibTransId="{35CC20C0-1D5D-44A4-A161-00204EFA83AF}"/>
    <dgm:cxn modelId="{9D3E5CE1-FFC2-4042-80B0-5E98BB0F9149}" type="presParOf" srcId="{89AC334C-197C-48D5-A168-0121A05C2789}" destId="{2E88E493-6287-4AEB-900F-A8F7F7936534}" srcOrd="0" destOrd="0" presId="urn:microsoft.com/office/officeart/2008/layout/AlternatingHexagons"/>
    <dgm:cxn modelId="{5C46A8A2-D0F8-4EFA-9662-7FD83113FDF7}" type="presParOf" srcId="{2E88E493-6287-4AEB-900F-A8F7F7936534}" destId="{16A6C955-3F3C-49F4-89B9-E0C7C41A6024}" srcOrd="0" destOrd="0" presId="urn:microsoft.com/office/officeart/2008/layout/AlternatingHexagons"/>
    <dgm:cxn modelId="{DD38E9A7-959A-437D-810D-AC1039463E76}" type="presParOf" srcId="{2E88E493-6287-4AEB-900F-A8F7F7936534}" destId="{DDEA7391-FA35-453C-AE31-6402523D3D6E}" srcOrd="1" destOrd="0" presId="urn:microsoft.com/office/officeart/2008/layout/AlternatingHexagons"/>
    <dgm:cxn modelId="{DC44E80B-E2DE-4601-B283-9C4AE8319959}" type="presParOf" srcId="{2E88E493-6287-4AEB-900F-A8F7F7936534}" destId="{79516BA8-BE2A-4C9D-84A3-3B1D40D33807}" srcOrd="2" destOrd="0" presId="urn:microsoft.com/office/officeart/2008/layout/AlternatingHexagons"/>
    <dgm:cxn modelId="{6946FD7A-5A77-4210-A0EA-99C969761C7F}" type="presParOf" srcId="{2E88E493-6287-4AEB-900F-A8F7F7936534}" destId="{F5A70480-B5EF-4CB7-8D58-DB1CF2364B26}" srcOrd="3" destOrd="0" presId="urn:microsoft.com/office/officeart/2008/layout/AlternatingHexagons"/>
    <dgm:cxn modelId="{84A6D36F-0398-410E-A0D6-88882D41237A}" type="presParOf" srcId="{2E88E493-6287-4AEB-900F-A8F7F7936534}" destId="{CB2B81D2-AE6D-4266-855F-AFD70C7C200C}" srcOrd="4" destOrd="0" presId="urn:microsoft.com/office/officeart/2008/layout/AlternatingHexagons"/>
    <dgm:cxn modelId="{7A449234-5837-49B5-90EF-1206280901AA}" type="presParOf" srcId="{89AC334C-197C-48D5-A168-0121A05C2789}" destId="{AB01C133-0C01-4656-B561-8A0395F258E7}" srcOrd="1" destOrd="0" presId="urn:microsoft.com/office/officeart/2008/layout/AlternatingHexagons"/>
    <dgm:cxn modelId="{037FDE71-77E2-4956-9704-F1B29DAF849D}" type="presParOf" srcId="{89AC334C-197C-48D5-A168-0121A05C2789}" destId="{0CAB5E27-7013-42BB-A6D4-6D5450112BBB}" srcOrd="2" destOrd="0" presId="urn:microsoft.com/office/officeart/2008/layout/AlternatingHexagons"/>
    <dgm:cxn modelId="{D562BCA5-1423-4617-A438-D83C97E7DC49}" type="presParOf" srcId="{0CAB5E27-7013-42BB-A6D4-6D5450112BBB}" destId="{9445D7D0-C156-4D49-9DB1-D53D3899779B}" srcOrd="0" destOrd="0" presId="urn:microsoft.com/office/officeart/2008/layout/AlternatingHexagons"/>
    <dgm:cxn modelId="{019FF40E-BC13-43F3-A505-E7802C1384D2}" type="presParOf" srcId="{0CAB5E27-7013-42BB-A6D4-6D5450112BBB}" destId="{61F9DCDB-F874-402C-A995-C3A14E6E7941}" srcOrd="1" destOrd="0" presId="urn:microsoft.com/office/officeart/2008/layout/AlternatingHexagons"/>
    <dgm:cxn modelId="{B6345E77-B582-4C86-8C12-683CC19F564A}" type="presParOf" srcId="{0CAB5E27-7013-42BB-A6D4-6D5450112BBB}" destId="{66D30909-195B-48B4-93A3-4A003903C9B6}" srcOrd="2" destOrd="0" presId="urn:microsoft.com/office/officeart/2008/layout/AlternatingHexagons"/>
    <dgm:cxn modelId="{0EC83740-72F8-4D28-9820-9E136BB7B850}" type="presParOf" srcId="{0CAB5E27-7013-42BB-A6D4-6D5450112BBB}" destId="{D612A7A0-8A4F-410B-89B2-9B5224756BBA}" srcOrd="3" destOrd="0" presId="urn:microsoft.com/office/officeart/2008/layout/AlternatingHexagons"/>
    <dgm:cxn modelId="{957E00FE-14A5-490B-8ECE-ECE5C4C063DD}" type="presParOf" srcId="{0CAB5E27-7013-42BB-A6D4-6D5450112BBB}" destId="{1DF8DE64-501A-4EB9-9626-ACB399120BA4}" srcOrd="4" destOrd="0" presId="urn:microsoft.com/office/officeart/2008/layout/AlternatingHexagons"/>
    <dgm:cxn modelId="{D67B2ED7-E503-4B1E-9915-92C10A0C3089}" type="presParOf" srcId="{89AC334C-197C-48D5-A168-0121A05C2789}" destId="{FDDF7C49-AFA0-4B31-9240-4268B7975760}" srcOrd="3" destOrd="0" presId="urn:microsoft.com/office/officeart/2008/layout/AlternatingHexagons"/>
    <dgm:cxn modelId="{B2C8D47B-AFC8-4CD7-B2D1-86C4FF4AD158}" type="presParOf" srcId="{89AC334C-197C-48D5-A168-0121A05C2789}" destId="{15114BCC-E412-476A-B9C3-A3AF6C8F635E}" srcOrd="4" destOrd="0" presId="urn:microsoft.com/office/officeart/2008/layout/AlternatingHexagons"/>
    <dgm:cxn modelId="{1C97363B-BD63-491D-931A-276CF33887E5}" type="presParOf" srcId="{15114BCC-E412-476A-B9C3-A3AF6C8F635E}" destId="{43915EDF-38A6-415D-8BB6-2F60DFC6F7E9}" srcOrd="0" destOrd="0" presId="urn:microsoft.com/office/officeart/2008/layout/AlternatingHexagons"/>
    <dgm:cxn modelId="{13BDB659-A7BF-4986-A1A4-949E1F638565}" type="presParOf" srcId="{15114BCC-E412-476A-B9C3-A3AF6C8F635E}" destId="{F87EF993-6A93-46A0-AEF8-6C15C45D038D}" srcOrd="1" destOrd="0" presId="urn:microsoft.com/office/officeart/2008/layout/AlternatingHexagons"/>
    <dgm:cxn modelId="{364CE0D2-0E70-4D29-9A22-F5B51D769AC2}" type="presParOf" srcId="{15114BCC-E412-476A-B9C3-A3AF6C8F635E}" destId="{24D29FFA-06AD-4894-B78A-D191EB7E2E8C}" srcOrd="2" destOrd="0" presId="urn:microsoft.com/office/officeart/2008/layout/AlternatingHexagons"/>
    <dgm:cxn modelId="{84952BF4-DA47-409E-839A-042A278DE408}" type="presParOf" srcId="{15114BCC-E412-476A-B9C3-A3AF6C8F635E}" destId="{E05075E1-E425-4C4B-82F6-2B76098440D2}" srcOrd="3" destOrd="0" presId="urn:microsoft.com/office/officeart/2008/layout/AlternatingHexagons"/>
    <dgm:cxn modelId="{C01C99A7-644C-4656-8CCB-95E4363339C9}" type="presParOf" srcId="{15114BCC-E412-476A-B9C3-A3AF6C8F635E}" destId="{E3C68536-28B6-4E4E-904A-2DCE20919294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B9DA19D-CCA4-4F22-929F-6308BE961ACE}" type="doc">
      <dgm:prSet loTypeId="urn:microsoft.com/office/officeart/2005/8/layout/hierarchy1" loCatId="hierarchy" qsTypeId="urn:microsoft.com/office/officeart/2005/8/quickstyle/3d5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EB3CF2D-EFE9-43F4-A710-F8823D78EC3A}">
      <dgm:prSet phldrT="[Text]"/>
      <dgm:spPr/>
      <dgm:t>
        <a:bodyPr/>
        <a:lstStyle/>
        <a:p>
          <a:r>
            <a:rPr lang="ar-SA" dirty="0"/>
            <a:t>عناصرقيام المنظمة الدولية</a:t>
          </a:r>
          <a:endParaRPr lang="en-US" dirty="0"/>
        </a:p>
      </dgm:t>
    </dgm:pt>
    <dgm:pt modelId="{B4175BEF-7B10-4EF0-AF33-BE88F3701080}" type="parTrans" cxnId="{C6A67360-F4B0-4D6E-94C4-E6AFA674A09F}">
      <dgm:prSet/>
      <dgm:spPr/>
      <dgm:t>
        <a:bodyPr/>
        <a:lstStyle/>
        <a:p>
          <a:endParaRPr lang="en-US"/>
        </a:p>
      </dgm:t>
    </dgm:pt>
    <dgm:pt modelId="{04A48ED2-0E0B-4E5E-89A5-F9E3D44693B8}" type="sibTrans" cxnId="{C6A67360-F4B0-4D6E-94C4-E6AFA674A09F}">
      <dgm:prSet/>
      <dgm:spPr/>
      <dgm:t>
        <a:bodyPr/>
        <a:lstStyle/>
        <a:p>
          <a:endParaRPr lang="en-US"/>
        </a:p>
      </dgm:t>
    </dgm:pt>
    <dgm:pt modelId="{4E2BA39C-A8B1-4FF2-9D89-B6E5765BE441}">
      <dgm:prSet phldrT="[Text]"/>
      <dgm:spPr/>
      <dgm:t>
        <a:bodyPr/>
        <a:lstStyle/>
        <a:p>
          <a:r>
            <a:rPr lang="ar-SA"/>
            <a:t>ارادة خاصة</a:t>
          </a:r>
        </a:p>
        <a:p>
          <a:pPr rtl="1"/>
          <a:r>
            <a:rPr lang="ar-SA"/>
            <a:t>اي انها مستقلة عن ارادة الدول الاعضاء </a:t>
          </a:r>
        </a:p>
        <a:p>
          <a:pPr rtl="1"/>
          <a:r>
            <a:rPr lang="ar-SA"/>
            <a:t>تملك اختصاصات خاصة طبقا لمعاهدة الانشاء  </a:t>
          </a:r>
          <a:endParaRPr lang="en-US" dirty="0"/>
        </a:p>
      </dgm:t>
    </dgm:pt>
    <dgm:pt modelId="{F6108C6B-ADD9-4B6D-878A-8287271132F7}" type="parTrans" cxnId="{BBE45036-8C88-42E8-A65D-D825718F6B00}">
      <dgm:prSet/>
      <dgm:spPr/>
      <dgm:t>
        <a:bodyPr/>
        <a:lstStyle/>
        <a:p>
          <a:endParaRPr lang="en-US"/>
        </a:p>
      </dgm:t>
    </dgm:pt>
    <dgm:pt modelId="{7C09C0CB-C03C-4C3A-A524-515334A346FD}" type="sibTrans" cxnId="{BBE45036-8C88-42E8-A65D-D825718F6B00}">
      <dgm:prSet/>
      <dgm:spPr/>
      <dgm:t>
        <a:bodyPr/>
        <a:lstStyle/>
        <a:p>
          <a:endParaRPr lang="en-US"/>
        </a:p>
      </dgm:t>
    </dgm:pt>
    <dgm:pt modelId="{771E820A-AB14-48BA-A6A9-4CB7849E2622}">
      <dgm:prSet phldrT="[Text]"/>
      <dgm:spPr/>
      <dgm:t>
        <a:bodyPr/>
        <a:lstStyle/>
        <a:p>
          <a:pPr rtl="1"/>
          <a:r>
            <a:rPr lang="ar-SA"/>
            <a:t>صفة دولية</a:t>
          </a:r>
        </a:p>
        <a:p>
          <a:pPr rtl="1"/>
          <a:r>
            <a:rPr lang="ar-SA"/>
            <a:t>لكل الدول الاعضاء شخصية قانونية والهدف من اجتماعها في المنظمة تكوين شخصية قانونية جديدة </a:t>
          </a:r>
          <a:endParaRPr lang="en-US" dirty="0"/>
        </a:p>
      </dgm:t>
    </dgm:pt>
    <dgm:pt modelId="{33AD6385-9585-49ED-85CB-3612F6D81AC0}" type="parTrans" cxnId="{602B8E9D-CC33-429B-A5FE-121661B4BDD1}">
      <dgm:prSet/>
      <dgm:spPr/>
      <dgm:t>
        <a:bodyPr/>
        <a:lstStyle/>
        <a:p>
          <a:endParaRPr lang="en-US"/>
        </a:p>
      </dgm:t>
    </dgm:pt>
    <dgm:pt modelId="{749F2A8D-86FE-465D-BD11-27B79FAFA2F1}" type="sibTrans" cxnId="{602B8E9D-CC33-429B-A5FE-121661B4BDD1}">
      <dgm:prSet/>
      <dgm:spPr/>
      <dgm:t>
        <a:bodyPr/>
        <a:lstStyle/>
        <a:p>
          <a:endParaRPr lang="en-US"/>
        </a:p>
      </dgm:t>
    </dgm:pt>
    <dgm:pt modelId="{FD6603F0-2C3F-4D8E-B6FE-1E45DE669BE5}">
      <dgm:prSet/>
      <dgm:spPr/>
      <dgm:t>
        <a:bodyPr/>
        <a:lstStyle/>
        <a:p>
          <a:pPr rtl="1"/>
          <a:r>
            <a:rPr lang="ar-SA"/>
            <a:t>الدوام والاستمرار</a:t>
          </a:r>
        </a:p>
        <a:p>
          <a:pPr rtl="1"/>
          <a:r>
            <a:rPr lang="ar-SA"/>
            <a:t>لتتميز عن المؤتمرات </a:t>
          </a:r>
        </a:p>
        <a:p>
          <a:pPr rtl="1"/>
          <a:r>
            <a:rPr lang="ar-SA"/>
            <a:t>لم يتم انشائها لغرض معين </a:t>
          </a:r>
        </a:p>
        <a:p>
          <a:pPr rtl="1"/>
          <a:r>
            <a:rPr lang="ar-SA"/>
            <a:t>وعدم الدوام دليل على عدم الاستمرار</a:t>
          </a:r>
          <a:endParaRPr lang="ar-SA" dirty="0"/>
        </a:p>
      </dgm:t>
    </dgm:pt>
    <dgm:pt modelId="{06F776E4-2131-4878-80E4-4ADDC1940AE9}" type="parTrans" cxnId="{4AB6E10D-0F9A-4AC6-AE4E-81F9E2F5DB63}">
      <dgm:prSet/>
      <dgm:spPr/>
      <dgm:t>
        <a:bodyPr/>
        <a:lstStyle/>
        <a:p>
          <a:endParaRPr lang="en-US"/>
        </a:p>
      </dgm:t>
    </dgm:pt>
    <dgm:pt modelId="{95C6DCCB-7FBE-44FD-95A9-67CCA83D2BBA}" type="sibTrans" cxnId="{4AB6E10D-0F9A-4AC6-AE4E-81F9E2F5DB63}">
      <dgm:prSet/>
      <dgm:spPr/>
      <dgm:t>
        <a:bodyPr/>
        <a:lstStyle/>
        <a:p>
          <a:endParaRPr lang="en-US"/>
        </a:p>
      </dgm:t>
    </dgm:pt>
    <dgm:pt modelId="{FF28AB48-97BD-40DE-B0D0-E70D06FA31F3}">
      <dgm:prSet/>
      <dgm:spPr/>
      <dgm:t>
        <a:bodyPr/>
        <a:lstStyle/>
        <a:p>
          <a:r>
            <a:rPr lang="ar-SA" dirty="0"/>
            <a:t>معاهدة دولية </a:t>
          </a:r>
        </a:p>
        <a:p>
          <a:pPr rtl="1"/>
          <a:r>
            <a:rPr lang="ar-SA" dirty="0"/>
            <a:t>ميثاق دولي</a:t>
          </a:r>
        </a:p>
        <a:p>
          <a:pPr rtl="1"/>
          <a:r>
            <a:rPr lang="ar-SA" dirty="0"/>
            <a:t>اتفاق بين دول ذات سيادة وبصورة خطية وخاضع </a:t>
          </a:r>
          <a:r>
            <a:rPr lang="ar-SA" dirty="0" err="1"/>
            <a:t>لاحكام</a:t>
          </a:r>
          <a:r>
            <a:rPr lang="ar-SA" dirty="0"/>
            <a:t> القانون الدولي ويشترط ان تكون مكتوبة وليست شفوية </a:t>
          </a:r>
          <a:endParaRPr lang="en-US" dirty="0"/>
        </a:p>
      </dgm:t>
    </dgm:pt>
    <dgm:pt modelId="{850B0C87-C092-47FC-ADB4-4E1D1211262F}" type="parTrans" cxnId="{162F1711-86BA-4629-95A0-2EED7BA655C4}">
      <dgm:prSet/>
      <dgm:spPr/>
      <dgm:t>
        <a:bodyPr/>
        <a:lstStyle/>
        <a:p>
          <a:endParaRPr lang="en-US"/>
        </a:p>
      </dgm:t>
    </dgm:pt>
    <dgm:pt modelId="{8E535D27-3FAF-429C-AA83-9720B5B9A751}" type="sibTrans" cxnId="{162F1711-86BA-4629-95A0-2EED7BA655C4}">
      <dgm:prSet/>
      <dgm:spPr/>
      <dgm:t>
        <a:bodyPr/>
        <a:lstStyle/>
        <a:p>
          <a:endParaRPr lang="en-US"/>
        </a:p>
      </dgm:t>
    </dgm:pt>
    <dgm:pt modelId="{09CA78B5-741C-4E45-B943-F6AD8950E7DA}">
      <dgm:prSet/>
      <dgm:spPr/>
      <dgm:t>
        <a:bodyPr/>
        <a:lstStyle/>
        <a:p>
          <a:pPr rtl="1"/>
          <a:r>
            <a:rPr lang="ar-SA" b="0" dirty="0"/>
            <a:t>مجموعة من الدول</a:t>
          </a:r>
        </a:p>
        <a:p>
          <a:pPr rtl="1"/>
          <a:r>
            <a:rPr lang="ar-SA" b="0" dirty="0"/>
            <a:t>كلما زاد العدد زاد النشاط</a:t>
          </a:r>
        </a:p>
        <a:p>
          <a:pPr rtl="1"/>
          <a:r>
            <a:rPr lang="ar-SA" b="0" dirty="0"/>
            <a:t>دول كاملة السيادة </a:t>
          </a:r>
        </a:p>
        <a:p>
          <a:pPr rtl="1"/>
          <a:r>
            <a:rPr lang="ar-SA" b="0" dirty="0"/>
            <a:t>دول غير مستقلة </a:t>
          </a:r>
        </a:p>
        <a:p>
          <a:pPr rtl="1"/>
          <a:r>
            <a:rPr lang="ar-SA" b="0" dirty="0"/>
            <a:t>الافراد والشركات </a:t>
          </a:r>
        </a:p>
        <a:p>
          <a:pPr rtl="1"/>
          <a:r>
            <a:rPr lang="ar-SA" b="0" dirty="0"/>
            <a:t>تجمعات غير حكومية</a:t>
          </a:r>
        </a:p>
      </dgm:t>
    </dgm:pt>
    <dgm:pt modelId="{A14F4D4A-ECF7-4F7C-86E2-A2EB58124BB6}" type="parTrans" cxnId="{C48178FA-51AD-4B64-88CD-DA3CA0DF06B3}">
      <dgm:prSet/>
      <dgm:spPr/>
      <dgm:t>
        <a:bodyPr/>
        <a:lstStyle/>
        <a:p>
          <a:endParaRPr lang="en-US"/>
        </a:p>
      </dgm:t>
    </dgm:pt>
    <dgm:pt modelId="{3C8A25A6-7424-4B60-AE06-A64FA7BB4E71}" type="sibTrans" cxnId="{C48178FA-51AD-4B64-88CD-DA3CA0DF06B3}">
      <dgm:prSet/>
      <dgm:spPr/>
      <dgm:t>
        <a:bodyPr/>
        <a:lstStyle/>
        <a:p>
          <a:endParaRPr lang="en-US"/>
        </a:p>
      </dgm:t>
    </dgm:pt>
    <dgm:pt modelId="{D0DA09A7-B395-49BB-B424-607282372929}" type="pres">
      <dgm:prSet presAssocID="{EB9DA19D-CCA4-4F22-929F-6308BE961AC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5FD8ACE-54B3-40F0-AB15-628A0D7171F9}" type="pres">
      <dgm:prSet presAssocID="{7EB3CF2D-EFE9-43F4-A710-F8823D78EC3A}" presName="hierRoot1" presStyleCnt="0"/>
      <dgm:spPr/>
    </dgm:pt>
    <dgm:pt modelId="{1B74DA24-A449-4754-88BC-A7789BF510D7}" type="pres">
      <dgm:prSet presAssocID="{7EB3CF2D-EFE9-43F4-A710-F8823D78EC3A}" presName="composite" presStyleCnt="0"/>
      <dgm:spPr/>
    </dgm:pt>
    <dgm:pt modelId="{1F16EFF6-D8BF-4DF4-8569-4BEAAF5F4C3D}" type="pres">
      <dgm:prSet presAssocID="{7EB3CF2D-EFE9-43F4-A710-F8823D78EC3A}" presName="background" presStyleLbl="node0" presStyleIdx="0" presStyleCnt="1"/>
      <dgm:spPr/>
    </dgm:pt>
    <dgm:pt modelId="{4DC2A45D-12F4-4D2C-A2FC-4254963F6091}" type="pres">
      <dgm:prSet presAssocID="{7EB3CF2D-EFE9-43F4-A710-F8823D78EC3A}" presName="text" presStyleLbl="fgAcc0" presStyleIdx="0" presStyleCnt="1" custScaleX="192629" custScaleY="55532" custLinFactY="-100000" custLinFactNeighborX="12928" custLinFactNeighborY="-1231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8B9D16B-9CBD-42F9-9423-670B2B5ABFCA}" type="pres">
      <dgm:prSet presAssocID="{7EB3CF2D-EFE9-43F4-A710-F8823D78EC3A}" presName="hierChild2" presStyleCnt="0"/>
      <dgm:spPr/>
    </dgm:pt>
    <dgm:pt modelId="{2627741A-61C9-4489-934D-D44663E1739D}" type="pres">
      <dgm:prSet presAssocID="{F6108C6B-ADD9-4B6D-878A-8287271132F7}" presName="Name10" presStyleLbl="parChTrans1D2" presStyleIdx="0" presStyleCnt="5"/>
      <dgm:spPr/>
      <dgm:t>
        <a:bodyPr/>
        <a:lstStyle/>
        <a:p>
          <a:endParaRPr lang="en-US"/>
        </a:p>
      </dgm:t>
    </dgm:pt>
    <dgm:pt modelId="{B02123F6-8D3B-4F97-A9D6-6D81E7843F07}" type="pres">
      <dgm:prSet presAssocID="{4E2BA39C-A8B1-4FF2-9D89-B6E5765BE441}" presName="hierRoot2" presStyleCnt="0"/>
      <dgm:spPr/>
    </dgm:pt>
    <dgm:pt modelId="{8F4D08DC-8F62-4126-9BA1-EFE241AD3FD6}" type="pres">
      <dgm:prSet presAssocID="{4E2BA39C-A8B1-4FF2-9D89-B6E5765BE441}" presName="composite2" presStyleCnt="0"/>
      <dgm:spPr/>
    </dgm:pt>
    <dgm:pt modelId="{D1E1F343-DAC6-48D8-9BDA-EA7760852032}" type="pres">
      <dgm:prSet presAssocID="{4E2BA39C-A8B1-4FF2-9D89-B6E5765BE441}" presName="background2" presStyleLbl="node2" presStyleIdx="0" presStyleCnt="5"/>
      <dgm:spPr/>
    </dgm:pt>
    <dgm:pt modelId="{3F7184A5-49D7-4BC3-8C95-25F1BD5DB639}" type="pres">
      <dgm:prSet presAssocID="{4E2BA39C-A8B1-4FF2-9D89-B6E5765BE441}" presName="text2" presStyleLbl="fgAcc2" presStyleIdx="0" presStyleCnt="5" custScaleY="600391" custLinFactNeighborX="53" custLinFactNeighborY="3374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74731C1-1F74-4E53-B6B9-59C5D27E1E0A}" type="pres">
      <dgm:prSet presAssocID="{4E2BA39C-A8B1-4FF2-9D89-B6E5765BE441}" presName="hierChild3" presStyleCnt="0"/>
      <dgm:spPr/>
    </dgm:pt>
    <dgm:pt modelId="{76AC40EB-E16C-4C50-B33B-9B0F8C2BB334}" type="pres">
      <dgm:prSet presAssocID="{33AD6385-9585-49ED-85CB-3612F6D81AC0}" presName="Name10" presStyleLbl="parChTrans1D2" presStyleIdx="1" presStyleCnt="5"/>
      <dgm:spPr/>
      <dgm:t>
        <a:bodyPr/>
        <a:lstStyle/>
        <a:p>
          <a:endParaRPr lang="en-US"/>
        </a:p>
      </dgm:t>
    </dgm:pt>
    <dgm:pt modelId="{A6E18D4A-5E53-48C1-BBF9-CE0764CAF0E3}" type="pres">
      <dgm:prSet presAssocID="{771E820A-AB14-48BA-A6A9-4CB7849E2622}" presName="hierRoot2" presStyleCnt="0"/>
      <dgm:spPr/>
    </dgm:pt>
    <dgm:pt modelId="{E8A4253E-044B-413C-95B8-69BDB307D0B7}" type="pres">
      <dgm:prSet presAssocID="{771E820A-AB14-48BA-A6A9-4CB7849E2622}" presName="composite2" presStyleCnt="0"/>
      <dgm:spPr/>
    </dgm:pt>
    <dgm:pt modelId="{F4DE9F7A-4AAC-4362-8739-B2A687696462}" type="pres">
      <dgm:prSet presAssocID="{771E820A-AB14-48BA-A6A9-4CB7849E2622}" presName="background2" presStyleLbl="node2" presStyleIdx="1" presStyleCnt="5"/>
      <dgm:spPr/>
    </dgm:pt>
    <dgm:pt modelId="{C84E7AB3-8AC4-4D9F-8EE7-15B362E842C6}" type="pres">
      <dgm:prSet presAssocID="{771E820A-AB14-48BA-A6A9-4CB7849E2622}" presName="text2" presStyleLbl="fgAcc2" presStyleIdx="1" presStyleCnt="5" custScaleY="600391" custLinFactNeighborX="53" custLinFactNeighborY="3374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B9B0700-0A99-4C07-9A5B-37010C267968}" type="pres">
      <dgm:prSet presAssocID="{771E820A-AB14-48BA-A6A9-4CB7849E2622}" presName="hierChild3" presStyleCnt="0"/>
      <dgm:spPr/>
    </dgm:pt>
    <dgm:pt modelId="{32A200A4-CDC1-4D5C-BA5E-1BDA4BBBB0B1}" type="pres">
      <dgm:prSet presAssocID="{06F776E4-2131-4878-80E4-4ADDC1940AE9}" presName="Name10" presStyleLbl="parChTrans1D2" presStyleIdx="2" presStyleCnt="5"/>
      <dgm:spPr/>
      <dgm:t>
        <a:bodyPr/>
        <a:lstStyle/>
        <a:p>
          <a:endParaRPr lang="en-US"/>
        </a:p>
      </dgm:t>
    </dgm:pt>
    <dgm:pt modelId="{EA3DFDC3-E2E0-4F48-AF54-7C391D9B6CF2}" type="pres">
      <dgm:prSet presAssocID="{FD6603F0-2C3F-4D8E-B6FE-1E45DE669BE5}" presName="hierRoot2" presStyleCnt="0"/>
      <dgm:spPr/>
    </dgm:pt>
    <dgm:pt modelId="{D111817F-F72A-45C9-B783-24E9A39689F5}" type="pres">
      <dgm:prSet presAssocID="{FD6603F0-2C3F-4D8E-B6FE-1E45DE669BE5}" presName="composite2" presStyleCnt="0"/>
      <dgm:spPr/>
    </dgm:pt>
    <dgm:pt modelId="{C38F2E1F-9CE1-4C32-92E4-C01D5A634EAB}" type="pres">
      <dgm:prSet presAssocID="{FD6603F0-2C3F-4D8E-B6FE-1E45DE669BE5}" presName="background2" presStyleLbl="node2" presStyleIdx="2" presStyleCnt="5"/>
      <dgm:spPr/>
    </dgm:pt>
    <dgm:pt modelId="{06E087C2-E904-4F25-893F-1BC2B7B56C23}" type="pres">
      <dgm:prSet presAssocID="{FD6603F0-2C3F-4D8E-B6FE-1E45DE669BE5}" presName="text2" presStyleLbl="fgAcc2" presStyleIdx="2" presStyleCnt="5" custScaleY="600391" custLinFactNeighborX="53" custLinFactNeighborY="3374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26FC65B-8AE7-47DE-AD59-564E4C0D9E29}" type="pres">
      <dgm:prSet presAssocID="{FD6603F0-2C3F-4D8E-B6FE-1E45DE669BE5}" presName="hierChild3" presStyleCnt="0"/>
      <dgm:spPr/>
    </dgm:pt>
    <dgm:pt modelId="{A3EF04E2-ABA3-4A1E-913D-B758DEE72D40}" type="pres">
      <dgm:prSet presAssocID="{850B0C87-C092-47FC-ADB4-4E1D1211262F}" presName="Name10" presStyleLbl="parChTrans1D2" presStyleIdx="3" presStyleCnt="5"/>
      <dgm:spPr/>
      <dgm:t>
        <a:bodyPr/>
        <a:lstStyle/>
        <a:p>
          <a:endParaRPr lang="en-US"/>
        </a:p>
      </dgm:t>
    </dgm:pt>
    <dgm:pt modelId="{8F423B1A-9605-407A-B044-4E2057FE209E}" type="pres">
      <dgm:prSet presAssocID="{FF28AB48-97BD-40DE-B0D0-E70D06FA31F3}" presName="hierRoot2" presStyleCnt="0"/>
      <dgm:spPr/>
    </dgm:pt>
    <dgm:pt modelId="{56E9BEC2-9D80-4CCC-8987-B56AEEB983BE}" type="pres">
      <dgm:prSet presAssocID="{FF28AB48-97BD-40DE-B0D0-E70D06FA31F3}" presName="composite2" presStyleCnt="0"/>
      <dgm:spPr/>
    </dgm:pt>
    <dgm:pt modelId="{952D3F00-0641-4967-8E90-57A6314E7B50}" type="pres">
      <dgm:prSet presAssocID="{FF28AB48-97BD-40DE-B0D0-E70D06FA31F3}" presName="background2" presStyleLbl="node2" presStyleIdx="3" presStyleCnt="5"/>
      <dgm:spPr/>
    </dgm:pt>
    <dgm:pt modelId="{FACDB708-7618-4FCC-9A61-F638EF733604}" type="pres">
      <dgm:prSet presAssocID="{FF28AB48-97BD-40DE-B0D0-E70D06FA31F3}" presName="text2" presStyleLbl="fgAcc2" presStyleIdx="3" presStyleCnt="5" custScaleY="600391" custLinFactNeighborX="53" custLinFactNeighborY="3374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F741C7-C2EE-4A9D-8513-B8241D6B58CE}" type="pres">
      <dgm:prSet presAssocID="{FF28AB48-97BD-40DE-B0D0-E70D06FA31F3}" presName="hierChild3" presStyleCnt="0"/>
      <dgm:spPr/>
    </dgm:pt>
    <dgm:pt modelId="{965C385A-A420-4C34-94B3-9012843B3D8F}" type="pres">
      <dgm:prSet presAssocID="{A14F4D4A-ECF7-4F7C-86E2-A2EB58124BB6}" presName="Name10" presStyleLbl="parChTrans1D2" presStyleIdx="4" presStyleCnt="5"/>
      <dgm:spPr/>
      <dgm:t>
        <a:bodyPr/>
        <a:lstStyle/>
        <a:p>
          <a:endParaRPr lang="en-US"/>
        </a:p>
      </dgm:t>
    </dgm:pt>
    <dgm:pt modelId="{D5856514-BC2D-4AE9-9323-BAE3B86BA213}" type="pres">
      <dgm:prSet presAssocID="{09CA78B5-741C-4E45-B943-F6AD8950E7DA}" presName="hierRoot2" presStyleCnt="0"/>
      <dgm:spPr/>
    </dgm:pt>
    <dgm:pt modelId="{FB5AD9B1-2254-4762-84E9-C438BD108546}" type="pres">
      <dgm:prSet presAssocID="{09CA78B5-741C-4E45-B943-F6AD8950E7DA}" presName="composite2" presStyleCnt="0"/>
      <dgm:spPr/>
    </dgm:pt>
    <dgm:pt modelId="{9ABD7600-D5D8-4229-99CB-D916E93A6FC0}" type="pres">
      <dgm:prSet presAssocID="{09CA78B5-741C-4E45-B943-F6AD8950E7DA}" presName="background2" presStyleLbl="node2" presStyleIdx="4" presStyleCnt="5"/>
      <dgm:spPr/>
    </dgm:pt>
    <dgm:pt modelId="{D9FA5ACB-9E1E-48C4-A958-67B1A6A7E211}" type="pres">
      <dgm:prSet presAssocID="{09CA78B5-741C-4E45-B943-F6AD8950E7DA}" presName="text2" presStyleLbl="fgAcc2" presStyleIdx="4" presStyleCnt="5" custScaleY="600391" custLinFactNeighborX="53" custLinFactNeighborY="3374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32BC702-ECD6-4ED8-BE24-E22D07001E07}" type="pres">
      <dgm:prSet presAssocID="{09CA78B5-741C-4E45-B943-F6AD8950E7DA}" presName="hierChild3" presStyleCnt="0"/>
      <dgm:spPr/>
    </dgm:pt>
  </dgm:ptLst>
  <dgm:cxnLst>
    <dgm:cxn modelId="{162F1711-86BA-4629-95A0-2EED7BA655C4}" srcId="{7EB3CF2D-EFE9-43F4-A710-F8823D78EC3A}" destId="{FF28AB48-97BD-40DE-B0D0-E70D06FA31F3}" srcOrd="3" destOrd="0" parTransId="{850B0C87-C092-47FC-ADB4-4E1D1211262F}" sibTransId="{8E535D27-3FAF-429C-AA83-9720B5B9A751}"/>
    <dgm:cxn modelId="{124D0EBF-DF07-4BEF-AC1F-06E0504D3FA5}" type="presOf" srcId="{09CA78B5-741C-4E45-B943-F6AD8950E7DA}" destId="{D9FA5ACB-9E1E-48C4-A958-67B1A6A7E211}" srcOrd="0" destOrd="0" presId="urn:microsoft.com/office/officeart/2005/8/layout/hierarchy1"/>
    <dgm:cxn modelId="{08F7DA9C-E893-4BC2-8A3B-63AB487B77A4}" type="presOf" srcId="{771E820A-AB14-48BA-A6A9-4CB7849E2622}" destId="{C84E7AB3-8AC4-4D9F-8EE7-15B362E842C6}" srcOrd="0" destOrd="0" presId="urn:microsoft.com/office/officeart/2005/8/layout/hierarchy1"/>
    <dgm:cxn modelId="{23172CD7-1292-4839-B647-647A946003CF}" type="presOf" srcId="{FF28AB48-97BD-40DE-B0D0-E70D06FA31F3}" destId="{FACDB708-7618-4FCC-9A61-F638EF733604}" srcOrd="0" destOrd="0" presId="urn:microsoft.com/office/officeart/2005/8/layout/hierarchy1"/>
    <dgm:cxn modelId="{9E10F5E7-37C3-4EC3-AA1C-7246AF633AB0}" type="presOf" srcId="{06F776E4-2131-4878-80E4-4ADDC1940AE9}" destId="{32A200A4-CDC1-4D5C-BA5E-1BDA4BBBB0B1}" srcOrd="0" destOrd="0" presId="urn:microsoft.com/office/officeart/2005/8/layout/hierarchy1"/>
    <dgm:cxn modelId="{8C0676EB-2983-47A8-9675-C83FA64ECCB4}" type="presOf" srcId="{7EB3CF2D-EFE9-43F4-A710-F8823D78EC3A}" destId="{4DC2A45D-12F4-4D2C-A2FC-4254963F6091}" srcOrd="0" destOrd="0" presId="urn:microsoft.com/office/officeart/2005/8/layout/hierarchy1"/>
    <dgm:cxn modelId="{602B8E9D-CC33-429B-A5FE-121661B4BDD1}" srcId="{7EB3CF2D-EFE9-43F4-A710-F8823D78EC3A}" destId="{771E820A-AB14-48BA-A6A9-4CB7849E2622}" srcOrd="1" destOrd="0" parTransId="{33AD6385-9585-49ED-85CB-3612F6D81AC0}" sibTransId="{749F2A8D-86FE-465D-BD11-27B79FAFA2F1}"/>
    <dgm:cxn modelId="{4AB6E10D-0F9A-4AC6-AE4E-81F9E2F5DB63}" srcId="{7EB3CF2D-EFE9-43F4-A710-F8823D78EC3A}" destId="{FD6603F0-2C3F-4D8E-B6FE-1E45DE669BE5}" srcOrd="2" destOrd="0" parTransId="{06F776E4-2131-4878-80E4-4ADDC1940AE9}" sibTransId="{95C6DCCB-7FBE-44FD-95A9-67CCA83D2BBA}"/>
    <dgm:cxn modelId="{BBE45036-8C88-42E8-A65D-D825718F6B00}" srcId="{7EB3CF2D-EFE9-43F4-A710-F8823D78EC3A}" destId="{4E2BA39C-A8B1-4FF2-9D89-B6E5765BE441}" srcOrd="0" destOrd="0" parTransId="{F6108C6B-ADD9-4B6D-878A-8287271132F7}" sibTransId="{7C09C0CB-C03C-4C3A-A524-515334A346FD}"/>
    <dgm:cxn modelId="{A01A473A-93A7-4BFA-BDF6-85D296AA934C}" type="presOf" srcId="{850B0C87-C092-47FC-ADB4-4E1D1211262F}" destId="{A3EF04E2-ABA3-4A1E-913D-B758DEE72D40}" srcOrd="0" destOrd="0" presId="urn:microsoft.com/office/officeart/2005/8/layout/hierarchy1"/>
    <dgm:cxn modelId="{E8A7915B-4529-4852-8838-A831C34C7A6A}" type="presOf" srcId="{33AD6385-9585-49ED-85CB-3612F6D81AC0}" destId="{76AC40EB-E16C-4C50-B33B-9B0F8C2BB334}" srcOrd="0" destOrd="0" presId="urn:microsoft.com/office/officeart/2005/8/layout/hierarchy1"/>
    <dgm:cxn modelId="{775CF174-50FA-4FF6-A670-5A254B9DA8E2}" type="presOf" srcId="{A14F4D4A-ECF7-4F7C-86E2-A2EB58124BB6}" destId="{965C385A-A420-4C34-94B3-9012843B3D8F}" srcOrd="0" destOrd="0" presId="urn:microsoft.com/office/officeart/2005/8/layout/hierarchy1"/>
    <dgm:cxn modelId="{C6A67360-F4B0-4D6E-94C4-E6AFA674A09F}" srcId="{EB9DA19D-CCA4-4F22-929F-6308BE961ACE}" destId="{7EB3CF2D-EFE9-43F4-A710-F8823D78EC3A}" srcOrd="0" destOrd="0" parTransId="{B4175BEF-7B10-4EF0-AF33-BE88F3701080}" sibTransId="{04A48ED2-0E0B-4E5E-89A5-F9E3D44693B8}"/>
    <dgm:cxn modelId="{C48178FA-51AD-4B64-88CD-DA3CA0DF06B3}" srcId="{7EB3CF2D-EFE9-43F4-A710-F8823D78EC3A}" destId="{09CA78B5-741C-4E45-B943-F6AD8950E7DA}" srcOrd="4" destOrd="0" parTransId="{A14F4D4A-ECF7-4F7C-86E2-A2EB58124BB6}" sibTransId="{3C8A25A6-7424-4B60-AE06-A64FA7BB4E71}"/>
    <dgm:cxn modelId="{865AAC1A-B557-46FC-B03F-D378521F22EA}" type="presOf" srcId="{EB9DA19D-CCA4-4F22-929F-6308BE961ACE}" destId="{D0DA09A7-B395-49BB-B424-607282372929}" srcOrd="0" destOrd="0" presId="urn:microsoft.com/office/officeart/2005/8/layout/hierarchy1"/>
    <dgm:cxn modelId="{055C7A8C-41BB-4497-9393-6A0F969E6698}" type="presOf" srcId="{FD6603F0-2C3F-4D8E-B6FE-1E45DE669BE5}" destId="{06E087C2-E904-4F25-893F-1BC2B7B56C23}" srcOrd="0" destOrd="0" presId="urn:microsoft.com/office/officeart/2005/8/layout/hierarchy1"/>
    <dgm:cxn modelId="{C3280B12-CB05-4663-8CDE-618E59DC38E4}" type="presOf" srcId="{4E2BA39C-A8B1-4FF2-9D89-B6E5765BE441}" destId="{3F7184A5-49D7-4BC3-8C95-25F1BD5DB639}" srcOrd="0" destOrd="0" presId="urn:microsoft.com/office/officeart/2005/8/layout/hierarchy1"/>
    <dgm:cxn modelId="{A47D2796-0E9F-4D2D-873B-B36D26BF36FC}" type="presOf" srcId="{F6108C6B-ADD9-4B6D-878A-8287271132F7}" destId="{2627741A-61C9-4489-934D-D44663E1739D}" srcOrd="0" destOrd="0" presId="urn:microsoft.com/office/officeart/2005/8/layout/hierarchy1"/>
    <dgm:cxn modelId="{3249687B-A174-4CA8-800A-39BA2A14DFA6}" type="presParOf" srcId="{D0DA09A7-B395-49BB-B424-607282372929}" destId="{C5FD8ACE-54B3-40F0-AB15-628A0D7171F9}" srcOrd="0" destOrd="0" presId="urn:microsoft.com/office/officeart/2005/8/layout/hierarchy1"/>
    <dgm:cxn modelId="{EB749AB4-8ED4-46CB-B253-B07EB4136E8E}" type="presParOf" srcId="{C5FD8ACE-54B3-40F0-AB15-628A0D7171F9}" destId="{1B74DA24-A449-4754-88BC-A7789BF510D7}" srcOrd="0" destOrd="0" presId="urn:microsoft.com/office/officeart/2005/8/layout/hierarchy1"/>
    <dgm:cxn modelId="{140E9FAE-323F-4FFF-9096-320EF43A5C7C}" type="presParOf" srcId="{1B74DA24-A449-4754-88BC-A7789BF510D7}" destId="{1F16EFF6-D8BF-4DF4-8569-4BEAAF5F4C3D}" srcOrd="0" destOrd="0" presId="urn:microsoft.com/office/officeart/2005/8/layout/hierarchy1"/>
    <dgm:cxn modelId="{3304DDE2-CB7F-4926-A981-78B9A7D5C13F}" type="presParOf" srcId="{1B74DA24-A449-4754-88BC-A7789BF510D7}" destId="{4DC2A45D-12F4-4D2C-A2FC-4254963F6091}" srcOrd="1" destOrd="0" presId="urn:microsoft.com/office/officeart/2005/8/layout/hierarchy1"/>
    <dgm:cxn modelId="{F1478F9A-3101-4225-B29C-D88AA75F7855}" type="presParOf" srcId="{C5FD8ACE-54B3-40F0-AB15-628A0D7171F9}" destId="{18B9D16B-9CBD-42F9-9423-670B2B5ABFCA}" srcOrd="1" destOrd="0" presId="urn:microsoft.com/office/officeart/2005/8/layout/hierarchy1"/>
    <dgm:cxn modelId="{A9DE7F0B-D325-46E3-B70F-B28D8A4FD221}" type="presParOf" srcId="{18B9D16B-9CBD-42F9-9423-670B2B5ABFCA}" destId="{2627741A-61C9-4489-934D-D44663E1739D}" srcOrd="0" destOrd="0" presId="urn:microsoft.com/office/officeart/2005/8/layout/hierarchy1"/>
    <dgm:cxn modelId="{3D2130EC-EA7B-4951-B494-2AA6A49E3DBC}" type="presParOf" srcId="{18B9D16B-9CBD-42F9-9423-670B2B5ABFCA}" destId="{B02123F6-8D3B-4F97-A9D6-6D81E7843F07}" srcOrd="1" destOrd="0" presId="urn:microsoft.com/office/officeart/2005/8/layout/hierarchy1"/>
    <dgm:cxn modelId="{93E243AA-67D2-435F-81AD-A22F0DD4077B}" type="presParOf" srcId="{B02123F6-8D3B-4F97-A9D6-6D81E7843F07}" destId="{8F4D08DC-8F62-4126-9BA1-EFE241AD3FD6}" srcOrd="0" destOrd="0" presId="urn:microsoft.com/office/officeart/2005/8/layout/hierarchy1"/>
    <dgm:cxn modelId="{5FD4108C-DE90-412C-9ECE-906AE675FBF9}" type="presParOf" srcId="{8F4D08DC-8F62-4126-9BA1-EFE241AD3FD6}" destId="{D1E1F343-DAC6-48D8-9BDA-EA7760852032}" srcOrd="0" destOrd="0" presId="urn:microsoft.com/office/officeart/2005/8/layout/hierarchy1"/>
    <dgm:cxn modelId="{7FB6E3D3-E72A-4058-AD00-685071328F7D}" type="presParOf" srcId="{8F4D08DC-8F62-4126-9BA1-EFE241AD3FD6}" destId="{3F7184A5-49D7-4BC3-8C95-25F1BD5DB639}" srcOrd="1" destOrd="0" presId="urn:microsoft.com/office/officeart/2005/8/layout/hierarchy1"/>
    <dgm:cxn modelId="{793DD0B0-6FA4-498B-A1DD-FF2D5780E0CD}" type="presParOf" srcId="{B02123F6-8D3B-4F97-A9D6-6D81E7843F07}" destId="{D74731C1-1F74-4E53-B6B9-59C5D27E1E0A}" srcOrd="1" destOrd="0" presId="urn:microsoft.com/office/officeart/2005/8/layout/hierarchy1"/>
    <dgm:cxn modelId="{074A57F6-D6D7-4DE2-9AB7-150750001B28}" type="presParOf" srcId="{18B9D16B-9CBD-42F9-9423-670B2B5ABFCA}" destId="{76AC40EB-E16C-4C50-B33B-9B0F8C2BB334}" srcOrd="2" destOrd="0" presId="urn:microsoft.com/office/officeart/2005/8/layout/hierarchy1"/>
    <dgm:cxn modelId="{0EBB6577-0421-45E4-8F85-662F9F884D59}" type="presParOf" srcId="{18B9D16B-9CBD-42F9-9423-670B2B5ABFCA}" destId="{A6E18D4A-5E53-48C1-BBF9-CE0764CAF0E3}" srcOrd="3" destOrd="0" presId="urn:microsoft.com/office/officeart/2005/8/layout/hierarchy1"/>
    <dgm:cxn modelId="{D0D13375-B6DE-4A5A-B3D0-49F6A17048B6}" type="presParOf" srcId="{A6E18D4A-5E53-48C1-BBF9-CE0764CAF0E3}" destId="{E8A4253E-044B-413C-95B8-69BDB307D0B7}" srcOrd="0" destOrd="0" presId="urn:microsoft.com/office/officeart/2005/8/layout/hierarchy1"/>
    <dgm:cxn modelId="{1509402F-408A-4905-A18E-7CD63D7B6BC7}" type="presParOf" srcId="{E8A4253E-044B-413C-95B8-69BDB307D0B7}" destId="{F4DE9F7A-4AAC-4362-8739-B2A687696462}" srcOrd="0" destOrd="0" presId="urn:microsoft.com/office/officeart/2005/8/layout/hierarchy1"/>
    <dgm:cxn modelId="{5D332825-4BB5-44AF-AA25-B0DCCE3F4922}" type="presParOf" srcId="{E8A4253E-044B-413C-95B8-69BDB307D0B7}" destId="{C84E7AB3-8AC4-4D9F-8EE7-15B362E842C6}" srcOrd="1" destOrd="0" presId="urn:microsoft.com/office/officeart/2005/8/layout/hierarchy1"/>
    <dgm:cxn modelId="{0AC10F78-502D-41DF-9066-C85BBB7A4C88}" type="presParOf" srcId="{A6E18D4A-5E53-48C1-BBF9-CE0764CAF0E3}" destId="{FB9B0700-0A99-4C07-9A5B-37010C267968}" srcOrd="1" destOrd="0" presId="urn:microsoft.com/office/officeart/2005/8/layout/hierarchy1"/>
    <dgm:cxn modelId="{06B5E32C-DE56-43B3-9555-937615B5C1B9}" type="presParOf" srcId="{18B9D16B-9CBD-42F9-9423-670B2B5ABFCA}" destId="{32A200A4-CDC1-4D5C-BA5E-1BDA4BBBB0B1}" srcOrd="4" destOrd="0" presId="urn:microsoft.com/office/officeart/2005/8/layout/hierarchy1"/>
    <dgm:cxn modelId="{C4E5F55D-BA07-4B32-9B50-BDF3DEEFFD29}" type="presParOf" srcId="{18B9D16B-9CBD-42F9-9423-670B2B5ABFCA}" destId="{EA3DFDC3-E2E0-4F48-AF54-7C391D9B6CF2}" srcOrd="5" destOrd="0" presId="urn:microsoft.com/office/officeart/2005/8/layout/hierarchy1"/>
    <dgm:cxn modelId="{0592D184-AB07-4FBE-A807-343DC893C95F}" type="presParOf" srcId="{EA3DFDC3-E2E0-4F48-AF54-7C391D9B6CF2}" destId="{D111817F-F72A-45C9-B783-24E9A39689F5}" srcOrd="0" destOrd="0" presId="urn:microsoft.com/office/officeart/2005/8/layout/hierarchy1"/>
    <dgm:cxn modelId="{BDA836E2-F410-4D3D-9DD3-67D7E9F25C0C}" type="presParOf" srcId="{D111817F-F72A-45C9-B783-24E9A39689F5}" destId="{C38F2E1F-9CE1-4C32-92E4-C01D5A634EAB}" srcOrd="0" destOrd="0" presId="urn:microsoft.com/office/officeart/2005/8/layout/hierarchy1"/>
    <dgm:cxn modelId="{67214EFE-2DBF-443F-8C30-C07347B761B4}" type="presParOf" srcId="{D111817F-F72A-45C9-B783-24E9A39689F5}" destId="{06E087C2-E904-4F25-893F-1BC2B7B56C23}" srcOrd="1" destOrd="0" presId="urn:microsoft.com/office/officeart/2005/8/layout/hierarchy1"/>
    <dgm:cxn modelId="{5EF27045-D94D-497D-B3A2-252C3F34F42E}" type="presParOf" srcId="{EA3DFDC3-E2E0-4F48-AF54-7C391D9B6CF2}" destId="{826FC65B-8AE7-47DE-AD59-564E4C0D9E29}" srcOrd="1" destOrd="0" presId="urn:microsoft.com/office/officeart/2005/8/layout/hierarchy1"/>
    <dgm:cxn modelId="{7EE60F22-C6A6-4558-B6BC-25E270462C57}" type="presParOf" srcId="{18B9D16B-9CBD-42F9-9423-670B2B5ABFCA}" destId="{A3EF04E2-ABA3-4A1E-913D-B758DEE72D40}" srcOrd="6" destOrd="0" presId="urn:microsoft.com/office/officeart/2005/8/layout/hierarchy1"/>
    <dgm:cxn modelId="{D8393D56-87E3-4374-9A79-92EB6321F665}" type="presParOf" srcId="{18B9D16B-9CBD-42F9-9423-670B2B5ABFCA}" destId="{8F423B1A-9605-407A-B044-4E2057FE209E}" srcOrd="7" destOrd="0" presId="urn:microsoft.com/office/officeart/2005/8/layout/hierarchy1"/>
    <dgm:cxn modelId="{9A277908-71FB-4491-A432-B92D2188611C}" type="presParOf" srcId="{8F423B1A-9605-407A-B044-4E2057FE209E}" destId="{56E9BEC2-9D80-4CCC-8987-B56AEEB983BE}" srcOrd="0" destOrd="0" presId="urn:microsoft.com/office/officeart/2005/8/layout/hierarchy1"/>
    <dgm:cxn modelId="{3E57F4CB-FEDF-47FA-935A-3479A7810A47}" type="presParOf" srcId="{56E9BEC2-9D80-4CCC-8987-B56AEEB983BE}" destId="{952D3F00-0641-4967-8E90-57A6314E7B50}" srcOrd="0" destOrd="0" presId="urn:microsoft.com/office/officeart/2005/8/layout/hierarchy1"/>
    <dgm:cxn modelId="{D2741827-D491-4C58-8AA1-0553F468B0BF}" type="presParOf" srcId="{56E9BEC2-9D80-4CCC-8987-B56AEEB983BE}" destId="{FACDB708-7618-4FCC-9A61-F638EF733604}" srcOrd="1" destOrd="0" presId="urn:microsoft.com/office/officeart/2005/8/layout/hierarchy1"/>
    <dgm:cxn modelId="{92B295EE-2F5D-4B49-9DBA-565E4A3E4E78}" type="presParOf" srcId="{8F423B1A-9605-407A-B044-4E2057FE209E}" destId="{6EF741C7-C2EE-4A9D-8513-B8241D6B58CE}" srcOrd="1" destOrd="0" presId="urn:microsoft.com/office/officeart/2005/8/layout/hierarchy1"/>
    <dgm:cxn modelId="{3B15BC9D-6782-4D18-BA33-7AD3A2F88B34}" type="presParOf" srcId="{18B9D16B-9CBD-42F9-9423-670B2B5ABFCA}" destId="{965C385A-A420-4C34-94B3-9012843B3D8F}" srcOrd="8" destOrd="0" presId="urn:microsoft.com/office/officeart/2005/8/layout/hierarchy1"/>
    <dgm:cxn modelId="{F30C0ACE-7E01-483F-9333-E612129B80EB}" type="presParOf" srcId="{18B9D16B-9CBD-42F9-9423-670B2B5ABFCA}" destId="{D5856514-BC2D-4AE9-9323-BAE3B86BA213}" srcOrd="9" destOrd="0" presId="urn:microsoft.com/office/officeart/2005/8/layout/hierarchy1"/>
    <dgm:cxn modelId="{9A31A865-C26F-481E-AB3B-08F9D98DA307}" type="presParOf" srcId="{D5856514-BC2D-4AE9-9323-BAE3B86BA213}" destId="{FB5AD9B1-2254-4762-84E9-C438BD108546}" srcOrd="0" destOrd="0" presId="urn:microsoft.com/office/officeart/2005/8/layout/hierarchy1"/>
    <dgm:cxn modelId="{2D01FE9F-75B8-496C-96FD-6829E9E96DF4}" type="presParOf" srcId="{FB5AD9B1-2254-4762-84E9-C438BD108546}" destId="{9ABD7600-D5D8-4229-99CB-D916E93A6FC0}" srcOrd="0" destOrd="0" presId="urn:microsoft.com/office/officeart/2005/8/layout/hierarchy1"/>
    <dgm:cxn modelId="{2D72F078-F80F-42E0-A607-658A8626BCC6}" type="presParOf" srcId="{FB5AD9B1-2254-4762-84E9-C438BD108546}" destId="{D9FA5ACB-9E1E-48C4-A958-67B1A6A7E211}" srcOrd="1" destOrd="0" presId="urn:microsoft.com/office/officeart/2005/8/layout/hierarchy1"/>
    <dgm:cxn modelId="{F7A0D764-F50C-4439-A3E3-394F437EC088}" type="presParOf" srcId="{D5856514-BC2D-4AE9-9323-BAE3B86BA213}" destId="{B32BC702-ECD6-4ED8-BE24-E22D07001E0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1A60DF5-8D7E-4DDA-9C6C-001296985EC0}" type="doc">
      <dgm:prSet loTypeId="urn:microsoft.com/office/officeart/2005/8/layout/hierarchy6" loCatId="hierarchy" qsTypeId="urn:microsoft.com/office/officeart/2005/8/quickstyle/3d7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446EDA65-1CC7-4BEA-BFC9-5D6FD3E682D9}">
      <dgm:prSet phldrT="[Text]" custT="1"/>
      <dgm:spPr>
        <a:blipFill rotWithShape="0">
          <a:blip xmlns:r="http://schemas.openxmlformats.org/officeDocument/2006/relationships" r:embed="rId1">
            <a:duotone>
              <a:prstClr val="black"/>
              <a:schemeClr val="accent5">
                <a:tint val="45000"/>
                <a:satMod val="400000"/>
              </a:schemeClr>
            </a:duotone>
            <a:lum bright="14000"/>
          </a:blip>
          <a:tile tx="0" ty="0" sx="100000" sy="100000" flip="none" algn="tl"/>
        </a:blipFill>
      </dgm:spPr>
      <dgm:t>
        <a:bodyPr/>
        <a:lstStyle/>
        <a:p>
          <a:r>
            <a:rPr lang="ar-SA" sz="2000" b="1" dirty="0"/>
            <a:t>تنقسم القوانين في الدول</a:t>
          </a:r>
          <a:endParaRPr lang="en-US" sz="2000" b="1" dirty="0"/>
        </a:p>
      </dgm:t>
    </dgm:pt>
    <dgm:pt modelId="{8B585154-A743-40FB-90A3-C3441AEAFBC9}" type="parTrans" cxnId="{5924F0C0-94CD-4A82-B4F8-5CE45D7A398D}">
      <dgm:prSet/>
      <dgm:spPr/>
      <dgm:t>
        <a:bodyPr/>
        <a:lstStyle/>
        <a:p>
          <a:endParaRPr lang="en-US"/>
        </a:p>
      </dgm:t>
    </dgm:pt>
    <dgm:pt modelId="{4E26FE75-DD6B-4C77-8819-1AAA6EFCD05A}" type="sibTrans" cxnId="{5924F0C0-94CD-4A82-B4F8-5CE45D7A398D}">
      <dgm:prSet/>
      <dgm:spPr/>
      <dgm:t>
        <a:bodyPr/>
        <a:lstStyle/>
        <a:p>
          <a:endParaRPr lang="en-US"/>
        </a:p>
      </dgm:t>
    </dgm:pt>
    <dgm:pt modelId="{7045278B-F119-4D0A-BD8D-5EAFB8E01D8E}">
      <dgm:prSet phldrT="[Text]"/>
      <dgm:spPr>
        <a:blipFill rotWithShape="0">
          <a:blip xmlns:r="http://schemas.openxmlformats.org/officeDocument/2006/relationships" r:embed="rId2">
            <a:duotone>
              <a:prstClr val="black"/>
              <a:schemeClr val="accent2">
                <a:tint val="45000"/>
                <a:satMod val="400000"/>
              </a:schemeClr>
            </a:duotone>
            <a:lum bright="31000"/>
          </a:blip>
          <a:tile tx="0" ty="0" sx="100000" sy="100000" flip="none" algn="tl"/>
        </a:blipFill>
      </dgm:spPr>
      <dgm:t>
        <a:bodyPr/>
        <a:lstStyle/>
        <a:p>
          <a:r>
            <a:rPr lang="ar-SA"/>
            <a:t>قوانين خاصة</a:t>
          </a:r>
          <a:endParaRPr lang="en-US" dirty="0"/>
        </a:p>
      </dgm:t>
    </dgm:pt>
    <dgm:pt modelId="{8B9D5C10-E7F9-4E35-9C7A-80BF9B5A6CC8}" type="parTrans" cxnId="{04C29736-81C7-4F5D-885A-8128FCAB3760}">
      <dgm:prSet/>
      <dgm:spPr/>
      <dgm:t>
        <a:bodyPr/>
        <a:lstStyle/>
        <a:p>
          <a:endParaRPr lang="en-US"/>
        </a:p>
      </dgm:t>
    </dgm:pt>
    <dgm:pt modelId="{40762F74-1CE0-4C48-BCB2-7B6B9E5F0D7F}" type="sibTrans" cxnId="{04C29736-81C7-4F5D-885A-8128FCAB3760}">
      <dgm:prSet/>
      <dgm:spPr/>
      <dgm:t>
        <a:bodyPr/>
        <a:lstStyle/>
        <a:p>
          <a:endParaRPr lang="en-US"/>
        </a:p>
      </dgm:t>
    </dgm:pt>
    <dgm:pt modelId="{5CFDCA8B-7307-43F0-B345-8B690F5CA95E}">
      <dgm:prSet phldrT="[Text]"/>
      <dgm:spPr>
        <a:blipFill rotWithShape="0">
          <a:blip xmlns:r="http://schemas.openxmlformats.org/officeDocument/2006/relationships" r:embed="rId2">
            <a:duotone>
              <a:prstClr val="black"/>
              <a:schemeClr val="accent2">
                <a:tint val="45000"/>
                <a:satMod val="400000"/>
              </a:schemeClr>
            </a:duotone>
            <a:lum bright="31000"/>
          </a:blip>
          <a:tile tx="0" ty="0" sx="100000" sy="100000" flip="none" algn="tl"/>
        </a:blipFill>
      </dgm:spPr>
      <dgm:t>
        <a:bodyPr/>
        <a:lstStyle/>
        <a:p>
          <a:r>
            <a:rPr lang="ar-SA"/>
            <a:t>قوانين عامة</a:t>
          </a:r>
          <a:endParaRPr lang="en-US" dirty="0"/>
        </a:p>
      </dgm:t>
    </dgm:pt>
    <dgm:pt modelId="{09A0E0EB-DDE7-42D8-B649-6C3187AD0A68}" type="parTrans" cxnId="{49660C18-516D-4095-9772-CC3636B34784}">
      <dgm:prSet/>
      <dgm:spPr/>
      <dgm:t>
        <a:bodyPr/>
        <a:lstStyle/>
        <a:p>
          <a:endParaRPr lang="en-US"/>
        </a:p>
      </dgm:t>
    </dgm:pt>
    <dgm:pt modelId="{DC2A7643-AF4C-45FA-BEBA-E2730488B169}" type="sibTrans" cxnId="{49660C18-516D-4095-9772-CC3636B34784}">
      <dgm:prSet/>
      <dgm:spPr/>
      <dgm:t>
        <a:bodyPr/>
        <a:lstStyle/>
        <a:p>
          <a:endParaRPr lang="en-US"/>
        </a:p>
      </dgm:t>
    </dgm:pt>
    <dgm:pt modelId="{07BA9BE1-F1EB-4A1F-829D-9CFEB9A78233}">
      <dgm:prSet/>
      <dgm:spPr>
        <a:blipFill rotWithShape="0">
          <a:blip xmlns:r="http://schemas.openxmlformats.org/officeDocument/2006/relationships" r:embed="rId3"/>
          <a:tile tx="0" ty="0" sx="100000" sy="100000" flip="none" algn="tl"/>
        </a:blipFill>
      </dgm:spPr>
      <dgm:t>
        <a:bodyPr/>
        <a:lstStyle/>
        <a:p>
          <a:r>
            <a:rPr lang="ar-SA"/>
            <a:t>قوانين مدنية</a:t>
          </a:r>
          <a:endParaRPr lang="en-US" dirty="0"/>
        </a:p>
      </dgm:t>
    </dgm:pt>
    <dgm:pt modelId="{743AA0D2-CEFB-4D17-A622-B592E2855E2F}" type="parTrans" cxnId="{9A38C889-7318-4F60-8C11-4CACA56484FA}">
      <dgm:prSet/>
      <dgm:spPr/>
      <dgm:t>
        <a:bodyPr/>
        <a:lstStyle/>
        <a:p>
          <a:endParaRPr lang="en-US"/>
        </a:p>
      </dgm:t>
    </dgm:pt>
    <dgm:pt modelId="{3F00FF0D-B165-494B-8728-6EC0A39DDB73}" type="sibTrans" cxnId="{9A38C889-7318-4F60-8C11-4CACA56484FA}">
      <dgm:prSet/>
      <dgm:spPr/>
      <dgm:t>
        <a:bodyPr/>
        <a:lstStyle/>
        <a:p>
          <a:endParaRPr lang="en-US"/>
        </a:p>
      </dgm:t>
    </dgm:pt>
    <dgm:pt modelId="{9C63002C-F81C-4937-983E-8857806CA50D}">
      <dgm:prSet/>
      <dgm:spPr>
        <a:blipFill rotWithShape="0">
          <a:blip xmlns:r="http://schemas.openxmlformats.org/officeDocument/2006/relationships" r:embed="rId3"/>
          <a:tile tx="0" ty="0" sx="100000" sy="100000" flip="none" algn="tl"/>
        </a:blipFill>
      </dgm:spPr>
      <dgm:t>
        <a:bodyPr/>
        <a:lstStyle/>
        <a:p>
          <a:r>
            <a:rPr lang="ar-SA"/>
            <a:t>اصول المحاكمات</a:t>
          </a:r>
          <a:endParaRPr lang="en-US" dirty="0"/>
        </a:p>
      </dgm:t>
    </dgm:pt>
    <dgm:pt modelId="{48DAEB88-2CBC-4B79-A4BC-3633D175DC70}" type="parTrans" cxnId="{9D564C76-F056-49E0-82D8-19D31E6770C0}">
      <dgm:prSet/>
      <dgm:spPr/>
      <dgm:t>
        <a:bodyPr/>
        <a:lstStyle/>
        <a:p>
          <a:endParaRPr lang="en-US"/>
        </a:p>
      </dgm:t>
    </dgm:pt>
    <dgm:pt modelId="{813C3E3C-CFE1-4D03-9660-D81E107EF689}" type="sibTrans" cxnId="{9D564C76-F056-49E0-82D8-19D31E6770C0}">
      <dgm:prSet/>
      <dgm:spPr/>
      <dgm:t>
        <a:bodyPr/>
        <a:lstStyle/>
        <a:p>
          <a:endParaRPr lang="en-US"/>
        </a:p>
      </dgm:t>
    </dgm:pt>
    <dgm:pt modelId="{4130C7D2-DFFE-4E9B-98CD-267BE99A5886}">
      <dgm:prSet/>
      <dgm:spPr>
        <a:blipFill rotWithShape="0">
          <a:blip xmlns:r="http://schemas.openxmlformats.org/officeDocument/2006/relationships" r:embed="rId3"/>
          <a:tile tx="0" ty="0" sx="100000" sy="100000" flip="none" algn="tl"/>
        </a:blipFill>
      </dgm:spPr>
      <dgm:t>
        <a:bodyPr/>
        <a:lstStyle/>
        <a:p>
          <a:r>
            <a:rPr lang="ar-SA"/>
            <a:t>قانون العقوبات</a:t>
          </a:r>
          <a:endParaRPr lang="en-US" dirty="0"/>
        </a:p>
      </dgm:t>
    </dgm:pt>
    <dgm:pt modelId="{8E152121-31AC-4D95-86C9-C8E225BC35C6}" type="parTrans" cxnId="{E0CF0108-C458-4795-9327-1E948F829016}">
      <dgm:prSet/>
      <dgm:spPr/>
      <dgm:t>
        <a:bodyPr/>
        <a:lstStyle/>
        <a:p>
          <a:endParaRPr lang="en-US"/>
        </a:p>
      </dgm:t>
    </dgm:pt>
    <dgm:pt modelId="{40D6BD07-364B-4516-B471-E1133410253D}" type="sibTrans" cxnId="{E0CF0108-C458-4795-9327-1E948F829016}">
      <dgm:prSet/>
      <dgm:spPr/>
      <dgm:t>
        <a:bodyPr/>
        <a:lstStyle/>
        <a:p>
          <a:endParaRPr lang="en-US"/>
        </a:p>
      </dgm:t>
    </dgm:pt>
    <dgm:pt modelId="{1A72706E-64E5-4B8C-81C2-8568752D4CE9}">
      <dgm:prSet/>
      <dgm:spPr>
        <a:blipFill rotWithShape="0">
          <a:blip xmlns:r="http://schemas.openxmlformats.org/officeDocument/2006/relationships" r:embed="rId3"/>
          <a:tile tx="0" ty="0" sx="100000" sy="100000" flip="none" algn="tl"/>
        </a:blipFill>
      </dgm:spPr>
      <dgm:t>
        <a:bodyPr/>
        <a:lstStyle/>
        <a:p>
          <a:r>
            <a:rPr lang="ar-SA"/>
            <a:t>قانون خدمة جامعية</a:t>
          </a:r>
          <a:endParaRPr lang="en-US" dirty="0"/>
        </a:p>
      </dgm:t>
    </dgm:pt>
    <dgm:pt modelId="{BB187A59-812F-48EE-B8D1-DD5C060B6A8B}" type="parTrans" cxnId="{5A99D603-7595-4C70-83D5-333492854F2F}">
      <dgm:prSet/>
      <dgm:spPr/>
      <dgm:t>
        <a:bodyPr/>
        <a:lstStyle/>
        <a:p>
          <a:endParaRPr lang="en-US"/>
        </a:p>
      </dgm:t>
    </dgm:pt>
    <dgm:pt modelId="{FCD7262D-59D6-455A-AC96-03C176817139}" type="sibTrans" cxnId="{5A99D603-7595-4C70-83D5-333492854F2F}">
      <dgm:prSet/>
      <dgm:spPr/>
      <dgm:t>
        <a:bodyPr/>
        <a:lstStyle/>
        <a:p>
          <a:endParaRPr lang="en-US"/>
        </a:p>
      </dgm:t>
    </dgm:pt>
    <dgm:pt modelId="{FBAF2C77-16DA-4009-BE11-B834AEB3E876}">
      <dgm:prSet/>
      <dgm:spPr>
        <a:blipFill rotWithShape="0">
          <a:blip xmlns:r="http://schemas.openxmlformats.org/officeDocument/2006/relationships" r:embed="rId3"/>
          <a:tile tx="0" ty="0" sx="100000" sy="100000" flip="none" algn="tl"/>
        </a:blipFill>
      </dgm:spPr>
      <dgm:t>
        <a:bodyPr/>
        <a:lstStyle/>
        <a:p>
          <a:r>
            <a:rPr lang="ar-SA"/>
            <a:t>عقوبات عسكرية</a:t>
          </a:r>
          <a:endParaRPr lang="en-US" dirty="0"/>
        </a:p>
      </dgm:t>
    </dgm:pt>
    <dgm:pt modelId="{E784F23D-50C9-4EC4-A34C-896A63FF263C}" type="parTrans" cxnId="{D0C8F5D0-1C5A-48F7-9F56-6B9D4D6F0C71}">
      <dgm:prSet/>
      <dgm:spPr/>
      <dgm:t>
        <a:bodyPr/>
        <a:lstStyle/>
        <a:p>
          <a:endParaRPr lang="en-US"/>
        </a:p>
      </dgm:t>
    </dgm:pt>
    <dgm:pt modelId="{A64BC520-8817-4329-9614-B6C235B34DFA}" type="sibTrans" cxnId="{D0C8F5D0-1C5A-48F7-9F56-6B9D4D6F0C71}">
      <dgm:prSet/>
      <dgm:spPr/>
      <dgm:t>
        <a:bodyPr/>
        <a:lstStyle/>
        <a:p>
          <a:endParaRPr lang="en-US"/>
        </a:p>
      </dgm:t>
    </dgm:pt>
    <dgm:pt modelId="{64B5535F-3B08-4219-A3A2-E80823AD6E54}" type="pres">
      <dgm:prSet presAssocID="{21A60DF5-8D7E-4DDA-9C6C-001296985EC0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58978AE-B434-4CD1-A871-24801E95EC6A}" type="pres">
      <dgm:prSet presAssocID="{21A60DF5-8D7E-4DDA-9C6C-001296985EC0}" presName="hierFlow" presStyleCnt="0"/>
      <dgm:spPr/>
    </dgm:pt>
    <dgm:pt modelId="{E82011DB-B04A-4D7F-9F2C-084BF7D8722F}" type="pres">
      <dgm:prSet presAssocID="{21A60DF5-8D7E-4DDA-9C6C-001296985EC0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D744FED6-2CD9-4E12-A860-51FAD3D09534}" type="pres">
      <dgm:prSet presAssocID="{446EDA65-1CC7-4BEA-BFC9-5D6FD3E682D9}" presName="Name14" presStyleCnt="0"/>
      <dgm:spPr/>
    </dgm:pt>
    <dgm:pt modelId="{E3F51476-A9A0-4EC8-873C-15134D3E0A82}" type="pres">
      <dgm:prSet presAssocID="{446EDA65-1CC7-4BEA-BFC9-5D6FD3E682D9}" presName="level1Shape" presStyleLbl="node0" presStyleIdx="0" presStyleCnt="1" custScaleX="278275" custScaleY="82741" custLinFactY="-68891" custLinFactNeighborX="32260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0E2A4C2-5330-4B82-B55F-E83956A68A70}" type="pres">
      <dgm:prSet presAssocID="{446EDA65-1CC7-4BEA-BFC9-5D6FD3E682D9}" presName="hierChild2" presStyleCnt="0"/>
      <dgm:spPr/>
    </dgm:pt>
    <dgm:pt modelId="{465891B4-33D1-49B7-8119-D6DBF79273B7}" type="pres">
      <dgm:prSet presAssocID="{8B9D5C10-E7F9-4E35-9C7A-80BF9B5A6CC8}" presName="Name19" presStyleLbl="parChTrans1D2" presStyleIdx="0" presStyleCnt="2"/>
      <dgm:spPr/>
      <dgm:t>
        <a:bodyPr/>
        <a:lstStyle/>
        <a:p>
          <a:endParaRPr lang="en-US"/>
        </a:p>
      </dgm:t>
    </dgm:pt>
    <dgm:pt modelId="{D56F9D5E-88A4-4281-AE68-BD8F91D78469}" type="pres">
      <dgm:prSet presAssocID="{7045278B-F119-4D0A-BD8D-5EAFB8E01D8E}" presName="Name21" presStyleCnt="0"/>
      <dgm:spPr/>
    </dgm:pt>
    <dgm:pt modelId="{45A1E0B5-7AD5-4E00-8B3E-9AE10759E1B1}" type="pres">
      <dgm:prSet presAssocID="{7045278B-F119-4D0A-BD8D-5EAFB8E01D8E}" presName="level2Shape" presStyleLbl="node2" presStyleIdx="0" presStyleCnt="2" custScaleX="183706" custScaleY="51916" custLinFactNeighborX="32235" custLinFactNeighborY="-88255"/>
      <dgm:spPr/>
      <dgm:t>
        <a:bodyPr/>
        <a:lstStyle/>
        <a:p>
          <a:endParaRPr lang="en-US"/>
        </a:p>
      </dgm:t>
    </dgm:pt>
    <dgm:pt modelId="{DA122B67-AFFB-4924-A1AB-B3DFD81B661E}" type="pres">
      <dgm:prSet presAssocID="{7045278B-F119-4D0A-BD8D-5EAFB8E01D8E}" presName="hierChild3" presStyleCnt="0"/>
      <dgm:spPr/>
    </dgm:pt>
    <dgm:pt modelId="{85FF7F42-A366-4264-8F1C-6EA8B7836F80}" type="pres">
      <dgm:prSet presAssocID="{BB187A59-812F-48EE-B8D1-DD5C060B6A8B}" presName="Name19" presStyleLbl="parChTrans1D3" presStyleIdx="0" presStyleCnt="5"/>
      <dgm:spPr/>
      <dgm:t>
        <a:bodyPr/>
        <a:lstStyle/>
        <a:p>
          <a:endParaRPr lang="en-US"/>
        </a:p>
      </dgm:t>
    </dgm:pt>
    <dgm:pt modelId="{2E4CA9EE-6E57-4D3F-8F4D-14F027BE9607}" type="pres">
      <dgm:prSet presAssocID="{1A72706E-64E5-4B8C-81C2-8568752D4CE9}" presName="Name21" presStyleCnt="0"/>
      <dgm:spPr/>
    </dgm:pt>
    <dgm:pt modelId="{8BDC1358-5B1E-4913-9EEF-C772D092D77E}" type="pres">
      <dgm:prSet presAssocID="{1A72706E-64E5-4B8C-81C2-8568752D4CE9}" presName="level2Shape" presStyleLbl="node3" presStyleIdx="0" presStyleCnt="5" custLinFactY="61840" custLinFactNeighborY="100000"/>
      <dgm:spPr/>
      <dgm:t>
        <a:bodyPr/>
        <a:lstStyle/>
        <a:p>
          <a:endParaRPr lang="en-US"/>
        </a:p>
      </dgm:t>
    </dgm:pt>
    <dgm:pt modelId="{AA677409-E9BF-4429-A76D-D8070648A57D}" type="pres">
      <dgm:prSet presAssocID="{1A72706E-64E5-4B8C-81C2-8568752D4CE9}" presName="hierChild3" presStyleCnt="0"/>
      <dgm:spPr/>
    </dgm:pt>
    <dgm:pt modelId="{D6D6F994-1183-4DCF-9878-886053156C20}" type="pres">
      <dgm:prSet presAssocID="{E784F23D-50C9-4EC4-A34C-896A63FF263C}" presName="Name19" presStyleLbl="parChTrans1D3" presStyleIdx="1" presStyleCnt="5"/>
      <dgm:spPr/>
      <dgm:t>
        <a:bodyPr/>
        <a:lstStyle/>
        <a:p>
          <a:endParaRPr lang="en-US"/>
        </a:p>
      </dgm:t>
    </dgm:pt>
    <dgm:pt modelId="{8C25A077-2460-4ECD-B410-C20529044F1B}" type="pres">
      <dgm:prSet presAssocID="{FBAF2C77-16DA-4009-BE11-B834AEB3E876}" presName="Name21" presStyleCnt="0"/>
      <dgm:spPr/>
    </dgm:pt>
    <dgm:pt modelId="{2450249A-B18E-4CC7-9781-5422E4E5C9EA}" type="pres">
      <dgm:prSet presAssocID="{FBAF2C77-16DA-4009-BE11-B834AEB3E876}" presName="level2Shape" presStyleLbl="node3" presStyleIdx="1" presStyleCnt="5" custLinFactY="61840" custLinFactNeighborY="100000"/>
      <dgm:spPr/>
      <dgm:t>
        <a:bodyPr/>
        <a:lstStyle/>
        <a:p>
          <a:endParaRPr lang="en-US"/>
        </a:p>
      </dgm:t>
    </dgm:pt>
    <dgm:pt modelId="{FA86BD65-0F99-4800-8DF9-506E54201F4C}" type="pres">
      <dgm:prSet presAssocID="{FBAF2C77-16DA-4009-BE11-B834AEB3E876}" presName="hierChild3" presStyleCnt="0"/>
      <dgm:spPr/>
    </dgm:pt>
    <dgm:pt modelId="{64E727E2-8BC8-49F0-A43F-86332EB9A3E0}" type="pres">
      <dgm:prSet presAssocID="{09A0E0EB-DDE7-42D8-B649-6C3187AD0A68}" presName="Name19" presStyleLbl="parChTrans1D2" presStyleIdx="1" presStyleCnt="2"/>
      <dgm:spPr/>
      <dgm:t>
        <a:bodyPr/>
        <a:lstStyle/>
        <a:p>
          <a:endParaRPr lang="en-US"/>
        </a:p>
      </dgm:t>
    </dgm:pt>
    <dgm:pt modelId="{FF67E138-C6A4-494A-9F1C-4E855D9B7D57}" type="pres">
      <dgm:prSet presAssocID="{5CFDCA8B-7307-43F0-B345-8B690F5CA95E}" presName="Name21" presStyleCnt="0"/>
      <dgm:spPr/>
    </dgm:pt>
    <dgm:pt modelId="{242A2EF0-F3FD-4CF0-B375-DD353C03F0F9}" type="pres">
      <dgm:prSet presAssocID="{5CFDCA8B-7307-43F0-B345-8B690F5CA95E}" presName="level2Shape" presStyleLbl="node2" presStyleIdx="1" presStyleCnt="2" custScaleX="183706" custScaleY="51916" custLinFactNeighborX="29345" custLinFactNeighborY="-88605"/>
      <dgm:spPr/>
      <dgm:t>
        <a:bodyPr/>
        <a:lstStyle/>
        <a:p>
          <a:endParaRPr lang="en-US"/>
        </a:p>
      </dgm:t>
    </dgm:pt>
    <dgm:pt modelId="{831F476E-2F8A-43B0-AD20-7ED06C258188}" type="pres">
      <dgm:prSet presAssocID="{5CFDCA8B-7307-43F0-B345-8B690F5CA95E}" presName="hierChild3" presStyleCnt="0"/>
      <dgm:spPr/>
    </dgm:pt>
    <dgm:pt modelId="{23C6B844-BBB5-4C6A-8430-C09B0281FB22}" type="pres">
      <dgm:prSet presAssocID="{743AA0D2-CEFB-4D17-A622-B592E2855E2F}" presName="Name19" presStyleLbl="parChTrans1D3" presStyleIdx="2" presStyleCnt="5"/>
      <dgm:spPr/>
      <dgm:t>
        <a:bodyPr/>
        <a:lstStyle/>
        <a:p>
          <a:endParaRPr lang="en-US"/>
        </a:p>
      </dgm:t>
    </dgm:pt>
    <dgm:pt modelId="{94CAB8E0-13F0-49A3-AEF0-83C10722D0A5}" type="pres">
      <dgm:prSet presAssocID="{07BA9BE1-F1EB-4A1F-829D-9CFEB9A78233}" presName="Name21" presStyleCnt="0"/>
      <dgm:spPr/>
    </dgm:pt>
    <dgm:pt modelId="{E11328E0-6C44-4343-B8CE-DCFA29198B6F}" type="pres">
      <dgm:prSet presAssocID="{07BA9BE1-F1EB-4A1F-829D-9CFEB9A78233}" presName="level2Shape" presStyleLbl="node3" presStyleIdx="2" presStyleCnt="5" custLinFactY="61840" custLinFactNeighborY="100000"/>
      <dgm:spPr/>
      <dgm:t>
        <a:bodyPr/>
        <a:lstStyle/>
        <a:p>
          <a:endParaRPr lang="en-US"/>
        </a:p>
      </dgm:t>
    </dgm:pt>
    <dgm:pt modelId="{871CD501-0D5A-4614-9162-A1A999D8B103}" type="pres">
      <dgm:prSet presAssocID="{07BA9BE1-F1EB-4A1F-829D-9CFEB9A78233}" presName="hierChild3" presStyleCnt="0"/>
      <dgm:spPr/>
    </dgm:pt>
    <dgm:pt modelId="{BDEFD286-D3CB-4A6A-8CC0-6B919C38E770}" type="pres">
      <dgm:prSet presAssocID="{48DAEB88-2CBC-4B79-A4BC-3633D175DC70}" presName="Name19" presStyleLbl="parChTrans1D3" presStyleIdx="3" presStyleCnt="5"/>
      <dgm:spPr/>
      <dgm:t>
        <a:bodyPr/>
        <a:lstStyle/>
        <a:p>
          <a:endParaRPr lang="en-US"/>
        </a:p>
      </dgm:t>
    </dgm:pt>
    <dgm:pt modelId="{9FC51AC9-09A9-493F-9EC2-BE782E14083A}" type="pres">
      <dgm:prSet presAssocID="{9C63002C-F81C-4937-983E-8857806CA50D}" presName="Name21" presStyleCnt="0"/>
      <dgm:spPr/>
    </dgm:pt>
    <dgm:pt modelId="{F218460D-AF83-4469-89DF-A4C240B8778E}" type="pres">
      <dgm:prSet presAssocID="{9C63002C-F81C-4937-983E-8857806CA50D}" presName="level2Shape" presStyleLbl="node3" presStyleIdx="3" presStyleCnt="5" custLinFactY="61840" custLinFactNeighborX="-208" custLinFactNeighborY="100000"/>
      <dgm:spPr/>
      <dgm:t>
        <a:bodyPr/>
        <a:lstStyle/>
        <a:p>
          <a:endParaRPr lang="en-US"/>
        </a:p>
      </dgm:t>
    </dgm:pt>
    <dgm:pt modelId="{A5461D40-36BA-45A5-A364-F14A17604B09}" type="pres">
      <dgm:prSet presAssocID="{9C63002C-F81C-4937-983E-8857806CA50D}" presName="hierChild3" presStyleCnt="0"/>
      <dgm:spPr/>
    </dgm:pt>
    <dgm:pt modelId="{7D1C9F6D-89F2-43D9-8449-6792A5087C5C}" type="pres">
      <dgm:prSet presAssocID="{8E152121-31AC-4D95-86C9-C8E225BC35C6}" presName="Name19" presStyleLbl="parChTrans1D3" presStyleIdx="4" presStyleCnt="5"/>
      <dgm:spPr/>
      <dgm:t>
        <a:bodyPr/>
        <a:lstStyle/>
        <a:p>
          <a:endParaRPr lang="en-US"/>
        </a:p>
      </dgm:t>
    </dgm:pt>
    <dgm:pt modelId="{D3BBC870-2735-443D-91B0-2B993ECE431E}" type="pres">
      <dgm:prSet presAssocID="{4130C7D2-DFFE-4E9B-98CD-267BE99A5886}" presName="Name21" presStyleCnt="0"/>
      <dgm:spPr/>
    </dgm:pt>
    <dgm:pt modelId="{796067F6-A916-4B70-8CD4-DD19E908F253}" type="pres">
      <dgm:prSet presAssocID="{4130C7D2-DFFE-4E9B-98CD-267BE99A5886}" presName="level2Shape" presStyleLbl="node3" presStyleIdx="4" presStyleCnt="5" custLinFactY="61840" custLinFactNeighborY="100000"/>
      <dgm:spPr/>
      <dgm:t>
        <a:bodyPr/>
        <a:lstStyle/>
        <a:p>
          <a:endParaRPr lang="en-US"/>
        </a:p>
      </dgm:t>
    </dgm:pt>
    <dgm:pt modelId="{9DA4CD79-BBE6-4DC0-8365-21AA52D944AE}" type="pres">
      <dgm:prSet presAssocID="{4130C7D2-DFFE-4E9B-98CD-267BE99A5886}" presName="hierChild3" presStyleCnt="0"/>
      <dgm:spPr/>
    </dgm:pt>
    <dgm:pt modelId="{01B70C9F-3326-4BFA-9297-DD593C66CE9D}" type="pres">
      <dgm:prSet presAssocID="{21A60DF5-8D7E-4DDA-9C6C-001296985EC0}" presName="bgShapesFlow" presStyleCnt="0"/>
      <dgm:spPr/>
    </dgm:pt>
  </dgm:ptLst>
  <dgm:cxnLst>
    <dgm:cxn modelId="{BB42EBE5-3A2F-4979-95FA-7B6BDCEED72A}" type="presOf" srcId="{8E152121-31AC-4D95-86C9-C8E225BC35C6}" destId="{7D1C9F6D-89F2-43D9-8449-6792A5087C5C}" srcOrd="0" destOrd="0" presId="urn:microsoft.com/office/officeart/2005/8/layout/hierarchy6"/>
    <dgm:cxn modelId="{D7C9A23E-6309-4284-A86B-5531996498FF}" type="presOf" srcId="{446EDA65-1CC7-4BEA-BFC9-5D6FD3E682D9}" destId="{E3F51476-A9A0-4EC8-873C-15134D3E0A82}" srcOrd="0" destOrd="0" presId="urn:microsoft.com/office/officeart/2005/8/layout/hierarchy6"/>
    <dgm:cxn modelId="{A6565E48-E5F5-47F1-9E51-68E2EA46A4F7}" type="presOf" srcId="{4130C7D2-DFFE-4E9B-98CD-267BE99A5886}" destId="{796067F6-A916-4B70-8CD4-DD19E908F253}" srcOrd="0" destOrd="0" presId="urn:microsoft.com/office/officeart/2005/8/layout/hierarchy6"/>
    <dgm:cxn modelId="{C6956E26-2198-492A-A6BE-AFD51FE39436}" type="presOf" srcId="{5CFDCA8B-7307-43F0-B345-8B690F5CA95E}" destId="{242A2EF0-F3FD-4CF0-B375-DD353C03F0F9}" srcOrd="0" destOrd="0" presId="urn:microsoft.com/office/officeart/2005/8/layout/hierarchy6"/>
    <dgm:cxn modelId="{9A38C889-7318-4F60-8C11-4CACA56484FA}" srcId="{5CFDCA8B-7307-43F0-B345-8B690F5CA95E}" destId="{07BA9BE1-F1EB-4A1F-829D-9CFEB9A78233}" srcOrd="0" destOrd="0" parTransId="{743AA0D2-CEFB-4D17-A622-B592E2855E2F}" sibTransId="{3F00FF0D-B165-494B-8728-6EC0A39DDB73}"/>
    <dgm:cxn modelId="{9EA893D8-042D-4EDD-AC62-9C154FCC88FC}" type="presOf" srcId="{743AA0D2-CEFB-4D17-A622-B592E2855E2F}" destId="{23C6B844-BBB5-4C6A-8430-C09B0281FB22}" srcOrd="0" destOrd="0" presId="urn:microsoft.com/office/officeart/2005/8/layout/hierarchy6"/>
    <dgm:cxn modelId="{5924F0C0-94CD-4A82-B4F8-5CE45D7A398D}" srcId="{21A60DF5-8D7E-4DDA-9C6C-001296985EC0}" destId="{446EDA65-1CC7-4BEA-BFC9-5D6FD3E682D9}" srcOrd="0" destOrd="0" parTransId="{8B585154-A743-40FB-90A3-C3441AEAFBC9}" sibTransId="{4E26FE75-DD6B-4C77-8819-1AAA6EFCD05A}"/>
    <dgm:cxn modelId="{8A819C73-AA11-4D36-9177-28F6E7AC6D4C}" type="presOf" srcId="{BB187A59-812F-48EE-B8D1-DD5C060B6A8B}" destId="{85FF7F42-A366-4264-8F1C-6EA8B7836F80}" srcOrd="0" destOrd="0" presId="urn:microsoft.com/office/officeart/2005/8/layout/hierarchy6"/>
    <dgm:cxn modelId="{7A86E0F6-6FE8-467C-BFEC-E1C2B7D73570}" type="presOf" srcId="{07BA9BE1-F1EB-4A1F-829D-9CFEB9A78233}" destId="{E11328E0-6C44-4343-B8CE-DCFA29198B6F}" srcOrd="0" destOrd="0" presId="urn:microsoft.com/office/officeart/2005/8/layout/hierarchy6"/>
    <dgm:cxn modelId="{E0CF0108-C458-4795-9327-1E948F829016}" srcId="{5CFDCA8B-7307-43F0-B345-8B690F5CA95E}" destId="{4130C7D2-DFFE-4E9B-98CD-267BE99A5886}" srcOrd="2" destOrd="0" parTransId="{8E152121-31AC-4D95-86C9-C8E225BC35C6}" sibTransId="{40D6BD07-364B-4516-B471-E1133410253D}"/>
    <dgm:cxn modelId="{D9014139-3EFE-402D-A098-7BBF63F92564}" type="presOf" srcId="{E784F23D-50C9-4EC4-A34C-896A63FF263C}" destId="{D6D6F994-1183-4DCF-9878-886053156C20}" srcOrd="0" destOrd="0" presId="urn:microsoft.com/office/officeart/2005/8/layout/hierarchy6"/>
    <dgm:cxn modelId="{9F77A956-8F8E-4664-9CDF-61B06C75D03C}" type="presOf" srcId="{1A72706E-64E5-4B8C-81C2-8568752D4CE9}" destId="{8BDC1358-5B1E-4913-9EEF-C772D092D77E}" srcOrd="0" destOrd="0" presId="urn:microsoft.com/office/officeart/2005/8/layout/hierarchy6"/>
    <dgm:cxn modelId="{99948153-401F-42DF-81AC-31CA7068EFD7}" type="presOf" srcId="{FBAF2C77-16DA-4009-BE11-B834AEB3E876}" destId="{2450249A-B18E-4CC7-9781-5422E4E5C9EA}" srcOrd="0" destOrd="0" presId="urn:microsoft.com/office/officeart/2005/8/layout/hierarchy6"/>
    <dgm:cxn modelId="{49660C18-516D-4095-9772-CC3636B34784}" srcId="{446EDA65-1CC7-4BEA-BFC9-5D6FD3E682D9}" destId="{5CFDCA8B-7307-43F0-B345-8B690F5CA95E}" srcOrd="1" destOrd="0" parTransId="{09A0E0EB-DDE7-42D8-B649-6C3187AD0A68}" sibTransId="{DC2A7643-AF4C-45FA-BEBA-E2730488B169}"/>
    <dgm:cxn modelId="{9D564C76-F056-49E0-82D8-19D31E6770C0}" srcId="{5CFDCA8B-7307-43F0-B345-8B690F5CA95E}" destId="{9C63002C-F81C-4937-983E-8857806CA50D}" srcOrd="1" destOrd="0" parTransId="{48DAEB88-2CBC-4B79-A4BC-3633D175DC70}" sibTransId="{813C3E3C-CFE1-4D03-9660-D81E107EF689}"/>
    <dgm:cxn modelId="{00271B29-3C04-4EBC-9039-4C4E5488A8F2}" type="presOf" srcId="{8B9D5C10-E7F9-4E35-9C7A-80BF9B5A6CC8}" destId="{465891B4-33D1-49B7-8119-D6DBF79273B7}" srcOrd="0" destOrd="0" presId="urn:microsoft.com/office/officeart/2005/8/layout/hierarchy6"/>
    <dgm:cxn modelId="{5A99D603-7595-4C70-83D5-333492854F2F}" srcId="{7045278B-F119-4D0A-BD8D-5EAFB8E01D8E}" destId="{1A72706E-64E5-4B8C-81C2-8568752D4CE9}" srcOrd="0" destOrd="0" parTransId="{BB187A59-812F-48EE-B8D1-DD5C060B6A8B}" sibTransId="{FCD7262D-59D6-455A-AC96-03C176817139}"/>
    <dgm:cxn modelId="{04C29736-81C7-4F5D-885A-8128FCAB3760}" srcId="{446EDA65-1CC7-4BEA-BFC9-5D6FD3E682D9}" destId="{7045278B-F119-4D0A-BD8D-5EAFB8E01D8E}" srcOrd="0" destOrd="0" parTransId="{8B9D5C10-E7F9-4E35-9C7A-80BF9B5A6CC8}" sibTransId="{40762F74-1CE0-4C48-BCB2-7B6B9E5F0D7F}"/>
    <dgm:cxn modelId="{D0C8F5D0-1C5A-48F7-9F56-6B9D4D6F0C71}" srcId="{7045278B-F119-4D0A-BD8D-5EAFB8E01D8E}" destId="{FBAF2C77-16DA-4009-BE11-B834AEB3E876}" srcOrd="1" destOrd="0" parTransId="{E784F23D-50C9-4EC4-A34C-896A63FF263C}" sibTransId="{A64BC520-8817-4329-9614-B6C235B34DFA}"/>
    <dgm:cxn modelId="{F8A7B1CC-C0FC-47C5-8ED0-689F04A762B3}" type="presOf" srcId="{7045278B-F119-4D0A-BD8D-5EAFB8E01D8E}" destId="{45A1E0B5-7AD5-4E00-8B3E-9AE10759E1B1}" srcOrd="0" destOrd="0" presId="urn:microsoft.com/office/officeart/2005/8/layout/hierarchy6"/>
    <dgm:cxn modelId="{525D5710-EB11-4028-9542-D90F90E4986B}" type="presOf" srcId="{21A60DF5-8D7E-4DDA-9C6C-001296985EC0}" destId="{64B5535F-3B08-4219-A3A2-E80823AD6E54}" srcOrd="0" destOrd="0" presId="urn:microsoft.com/office/officeart/2005/8/layout/hierarchy6"/>
    <dgm:cxn modelId="{E8AB9FCB-52C4-4556-AFA5-8DF82AAE0D2B}" type="presOf" srcId="{9C63002C-F81C-4937-983E-8857806CA50D}" destId="{F218460D-AF83-4469-89DF-A4C240B8778E}" srcOrd="0" destOrd="0" presId="urn:microsoft.com/office/officeart/2005/8/layout/hierarchy6"/>
    <dgm:cxn modelId="{FA177DD6-2132-4994-B9C1-BB69097567CA}" type="presOf" srcId="{48DAEB88-2CBC-4B79-A4BC-3633D175DC70}" destId="{BDEFD286-D3CB-4A6A-8CC0-6B919C38E770}" srcOrd="0" destOrd="0" presId="urn:microsoft.com/office/officeart/2005/8/layout/hierarchy6"/>
    <dgm:cxn modelId="{977BA684-6D05-4CD9-9A94-0D2CF2C52C67}" type="presOf" srcId="{09A0E0EB-DDE7-42D8-B649-6C3187AD0A68}" destId="{64E727E2-8BC8-49F0-A43F-86332EB9A3E0}" srcOrd="0" destOrd="0" presId="urn:microsoft.com/office/officeart/2005/8/layout/hierarchy6"/>
    <dgm:cxn modelId="{97EC7C0F-92D7-4304-AFBD-DFE96312A534}" type="presParOf" srcId="{64B5535F-3B08-4219-A3A2-E80823AD6E54}" destId="{758978AE-B434-4CD1-A871-24801E95EC6A}" srcOrd="0" destOrd="0" presId="urn:microsoft.com/office/officeart/2005/8/layout/hierarchy6"/>
    <dgm:cxn modelId="{E78C84DF-DD1A-4533-AC76-010F1BEDAE89}" type="presParOf" srcId="{758978AE-B434-4CD1-A871-24801E95EC6A}" destId="{E82011DB-B04A-4D7F-9F2C-084BF7D8722F}" srcOrd="0" destOrd="0" presId="urn:microsoft.com/office/officeart/2005/8/layout/hierarchy6"/>
    <dgm:cxn modelId="{C2645177-48FB-4EE9-BDB6-C91E34B16474}" type="presParOf" srcId="{E82011DB-B04A-4D7F-9F2C-084BF7D8722F}" destId="{D744FED6-2CD9-4E12-A860-51FAD3D09534}" srcOrd="0" destOrd="0" presId="urn:microsoft.com/office/officeart/2005/8/layout/hierarchy6"/>
    <dgm:cxn modelId="{9457D132-D1F6-4AC6-82B3-2816B504A764}" type="presParOf" srcId="{D744FED6-2CD9-4E12-A860-51FAD3D09534}" destId="{E3F51476-A9A0-4EC8-873C-15134D3E0A82}" srcOrd="0" destOrd="0" presId="urn:microsoft.com/office/officeart/2005/8/layout/hierarchy6"/>
    <dgm:cxn modelId="{64ADF2E3-E9E5-4A80-9A93-0C9F37DBF1A5}" type="presParOf" srcId="{D744FED6-2CD9-4E12-A860-51FAD3D09534}" destId="{50E2A4C2-5330-4B82-B55F-E83956A68A70}" srcOrd="1" destOrd="0" presId="urn:microsoft.com/office/officeart/2005/8/layout/hierarchy6"/>
    <dgm:cxn modelId="{CA5B1288-1D4B-4706-9762-4B79615031AA}" type="presParOf" srcId="{50E2A4C2-5330-4B82-B55F-E83956A68A70}" destId="{465891B4-33D1-49B7-8119-D6DBF79273B7}" srcOrd="0" destOrd="0" presId="urn:microsoft.com/office/officeart/2005/8/layout/hierarchy6"/>
    <dgm:cxn modelId="{C704BE51-316D-42FE-8EDF-B1C6D46DE58E}" type="presParOf" srcId="{50E2A4C2-5330-4B82-B55F-E83956A68A70}" destId="{D56F9D5E-88A4-4281-AE68-BD8F91D78469}" srcOrd="1" destOrd="0" presId="urn:microsoft.com/office/officeart/2005/8/layout/hierarchy6"/>
    <dgm:cxn modelId="{AAD3FE57-E2EB-427E-A83F-96DB3D228999}" type="presParOf" srcId="{D56F9D5E-88A4-4281-AE68-BD8F91D78469}" destId="{45A1E0B5-7AD5-4E00-8B3E-9AE10759E1B1}" srcOrd="0" destOrd="0" presId="urn:microsoft.com/office/officeart/2005/8/layout/hierarchy6"/>
    <dgm:cxn modelId="{C03DB8D3-AB52-4DF8-80E0-8B5F28937979}" type="presParOf" srcId="{D56F9D5E-88A4-4281-AE68-BD8F91D78469}" destId="{DA122B67-AFFB-4924-A1AB-B3DFD81B661E}" srcOrd="1" destOrd="0" presId="urn:microsoft.com/office/officeart/2005/8/layout/hierarchy6"/>
    <dgm:cxn modelId="{1738858E-8DEB-405C-933C-885F4B22A61A}" type="presParOf" srcId="{DA122B67-AFFB-4924-A1AB-B3DFD81B661E}" destId="{85FF7F42-A366-4264-8F1C-6EA8B7836F80}" srcOrd="0" destOrd="0" presId="urn:microsoft.com/office/officeart/2005/8/layout/hierarchy6"/>
    <dgm:cxn modelId="{DAD5C2DA-CD54-43E2-A7ED-51968C5140A2}" type="presParOf" srcId="{DA122B67-AFFB-4924-A1AB-B3DFD81B661E}" destId="{2E4CA9EE-6E57-4D3F-8F4D-14F027BE9607}" srcOrd="1" destOrd="0" presId="urn:microsoft.com/office/officeart/2005/8/layout/hierarchy6"/>
    <dgm:cxn modelId="{055CC95A-CAF5-4FCB-8A2D-C5FC9A909C38}" type="presParOf" srcId="{2E4CA9EE-6E57-4D3F-8F4D-14F027BE9607}" destId="{8BDC1358-5B1E-4913-9EEF-C772D092D77E}" srcOrd="0" destOrd="0" presId="urn:microsoft.com/office/officeart/2005/8/layout/hierarchy6"/>
    <dgm:cxn modelId="{BF513A16-3D53-4929-89F4-AD945CEED5C8}" type="presParOf" srcId="{2E4CA9EE-6E57-4D3F-8F4D-14F027BE9607}" destId="{AA677409-E9BF-4429-A76D-D8070648A57D}" srcOrd="1" destOrd="0" presId="urn:microsoft.com/office/officeart/2005/8/layout/hierarchy6"/>
    <dgm:cxn modelId="{22A0BA7B-A322-442B-B703-4EE626F590D9}" type="presParOf" srcId="{DA122B67-AFFB-4924-A1AB-B3DFD81B661E}" destId="{D6D6F994-1183-4DCF-9878-886053156C20}" srcOrd="2" destOrd="0" presId="urn:microsoft.com/office/officeart/2005/8/layout/hierarchy6"/>
    <dgm:cxn modelId="{1ACD1B92-4964-4531-96BA-4DD22B2F2106}" type="presParOf" srcId="{DA122B67-AFFB-4924-A1AB-B3DFD81B661E}" destId="{8C25A077-2460-4ECD-B410-C20529044F1B}" srcOrd="3" destOrd="0" presId="urn:microsoft.com/office/officeart/2005/8/layout/hierarchy6"/>
    <dgm:cxn modelId="{B7D18119-0D82-44FF-B868-3162E51FD627}" type="presParOf" srcId="{8C25A077-2460-4ECD-B410-C20529044F1B}" destId="{2450249A-B18E-4CC7-9781-5422E4E5C9EA}" srcOrd="0" destOrd="0" presId="urn:microsoft.com/office/officeart/2005/8/layout/hierarchy6"/>
    <dgm:cxn modelId="{31E2E556-2A45-404C-A492-4CEB1BCB7ACB}" type="presParOf" srcId="{8C25A077-2460-4ECD-B410-C20529044F1B}" destId="{FA86BD65-0F99-4800-8DF9-506E54201F4C}" srcOrd="1" destOrd="0" presId="urn:microsoft.com/office/officeart/2005/8/layout/hierarchy6"/>
    <dgm:cxn modelId="{886E59B6-F5DF-47CF-804C-CABB996E27E2}" type="presParOf" srcId="{50E2A4C2-5330-4B82-B55F-E83956A68A70}" destId="{64E727E2-8BC8-49F0-A43F-86332EB9A3E0}" srcOrd="2" destOrd="0" presId="urn:microsoft.com/office/officeart/2005/8/layout/hierarchy6"/>
    <dgm:cxn modelId="{10F5659F-52C7-442D-9670-F67B4CE1AE50}" type="presParOf" srcId="{50E2A4C2-5330-4B82-B55F-E83956A68A70}" destId="{FF67E138-C6A4-494A-9F1C-4E855D9B7D57}" srcOrd="3" destOrd="0" presId="urn:microsoft.com/office/officeart/2005/8/layout/hierarchy6"/>
    <dgm:cxn modelId="{6FA23844-7DF0-46B2-8C4E-83E1C195129F}" type="presParOf" srcId="{FF67E138-C6A4-494A-9F1C-4E855D9B7D57}" destId="{242A2EF0-F3FD-4CF0-B375-DD353C03F0F9}" srcOrd="0" destOrd="0" presId="urn:microsoft.com/office/officeart/2005/8/layout/hierarchy6"/>
    <dgm:cxn modelId="{DBEDE7DD-95E7-4B25-8E3F-D88D6C132537}" type="presParOf" srcId="{FF67E138-C6A4-494A-9F1C-4E855D9B7D57}" destId="{831F476E-2F8A-43B0-AD20-7ED06C258188}" srcOrd="1" destOrd="0" presId="urn:microsoft.com/office/officeart/2005/8/layout/hierarchy6"/>
    <dgm:cxn modelId="{A677892F-7920-4B2D-852A-14BB50F7E5E7}" type="presParOf" srcId="{831F476E-2F8A-43B0-AD20-7ED06C258188}" destId="{23C6B844-BBB5-4C6A-8430-C09B0281FB22}" srcOrd="0" destOrd="0" presId="urn:microsoft.com/office/officeart/2005/8/layout/hierarchy6"/>
    <dgm:cxn modelId="{BB11658C-47B8-41E6-8360-891E88E9950E}" type="presParOf" srcId="{831F476E-2F8A-43B0-AD20-7ED06C258188}" destId="{94CAB8E0-13F0-49A3-AEF0-83C10722D0A5}" srcOrd="1" destOrd="0" presId="urn:microsoft.com/office/officeart/2005/8/layout/hierarchy6"/>
    <dgm:cxn modelId="{2079C68F-F515-43B7-B338-8BC5C52A7198}" type="presParOf" srcId="{94CAB8E0-13F0-49A3-AEF0-83C10722D0A5}" destId="{E11328E0-6C44-4343-B8CE-DCFA29198B6F}" srcOrd="0" destOrd="0" presId="urn:microsoft.com/office/officeart/2005/8/layout/hierarchy6"/>
    <dgm:cxn modelId="{96C311FD-A6FE-402F-8AC4-8A75FC373994}" type="presParOf" srcId="{94CAB8E0-13F0-49A3-AEF0-83C10722D0A5}" destId="{871CD501-0D5A-4614-9162-A1A999D8B103}" srcOrd="1" destOrd="0" presId="urn:microsoft.com/office/officeart/2005/8/layout/hierarchy6"/>
    <dgm:cxn modelId="{D6630FF9-32F4-4F21-85ED-1F2110DF61B3}" type="presParOf" srcId="{831F476E-2F8A-43B0-AD20-7ED06C258188}" destId="{BDEFD286-D3CB-4A6A-8CC0-6B919C38E770}" srcOrd="2" destOrd="0" presId="urn:microsoft.com/office/officeart/2005/8/layout/hierarchy6"/>
    <dgm:cxn modelId="{5A5132C6-B593-4C2C-AB6D-ABB356349873}" type="presParOf" srcId="{831F476E-2F8A-43B0-AD20-7ED06C258188}" destId="{9FC51AC9-09A9-493F-9EC2-BE782E14083A}" srcOrd="3" destOrd="0" presId="urn:microsoft.com/office/officeart/2005/8/layout/hierarchy6"/>
    <dgm:cxn modelId="{FB5647F0-FD17-440B-90FF-95CCBEE9241A}" type="presParOf" srcId="{9FC51AC9-09A9-493F-9EC2-BE782E14083A}" destId="{F218460D-AF83-4469-89DF-A4C240B8778E}" srcOrd="0" destOrd="0" presId="urn:microsoft.com/office/officeart/2005/8/layout/hierarchy6"/>
    <dgm:cxn modelId="{B432A424-79D6-4EA8-896B-9CA0D161F510}" type="presParOf" srcId="{9FC51AC9-09A9-493F-9EC2-BE782E14083A}" destId="{A5461D40-36BA-45A5-A364-F14A17604B09}" srcOrd="1" destOrd="0" presId="urn:microsoft.com/office/officeart/2005/8/layout/hierarchy6"/>
    <dgm:cxn modelId="{259C6EED-CDCF-45DE-A30A-024B9CA9754A}" type="presParOf" srcId="{831F476E-2F8A-43B0-AD20-7ED06C258188}" destId="{7D1C9F6D-89F2-43D9-8449-6792A5087C5C}" srcOrd="4" destOrd="0" presId="urn:microsoft.com/office/officeart/2005/8/layout/hierarchy6"/>
    <dgm:cxn modelId="{F6BD43D6-FA58-4973-A411-32C3CC811EC5}" type="presParOf" srcId="{831F476E-2F8A-43B0-AD20-7ED06C258188}" destId="{D3BBC870-2735-443D-91B0-2B993ECE431E}" srcOrd="5" destOrd="0" presId="urn:microsoft.com/office/officeart/2005/8/layout/hierarchy6"/>
    <dgm:cxn modelId="{16704029-2CE2-4FF1-912E-E99FB57EE981}" type="presParOf" srcId="{D3BBC870-2735-443D-91B0-2B993ECE431E}" destId="{796067F6-A916-4B70-8CD4-DD19E908F253}" srcOrd="0" destOrd="0" presId="urn:microsoft.com/office/officeart/2005/8/layout/hierarchy6"/>
    <dgm:cxn modelId="{70B1E7DF-1447-42DC-A380-10ACC1BA0878}" type="presParOf" srcId="{D3BBC870-2735-443D-91B0-2B993ECE431E}" destId="{9DA4CD79-BBE6-4DC0-8365-21AA52D944AE}" srcOrd="1" destOrd="0" presId="urn:microsoft.com/office/officeart/2005/8/layout/hierarchy6"/>
    <dgm:cxn modelId="{E757811E-2E32-4F16-8D00-250A02BEFC1F}" type="presParOf" srcId="{64B5535F-3B08-4219-A3A2-E80823AD6E54}" destId="{01B70C9F-3326-4BFA-9297-DD593C66CE9D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06988C0-A7DE-4210-A1EE-DCBEBE37DEFA}" type="doc">
      <dgm:prSet loTypeId="urn:microsoft.com/office/officeart/2005/8/layout/hList6" loCatId="list" qsTypeId="urn:microsoft.com/office/officeart/2005/8/quickstyle/3d5" qsCatId="3D" csTypeId="urn:microsoft.com/office/officeart/2005/8/colors/colorful1#3" csCatId="colorful" phldr="1"/>
      <dgm:spPr/>
      <dgm:t>
        <a:bodyPr/>
        <a:lstStyle/>
        <a:p>
          <a:endParaRPr lang="en-US"/>
        </a:p>
      </dgm:t>
    </dgm:pt>
    <dgm:pt modelId="{0D8D8A45-E86C-497F-B0FA-5239CEE03923}">
      <dgm:prSet phldrT="[Text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sp3d extrusionH="381000" contourW="38100" prstMaterial="matte">
          <a:bevelT w="152400" h="50800" prst="softRound"/>
          <a:contourClr>
            <a:schemeClr val="lt1"/>
          </a:contourClr>
        </a:sp3d>
      </dgm:spPr>
      <dgm:t>
        <a:bodyPr/>
        <a:lstStyle/>
        <a:p>
          <a:r>
            <a:rPr lang="ar-SA" sz="4800" dirty="0">
              <a:solidFill>
                <a:schemeClr val="tx1"/>
              </a:solidFill>
            </a:rPr>
            <a:t>تقليدي</a:t>
          </a:r>
        </a:p>
        <a:p>
          <a:r>
            <a:rPr lang="ar-SA" sz="2400" dirty="0">
              <a:solidFill>
                <a:schemeClr val="tx1"/>
              </a:solidFill>
            </a:rPr>
            <a:t>الدولة هي شخص القانون الدولي</a:t>
          </a:r>
        </a:p>
        <a:p>
          <a:r>
            <a:rPr lang="ar-SA" sz="2400" dirty="0">
              <a:solidFill>
                <a:schemeClr val="tx1"/>
              </a:solidFill>
            </a:rPr>
            <a:t>والقانون الدولي يحكم العلاقة ما بين الدول </a:t>
          </a:r>
        </a:p>
      </dgm:t>
    </dgm:pt>
    <dgm:pt modelId="{4B57D843-B815-4401-897E-868945C81450}" type="parTrans" cxnId="{187B8F70-060E-4E27-9BFF-D7A8CD684170}">
      <dgm:prSet/>
      <dgm:spPr/>
      <dgm:t>
        <a:bodyPr/>
        <a:lstStyle/>
        <a:p>
          <a:endParaRPr lang="en-US"/>
        </a:p>
      </dgm:t>
    </dgm:pt>
    <dgm:pt modelId="{B651F015-BAF3-4845-BEA2-5747FD3821FE}" type="sibTrans" cxnId="{187B8F70-060E-4E27-9BFF-D7A8CD684170}">
      <dgm:prSet/>
      <dgm:spPr/>
      <dgm:t>
        <a:bodyPr/>
        <a:lstStyle/>
        <a:p>
          <a:endParaRPr lang="en-US"/>
        </a:p>
      </dgm:t>
    </dgm:pt>
    <dgm:pt modelId="{0AB4A3D5-7EC0-4FBC-8FFA-B4D13A7D1D60}">
      <dgm:prSet phldrT="[Text]" custT="1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  <dgm:t>
        <a:bodyPr/>
        <a:lstStyle/>
        <a:p>
          <a:pPr algn="ctr"/>
          <a:r>
            <a:rPr lang="ar-SA" sz="4000" dirty="0">
              <a:solidFill>
                <a:schemeClr val="tx1"/>
              </a:solidFill>
            </a:rPr>
            <a:t>الوسط</a:t>
          </a:r>
        </a:p>
        <a:p>
          <a:pPr algn="ctr" rtl="1"/>
          <a:r>
            <a:rPr lang="ar-SA" sz="2000" b="1" dirty="0">
              <a:solidFill>
                <a:schemeClr val="tx1"/>
              </a:solidFill>
            </a:rPr>
            <a:t>جمع بين الدول والمنظمات الدولية والفرد ودعم هذا الرأي ، رأي محكمة العدل الدولية في قضية قتل الكونت برنادوت</a:t>
          </a:r>
          <a:endParaRPr lang="en-US" sz="2000" b="1" dirty="0">
            <a:solidFill>
              <a:schemeClr val="tx1"/>
            </a:solidFill>
          </a:endParaRPr>
        </a:p>
        <a:p>
          <a:pPr rtl="1"/>
          <a:endParaRPr lang="en-US" sz="1800" b="1" dirty="0">
            <a:solidFill>
              <a:schemeClr val="tx1"/>
            </a:solidFill>
          </a:endParaRPr>
        </a:p>
      </dgm:t>
    </dgm:pt>
    <dgm:pt modelId="{BBAB9B7F-EEAD-446D-9193-D449C0D44971}" type="parTrans" cxnId="{98E56C58-3AD7-45AF-9B10-CEC4D86374D3}">
      <dgm:prSet/>
      <dgm:spPr/>
      <dgm:t>
        <a:bodyPr/>
        <a:lstStyle/>
        <a:p>
          <a:endParaRPr lang="en-US"/>
        </a:p>
      </dgm:t>
    </dgm:pt>
    <dgm:pt modelId="{9567E435-FE80-462C-BB08-06355AD2D578}" type="sibTrans" cxnId="{98E56C58-3AD7-45AF-9B10-CEC4D86374D3}">
      <dgm:prSet/>
      <dgm:spPr/>
      <dgm:t>
        <a:bodyPr/>
        <a:lstStyle/>
        <a:p>
          <a:endParaRPr lang="en-US"/>
        </a:p>
      </dgm:t>
    </dgm:pt>
    <dgm:pt modelId="{D8C7CC5F-281E-4C42-BD15-2064249750D8}">
      <dgm:prSet phldrT="[Text]" custT="1"/>
      <dgm:spPr>
        <a:blipFill rotWithShape="0">
          <a:blip xmlns:r="http://schemas.openxmlformats.org/officeDocument/2006/relationships" r:embed="rId3"/>
          <a:tile tx="0" ty="0" sx="100000" sy="100000" flip="none" algn="tl"/>
        </a:blipFill>
      </dgm:spPr>
      <dgm:t>
        <a:bodyPr/>
        <a:lstStyle/>
        <a:p>
          <a:pPr algn="ctr"/>
          <a:r>
            <a:rPr lang="ar-SA" sz="3600" dirty="0">
              <a:solidFill>
                <a:schemeClr val="tx1"/>
              </a:solidFill>
            </a:rPr>
            <a:t>الانسان</a:t>
          </a:r>
          <a:endParaRPr lang="ar-SA" sz="3600" b="1" dirty="0">
            <a:solidFill>
              <a:schemeClr val="tx1"/>
            </a:solidFill>
          </a:endParaRPr>
        </a:p>
        <a:p>
          <a:pPr algn="ctr" rtl="1"/>
          <a:r>
            <a:rPr lang="ar-SA" sz="1600" b="1" dirty="0">
              <a:solidFill>
                <a:schemeClr val="tx1"/>
              </a:solidFill>
            </a:rPr>
            <a:t>الانسان هو شخص     القانون الدولي وانكر على الدول والمنظمات هذه الصفة</a:t>
          </a:r>
        </a:p>
        <a:p>
          <a:pPr algn="ctr"/>
          <a:r>
            <a:rPr lang="ar-SA" sz="1600" b="1" dirty="0">
              <a:solidFill>
                <a:schemeClr val="tx1"/>
              </a:solidFill>
            </a:rPr>
            <a:t>والنقد ( ان الانسان لا يمارس حقوقه التي يقرها القانون الدولي بصورة مباشرة وانما عن طريق دولته</a:t>
          </a:r>
          <a:endParaRPr lang="en-US" sz="1600" dirty="0">
            <a:solidFill>
              <a:schemeClr val="tx1"/>
            </a:solidFill>
          </a:endParaRPr>
        </a:p>
      </dgm:t>
    </dgm:pt>
    <dgm:pt modelId="{EA15BF03-5AC8-4A19-B574-8AD23A185CB8}" type="parTrans" cxnId="{356099B5-0FF1-49FA-A3A6-6A5F8CB9AB1A}">
      <dgm:prSet/>
      <dgm:spPr/>
      <dgm:t>
        <a:bodyPr/>
        <a:lstStyle/>
        <a:p>
          <a:endParaRPr lang="en-US"/>
        </a:p>
      </dgm:t>
    </dgm:pt>
    <dgm:pt modelId="{DC172B65-2D2A-43BB-BB37-84322ECA1095}" type="sibTrans" cxnId="{356099B5-0FF1-49FA-A3A6-6A5F8CB9AB1A}">
      <dgm:prSet/>
      <dgm:spPr/>
      <dgm:t>
        <a:bodyPr/>
        <a:lstStyle/>
        <a:p>
          <a:endParaRPr lang="en-US"/>
        </a:p>
      </dgm:t>
    </dgm:pt>
    <dgm:pt modelId="{D97C4131-724A-49B9-A823-417DCC60AF14}" type="pres">
      <dgm:prSet presAssocID="{406988C0-A7DE-4210-A1EE-DCBEBE37DEF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3BBBE64-56F6-4B05-9E3C-9942AFA88434}" type="pres">
      <dgm:prSet presAssocID="{0D8D8A45-E86C-497F-B0FA-5239CEE0392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FBE2F4-A56F-4826-A05E-826505BAF8FD}" type="pres">
      <dgm:prSet presAssocID="{B651F015-BAF3-4845-BEA2-5747FD3821FE}" presName="sibTrans" presStyleCnt="0"/>
      <dgm:spPr/>
    </dgm:pt>
    <dgm:pt modelId="{12C0428C-2888-4FE5-8E21-3FEA370A2E9F}" type="pres">
      <dgm:prSet presAssocID="{0AB4A3D5-7EC0-4FBC-8FFA-B4D13A7D1D6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26C1ED-4854-430A-82CE-6113C94D25D5}" type="pres">
      <dgm:prSet presAssocID="{9567E435-FE80-462C-BB08-06355AD2D578}" presName="sibTrans" presStyleCnt="0"/>
      <dgm:spPr/>
    </dgm:pt>
    <dgm:pt modelId="{E20C6F4E-0FF2-48A5-8D68-705EA764FE13}" type="pres">
      <dgm:prSet presAssocID="{D8C7CC5F-281E-4C42-BD15-2064249750D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841E387-978C-4381-95A4-08DE0C95773D}" type="presOf" srcId="{406988C0-A7DE-4210-A1EE-DCBEBE37DEFA}" destId="{D97C4131-724A-49B9-A823-417DCC60AF14}" srcOrd="0" destOrd="0" presId="urn:microsoft.com/office/officeart/2005/8/layout/hList6"/>
    <dgm:cxn modelId="{356099B5-0FF1-49FA-A3A6-6A5F8CB9AB1A}" srcId="{406988C0-A7DE-4210-A1EE-DCBEBE37DEFA}" destId="{D8C7CC5F-281E-4C42-BD15-2064249750D8}" srcOrd="2" destOrd="0" parTransId="{EA15BF03-5AC8-4A19-B574-8AD23A185CB8}" sibTransId="{DC172B65-2D2A-43BB-BB37-84322ECA1095}"/>
    <dgm:cxn modelId="{7A2BE981-A827-45C5-AC21-80B11C7F9476}" type="presOf" srcId="{0D8D8A45-E86C-497F-B0FA-5239CEE03923}" destId="{F3BBBE64-56F6-4B05-9E3C-9942AFA88434}" srcOrd="0" destOrd="0" presId="urn:microsoft.com/office/officeart/2005/8/layout/hList6"/>
    <dgm:cxn modelId="{4557C740-ECEE-41EB-B897-BE8F2136D3E2}" type="presOf" srcId="{0AB4A3D5-7EC0-4FBC-8FFA-B4D13A7D1D60}" destId="{12C0428C-2888-4FE5-8E21-3FEA370A2E9F}" srcOrd="0" destOrd="0" presId="urn:microsoft.com/office/officeart/2005/8/layout/hList6"/>
    <dgm:cxn modelId="{F5216153-10EB-4E86-AF73-A30CEA964F1A}" type="presOf" srcId="{D8C7CC5F-281E-4C42-BD15-2064249750D8}" destId="{E20C6F4E-0FF2-48A5-8D68-705EA764FE13}" srcOrd="0" destOrd="0" presId="urn:microsoft.com/office/officeart/2005/8/layout/hList6"/>
    <dgm:cxn modelId="{98E56C58-3AD7-45AF-9B10-CEC4D86374D3}" srcId="{406988C0-A7DE-4210-A1EE-DCBEBE37DEFA}" destId="{0AB4A3D5-7EC0-4FBC-8FFA-B4D13A7D1D60}" srcOrd="1" destOrd="0" parTransId="{BBAB9B7F-EEAD-446D-9193-D449C0D44971}" sibTransId="{9567E435-FE80-462C-BB08-06355AD2D578}"/>
    <dgm:cxn modelId="{187B8F70-060E-4E27-9BFF-D7A8CD684170}" srcId="{406988C0-A7DE-4210-A1EE-DCBEBE37DEFA}" destId="{0D8D8A45-E86C-497F-B0FA-5239CEE03923}" srcOrd="0" destOrd="0" parTransId="{4B57D843-B815-4401-897E-868945C81450}" sibTransId="{B651F015-BAF3-4845-BEA2-5747FD3821FE}"/>
    <dgm:cxn modelId="{09E9ECEC-6E3D-4C14-BAD7-D176A9A16F86}" type="presParOf" srcId="{D97C4131-724A-49B9-A823-417DCC60AF14}" destId="{F3BBBE64-56F6-4B05-9E3C-9942AFA88434}" srcOrd="0" destOrd="0" presId="urn:microsoft.com/office/officeart/2005/8/layout/hList6"/>
    <dgm:cxn modelId="{FF07DA9A-7189-48A2-BA2E-1A90CCF45981}" type="presParOf" srcId="{D97C4131-724A-49B9-A823-417DCC60AF14}" destId="{57FBE2F4-A56F-4826-A05E-826505BAF8FD}" srcOrd="1" destOrd="0" presId="urn:microsoft.com/office/officeart/2005/8/layout/hList6"/>
    <dgm:cxn modelId="{31B75B5F-5773-42C2-AAE7-266F7D032928}" type="presParOf" srcId="{D97C4131-724A-49B9-A823-417DCC60AF14}" destId="{12C0428C-2888-4FE5-8E21-3FEA370A2E9F}" srcOrd="2" destOrd="0" presId="urn:microsoft.com/office/officeart/2005/8/layout/hList6"/>
    <dgm:cxn modelId="{025A1307-C7E0-4ECC-BDFB-F381AC3B26A6}" type="presParOf" srcId="{D97C4131-724A-49B9-A823-417DCC60AF14}" destId="{1626C1ED-4854-430A-82CE-6113C94D25D5}" srcOrd="3" destOrd="0" presId="urn:microsoft.com/office/officeart/2005/8/layout/hList6"/>
    <dgm:cxn modelId="{6D0FF02F-5013-448E-A144-9B27B088CB76}" type="presParOf" srcId="{D97C4131-724A-49B9-A823-417DCC60AF14}" destId="{E20C6F4E-0FF2-48A5-8D68-705EA764FE13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2F0AA2A-61E2-42C6-B270-309899000335}" type="doc">
      <dgm:prSet loTypeId="urn:microsoft.com/office/officeart/2005/8/layout/hierarchy1" loCatId="hierarchy" qsTypeId="urn:microsoft.com/office/officeart/2009/2/quickstyle/3d8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09F403F-37D6-4683-BAE8-06FCC155F42F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ar-SA" dirty="0"/>
            <a:t>النتائج المترتبة على تمتع المنظمات بالشخصية القانونية </a:t>
          </a:r>
          <a:endParaRPr lang="en-US" dirty="0"/>
        </a:p>
      </dgm:t>
    </dgm:pt>
    <dgm:pt modelId="{AD168B14-560B-4E47-A39F-1709B0F9F60E}" type="parTrans" cxnId="{BA229915-629C-4EDB-99D3-7A6ADE6059AA}">
      <dgm:prSet/>
      <dgm:spPr/>
      <dgm:t>
        <a:bodyPr/>
        <a:lstStyle/>
        <a:p>
          <a:endParaRPr lang="en-US"/>
        </a:p>
      </dgm:t>
    </dgm:pt>
    <dgm:pt modelId="{1CBE63CF-D805-4A46-AD9C-1336216EE130}" type="sibTrans" cxnId="{BA229915-629C-4EDB-99D3-7A6ADE6059AA}">
      <dgm:prSet/>
      <dgm:spPr/>
      <dgm:t>
        <a:bodyPr/>
        <a:lstStyle/>
        <a:p>
          <a:endParaRPr lang="en-US"/>
        </a:p>
      </dgm:t>
    </dgm:pt>
    <dgm:pt modelId="{90D13685-F5C2-4973-B0F4-08B718EDDD90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ar-SA" dirty="0"/>
            <a:t>الواجبات </a:t>
          </a:r>
          <a:endParaRPr lang="en-US" dirty="0"/>
        </a:p>
      </dgm:t>
    </dgm:pt>
    <dgm:pt modelId="{DA7A1F34-3C8C-40EF-B795-E9A245C0D32F}" type="parTrans" cxnId="{48F12B9C-42B0-4740-80CA-FF1FD924A464}">
      <dgm:prSet/>
      <dgm:spPr/>
      <dgm:t>
        <a:bodyPr/>
        <a:lstStyle/>
        <a:p>
          <a:endParaRPr lang="en-US"/>
        </a:p>
      </dgm:t>
    </dgm:pt>
    <dgm:pt modelId="{4C94C35A-9F9D-4091-9A13-C748DD3F9887}" type="sibTrans" cxnId="{48F12B9C-42B0-4740-80CA-FF1FD924A464}">
      <dgm:prSet/>
      <dgm:spPr/>
      <dgm:t>
        <a:bodyPr/>
        <a:lstStyle/>
        <a:p>
          <a:endParaRPr lang="en-US"/>
        </a:p>
      </dgm:t>
    </dgm:pt>
    <dgm:pt modelId="{041FCF09-7AB9-42E0-B751-B2A1DAC7CC26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ar-SA" dirty="0"/>
            <a:t>الحقوق </a:t>
          </a:r>
          <a:endParaRPr lang="en-US" dirty="0"/>
        </a:p>
      </dgm:t>
    </dgm:pt>
    <dgm:pt modelId="{6E64AE71-41DA-4B15-B64E-95AE0C27DFD1}" type="parTrans" cxnId="{3C350F78-9A8A-4477-8E2E-54088F587068}">
      <dgm:prSet/>
      <dgm:spPr/>
      <dgm:t>
        <a:bodyPr/>
        <a:lstStyle/>
        <a:p>
          <a:endParaRPr lang="en-US"/>
        </a:p>
      </dgm:t>
    </dgm:pt>
    <dgm:pt modelId="{54E191AB-E055-4589-954D-CF83F1776B96}" type="sibTrans" cxnId="{3C350F78-9A8A-4477-8E2E-54088F587068}">
      <dgm:prSet/>
      <dgm:spPr/>
      <dgm:t>
        <a:bodyPr/>
        <a:lstStyle/>
        <a:p>
          <a:endParaRPr lang="en-US"/>
        </a:p>
      </dgm:t>
    </dgm:pt>
    <dgm:pt modelId="{F198F34C-DAD8-4A5E-9E61-362E192675EC}" type="pres">
      <dgm:prSet presAssocID="{92F0AA2A-61E2-42C6-B270-30989900033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EFB932A-E9B8-4BDA-A582-7B9053F6BD2A}" type="pres">
      <dgm:prSet presAssocID="{109F403F-37D6-4683-BAE8-06FCC155F42F}" presName="hierRoot1" presStyleCnt="0"/>
      <dgm:spPr/>
    </dgm:pt>
    <dgm:pt modelId="{70CC70C6-7251-427A-A275-88385B9CDC37}" type="pres">
      <dgm:prSet presAssocID="{109F403F-37D6-4683-BAE8-06FCC155F42F}" presName="composite" presStyleCnt="0"/>
      <dgm:spPr/>
    </dgm:pt>
    <dgm:pt modelId="{A93AE02F-EDC8-4B8E-BC81-7CBFD773863C}" type="pres">
      <dgm:prSet presAssocID="{109F403F-37D6-4683-BAE8-06FCC155F42F}" presName="background" presStyleLbl="node0" presStyleIdx="0" presStyleCnt="1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</dgm:pt>
    <dgm:pt modelId="{778C9627-980F-4138-9554-AC6AD4C156C0}" type="pres">
      <dgm:prSet presAssocID="{109F403F-37D6-4683-BAE8-06FCC155F42F}" presName="text" presStyleLbl="fgAcc0" presStyleIdx="0" presStyleCnt="1" custScaleX="153738" custScaleY="653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C59AC5C-4DD4-4C7F-A52E-CF039801E439}" type="pres">
      <dgm:prSet presAssocID="{109F403F-37D6-4683-BAE8-06FCC155F42F}" presName="hierChild2" presStyleCnt="0"/>
      <dgm:spPr/>
    </dgm:pt>
    <dgm:pt modelId="{1F88076B-13A0-4B8F-90CA-E5FDD611F925}" type="pres">
      <dgm:prSet presAssocID="{DA7A1F34-3C8C-40EF-B795-E9A245C0D32F}" presName="Name10" presStyleLbl="parChTrans1D2" presStyleIdx="0" presStyleCnt="2"/>
      <dgm:spPr/>
      <dgm:t>
        <a:bodyPr/>
        <a:lstStyle/>
        <a:p>
          <a:endParaRPr lang="en-US"/>
        </a:p>
      </dgm:t>
    </dgm:pt>
    <dgm:pt modelId="{0C618642-47AD-4D83-961C-CC71C935318D}" type="pres">
      <dgm:prSet presAssocID="{90D13685-F5C2-4973-B0F4-08B718EDDD90}" presName="hierRoot2" presStyleCnt="0"/>
      <dgm:spPr/>
    </dgm:pt>
    <dgm:pt modelId="{35C6F59B-2743-47E4-A760-45E46F98E521}" type="pres">
      <dgm:prSet presAssocID="{90D13685-F5C2-4973-B0F4-08B718EDDD90}" presName="composite2" presStyleCnt="0"/>
      <dgm:spPr/>
    </dgm:pt>
    <dgm:pt modelId="{B3A67DE0-CF07-421A-997E-374AC4125A7A}" type="pres">
      <dgm:prSet presAssocID="{90D13685-F5C2-4973-B0F4-08B718EDDD90}" presName="background2" presStyleLbl="node2" presStyleIdx="0" presStyleCnt="2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</dgm:pt>
    <dgm:pt modelId="{F1264CA4-A6D9-4113-8568-AD017ACD21BF}" type="pres">
      <dgm:prSet presAssocID="{90D13685-F5C2-4973-B0F4-08B718EDDD90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23FE2AD-865D-4911-A625-8AEF1B919501}" type="pres">
      <dgm:prSet presAssocID="{90D13685-F5C2-4973-B0F4-08B718EDDD90}" presName="hierChild3" presStyleCnt="0"/>
      <dgm:spPr/>
    </dgm:pt>
    <dgm:pt modelId="{F1A56E22-B561-46B1-BCC4-978EAEF603BE}" type="pres">
      <dgm:prSet presAssocID="{6E64AE71-41DA-4B15-B64E-95AE0C27DFD1}" presName="Name10" presStyleLbl="parChTrans1D2" presStyleIdx="1" presStyleCnt="2"/>
      <dgm:spPr/>
      <dgm:t>
        <a:bodyPr/>
        <a:lstStyle/>
        <a:p>
          <a:endParaRPr lang="en-US"/>
        </a:p>
      </dgm:t>
    </dgm:pt>
    <dgm:pt modelId="{8A462D72-1A06-44C3-A355-775A202E9546}" type="pres">
      <dgm:prSet presAssocID="{041FCF09-7AB9-42E0-B751-B2A1DAC7CC26}" presName="hierRoot2" presStyleCnt="0"/>
      <dgm:spPr/>
    </dgm:pt>
    <dgm:pt modelId="{9AE5C2D3-807C-430A-9214-4A6714502E3E}" type="pres">
      <dgm:prSet presAssocID="{041FCF09-7AB9-42E0-B751-B2A1DAC7CC26}" presName="composite2" presStyleCnt="0"/>
      <dgm:spPr/>
    </dgm:pt>
    <dgm:pt modelId="{413D23C1-C757-4A71-9171-468191A0515D}" type="pres">
      <dgm:prSet presAssocID="{041FCF09-7AB9-42E0-B751-B2A1DAC7CC26}" presName="background2" presStyleLbl="node2" presStyleIdx="1" presStyleCnt="2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</dgm:pt>
    <dgm:pt modelId="{3A2B3689-45B0-4B7A-89C0-66330F5104C1}" type="pres">
      <dgm:prSet presAssocID="{041FCF09-7AB9-42E0-B751-B2A1DAC7CC26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C645B7-B560-4BC2-ABEC-F929F08FD38D}" type="pres">
      <dgm:prSet presAssocID="{041FCF09-7AB9-42E0-B751-B2A1DAC7CC26}" presName="hierChild3" presStyleCnt="0"/>
      <dgm:spPr/>
    </dgm:pt>
  </dgm:ptLst>
  <dgm:cxnLst>
    <dgm:cxn modelId="{7C3867F5-3B06-4645-8CA5-4E83FDF11DAC}" type="presOf" srcId="{92F0AA2A-61E2-42C6-B270-309899000335}" destId="{F198F34C-DAD8-4A5E-9E61-362E192675EC}" srcOrd="0" destOrd="0" presId="urn:microsoft.com/office/officeart/2005/8/layout/hierarchy1"/>
    <dgm:cxn modelId="{F5BC6DE4-0E22-4BD8-8EB3-56F921A4B050}" type="presOf" srcId="{6E64AE71-41DA-4B15-B64E-95AE0C27DFD1}" destId="{F1A56E22-B561-46B1-BCC4-978EAEF603BE}" srcOrd="0" destOrd="0" presId="urn:microsoft.com/office/officeart/2005/8/layout/hierarchy1"/>
    <dgm:cxn modelId="{AFC9D9B3-D66E-4702-BFBC-81C711A7D779}" type="presOf" srcId="{109F403F-37D6-4683-BAE8-06FCC155F42F}" destId="{778C9627-980F-4138-9554-AC6AD4C156C0}" srcOrd="0" destOrd="0" presId="urn:microsoft.com/office/officeart/2005/8/layout/hierarchy1"/>
    <dgm:cxn modelId="{6304642A-4AEF-4EAB-B4C9-80EA625517C6}" type="presOf" srcId="{90D13685-F5C2-4973-B0F4-08B718EDDD90}" destId="{F1264CA4-A6D9-4113-8568-AD017ACD21BF}" srcOrd="0" destOrd="0" presId="urn:microsoft.com/office/officeart/2005/8/layout/hierarchy1"/>
    <dgm:cxn modelId="{96B6F9AE-5BD1-4C90-9B5D-CE359F228AC7}" type="presOf" srcId="{041FCF09-7AB9-42E0-B751-B2A1DAC7CC26}" destId="{3A2B3689-45B0-4B7A-89C0-66330F5104C1}" srcOrd="0" destOrd="0" presId="urn:microsoft.com/office/officeart/2005/8/layout/hierarchy1"/>
    <dgm:cxn modelId="{48F12B9C-42B0-4740-80CA-FF1FD924A464}" srcId="{109F403F-37D6-4683-BAE8-06FCC155F42F}" destId="{90D13685-F5C2-4973-B0F4-08B718EDDD90}" srcOrd="0" destOrd="0" parTransId="{DA7A1F34-3C8C-40EF-B795-E9A245C0D32F}" sibTransId="{4C94C35A-9F9D-4091-9A13-C748DD3F9887}"/>
    <dgm:cxn modelId="{3C350F78-9A8A-4477-8E2E-54088F587068}" srcId="{109F403F-37D6-4683-BAE8-06FCC155F42F}" destId="{041FCF09-7AB9-42E0-B751-B2A1DAC7CC26}" srcOrd="1" destOrd="0" parTransId="{6E64AE71-41DA-4B15-B64E-95AE0C27DFD1}" sibTransId="{54E191AB-E055-4589-954D-CF83F1776B96}"/>
    <dgm:cxn modelId="{39263AC7-8182-4F54-A07F-C0E7AAB41E1C}" type="presOf" srcId="{DA7A1F34-3C8C-40EF-B795-E9A245C0D32F}" destId="{1F88076B-13A0-4B8F-90CA-E5FDD611F925}" srcOrd="0" destOrd="0" presId="urn:microsoft.com/office/officeart/2005/8/layout/hierarchy1"/>
    <dgm:cxn modelId="{BA229915-629C-4EDB-99D3-7A6ADE6059AA}" srcId="{92F0AA2A-61E2-42C6-B270-309899000335}" destId="{109F403F-37D6-4683-BAE8-06FCC155F42F}" srcOrd="0" destOrd="0" parTransId="{AD168B14-560B-4E47-A39F-1709B0F9F60E}" sibTransId="{1CBE63CF-D805-4A46-AD9C-1336216EE130}"/>
    <dgm:cxn modelId="{AB6E4797-BE5B-44D8-BA3A-6F51D4C85BA9}" type="presParOf" srcId="{F198F34C-DAD8-4A5E-9E61-362E192675EC}" destId="{3EFB932A-E9B8-4BDA-A582-7B9053F6BD2A}" srcOrd="0" destOrd="0" presId="urn:microsoft.com/office/officeart/2005/8/layout/hierarchy1"/>
    <dgm:cxn modelId="{47A71FFA-AEB1-4B05-BDB0-28A872CD4516}" type="presParOf" srcId="{3EFB932A-E9B8-4BDA-A582-7B9053F6BD2A}" destId="{70CC70C6-7251-427A-A275-88385B9CDC37}" srcOrd="0" destOrd="0" presId="urn:microsoft.com/office/officeart/2005/8/layout/hierarchy1"/>
    <dgm:cxn modelId="{799267FE-8533-4F62-BBB0-B67815B1EE2B}" type="presParOf" srcId="{70CC70C6-7251-427A-A275-88385B9CDC37}" destId="{A93AE02F-EDC8-4B8E-BC81-7CBFD773863C}" srcOrd="0" destOrd="0" presId="urn:microsoft.com/office/officeart/2005/8/layout/hierarchy1"/>
    <dgm:cxn modelId="{02913775-5B68-4112-B9A4-804D06185ECB}" type="presParOf" srcId="{70CC70C6-7251-427A-A275-88385B9CDC37}" destId="{778C9627-980F-4138-9554-AC6AD4C156C0}" srcOrd="1" destOrd="0" presId="urn:microsoft.com/office/officeart/2005/8/layout/hierarchy1"/>
    <dgm:cxn modelId="{B97FD278-2C68-4E88-AAFE-3D3D9DA2C743}" type="presParOf" srcId="{3EFB932A-E9B8-4BDA-A582-7B9053F6BD2A}" destId="{EC59AC5C-4DD4-4C7F-A52E-CF039801E439}" srcOrd="1" destOrd="0" presId="urn:microsoft.com/office/officeart/2005/8/layout/hierarchy1"/>
    <dgm:cxn modelId="{C6949119-9892-41BB-B452-C3E5B36766D5}" type="presParOf" srcId="{EC59AC5C-4DD4-4C7F-A52E-CF039801E439}" destId="{1F88076B-13A0-4B8F-90CA-E5FDD611F925}" srcOrd="0" destOrd="0" presId="urn:microsoft.com/office/officeart/2005/8/layout/hierarchy1"/>
    <dgm:cxn modelId="{0BAE7527-7AB2-416A-A45F-44130B448BB1}" type="presParOf" srcId="{EC59AC5C-4DD4-4C7F-A52E-CF039801E439}" destId="{0C618642-47AD-4D83-961C-CC71C935318D}" srcOrd="1" destOrd="0" presId="urn:microsoft.com/office/officeart/2005/8/layout/hierarchy1"/>
    <dgm:cxn modelId="{B82950CC-D0C2-4DFC-92C7-BA62C7473C6D}" type="presParOf" srcId="{0C618642-47AD-4D83-961C-CC71C935318D}" destId="{35C6F59B-2743-47E4-A760-45E46F98E521}" srcOrd="0" destOrd="0" presId="urn:microsoft.com/office/officeart/2005/8/layout/hierarchy1"/>
    <dgm:cxn modelId="{8A62C2DC-A250-4FAB-90A4-91E76081A5A4}" type="presParOf" srcId="{35C6F59B-2743-47E4-A760-45E46F98E521}" destId="{B3A67DE0-CF07-421A-997E-374AC4125A7A}" srcOrd="0" destOrd="0" presId="urn:microsoft.com/office/officeart/2005/8/layout/hierarchy1"/>
    <dgm:cxn modelId="{BB10D0FF-CAB1-4D55-A699-70850A54F5B9}" type="presParOf" srcId="{35C6F59B-2743-47E4-A760-45E46F98E521}" destId="{F1264CA4-A6D9-4113-8568-AD017ACD21BF}" srcOrd="1" destOrd="0" presId="urn:microsoft.com/office/officeart/2005/8/layout/hierarchy1"/>
    <dgm:cxn modelId="{F8935D32-636B-494F-B521-C3A16FBB1AE7}" type="presParOf" srcId="{0C618642-47AD-4D83-961C-CC71C935318D}" destId="{523FE2AD-865D-4911-A625-8AEF1B919501}" srcOrd="1" destOrd="0" presId="urn:microsoft.com/office/officeart/2005/8/layout/hierarchy1"/>
    <dgm:cxn modelId="{3ACF8517-EA84-41ED-8575-C38AA6E71164}" type="presParOf" srcId="{EC59AC5C-4DD4-4C7F-A52E-CF039801E439}" destId="{F1A56E22-B561-46B1-BCC4-978EAEF603BE}" srcOrd="2" destOrd="0" presId="urn:microsoft.com/office/officeart/2005/8/layout/hierarchy1"/>
    <dgm:cxn modelId="{31B64A4B-06FE-435A-9670-2751BA40B421}" type="presParOf" srcId="{EC59AC5C-4DD4-4C7F-A52E-CF039801E439}" destId="{8A462D72-1A06-44C3-A355-775A202E9546}" srcOrd="3" destOrd="0" presId="urn:microsoft.com/office/officeart/2005/8/layout/hierarchy1"/>
    <dgm:cxn modelId="{4C16624A-91D2-4593-B03D-D3B61335CA5A}" type="presParOf" srcId="{8A462D72-1A06-44C3-A355-775A202E9546}" destId="{9AE5C2D3-807C-430A-9214-4A6714502E3E}" srcOrd="0" destOrd="0" presId="urn:microsoft.com/office/officeart/2005/8/layout/hierarchy1"/>
    <dgm:cxn modelId="{1E674907-C3F3-4268-81E5-720713EC97CA}" type="presParOf" srcId="{9AE5C2D3-807C-430A-9214-4A6714502E3E}" destId="{413D23C1-C757-4A71-9171-468191A0515D}" srcOrd="0" destOrd="0" presId="urn:microsoft.com/office/officeart/2005/8/layout/hierarchy1"/>
    <dgm:cxn modelId="{B10199EA-F476-4CA2-99BD-AB59C0A3D253}" type="presParOf" srcId="{9AE5C2D3-807C-430A-9214-4A6714502E3E}" destId="{3A2B3689-45B0-4B7A-89C0-66330F5104C1}" srcOrd="1" destOrd="0" presId="urn:microsoft.com/office/officeart/2005/8/layout/hierarchy1"/>
    <dgm:cxn modelId="{2ABBFE6C-ACF2-4DF7-A3F7-1514D5324708}" type="presParOf" srcId="{8A462D72-1A06-44C3-A355-775A202E9546}" destId="{92C645B7-B560-4BC2-ABEC-F929F08FD38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4677AAD-673A-4D56-B018-46C5AC869ADE}" type="doc">
      <dgm:prSet loTypeId="urn:microsoft.com/office/officeart/2005/8/layout/hierarchy1" loCatId="hierarchy" qsTypeId="urn:microsoft.com/office/officeart/2005/8/quickstyle/3d5" qsCatId="3D" csTypeId="urn:microsoft.com/office/officeart/2005/8/colors/colorful1#5" csCatId="colorful" phldr="1"/>
      <dgm:spPr/>
      <dgm:t>
        <a:bodyPr/>
        <a:lstStyle/>
        <a:p>
          <a:endParaRPr lang="en-US"/>
        </a:p>
      </dgm:t>
    </dgm:pt>
    <dgm:pt modelId="{1703D136-C34C-4C06-ACFF-7BDE29B7AC19}">
      <dgm:prSet phldrT="[Text]" custT="1"/>
      <dgm:spPr/>
      <dgm:t>
        <a:bodyPr/>
        <a:lstStyle/>
        <a:p>
          <a:r>
            <a:rPr lang="ar-SA" sz="3200" dirty="0"/>
            <a:t>الحقوق</a:t>
          </a:r>
          <a:endParaRPr lang="en-US" sz="3200" dirty="0"/>
        </a:p>
      </dgm:t>
    </dgm:pt>
    <dgm:pt modelId="{19DA2D25-797C-42E7-B235-B4438498A760}" type="parTrans" cxnId="{17B9E25D-F5A8-4F15-9D53-69E89F016218}">
      <dgm:prSet/>
      <dgm:spPr/>
      <dgm:t>
        <a:bodyPr/>
        <a:lstStyle/>
        <a:p>
          <a:endParaRPr lang="en-US"/>
        </a:p>
      </dgm:t>
    </dgm:pt>
    <dgm:pt modelId="{B10849FB-ED9A-433C-9F66-B6501A145726}" type="sibTrans" cxnId="{17B9E25D-F5A8-4F15-9D53-69E89F016218}">
      <dgm:prSet/>
      <dgm:spPr/>
      <dgm:t>
        <a:bodyPr/>
        <a:lstStyle/>
        <a:p>
          <a:endParaRPr lang="en-US"/>
        </a:p>
      </dgm:t>
    </dgm:pt>
    <dgm:pt modelId="{D33051E4-94A2-42A9-9836-A30E872805D6}">
      <dgm:prSet phldrT="[Text]"/>
      <dgm:spPr/>
      <dgm:t>
        <a:bodyPr/>
        <a:lstStyle/>
        <a:p>
          <a:r>
            <a:rPr lang="ar-SA" dirty="0"/>
            <a:t>مجال العلاقة بينها وبين الدول ووفقاً للميثاق</a:t>
          </a:r>
          <a:endParaRPr lang="en-US" dirty="0"/>
        </a:p>
      </dgm:t>
    </dgm:pt>
    <dgm:pt modelId="{F021E841-6B61-463F-B85C-4EF37566F326}" type="parTrans" cxnId="{43701518-1770-4FC0-90C3-00B84C9F2AF4}">
      <dgm:prSet/>
      <dgm:spPr/>
      <dgm:t>
        <a:bodyPr/>
        <a:lstStyle/>
        <a:p>
          <a:endParaRPr lang="en-US"/>
        </a:p>
      </dgm:t>
    </dgm:pt>
    <dgm:pt modelId="{04DE5304-3CEE-49F2-871C-DE0E5EE18182}" type="sibTrans" cxnId="{43701518-1770-4FC0-90C3-00B84C9F2AF4}">
      <dgm:prSet/>
      <dgm:spPr/>
      <dgm:t>
        <a:bodyPr/>
        <a:lstStyle/>
        <a:p>
          <a:endParaRPr lang="en-US"/>
        </a:p>
      </dgm:t>
    </dgm:pt>
    <dgm:pt modelId="{3AA9085E-F8ED-4C6B-8E8A-9F90B3171D09}">
      <dgm:prSet phldrT="[Text]"/>
      <dgm:spPr/>
      <dgm:t>
        <a:bodyPr/>
        <a:lstStyle/>
        <a:p>
          <a:r>
            <a:rPr lang="ar-SA" dirty="0"/>
            <a:t>حق التقاضي</a:t>
          </a:r>
          <a:endParaRPr lang="en-US" dirty="0"/>
        </a:p>
      </dgm:t>
    </dgm:pt>
    <dgm:pt modelId="{8D011828-3875-4D00-9F84-7C65F0069061}" type="parTrans" cxnId="{CC881E15-8A39-430C-BE16-3E1A6EE5DD0F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A5EDC56-12C4-4785-B18C-D466F65EFCCF}" type="sibTrans" cxnId="{CC881E15-8A39-430C-BE16-3E1A6EE5DD0F}">
      <dgm:prSet/>
      <dgm:spPr/>
      <dgm:t>
        <a:bodyPr/>
        <a:lstStyle/>
        <a:p>
          <a:endParaRPr lang="en-US"/>
        </a:p>
      </dgm:t>
    </dgm:pt>
    <dgm:pt modelId="{549AA9D9-BF31-4A85-892A-044B71856A99}">
      <dgm:prSet phldrT="[Text]"/>
      <dgm:spPr/>
      <dgm:t>
        <a:bodyPr/>
        <a:lstStyle/>
        <a:p>
          <a:r>
            <a:rPr lang="ar-SA" dirty="0"/>
            <a:t>حق التعاقد </a:t>
          </a:r>
          <a:endParaRPr lang="en-US" dirty="0"/>
        </a:p>
      </dgm:t>
    </dgm:pt>
    <dgm:pt modelId="{B004F97E-69B2-472A-BA66-24C32DDF016D}" type="parTrans" cxnId="{9E041705-E57A-4002-A9D5-52A3BD8341B8}">
      <dgm:prSet/>
      <dgm:spPr/>
      <dgm:t>
        <a:bodyPr/>
        <a:lstStyle/>
        <a:p>
          <a:endParaRPr lang="en-US"/>
        </a:p>
      </dgm:t>
    </dgm:pt>
    <dgm:pt modelId="{2B2D17BA-FB02-4437-8064-DA267CDAF924}" type="sibTrans" cxnId="{9E041705-E57A-4002-A9D5-52A3BD8341B8}">
      <dgm:prSet/>
      <dgm:spPr/>
      <dgm:t>
        <a:bodyPr/>
        <a:lstStyle/>
        <a:p>
          <a:endParaRPr lang="en-US"/>
        </a:p>
      </dgm:t>
    </dgm:pt>
    <dgm:pt modelId="{44E22E6E-4DCC-4802-8C22-4C871BB6AA79}">
      <dgm:prSet phldrT="[Text]"/>
      <dgm:spPr/>
      <dgm:t>
        <a:bodyPr/>
        <a:lstStyle/>
        <a:p>
          <a:r>
            <a:rPr lang="ar-SA" dirty="0"/>
            <a:t>مجال العلاقة بينها وبين الاشخاص الدولية الاخرى وفقاً لقواعد القانون الدولي العام</a:t>
          </a:r>
          <a:endParaRPr lang="en-US" dirty="0"/>
        </a:p>
      </dgm:t>
    </dgm:pt>
    <dgm:pt modelId="{67D1C49A-AFC0-40DF-A78A-C98C2BCA672D}" type="parTrans" cxnId="{B23B6549-256E-4B45-B84C-BEEDDFEB062B}">
      <dgm:prSet/>
      <dgm:spPr/>
      <dgm:t>
        <a:bodyPr/>
        <a:lstStyle/>
        <a:p>
          <a:endParaRPr lang="en-US"/>
        </a:p>
      </dgm:t>
    </dgm:pt>
    <dgm:pt modelId="{B52F76C1-2F80-447B-8614-6D4857F351CB}" type="sibTrans" cxnId="{B23B6549-256E-4B45-B84C-BEEDDFEB062B}">
      <dgm:prSet/>
      <dgm:spPr/>
      <dgm:t>
        <a:bodyPr/>
        <a:lstStyle/>
        <a:p>
          <a:endParaRPr lang="en-US"/>
        </a:p>
      </dgm:t>
    </dgm:pt>
    <dgm:pt modelId="{FD18A5C7-A6EF-4105-B594-24DAB6E48250}">
      <dgm:prSet/>
      <dgm:spPr/>
      <dgm:t>
        <a:bodyPr/>
        <a:lstStyle/>
        <a:p>
          <a:r>
            <a:rPr lang="ar-SA" dirty="0"/>
            <a:t>حق التقاضي</a:t>
          </a:r>
          <a:endParaRPr lang="en-US" dirty="0"/>
        </a:p>
      </dgm:t>
    </dgm:pt>
    <dgm:pt modelId="{042138B8-2FC1-4480-BC2B-2E69CF2A542C}" type="parTrans" cxnId="{253BAF8E-DC0C-4836-AA0D-72281CED895D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A6A90213-908B-43B3-843D-F8676DD1F961}" type="sibTrans" cxnId="{253BAF8E-DC0C-4836-AA0D-72281CED895D}">
      <dgm:prSet/>
      <dgm:spPr/>
      <dgm:t>
        <a:bodyPr/>
        <a:lstStyle/>
        <a:p>
          <a:endParaRPr lang="en-US"/>
        </a:p>
      </dgm:t>
    </dgm:pt>
    <dgm:pt modelId="{8DE69383-130A-4447-A562-709DC6B23E73}">
      <dgm:prSet/>
      <dgm:spPr/>
      <dgm:t>
        <a:bodyPr/>
        <a:lstStyle/>
        <a:p>
          <a:r>
            <a:rPr lang="ar-SA" dirty="0"/>
            <a:t>الحماية الدبلوماسية</a:t>
          </a:r>
          <a:endParaRPr lang="en-US" dirty="0"/>
        </a:p>
      </dgm:t>
    </dgm:pt>
    <dgm:pt modelId="{E7A92483-655D-4380-ADA3-2F92E7B6AAE8}" type="parTrans" cxnId="{47FDA7D8-3426-4C71-9C58-E5A15609485D}">
      <dgm:prSet/>
      <dgm:spPr/>
      <dgm:t>
        <a:bodyPr/>
        <a:lstStyle/>
        <a:p>
          <a:endParaRPr lang="en-US"/>
        </a:p>
      </dgm:t>
    </dgm:pt>
    <dgm:pt modelId="{B7DC4269-9A57-4700-BC98-E425EA5D0BAF}" type="sibTrans" cxnId="{47FDA7D8-3426-4C71-9C58-E5A15609485D}">
      <dgm:prSet/>
      <dgm:spPr/>
      <dgm:t>
        <a:bodyPr/>
        <a:lstStyle/>
        <a:p>
          <a:endParaRPr lang="en-US"/>
        </a:p>
      </dgm:t>
    </dgm:pt>
    <dgm:pt modelId="{3B95FDF5-04D1-4AD8-B7C3-C88BDE44D405}">
      <dgm:prSet/>
      <dgm:spPr/>
      <dgm:t>
        <a:bodyPr/>
        <a:lstStyle/>
        <a:p>
          <a:r>
            <a:rPr lang="ar-SA" dirty="0"/>
            <a:t>عقد اتفاقات</a:t>
          </a:r>
          <a:endParaRPr lang="en-US" dirty="0"/>
        </a:p>
      </dgm:t>
    </dgm:pt>
    <dgm:pt modelId="{132CD24B-A43D-4FB5-8A71-41C3BB1CD84C}" type="parTrans" cxnId="{5C24BD38-9B08-468C-84AE-612038F2A75C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1A530667-9978-4EC0-B92C-C7576A44805A}" type="sibTrans" cxnId="{5C24BD38-9B08-468C-84AE-612038F2A75C}">
      <dgm:prSet/>
      <dgm:spPr/>
      <dgm:t>
        <a:bodyPr/>
        <a:lstStyle/>
        <a:p>
          <a:endParaRPr lang="en-US"/>
        </a:p>
      </dgm:t>
    </dgm:pt>
    <dgm:pt modelId="{E1DF38FB-3EE4-4F35-81BB-5DD096DFCD10}">
      <dgm:prSet/>
      <dgm:spPr/>
      <dgm:t>
        <a:bodyPr/>
        <a:lstStyle/>
        <a:p>
          <a:r>
            <a:rPr lang="ar-SA" dirty="0"/>
            <a:t>حق التملك </a:t>
          </a:r>
          <a:endParaRPr lang="en-US" dirty="0"/>
        </a:p>
      </dgm:t>
    </dgm:pt>
    <dgm:pt modelId="{2FF3FD67-2D3E-4972-A223-DAFC09DF3C8B}" type="parTrans" cxnId="{69C94F1F-ECDE-40D1-9166-314086606AC2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669A376D-21D4-4FC4-ADA3-E4884D641771}" type="sibTrans" cxnId="{69C94F1F-ECDE-40D1-9166-314086606AC2}">
      <dgm:prSet/>
      <dgm:spPr/>
      <dgm:t>
        <a:bodyPr/>
        <a:lstStyle/>
        <a:p>
          <a:endParaRPr lang="en-US"/>
        </a:p>
      </dgm:t>
    </dgm:pt>
    <dgm:pt modelId="{F2DC694A-15CE-4BD3-B28A-FF663A5D3BE6}" type="pres">
      <dgm:prSet presAssocID="{74677AAD-673A-4D56-B018-46C5AC869AD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6AF8BD8-3B40-47D4-9787-ABE434E9A6AC}" type="pres">
      <dgm:prSet presAssocID="{1703D136-C34C-4C06-ACFF-7BDE29B7AC19}" presName="hierRoot1" presStyleCnt="0"/>
      <dgm:spPr/>
    </dgm:pt>
    <dgm:pt modelId="{CF48F941-F9E1-455C-BAFF-5DA29D916BD3}" type="pres">
      <dgm:prSet presAssocID="{1703D136-C34C-4C06-ACFF-7BDE29B7AC19}" presName="composite" presStyleCnt="0"/>
      <dgm:spPr/>
    </dgm:pt>
    <dgm:pt modelId="{DC336145-23F9-491D-8FF4-A41734961BDE}" type="pres">
      <dgm:prSet presAssocID="{1703D136-C34C-4C06-ACFF-7BDE29B7AC19}" presName="background" presStyleLbl="node0" presStyleIdx="0" presStyleCnt="1"/>
      <dgm:spPr>
        <a:solidFill>
          <a:schemeClr val="accent1">
            <a:lumMod val="50000"/>
          </a:schemeClr>
        </a:solidFill>
      </dgm:spPr>
    </dgm:pt>
    <dgm:pt modelId="{DFB8940A-DF7C-4CC4-9B58-DA23E8B961E3}" type="pres">
      <dgm:prSet presAssocID="{1703D136-C34C-4C06-ACFF-7BDE29B7AC19}" presName="text" presStyleLbl="fgAcc0" presStyleIdx="0" presStyleCnt="1" custScaleX="229552" custScaleY="70079" custLinFactY="-93377" custLinFactNeighborX="1837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87CBF4A-3AD4-4773-BC3B-3A4AF5EDE160}" type="pres">
      <dgm:prSet presAssocID="{1703D136-C34C-4C06-ACFF-7BDE29B7AC19}" presName="hierChild2" presStyleCnt="0"/>
      <dgm:spPr/>
    </dgm:pt>
    <dgm:pt modelId="{514A7017-B1E9-40E2-B813-F601AD59A6C0}" type="pres">
      <dgm:prSet presAssocID="{F021E841-6B61-463F-B85C-4EF37566F326}" presName="Name10" presStyleLbl="parChTrans1D2" presStyleIdx="0" presStyleCnt="2"/>
      <dgm:spPr/>
      <dgm:t>
        <a:bodyPr/>
        <a:lstStyle/>
        <a:p>
          <a:endParaRPr lang="en-US"/>
        </a:p>
      </dgm:t>
    </dgm:pt>
    <dgm:pt modelId="{4855A7BA-769C-41EC-9185-2DF9055EDE55}" type="pres">
      <dgm:prSet presAssocID="{D33051E4-94A2-42A9-9836-A30E872805D6}" presName="hierRoot2" presStyleCnt="0"/>
      <dgm:spPr/>
    </dgm:pt>
    <dgm:pt modelId="{00DE9CBF-4A46-416F-B941-8AC708423CAE}" type="pres">
      <dgm:prSet presAssocID="{D33051E4-94A2-42A9-9836-A30E872805D6}" presName="composite2" presStyleCnt="0"/>
      <dgm:spPr/>
    </dgm:pt>
    <dgm:pt modelId="{501F5299-672B-4212-8AF9-22623433CC52}" type="pres">
      <dgm:prSet presAssocID="{D33051E4-94A2-42A9-9836-A30E872805D6}" presName="background2" presStyleLbl="node2" presStyleIdx="0" presStyleCnt="2"/>
      <dgm:spPr>
        <a:solidFill>
          <a:schemeClr val="accent1"/>
        </a:solidFill>
      </dgm:spPr>
    </dgm:pt>
    <dgm:pt modelId="{0D8D91F1-EAE0-4BFD-AA15-31B7BE0F6713}" type="pres">
      <dgm:prSet presAssocID="{D33051E4-94A2-42A9-9836-A30E872805D6}" presName="text2" presStyleLbl="fgAcc2" presStyleIdx="0" presStyleCnt="2" custScaleX="315047" custScaleY="136862" custLinFactNeighborX="2524" custLinFactNeighborY="-9790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76B158-E2F3-4A44-ABD4-AD81CFC61A7A}" type="pres">
      <dgm:prSet presAssocID="{D33051E4-94A2-42A9-9836-A30E872805D6}" presName="hierChild3" presStyleCnt="0"/>
      <dgm:spPr/>
    </dgm:pt>
    <dgm:pt modelId="{B0472D65-83FF-4E76-ADF4-5ED03015E8B3}" type="pres">
      <dgm:prSet presAssocID="{8D011828-3875-4D00-9F84-7C65F0069061}" presName="Name17" presStyleLbl="parChTrans1D3" presStyleIdx="0" presStyleCnt="6"/>
      <dgm:spPr/>
      <dgm:t>
        <a:bodyPr/>
        <a:lstStyle/>
        <a:p>
          <a:endParaRPr lang="en-US"/>
        </a:p>
      </dgm:t>
    </dgm:pt>
    <dgm:pt modelId="{A616B215-74EE-4F00-96B7-2B9B41688FA1}" type="pres">
      <dgm:prSet presAssocID="{3AA9085E-F8ED-4C6B-8E8A-9F90B3171D09}" presName="hierRoot3" presStyleCnt="0"/>
      <dgm:spPr/>
    </dgm:pt>
    <dgm:pt modelId="{B75AA5D9-9DEC-476C-8DAF-8AAAA779CF1A}" type="pres">
      <dgm:prSet presAssocID="{3AA9085E-F8ED-4C6B-8E8A-9F90B3171D09}" presName="composite3" presStyleCnt="0"/>
      <dgm:spPr/>
    </dgm:pt>
    <dgm:pt modelId="{F38DD07B-4F32-4F0D-BDB6-129E20FA60FB}" type="pres">
      <dgm:prSet presAssocID="{3AA9085E-F8ED-4C6B-8E8A-9F90B3171D09}" presName="background3" presStyleLbl="node3" presStyleIdx="0" presStyleCnt="6"/>
      <dgm:spPr>
        <a:solidFill>
          <a:srgbClr val="FFFF00"/>
        </a:solidFill>
      </dgm:spPr>
    </dgm:pt>
    <dgm:pt modelId="{8BE24F94-112A-43DF-9ED2-66485FF962CE}" type="pres">
      <dgm:prSet presAssocID="{3AA9085E-F8ED-4C6B-8E8A-9F90B3171D09}" presName="text3" presStyleLbl="fgAcc3" presStyleIdx="0" presStyleCnt="6" custLinFactY="1136" custLinFactNeighborX="468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165DD01-5817-4E01-B79D-E20DC2FF849D}" type="pres">
      <dgm:prSet presAssocID="{3AA9085E-F8ED-4C6B-8E8A-9F90B3171D09}" presName="hierChild4" presStyleCnt="0"/>
      <dgm:spPr/>
    </dgm:pt>
    <dgm:pt modelId="{1FB193FB-B26E-4B38-9C65-F5B598EE3DE9}" type="pres">
      <dgm:prSet presAssocID="{B004F97E-69B2-472A-BA66-24C32DDF016D}" presName="Name17" presStyleLbl="parChTrans1D3" presStyleIdx="1" presStyleCnt="6"/>
      <dgm:spPr/>
      <dgm:t>
        <a:bodyPr/>
        <a:lstStyle/>
        <a:p>
          <a:endParaRPr lang="en-US"/>
        </a:p>
      </dgm:t>
    </dgm:pt>
    <dgm:pt modelId="{145FDF4F-428C-4688-B487-F155F41A1E7C}" type="pres">
      <dgm:prSet presAssocID="{549AA9D9-BF31-4A85-892A-044B71856A99}" presName="hierRoot3" presStyleCnt="0"/>
      <dgm:spPr/>
    </dgm:pt>
    <dgm:pt modelId="{332E73BC-F0CC-4ADA-AD67-C8C65960E15E}" type="pres">
      <dgm:prSet presAssocID="{549AA9D9-BF31-4A85-892A-044B71856A99}" presName="composite3" presStyleCnt="0"/>
      <dgm:spPr/>
    </dgm:pt>
    <dgm:pt modelId="{1E9C21F5-9BBA-462E-8FDE-EF07683EBB73}" type="pres">
      <dgm:prSet presAssocID="{549AA9D9-BF31-4A85-892A-044B71856A99}" presName="background3" presStyleLbl="node3" presStyleIdx="1" presStyleCnt="6"/>
      <dgm:spPr>
        <a:solidFill>
          <a:srgbClr val="FFFF00"/>
        </a:solidFill>
      </dgm:spPr>
    </dgm:pt>
    <dgm:pt modelId="{9FA543FB-8CE2-493D-86A4-AB46626CF100}" type="pres">
      <dgm:prSet presAssocID="{549AA9D9-BF31-4A85-892A-044B71856A99}" presName="text3" presStyleLbl="fgAcc3" presStyleIdx="1" presStyleCnt="6" custLinFactY="1136" custLinFactNeighborX="468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10CA087-E84D-4E5F-9670-2EB6D39CF108}" type="pres">
      <dgm:prSet presAssocID="{549AA9D9-BF31-4A85-892A-044B71856A99}" presName="hierChild4" presStyleCnt="0"/>
      <dgm:spPr/>
    </dgm:pt>
    <dgm:pt modelId="{25DF25FE-F0BD-414D-9177-3DEF7E89C723}" type="pres">
      <dgm:prSet presAssocID="{2FF3FD67-2D3E-4972-A223-DAFC09DF3C8B}" presName="Name17" presStyleLbl="parChTrans1D3" presStyleIdx="2" presStyleCnt="6"/>
      <dgm:spPr/>
      <dgm:t>
        <a:bodyPr/>
        <a:lstStyle/>
        <a:p>
          <a:endParaRPr lang="en-US"/>
        </a:p>
      </dgm:t>
    </dgm:pt>
    <dgm:pt modelId="{5EEACBD0-27A7-4F2F-9248-1352378A51AB}" type="pres">
      <dgm:prSet presAssocID="{E1DF38FB-3EE4-4F35-81BB-5DD096DFCD10}" presName="hierRoot3" presStyleCnt="0"/>
      <dgm:spPr/>
    </dgm:pt>
    <dgm:pt modelId="{D8ECD43E-8691-4CE4-BF7B-F59AC461DD7D}" type="pres">
      <dgm:prSet presAssocID="{E1DF38FB-3EE4-4F35-81BB-5DD096DFCD10}" presName="composite3" presStyleCnt="0"/>
      <dgm:spPr/>
    </dgm:pt>
    <dgm:pt modelId="{A93C8940-B776-4268-BF53-29A66FA66228}" type="pres">
      <dgm:prSet presAssocID="{E1DF38FB-3EE4-4F35-81BB-5DD096DFCD10}" presName="background3" presStyleLbl="node3" presStyleIdx="2" presStyleCnt="6"/>
      <dgm:spPr>
        <a:solidFill>
          <a:srgbClr val="FFFF00"/>
        </a:solidFill>
      </dgm:spPr>
    </dgm:pt>
    <dgm:pt modelId="{1754ACAB-656C-4135-86A9-0AE3F2A50342}" type="pres">
      <dgm:prSet presAssocID="{E1DF38FB-3EE4-4F35-81BB-5DD096DFCD10}" presName="text3" presStyleLbl="fgAcc3" presStyleIdx="2" presStyleCnt="6" custLinFactY="1136" custLinFactNeighborX="468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56480B8-3F8F-4EDA-A251-9401B7E49641}" type="pres">
      <dgm:prSet presAssocID="{E1DF38FB-3EE4-4F35-81BB-5DD096DFCD10}" presName="hierChild4" presStyleCnt="0"/>
      <dgm:spPr/>
    </dgm:pt>
    <dgm:pt modelId="{EEC56484-EA42-471C-894B-C3A9B279A506}" type="pres">
      <dgm:prSet presAssocID="{67D1C49A-AFC0-40DF-A78A-C98C2BCA672D}" presName="Name10" presStyleLbl="parChTrans1D2" presStyleIdx="1" presStyleCnt="2"/>
      <dgm:spPr/>
      <dgm:t>
        <a:bodyPr/>
        <a:lstStyle/>
        <a:p>
          <a:endParaRPr lang="en-US"/>
        </a:p>
      </dgm:t>
    </dgm:pt>
    <dgm:pt modelId="{A4D6C068-5F20-41FB-B091-A43E76F1BE99}" type="pres">
      <dgm:prSet presAssocID="{44E22E6E-4DCC-4802-8C22-4C871BB6AA79}" presName="hierRoot2" presStyleCnt="0"/>
      <dgm:spPr/>
    </dgm:pt>
    <dgm:pt modelId="{DBB0E217-1716-436A-B47C-47BC28EFE539}" type="pres">
      <dgm:prSet presAssocID="{44E22E6E-4DCC-4802-8C22-4C871BB6AA79}" presName="composite2" presStyleCnt="0"/>
      <dgm:spPr/>
    </dgm:pt>
    <dgm:pt modelId="{EAC85C2E-FC17-4464-BF61-2178A98B03DD}" type="pres">
      <dgm:prSet presAssocID="{44E22E6E-4DCC-4802-8C22-4C871BB6AA79}" presName="background2" presStyleLbl="node2" presStyleIdx="1" presStyleCnt="2"/>
      <dgm:spPr>
        <a:solidFill>
          <a:schemeClr val="accent2">
            <a:lumMod val="60000"/>
            <a:lumOff val="40000"/>
          </a:schemeClr>
        </a:solidFill>
      </dgm:spPr>
    </dgm:pt>
    <dgm:pt modelId="{68766FED-A926-401F-B9B3-84A321AEB35E}" type="pres">
      <dgm:prSet presAssocID="{44E22E6E-4DCC-4802-8C22-4C871BB6AA79}" presName="text2" presStyleLbl="fgAcc2" presStyleIdx="1" presStyleCnt="2" custScaleX="315047" custScaleY="136862" custLinFactNeighborX="2524" custLinFactNeighborY="-9790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DA36D3-7EF3-4216-B85D-6B1D7619F268}" type="pres">
      <dgm:prSet presAssocID="{44E22E6E-4DCC-4802-8C22-4C871BB6AA79}" presName="hierChild3" presStyleCnt="0"/>
      <dgm:spPr/>
    </dgm:pt>
    <dgm:pt modelId="{AC3A560D-B2F1-4B7A-943D-445A687C0173}" type="pres">
      <dgm:prSet presAssocID="{042138B8-2FC1-4480-BC2B-2E69CF2A542C}" presName="Name17" presStyleLbl="parChTrans1D3" presStyleIdx="3" presStyleCnt="6"/>
      <dgm:spPr/>
      <dgm:t>
        <a:bodyPr/>
        <a:lstStyle/>
        <a:p>
          <a:endParaRPr lang="en-US"/>
        </a:p>
      </dgm:t>
    </dgm:pt>
    <dgm:pt modelId="{C262B937-E76E-4BF3-BA76-D7F5C3B9A87B}" type="pres">
      <dgm:prSet presAssocID="{FD18A5C7-A6EF-4105-B594-24DAB6E48250}" presName="hierRoot3" presStyleCnt="0"/>
      <dgm:spPr/>
    </dgm:pt>
    <dgm:pt modelId="{B0141E7F-7AD9-4EED-9374-D671B71B3D71}" type="pres">
      <dgm:prSet presAssocID="{FD18A5C7-A6EF-4105-B594-24DAB6E48250}" presName="composite3" presStyleCnt="0"/>
      <dgm:spPr/>
    </dgm:pt>
    <dgm:pt modelId="{3837C868-5A7F-4594-9708-B306BEB429F5}" type="pres">
      <dgm:prSet presAssocID="{FD18A5C7-A6EF-4105-B594-24DAB6E48250}" presName="background3" presStyleLbl="node3" presStyleIdx="3" presStyleCnt="6"/>
      <dgm:spPr>
        <a:solidFill>
          <a:schemeClr val="accent3">
            <a:lumMod val="60000"/>
            <a:lumOff val="40000"/>
          </a:schemeClr>
        </a:solidFill>
      </dgm:spPr>
    </dgm:pt>
    <dgm:pt modelId="{21135E70-7B2F-449E-B7CB-F3B0BEFB22A9}" type="pres">
      <dgm:prSet presAssocID="{FD18A5C7-A6EF-4105-B594-24DAB6E48250}" presName="text3" presStyleLbl="fgAcc3" presStyleIdx="3" presStyleCnt="6" custLinFactY="1136" custLinFactNeighborX="468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3E0B3F5-048D-4E76-8C5A-405A118E14CB}" type="pres">
      <dgm:prSet presAssocID="{FD18A5C7-A6EF-4105-B594-24DAB6E48250}" presName="hierChild4" presStyleCnt="0"/>
      <dgm:spPr/>
    </dgm:pt>
    <dgm:pt modelId="{77817CB6-92F3-4677-8D66-C8213719D809}" type="pres">
      <dgm:prSet presAssocID="{E7A92483-655D-4380-ADA3-2F92E7B6AAE8}" presName="Name17" presStyleLbl="parChTrans1D3" presStyleIdx="4" presStyleCnt="6"/>
      <dgm:spPr/>
      <dgm:t>
        <a:bodyPr/>
        <a:lstStyle/>
        <a:p>
          <a:endParaRPr lang="en-US"/>
        </a:p>
      </dgm:t>
    </dgm:pt>
    <dgm:pt modelId="{756BC38C-8ACE-4DC3-B748-B04C250CB7F6}" type="pres">
      <dgm:prSet presAssocID="{8DE69383-130A-4447-A562-709DC6B23E73}" presName="hierRoot3" presStyleCnt="0"/>
      <dgm:spPr/>
    </dgm:pt>
    <dgm:pt modelId="{8B950D10-B287-40C5-92FC-73558A8CB95D}" type="pres">
      <dgm:prSet presAssocID="{8DE69383-130A-4447-A562-709DC6B23E73}" presName="composite3" presStyleCnt="0"/>
      <dgm:spPr/>
    </dgm:pt>
    <dgm:pt modelId="{D6FEDF59-6E4D-42FA-822A-D23B8A934077}" type="pres">
      <dgm:prSet presAssocID="{8DE69383-130A-4447-A562-709DC6B23E73}" presName="background3" presStyleLbl="node3" presStyleIdx="4" presStyleCnt="6"/>
      <dgm:spPr>
        <a:solidFill>
          <a:schemeClr val="accent3">
            <a:lumMod val="60000"/>
            <a:lumOff val="40000"/>
          </a:schemeClr>
        </a:solidFill>
      </dgm:spPr>
    </dgm:pt>
    <dgm:pt modelId="{788D1353-7CF7-46EA-900C-0B14F429B598}" type="pres">
      <dgm:prSet presAssocID="{8DE69383-130A-4447-A562-709DC6B23E73}" presName="text3" presStyleLbl="fgAcc3" presStyleIdx="4" presStyleCnt="6" custLinFactY="1136" custLinFactNeighborX="468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9EC706-D2DB-4906-928C-E2CD6EB771C1}" type="pres">
      <dgm:prSet presAssocID="{8DE69383-130A-4447-A562-709DC6B23E73}" presName="hierChild4" presStyleCnt="0"/>
      <dgm:spPr/>
    </dgm:pt>
    <dgm:pt modelId="{0AFBBB72-7F34-4A60-9B94-664F6E9D6354}" type="pres">
      <dgm:prSet presAssocID="{132CD24B-A43D-4FB5-8A71-41C3BB1CD84C}" presName="Name17" presStyleLbl="parChTrans1D3" presStyleIdx="5" presStyleCnt="6"/>
      <dgm:spPr/>
      <dgm:t>
        <a:bodyPr/>
        <a:lstStyle/>
        <a:p>
          <a:endParaRPr lang="en-US"/>
        </a:p>
      </dgm:t>
    </dgm:pt>
    <dgm:pt modelId="{B2F63E4E-5D6E-48A2-B689-701DA3074E77}" type="pres">
      <dgm:prSet presAssocID="{3B95FDF5-04D1-4AD8-B7C3-C88BDE44D405}" presName="hierRoot3" presStyleCnt="0"/>
      <dgm:spPr/>
    </dgm:pt>
    <dgm:pt modelId="{9D11D0C5-D4EC-490B-841E-9AD9562E75C7}" type="pres">
      <dgm:prSet presAssocID="{3B95FDF5-04D1-4AD8-B7C3-C88BDE44D405}" presName="composite3" presStyleCnt="0"/>
      <dgm:spPr/>
    </dgm:pt>
    <dgm:pt modelId="{D36076C1-71B1-425D-B657-0A7FB37949BE}" type="pres">
      <dgm:prSet presAssocID="{3B95FDF5-04D1-4AD8-B7C3-C88BDE44D405}" presName="background3" presStyleLbl="node3" presStyleIdx="5" presStyleCnt="6"/>
      <dgm:spPr>
        <a:solidFill>
          <a:schemeClr val="accent3">
            <a:lumMod val="60000"/>
            <a:lumOff val="40000"/>
          </a:schemeClr>
        </a:solidFill>
      </dgm:spPr>
    </dgm:pt>
    <dgm:pt modelId="{7C6CDE36-119C-4345-A51B-B78266639477}" type="pres">
      <dgm:prSet presAssocID="{3B95FDF5-04D1-4AD8-B7C3-C88BDE44D405}" presName="text3" presStyleLbl="fgAcc3" presStyleIdx="5" presStyleCnt="6" custLinFactY="1136" custLinFactNeighborX="88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541351-17E3-435D-9B09-D98D6B584C59}" type="pres">
      <dgm:prSet presAssocID="{3B95FDF5-04D1-4AD8-B7C3-C88BDE44D405}" presName="hierChild4" presStyleCnt="0"/>
      <dgm:spPr/>
    </dgm:pt>
  </dgm:ptLst>
  <dgm:cxnLst>
    <dgm:cxn modelId="{08E5031C-433A-4C39-9ACD-D64167CB05D1}" type="presOf" srcId="{67D1C49A-AFC0-40DF-A78A-C98C2BCA672D}" destId="{EEC56484-EA42-471C-894B-C3A9B279A506}" srcOrd="0" destOrd="0" presId="urn:microsoft.com/office/officeart/2005/8/layout/hierarchy1"/>
    <dgm:cxn modelId="{5C24BD38-9B08-468C-84AE-612038F2A75C}" srcId="{44E22E6E-4DCC-4802-8C22-4C871BB6AA79}" destId="{3B95FDF5-04D1-4AD8-B7C3-C88BDE44D405}" srcOrd="2" destOrd="0" parTransId="{132CD24B-A43D-4FB5-8A71-41C3BB1CD84C}" sibTransId="{1A530667-9978-4EC0-B92C-C7576A44805A}"/>
    <dgm:cxn modelId="{88587531-C9EE-4263-BFAA-63EC2CEB21E1}" type="presOf" srcId="{E1DF38FB-3EE4-4F35-81BB-5DD096DFCD10}" destId="{1754ACAB-656C-4135-86A9-0AE3F2A50342}" srcOrd="0" destOrd="0" presId="urn:microsoft.com/office/officeart/2005/8/layout/hierarchy1"/>
    <dgm:cxn modelId="{6D86E732-FBF7-4FD0-B366-4754E3077816}" type="presOf" srcId="{FD18A5C7-A6EF-4105-B594-24DAB6E48250}" destId="{21135E70-7B2F-449E-B7CB-F3B0BEFB22A9}" srcOrd="0" destOrd="0" presId="urn:microsoft.com/office/officeart/2005/8/layout/hierarchy1"/>
    <dgm:cxn modelId="{4BCD061D-7346-4036-B521-5E38220DE0D7}" type="presOf" srcId="{549AA9D9-BF31-4A85-892A-044B71856A99}" destId="{9FA543FB-8CE2-493D-86A4-AB46626CF100}" srcOrd="0" destOrd="0" presId="urn:microsoft.com/office/officeart/2005/8/layout/hierarchy1"/>
    <dgm:cxn modelId="{69C94F1F-ECDE-40D1-9166-314086606AC2}" srcId="{D33051E4-94A2-42A9-9836-A30E872805D6}" destId="{E1DF38FB-3EE4-4F35-81BB-5DD096DFCD10}" srcOrd="2" destOrd="0" parTransId="{2FF3FD67-2D3E-4972-A223-DAFC09DF3C8B}" sibTransId="{669A376D-21D4-4FC4-ADA3-E4884D641771}"/>
    <dgm:cxn modelId="{765E771D-347D-47EE-8670-83E03A6E32D8}" type="presOf" srcId="{F021E841-6B61-463F-B85C-4EF37566F326}" destId="{514A7017-B1E9-40E2-B813-F601AD59A6C0}" srcOrd="0" destOrd="0" presId="urn:microsoft.com/office/officeart/2005/8/layout/hierarchy1"/>
    <dgm:cxn modelId="{B23B6549-256E-4B45-B84C-BEEDDFEB062B}" srcId="{1703D136-C34C-4C06-ACFF-7BDE29B7AC19}" destId="{44E22E6E-4DCC-4802-8C22-4C871BB6AA79}" srcOrd="1" destOrd="0" parTransId="{67D1C49A-AFC0-40DF-A78A-C98C2BCA672D}" sibTransId="{B52F76C1-2F80-447B-8614-6D4857F351CB}"/>
    <dgm:cxn modelId="{E04872FD-6716-4D65-8BFC-FB6FA26E5D3B}" type="presOf" srcId="{74677AAD-673A-4D56-B018-46C5AC869ADE}" destId="{F2DC694A-15CE-4BD3-B28A-FF663A5D3BE6}" srcOrd="0" destOrd="0" presId="urn:microsoft.com/office/officeart/2005/8/layout/hierarchy1"/>
    <dgm:cxn modelId="{BFAA7C2B-0DD6-4D34-8447-C0799B59F7BC}" type="presOf" srcId="{E7A92483-655D-4380-ADA3-2F92E7B6AAE8}" destId="{77817CB6-92F3-4677-8D66-C8213719D809}" srcOrd="0" destOrd="0" presId="urn:microsoft.com/office/officeart/2005/8/layout/hierarchy1"/>
    <dgm:cxn modelId="{77F2181F-309E-4509-947E-026310611C4F}" type="presOf" srcId="{2FF3FD67-2D3E-4972-A223-DAFC09DF3C8B}" destId="{25DF25FE-F0BD-414D-9177-3DEF7E89C723}" srcOrd="0" destOrd="0" presId="urn:microsoft.com/office/officeart/2005/8/layout/hierarchy1"/>
    <dgm:cxn modelId="{33B88187-F5BF-4566-9641-75175E935CB1}" type="presOf" srcId="{1703D136-C34C-4C06-ACFF-7BDE29B7AC19}" destId="{DFB8940A-DF7C-4CC4-9B58-DA23E8B961E3}" srcOrd="0" destOrd="0" presId="urn:microsoft.com/office/officeart/2005/8/layout/hierarchy1"/>
    <dgm:cxn modelId="{7691CD68-1A93-4783-A3E3-89E58E48058B}" type="presOf" srcId="{B004F97E-69B2-472A-BA66-24C32DDF016D}" destId="{1FB193FB-B26E-4B38-9C65-F5B598EE3DE9}" srcOrd="0" destOrd="0" presId="urn:microsoft.com/office/officeart/2005/8/layout/hierarchy1"/>
    <dgm:cxn modelId="{75180DA6-1AA7-4C14-9157-D29D09664AF1}" type="presOf" srcId="{D33051E4-94A2-42A9-9836-A30E872805D6}" destId="{0D8D91F1-EAE0-4BFD-AA15-31B7BE0F6713}" srcOrd="0" destOrd="0" presId="urn:microsoft.com/office/officeart/2005/8/layout/hierarchy1"/>
    <dgm:cxn modelId="{43701518-1770-4FC0-90C3-00B84C9F2AF4}" srcId="{1703D136-C34C-4C06-ACFF-7BDE29B7AC19}" destId="{D33051E4-94A2-42A9-9836-A30E872805D6}" srcOrd="0" destOrd="0" parTransId="{F021E841-6B61-463F-B85C-4EF37566F326}" sibTransId="{04DE5304-3CEE-49F2-871C-DE0E5EE18182}"/>
    <dgm:cxn modelId="{D428784F-CD11-4207-9EDB-03E4546993A7}" type="presOf" srcId="{44E22E6E-4DCC-4802-8C22-4C871BB6AA79}" destId="{68766FED-A926-401F-B9B3-84A321AEB35E}" srcOrd="0" destOrd="0" presId="urn:microsoft.com/office/officeart/2005/8/layout/hierarchy1"/>
    <dgm:cxn modelId="{04BB162B-5D31-4533-AE19-3C193615995A}" type="presOf" srcId="{3B95FDF5-04D1-4AD8-B7C3-C88BDE44D405}" destId="{7C6CDE36-119C-4345-A51B-B78266639477}" srcOrd="0" destOrd="0" presId="urn:microsoft.com/office/officeart/2005/8/layout/hierarchy1"/>
    <dgm:cxn modelId="{3F09B4BE-B718-4E63-B135-2664AA5EB85E}" type="presOf" srcId="{042138B8-2FC1-4480-BC2B-2E69CF2A542C}" destId="{AC3A560D-B2F1-4B7A-943D-445A687C0173}" srcOrd="0" destOrd="0" presId="urn:microsoft.com/office/officeart/2005/8/layout/hierarchy1"/>
    <dgm:cxn modelId="{47FDA7D8-3426-4C71-9C58-E5A15609485D}" srcId="{44E22E6E-4DCC-4802-8C22-4C871BB6AA79}" destId="{8DE69383-130A-4447-A562-709DC6B23E73}" srcOrd="1" destOrd="0" parTransId="{E7A92483-655D-4380-ADA3-2F92E7B6AAE8}" sibTransId="{B7DC4269-9A57-4700-BC98-E425EA5D0BAF}"/>
    <dgm:cxn modelId="{0E0E7FF9-903C-4F36-841A-EDCF630915ED}" type="presOf" srcId="{8D011828-3875-4D00-9F84-7C65F0069061}" destId="{B0472D65-83FF-4E76-ADF4-5ED03015E8B3}" srcOrd="0" destOrd="0" presId="urn:microsoft.com/office/officeart/2005/8/layout/hierarchy1"/>
    <dgm:cxn modelId="{F575885A-4EAC-4C6C-8944-55B1E27CEBC2}" type="presOf" srcId="{132CD24B-A43D-4FB5-8A71-41C3BB1CD84C}" destId="{0AFBBB72-7F34-4A60-9B94-664F6E9D6354}" srcOrd="0" destOrd="0" presId="urn:microsoft.com/office/officeart/2005/8/layout/hierarchy1"/>
    <dgm:cxn modelId="{253BAF8E-DC0C-4836-AA0D-72281CED895D}" srcId="{44E22E6E-4DCC-4802-8C22-4C871BB6AA79}" destId="{FD18A5C7-A6EF-4105-B594-24DAB6E48250}" srcOrd="0" destOrd="0" parTransId="{042138B8-2FC1-4480-BC2B-2E69CF2A542C}" sibTransId="{A6A90213-908B-43B3-843D-F8676DD1F961}"/>
    <dgm:cxn modelId="{D52A45C5-C3C2-48AB-80A1-F478DF6B84A5}" type="presOf" srcId="{8DE69383-130A-4447-A562-709DC6B23E73}" destId="{788D1353-7CF7-46EA-900C-0B14F429B598}" srcOrd="0" destOrd="0" presId="urn:microsoft.com/office/officeart/2005/8/layout/hierarchy1"/>
    <dgm:cxn modelId="{17B9E25D-F5A8-4F15-9D53-69E89F016218}" srcId="{74677AAD-673A-4D56-B018-46C5AC869ADE}" destId="{1703D136-C34C-4C06-ACFF-7BDE29B7AC19}" srcOrd="0" destOrd="0" parTransId="{19DA2D25-797C-42E7-B235-B4438498A760}" sibTransId="{B10849FB-ED9A-433C-9F66-B6501A145726}"/>
    <dgm:cxn modelId="{CC881E15-8A39-430C-BE16-3E1A6EE5DD0F}" srcId="{D33051E4-94A2-42A9-9836-A30E872805D6}" destId="{3AA9085E-F8ED-4C6B-8E8A-9F90B3171D09}" srcOrd="0" destOrd="0" parTransId="{8D011828-3875-4D00-9F84-7C65F0069061}" sibTransId="{0A5EDC56-12C4-4785-B18C-D466F65EFCCF}"/>
    <dgm:cxn modelId="{58901E02-D854-419A-AC38-8AE421AACF63}" type="presOf" srcId="{3AA9085E-F8ED-4C6B-8E8A-9F90B3171D09}" destId="{8BE24F94-112A-43DF-9ED2-66485FF962CE}" srcOrd="0" destOrd="0" presId="urn:microsoft.com/office/officeart/2005/8/layout/hierarchy1"/>
    <dgm:cxn modelId="{9E041705-E57A-4002-A9D5-52A3BD8341B8}" srcId="{D33051E4-94A2-42A9-9836-A30E872805D6}" destId="{549AA9D9-BF31-4A85-892A-044B71856A99}" srcOrd="1" destOrd="0" parTransId="{B004F97E-69B2-472A-BA66-24C32DDF016D}" sibTransId="{2B2D17BA-FB02-4437-8064-DA267CDAF924}"/>
    <dgm:cxn modelId="{23580A16-0649-4160-889E-63C305AB025B}" type="presParOf" srcId="{F2DC694A-15CE-4BD3-B28A-FF663A5D3BE6}" destId="{F6AF8BD8-3B40-47D4-9787-ABE434E9A6AC}" srcOrd="0" destOrd="0" presId="urn:microsoft.com/office/officeart/2005/8/layout/hierarchy1"/>
    <dgm:cxn modelId="{69D4B5A0-E983-46DE-BFCA-23758CFD8D1B}" type="presParOf" srcId="{F6AF8BD8-3B40-47D4-9787-ABE434E9A6AC}" destId="{CF48F941-F9E1-455C-BAFF-5DA29D916BD3}" srcOrd="0" destOrd="0" presId="urn:microsoft.com/office/officeart/2005/8/layout/hierarchy1"/>
    <dgm:cxn modelId="{A67AE735-647A-44BE-9B5B-DA839101EB2A}" type="presParOf" srcId="{CF48F941-F9E1-455C-BAFF-5DA29D916BD3}" destId="{DC336145-23F9-491D-8FF4-A41734961BDE}" srcOrd="0" destOrd="0" presId="urn:microsoft.com/office/officeart/2005/8/layout/hierarchy1"/>
    <dgm:cxn modelId="{DA09B540-DFF3-4501-8D0F-7640B8564A2A}" type="presParOf" srcId="{CF48F941-F9E1-455C-BAFF-5DA29D916BD3}" destId="{DFB8940A-DF7C-4CC4-9B58-DA23E8B961E3}" srcOrd="1" destOrd="0" presId="urn:microsoft.com/office/officeart/2005/8/layout/hierarchy1"/>
    <dgm:cxn modelId="{0FB6102B-45DB-43BD-AF2F-21504FA95CA4}" type="presParOf" srcId="{F6AF8BD8-3B40-47D4-9787-ABE434E9A6AC}" destId="{487CBF4A-3AD4-4773-BC3B-3A4AF5EDE160}" srcOrd="1" destOrd="0" presId="urn:microsoft.com/office/officeart/2005/8/layout/hierarchy1"/>
    <dgm:cxn modelId="{20F23AE8-25C8-4A30-9F67-EB7F725F6301}" type="presParOf" srcId="{487CBF4A-3AD4-4773-BC3B-3A4AF5EDE160}" destId="{514A7017-B1E9-40E2-B813-F601AD59A6C0}" srcOrd="0" destOrd="0" presId="urn:microsoft.com/office/officeart/2005/8/layout/hierarchy1"/>
    <dgm:cxn modelId="{14E164DA-BB80-41ED-B711-C644C3A0A15B}" type="presParOf" srcId="{487CBF4A-3AD4-4773-BC3B-3A4AF5EDE160}" destId="{4855A7BA-769C-41EC-9185-2DF9055EDE55}" srcOrd="1" destOrd="0" presId="urn:microsoft.com/office/officeart/2005/8/layout/hierarchy1"/>
    <dgm:cxn modelId="{9109DBE4-2A89-446C-9DC1-5D7EC81F6077}" type="presParOf" srcId="{4855A7BA-769C-41EC-9185-2DF9055EDE55}" destId="{00DE9CBF-4A46-416F-B941-8AC708423CAE}" srcOrd="0" destOrd="0" presId="urn:microsoft.com/office/officeart/2005/8/layout/hierarchy1"/>
    <dgm:cxn modelId="{00C325C9-7C98-41FC-94A2-295F11ADF8AC}" type="presParOf" srcId="{00DE9CBF-4A46-416F-B941-8AC708423CAE}" destId="{501F5299-672B-4212-8AF9-22623433CC52}" srcOrd="0" destOrd="0" presId="urn:microsoft.com/office/officeart/2005/8/layout/hierarchy1"/>
    <dgm:cxn modelId="{5ACEC97C-3869-4465-857E-EC0FC999FFA6}" type="presParOf" srcId="{00DE9CBF-4A46-416F-B941-8AC708423CAE}" destId="{0D8D91F1-EAE0-4BFD-AA15-31B7BE0F6713}" srcOrd="1" destOrd="0" presId="urn:microsoft.com/office/officeart/2005/8/layout/hierarchy1"/>
    <dgm:cxn modelId="{ED811323-DDEB-4172-BFA3-0A1BD7B67DDD}" type="presParOf" srcId="{4855A7BA-769C-41EC-9185-2DF9055EDE55}" destId="{9276B158-E2F3-4A44-ABD4-AD81CFC61A7A}" srcOrd="1" destOrd="0" presId="urn:microsoft.com/office/officeart/2005/8/layout/hierarchy1"/>
    <dgm:cxn modelId="{FDBD7922-9A7F-48D1-A1E5-8CAFA6B23626}" type="presParOf" srcId="{9276B158-E2F3-4A44-ABD4-AD81CFC61A7A}" destId="{B0472D65-83FF-4E76-ADF4-5ED03015E8B3}" srcOrd="0" destOrd="0" presId="urn:microsoft.com/office/officeart/2005/8/layout/hierarchy1"/>
    <dgm:cxn modelId="{A05DE4CD-FB5C-46C2-A13F-25C14D30CF0B}" type="presParOf" srcId="{9276B158-E2F3-4A44-ABD4-AD81CFC61A7A}" destId="{A616B215-74EE-4F00-96B7-2B9B41688FA1}" srcOrd="1" destOrd="0" presId="urn:microsoft.com/office/officeart/2005/8/layout/hierarchy1"/>
    <dgm:cxn modelId="{D5D0EC72-4944-4ACC-85A9-47FB8C2139FF}" type="presParOf" srcId="{A616B215-74EE-4F00-96B7-2B9B41688FA1}" destId="{B75AA5D9-9DEC-476C-8DAF-8AAAA779CF1A}" srcOrd="0" destOrd="0" presId="urn:microsoft.com/office/officeart/2005/8/layout/hierarchy1"/>
    <dgm:cxn modelId="{F9C974C3-2638-4E7A-849C-8ABF28972532}" type="presParOf" srcId="{B75AA5D9-9DEC-476C-8DAF-8AAAA779CF1A}" destId="{F38DD07B-4F32-4F0D-BDB6-129E20FA60FB}" srcOrd="0" destOrd="0" presId="urn:microsoft.com/office/officeart/2005/8/layout/hierarchy1"/>
    <dgm:cxn modelId="{377E996C-AEDE-462D-8638-0E25266245D4}" type="presParOf" srcId="{B75AA5D9-9DEC-476C-8DAF-8AAAA779CF1A}" destId="{8BE24F94-112A-43DF-9ED2-66485FF962CE}" srcOrd="1" destOrd="0" presId="urn:microsoft.com/office/officeart/2005/8/layout/hierarchy1"/>
    <dgm:cxn modelId="{FBD019C8-61D4-4953-B40F-49E01CA34001}" type="presParOf" srcId="{A616B215-74EE-4F00-96B7-2B9B41688FA1}" destId="{F165DD01-5817-4E01-B79D-E20DC2FF849D}" srcOrd="1" destOrd="0" presId="urn:microsoft.com/office/officeart/2005/8/layout/hierarchy1"/>
    <dgm:cxn modelId="{D399A0CB-E977-48DF-9543-148627BF0675}" type="presParOf" srcId="{9276B158-E2F3-4A44-ABD4-AD81CFC61A7A}" destId="{1FB193FB-B26E-4B38-9C65-F5B598EE3DE9}" srcOrd="2" destOrd="0" presId="urn:microsoft.com/office/officeart/2005/8/layout/hierarchy1"/>
    <dgm:cxn modelId="{07D357A7-C908-465C-8DEB-2ED7BBC088FA}" type="presParOf" srcId="{9276B158-E2F3-4A44-ABD4-AD81CFC61A7A}" destId="{145FDF4F-428C-4688-B487-F155F41A1E7C}" srcOrd="3" destOrd="0" presId="urn:microsoft.com/office/officeart/2005/8/layout/hierarchy1"/>
    <dgm:cxn modelId="{108C17A1-82AC-4828-A42E-E9820182F248}" type="presParOf" srcId="{145FDF4F-428C-4688-B487-F155F41A1E7C}" destId="{332E73BC-F0CC-4ADA-AD67-C8C65960E15E}" srcOrd="0" destOrd="0" presId="urn:microsoft.com/office/officeart/2005/8/layout/hierarchy1"/>
    <dgm:cxn modelId="{1E66B339-4A52-4B16-AFC4-DE3074D637EF}" type="presParOf" srcId="{332E73BC-F0CC-4ADA-AD67-C8C65960E15E}" destId="{1E9C21F5-9BBA-462E-8FDE-EF07683EBB73}" srcOrd="0" destOrd="0" presId="urn:microsoft.com/office/officeart/2005/8/layout/hierarchy1"/>
    <dgm:cxn modelId="{5997212A-3D07-4683-8F63-80493F61E3C6}" type="presParOf" srcId="{332E73BC-F0CC-4ADA-AD67-C8C65960E15E}" destId="{9FA543FB-8CE2-493D-86A4-AB46626CF100}" srcOrd="1" destOrd="0" presId="urn:microsoft.com/office/officeart/2005/8/layout/hierarchy1"/>
    <dgm:cxn modelId="{D7EDCFA0-93EF-4A3F-BFC1-209D19522BD6}" type="presParOf" srcId="{145FDF4F-428C-4688-B487-F155F41A1E7C}" destId="{810CA087-E84D-4E5F-9670-2EB6D39CF108}" srcOrd="1" destOrd="0" presId="urn:microsoft.com/office/officeart/2005/8/layout/hierarchy1"/>
    <dgm:cxn modelId="{6B3380E7-E1A8-4FF3-93F3-56507B0E9DD0}" type="presParOf" srcId="{9276B158-E2F3-4A44-ABD4-AD81CFC61A7A}" destId="{25DF25FE-F0BD-414D-9177-3DEF7E89C723}" srcOrd="4" destOrd="0" presId="urn:microsoft.com/office/officeart/2005/8/layout/hierarchy1"/>
    <dgm:cxn modelId="{DD2AF2CB-4DD1-4D90-BD10-3162B2CBD8DF}" type="presParOf" srcId="{9276B158-E2F3-4A44-ABD4-AD81CFC61A7A}" destId="{5EEACBD0-27A7-4F2F-9248-1352378A51AB}" srcOrd="5" destOrd="0" presId="urn:microsoft.com/office/officeart/2005/8/layout/hierarchy1"/>
    <dgm:cxn modelId="{0D698ECF-B668-4D94-A4A3-6715B21BAA54}" type="presParOf" srcId="{5EEACBD0-27A7-4F2F-9248-1352378A51AB}" destId="{D8ECD43E-8691-4CE4-BF7B-F59AC461DD7D}" srcOrd="0" destOrd="0" presId="urn:microsoft.com/office/officeart/2005/8/layout/hierarchy1"/>
    <dgm:cxn modelId="{487F7C11-768C-4514-8BD1-0BDC073BE345}" type="presParOf" srcId="{D8ECD43E-8691-4CE4-BF7B-F59AC461DD7D}" destId="{A93C8940-B776-4268-BF53-29A66FA66228}" srcOrd="0" destOrd="0" presId="urn:microsoft.com/office/officeart/2005/8/layout/hierarchy1"/>
    <dgm:cxn modelId="{05A63EAD-2052-4A4D-AE3B-A1E7F0CCE048}" type="presParOf" srcId="{D8ECD43E-8691-4CE4-BF7B-F59AC461DD7D}" destId="{1754ACAB-656C-4135-86A9-0AE3F2A50342}" srcOrd="1" destOrd="0" presId="urn:microsoft.com/office/officeart/2005/8/layout/hierarchy1"/>
    <dgm:cxn modelId="{EB91B391-E316-4292-8E4E-4778450A17BE}" type="presParOf" srcId="{5EEACBD0-27A7-4F2F-9248-1352378A51AB}" destId="{056480B8-3F8F-4EDA-A251-9401B7E49641}" srcOrd="1" destOrd="0" presId="urn:microsoft.com/office/officeart/2005/8/layout/hierarchy1"/>
    <dgm:cxn modelId="{7B08EBE9-22EA-4BC5-9EC2-151F9BB47AC9}" type="presParOf" srcId="{487CBF4A-3AD4-4773-BC3B-3A4AF5EDE160}" destId="{EEC56484-EA42-471C-894B-C3A9B279A506}" srcOrd="2" destOrd="0" presId="urn:microsoft.com/office/officeart/2005/8/layout/hierarchy1"/>
    <dgm:cxn modelId="{B52FAE9B-0DC3-483E-B160-E4AC7A882C3E}" type="presParOf" srcId="{487CBF4A-3AD4-4773-BC3B-3A4AF5EDE160}" destId="{A4D6C068-5F20-41FB-B091-A43E76F1BE99}" srcOrd="3" destOrd="0" presId="urn:microsoft.com/office/officeart/2005/8/layout/hierarchy1"/>
    <dgm:cxn modelId="{4767E9C6-DE82-420B-AC81-07863966EE87}" type="presParOf" srcId="{A4D6C068-5F20-41FB-B091-A43E76F1BE99}" destId="{DBB0E217-1716-436A-B47C-47BC28EFE539}" srcOrd="0" destOrd="0" presId="urn:microsoft.com/office/officeart/2005/8/layout/hierarchy1"/>
    <dgm:cxn modelId="{3B71BF40-3D77-4233-A573-1D6507275E7F}" type="presParOf" srcId="{DBB0E217-1716-436A-B47C-47BC28EFE539}" destId="{EAC85C2E-FC17-4464-BF61-2178A98B03DD}" srcOrd="0" destOrd="0" presId="urn:microsoft.com/office/officeart/2005/8/layout/hierarchy1"/>
    <dgm:cxn modelId="{AE01CF30-5698-42C1-85DF-FF749CEA92CA}" type="presParOf" srcId="{DBB0E217-1716-436A-B47C-47BC28EFE539}" destId="{68766FED-A926-401F-B9B3-84A321AEB35E}" srcOrd="1" destOrd="0" presId="urn:microsoft.com/office/officeart/2005/8/layout/hierarchy1"/>
    <dgm:cxn modelId="{0B4F66C0-48D4-4916-BAE0-AE2C151B2930}" type="presParOf" srcId="{A4D6C068-5F20-41FB-B091-A43E76F1BE99}" destId="{80DA36D3-7EF3-4216-B85D-6B1D7619F268}" srcOrd="1" destOrd="0" presId="urn:microsoft.com/office/officeart/2005/8/layout/hierarchy1"/>
    <dgm:cxn modelId="{3FFE8962-3F7A-4134-8E76-50F22EE73301}" type="presParOf" srcId="{80DA36D3-7EF3-4216-B85D-6B1D7619F268}" destId="{AC3A560D-B2F1-4B7A-943D-445A687C0173}" srcOrd="0" destOrd="0" presId="urn:microsoft.com/office/officeart/2005/8/layout/hierarchy1"/>
    <dgm:cxn modelId="{43D77DFA-75CA-4139-B47A-01758D64E501}" type="presParOf" srcId="{80DA36D3-7EF3-4216-B85D-6B1D7619F268}" destId="{C262B937-E76E-4BF3-BA76-D7F5C3B9A87B}" srcOrd="1" destOrd="0" presId="urn:microsoft.com/office/officeart/2005/8/layout/hierarchy1"/>
    <dgm:cxn modelId="{69629271-07D2-43F7-929A-C622D162EEB2}" type="presParOf" srcId="{C262B937-E76E-4BF3-BA76-D7F5C3B9A87B}" destId="{B0141E7F-7AD9-4EED-9374-D671B71B3D71}" srcOrd="0" destOrd="0" presId="urn:microsoft.com/office/officeart/2005/8/layout/hierarchy1"/>
    <dgm:cxn modelId="{DC69B4D4-951B-4868-B479-B60F39B6909C}" type="presParOf" srcId="{B0141E7F-7AD9-4EED-9374-D671B71B3D71}" destId="{3837C868-5A7F-4594-9708-B306BEB429F5}" srcOrd="0" destOrd="0" presId="urn:microsoft.com/office/officeart/2005/8/layout/hierarchy1"/>
    <dgm:cxn modelId="{8C018B04-0381-4DCB-8986-B00A30C202C9}" type="presParOf" srcId="{B0141E7F-7AD9-4EED-9374-D671B71B3D71}" destId="{21135E70-7B2F-449E-B7CB-F3B0BEFB22A9}" srcOrd="1" destOrd="0" presId="urn:microsoft.com/office/officeart/2005/8/layout/hierarchy1"/>
    <dgm:cxn modelId="{2C56FAC7-12DB-4FE7-B731-FF4726E496CA}" type="presParOf" srcId="{C262B937-E76E-4BF3-BA76-D7F5C3B9A87B}" destId="{F3E0B3F5-048D-4E76-8C5A-405A118E14CB}" srcOrd="1" destOrd="0" presId="urn:microsoft.com/office/officeart/2005/8/layout/hierarchy1"/>
    <dgm:cxn modelId="{723816C1-DF4F-4AC6-A62A-CBB96F9F3F81}" type="presParOf" srcId="{80DA36D3-7EF3-4216-B85D-6B1D7619F268}" destId="{77817CB6-92F3-4677-8D66-C8213719D809}" srcOrd="2" destOrd="0" presId="urn:microsoft.com/office/officeart/2005/8/layout/hierarchy1"/>
    <dgm:cxn modelId="{7DECB83F-AFA7-4363-A730-66E95519A44D}" type="presParOf" srcId="{80DA36D3-7EF3-4216-B85D-6B1D7619F268}" destId="{756BC38C-8ACE-4DC3-B748-B04C250CB7F6}" srcOrd="3" destOrd="0" presId="urn:microsoft.com/office/officeart/2005/8/layout/hierarchy1"/>
    <dgm:cxn modelId="{BE913EC5-FC0F-4E20-BC4D-CD6EC39A6EFE}" type="presParOf" srcId="{756BC38C-8ACE-4DC3-B748-B04C250CB7F6}" destId="{8B950D10-B287-40C5-92FC-73558A8CB95D}" srcOrd="0" destOrd="0" presId="urn:microsoft.com/office/officeart/2005/8/layout/hierarchy1"/>
    <dgm:cxn modelId="{3866FD5C-38F3-4682-BE2B-E2678CAB8332}" type="presParOf" srcId="{8B950D10-B287-40C5-92FC-73558A8CB95D}" destId="{D6FEDF59-6E4D-42FA-822A-D23B8A934077}" srcOrd="0" destOrd="0" presId="urn:microsoft.com/office/officeart/2005/8/layout/hierarchy1"/>
    <dgm:cxn modelId="{606D921E-7A33-4E27-9179-76F70EE66E06}" type="presParOf" srcId="{8B950D10-B287-40C5-92FC-73558A8CB95D}" destId="{788D1353-7CF7-46EA-900C-0B14F429B598}" srcOrd="1" destOrd="0" presId="urn:microsoft.com/office/officeart/2005/8/layout/hierarchy1"/>
    <dgm:cxn modelId="{0ABE95C5-DC6C-452D-9437-B426167B2A5C}" type="presParOf" srcId="{756BC38C-8ACE-4DC3-B748-B04C250CB7F6}" destId="{359EC706-D2DB-4906-928C-E2CD6EB771C1}" srcOrd="1" destOrd="0" presId="urn:microsoft.com/office/officeart/2005/8/layout/hierarchy1"/>
    <dgm:cxn modelId="{D995B503-EE4C-4CD9-9416-95F83C0B2FF6}" type="presParOf" srcId="{80DA36D3-7EF3-4216-B85D-6B1D7619F268}" destId="{0AFBBB72-7F34-4A60-9B94-664F6E9D6354}" srcOrd="4" destOrd="0" presId="urn:microsoft.com/office/officeart/2005/8/layout/hierarchy1"/>
    <dgm:cxn modelId="{FA00BD25-C8CB-451D-892B-D380F33E3D53}" type="presParOf" srcId="{80DA36D3-7EF3-4216-B85D-6B1D7619F268}" destId="{B2F63E4E-5D6E-48A2-B689-701DA3074E77}" srcOrd="5" destOrd="0" presId="urn:microsoft.com/office/officeart/2005/8/layout/hierarchy1"/>
    <dgm:cxn modelId="{D799896A-1D2F-4B22-A317-05C60C8475E3}" type="presParOf" srcId="{B2F63E4E-5D6E-48A2-B689-701DA3074E77}" destId="{9D11D0C5-D4EC-490B-841E-9AD9562E75C7}" srcOrd="0" destOrd="0" presId="urn:microsoft.com/office/officeart/2005/8/layout/hierarchy1"/>
    <dgm:cxn modelId="{8C890C8F-59E9-413A-A279-6D5C7D263286}" type="presParOf" srcId="{9D11D0C5-D4EC-490B-841E-9AD9562E75C7}" destId="{D36076C1-71B1-425D-B657-0A7FB37949BE}" srcOrd="0" destOrd="0" presId="urn:microsoft.com/office/officeart/2005/8/layout/hierarchy1"/>
    <dgm:cxn modelId="{201C8857-EF61-46B0-9433-6C9CF05220B0}" type="presParOf" srcId="{9D11D0C5-D4EC-490B-841E-9AD9562E75C7}" destId="{7C6CDE36-119C-4345-A51B-B78266639477}" srcOrd="1" destOrd="0" presId="urn:microsoft.com/office/officeart/2005/8/layout/hierarchy1"/>
    <dgm:cxn modelId="{1D3B2966-88E7-4D8F-8147-04D36EA12C1F}" type="presParOf" srcId="{B2F63E4E-5D6E-48A2-B689-701DA3074E77}" destId="{93541351-17E3-435D-9B09-D98D6B584C5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2DA1E12-84D8-4B92-AC29-657C52B30180}" type="doc">
      <dgm:prSet loTypeId="urn:microsoft.com/office/officeart/2005/8/layout/hierarchy1" loCatId="hierarchy" qsTypeId="urn:microsoft.com/office/officeart/2009/2/quickstyle/3d8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1C2E311-D49B-4AB2-ADF6-BCC4AD7578CB}">
      <dgm:prSet phldrT="[Text]" custT="1"/>
      <dgm:spPr/>
      <dgm:t>
        <a:bodyPr/>
        <a:lstStyle/>
        <a:p>
          <a:r>
            <a:rPr lang="ar-SA" sz="3200" dirty="0"/>
            <a:t>الواجبات</a:t>
          </a:r>
          <a:endParaRPr lang="en-US" sz="3200" dirty="0"/>
        </a:p>
      </dgm:t>
    </dgm:pt>
    <dgm:pt modelId="{8E88B273-4913-4740-AD7A-47C108A45910}" type="parTrans" cxnId="{40801CAF-7567-4CE6-A041-C05F22FB0266}">
      <dgm:prSet/>
      <dgm:spPr/>
      <dgm:t>
        <a:bodyPr/>
        <a:lstStyle/>
        <a:p>
          <a:endParaRPr lang="en-US"/>
        </a:p>
      </dgm:t>
    </dgm:pt>
    <dgm:pt modelId="{D0C53562-8642-4EED-BBEC-A6F35A3A8FE9}" type="sibTrans" cxnId="{40801CAF-7567-4CE6-A041-C05F22FB0266}">
      <dgm:prSet/>
      <dgm:spPr/>
      <dgm:t>
        <a:bodyPr/>
        <a:lstStyle/>
        <a:p>
          <a:endParaRPr lang="en-US"/>
        </a:p>
      </dgm:t>
    </dgm:pt>
    <dgm:pt modelId="{943D9059-8523-47B8-92B0-D4E0579005B1}">
      <dgm:prSet phldrT="[Text]" custT="1"/>
      <dgm:spPr/>
      <dgm:t>
        <a:bodyPr/>
        <a:lstStyle/>
        <a:p>
          <a:r>
            <a:rPr lang="ar-SA" sz="1800" b="1"/>
            <a:t>في نطاق القانون الدولي العام</a:t>
          </a:r>
          <a:endParaRPr lang="en-US" sz="1800" b="1" dirty="0"/>
        </a:p>
      </dgm:t>
    </dgm:pt>
    <dgm:pt modelId="{C40AA044-6C5D-4177-BFEA-2E271CDA44B1}" type="parTrans" cxnId="{C4C0FC4C-2C05-4140-B429-D6192A6E2518}">
      <dgm:prSet/>
      <dgm:spPr/>
      <dgm:t>
        <a:bodyPr/>
        <a:lstStyle/>
        <a:p>
          <a:endParaRPr lang="en-US"/>
        </a:p>
      </dgm:t>
    </dgm:pt>
    <dgm:pt modelId="{E0513ECA-05FB-4713-8B95-3A2F2D3FF3F2}" type="sibTrans" cxnId="{C4C0FC4C-2C05-4140-B429-D6192A6E2518}">
      <dgm:prSet/>
      <dgm:spPr/>
      <dgm:t>
        <a:bodyPr/>
        <a:lstStyle/>
        <a:p>
          <a:endParaRPr lang="en-US"/>
        </a:p>
      </dgm:t>
    </dgm:pt>
    <dgm:pt modelId="{80370784-878D-412E-8872-B2E41868E008}">
      <dgm:prSet phldrT="[Text]"/>
      <dgm:spPr/>
      <dgm:t>
        <a:bodyPr/>
        <a:lstStyle/>
        <a:p>
          <a:r>
            <a:rPr lang="ar-SA" dirty="0"/>
            <a:t>المنظمة تتحمل المسؤولية ومن الممكن ان تشاركها الدول كضامنين</a:t>
          </a:r>
          <a:endParaRPr lang="en-US" dirty="0"/>
        </a:p>
      </dgm:t>
    </dgm:pt>
    <dgm:pt modelId="{EF212B8A-C00C-43B6-9D47-976E2AF9B730}" type="parTrans" cxnId="{1A3C5A0D-DD13-4E9F-9781-F90B2F942926}">
      <dgm:prSet/>
      <dgm:spPr/>
      <dgm:t>
        <a:bodyPr/>
        <a:lstStyle/>
        <a:p>
          <a:endParaRPr lang="en-US"/>
        </a:p>
      </dgm:t>
    </dgm:pt>
    <dgm:pt modelId="{CC1E6201-A5BD-4C0C-B286-D6D8E3709E17}" type="sibTrans" cxnId="{1A3C5A0D-DD13-4E9F-9781-F90B2F942926}">
      <dgm:prSet/>
      <dgm:spPr/>
      <dgm:t>
        <a:bodyPr/>
        <a:lstStyle/>
        <a:p>
          <a:endParaRPr lang="en-US"/>
        </a:p>
      </dgm:t>
    </dgm:pt>
    <dgm:pt modelId="{1F15DBDB-A7FD-42E8-9D90-45DA76A23EF6}">
      <dgm:prSet phldrT="[Text]"/>
      <dgm:spPr/>
      <dgm:t>
        <a:bodyPr/>
        <a:lstStyle/>
        <a:p>
          <a:r>
            <a:rPr lang="ar-SA" dirty="0"/>
            <a:t>للمنظمة وحدها حق التصرف تجاه الدول والمنظمات الاخرى</a:t>
          </a:r>
          <a:endParaRPr lang="en-US" dirty="0"/>
        </a:p>
      </dgm:t>
    </dgm:pt>
    <dgm:pt modelId="{91CFB362-73E0-4BE1-B4BC-CDA31422562B}" type="parTrans" cxnId="{46067B6F-0ED3-4918-9A24-AD0D925699DA}">
      <dgm:prSet/>
      <dgm:spPr/>
      <dgm:t>
        <a:bodyPr/>
        <a:lstStyle/>
        <a:p>
          <a:endParaRPr lang="en-US"/>
        </a:p>
      </dgm:t>
    </dgm:pt>
    <dgm:pt modelId="{4A09A58E-3CC6-48CB-88F9-EB71BE1B3C33}" type="sibTrans" cxnId="{46067B6F-0ED3-4918-9A24-AD0D925699DA}">
      <dgm:prSet/>
      <dgm:spPr/>
      <dgm:t>
        <a:bodyPr/>
        <a:lstStyle/>
        <a:p>
          <a:endParaRPr lang="en-US"/>
        </a:p>
      </dgm:t>
    </dgm:pt>
    <dgm:pt modelId="{73133020-92BF-4621-BCA6-039F804B1F0F}">
      <dgm:prSet phldrT="[Text]" custT="1"/>
      <dgm:spPr/>
      <dgm:t>
        <a:bodyPr/>
        <a:lstStyle/>
        <a:p>
          <a:r>
            <a:rPr lang="ar-SA" sz="1200" b="1" dirty="0"/>
            <a:t>مسؤولية بمقتضى الميثاق حتى لو تعارض مع قواعد القانون الدولي</a:t>
          </a:r>
          <a:endParaRPr lang="en-US" sz="1200" b="1" dirty="0"/>
        </a:p>
      </dgm:t>
    </dgm:pt>
    <dgm:pt modelId="{893DDA66-E5B5-4AD5-818D-AEFD905836B9}" type="parTrans" cxnId="{A2E2AB4A-980A-4AE9-B30C-CD0B8A5FF66B}">
      <dgm:prSet/>
      <dgm:spPr/>
      <dgm:t>
        <a:bodyPr/>
        <a:lstStyle/>
        <a:p>
          <a:endParaRPr lang="en-US"/>
        </a:p>
      </dgm:t>
    </dgm:pt>
    <dgm:pt modelId="{A8D19E15-821B-4277-90F3-BF3135CF7BC5}" type="sibTrans" cxnId="{A2E2AB4A-980A-4AE9-B30C-CD0B8A5FF66B}">
      <dgm:prSet/>
      <dgm:spPr/>
      <dgm:t>
        <a:bodyPr/>
        <a:lstStyle/>
        <a:p>
          <a:endParaRPr lang="en-US"/>
        </a:p>
      </dgm:t>
    </dgm:pt>
    <dgm:pt modelId="{3036D959-38E6-4EB4-BC42-053D1C470CC6}">
      <dgm:prSet custT="1"/>
      <dgm:spPr/>
      <dgm:t>
        <a:bodyPr/>
        <a:lstStyle/>
        <a:p>
          <a:r>
            <a:rPr lang="ar-SA" sz="2000" b="1"/>
            <a:t>مسؤولية وفق القانون الداخلي للدول</a:t>
          </a:r>
          <a:endParaRPr lang="en-US" sz="2000" b="1" dirty="0"/>
        </a:p>
      </dgm:t>
    </dgm:pt>
    <dgm:pt modelId="{A5F2BD2B-DFCE-4592-A9BA-6146BF3EF595}" type="parTrans" cxnId="{66796FCE-5503-4EF1-8EA7-0695E000F6B2}">
      <dgm:prSet/>
      <dgm:spPr/>
      <dgm:t>
        <a:bodyPr/>
        <a:lstStyle/>
        <a:p>
          <a:endParaRPr lang="en-US"/>
        </a:p>
      </dgm:t>
    </dgm:pt>
    <dgm:pt modelId="{F91F08A3-C231-45CC-B3FF-0A27AA0B69C6}" type="sibTrans" cxnId="{66796FCE-5503-4EF1-8EA7-0695E000F6B2}">
      <dgm:prSet/>
      <dgm:spPr/>
      <dgm:t>
        <a:bodyPr/>
        <a:lstStyle/>
        <a:p>
          <a:endParaRPr lang="en-US"/>
        </a:p>
      </dgm:t>
    </dgm:pt>
    <dgm:pt modelId="{26F15783-276A-4724-96A6-E371367DEE28}">
      <dgm:prSet custT="1"/>
      <dgm:spPr/>
      <dgm:t>
        <a:bodyPr/>
        <a:lstStyle/>
        <a:p>
          <a:r>
            <a:rPr lang="ar-SA" sz="2800" dirty="0"/>
            <a:t>الدول تتحمل المسؤولية</a:t>
          </a:r>
          <a:endParaRPr lang="en-US" sz="2800" dirty="0"/>
        </a:p>
      </dgm:t>
    </dgm:pt>
    <dgm:pt modelId="{6B7EAEFE-35AB-408A-9EF2-4CDB66849620}" type="parTrans" cxnId="{09B56CD5-DDBA-49AF-92F0-FF2F6F069FFD}">
      <dgm:prSet/>
      <dgm:spPr/>
      <dgm:t>
        <a:bodyPr/>
        <a:lstStyle/>
        <a:p>
          <a:endParaRPr lang="en-US"/>
        </a:p>
      </dgm:t>
    </dgm:pt>
    <dgm:pt modelId="{679BE59F-F1D6-4478-B701-A331E7B3804C}" type="sibTrans" cxnId="{09B56CD5-DDBA-49AF-92F0-FF2F6F069FFD}">
      <dgm:prSet/>
      <dgm:spPr/>
      <dgm:t>
        <a:bodyPr/>
        <a:lstStyle/>
        <a:p>
          <a:endParaRPr lang="en-US"/>
        </a:p>
      </dgm:t>
    </dgm:pt>
    <dgm:pt modelId="{FA8450B6-5493-42FC-ADEC-18F1832FF3ED}" type="pres">
      <dgm:prSet presAssocID="{42DA1E12-84D8-4B92-AC29-657C52B3018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05B0A6D-50F0-4C4A-BB01-0333BD1C1973}" type="pres">
      <dgm:prSet presAssocID="{81C2E311-D49B-4AB2-ADF6-BCC4AD7578CB}" presName="hierRoot1" presStyleCnt="0"/>
      <dgm:spPr/>
    </dgm:pt>
    <dgm:pt modelId="{7139CBE5-7699-4746-B529-1091D3634452}" type="pres">
      <dgm:prSet presAssocID="{81C2E311-D49B-4AB2-ADF6-BCC4AD7578CB}" presName="composite" presStyleCnt="0"/>
      <dgm:spPr/>
    </dgm:pt>
    <dgm:pt modelId="{52BE18F9-59A0-4171-86B4-98630DBBF9B2}" type="pres">
      <dgm:prSet presAssocID="{81C2E311-D49B-4AB2-ADF6-BCC4AD7578CB}" presName="background" presStyleLbl="node0" presStyleIdx="0" presStyleCnt="1"/>
      <dgm:spPr/>
    </dgm:pt>
    <dgm:pt modelId="{9BF0922B-F273-400A-87B0-3234E111C742}" type="pres">
      <dgm:prSet presAssocID="{81C2E311-D49B-4AB2-ADF6-BCC4AD7578CB}" presName="text" presStyleLbl="fgAcc0" presStyleIdx="0" presStyleCnt="1" custScaleX="343018" custScaleY="190670" custLinFactX="-30171" custLinFactY="-111608" custLinFactNeighborX="-100000" custLinFactNeighborY="-2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F57FBB-54B3-4413-A1AA-AA85D90E816F}" type="pres">
      <dgm:prSet presAssocID="{81C2E311-D49B-4AB2-ADF6-BCC4AD7578CB}" presName="hierChild2" presStyleCnt="0"/>
      <dgm:spPr/>
    </dgm:pt>
    <dgm:pt modelId="{77581E00-1359-42F1-899C-43C2FA6AF7BB}" type="pres">
      <dgm:prSet presAssocID="{C40AA044-6C5D-4177-BFEA-2E271CDA44B1}" presName="Name10" presStyleLbl="parChTrans1D2" presStyleIdx="0" presStyleCnt="3"/>
      <dgm:spPr/>
      <dgm:t>
        <a:bodyPr/>
        <a:lstStyle/>
        <a:p>
          <a:endParaRPr lang="en-US"/>
        </a:p>
      </dgm:t>
    </dgm:pt>
    <dgm:pt modelId="{47CF662F-1997-4105-B8C0-8C9C2410E13C}" type="pres">
      <dgm:prSet presAssocID="{943D9059-8523-47B8-92B0-D4E0579005B1}" presName="hierRoot2" presStyleCnt="0"/>
      <dgm:spPr/>
    </dgm:pt>
    <dgm:pt modelId="{B79E79E6-A512-4E99-AE2C-4F1025E21D8F}" type="pres">
      <dgm:prSet presAssocID="{943D9059-8523-47B8-92B0-D4E0579005B1}" presName="composite2" presStyleCnt="0"/>
      <dgm:spPr/>
    </dgm:pt>
    <dgm:pt modelId="{08B6E955-99DD-464B-AF25-F74EEA03E812}" type="pres">
      <dgm:prSet presAssocID="{943D9059-8523-47B8-92B0-D4E0579005B1}" presName="background2" presStyleLbl="node2" presStyleIdx="0" presStyleCnt="3"/>
      <dgm:spPr/>
    </dgm:pt>
    <dgm:pt modelId="{15A8769F-27B6-4480-AF1A-6A0B3C02A3B8}" type="pres">
      <dgm:prSet presAssocID="{943D9059-8523-47B8-92B0-D4E0579005B1}" presName="text2" presStyleLbl="fgAcc2" presStyleIdx="0" presStyleCnt="3" custScaleX="368484" custScaleY="198887" custLinFactX="-9430" custLinFactY="-55360" custLinFactNeighborX="-100000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9F7438D-16E7-4746-A8F6-9403C8C7061B}" type="pres">
      <dgm:prSet presAssocID="{943D9059-8523-47B8-92B0-D4E0579005B1}" presName="hierChild3" presStyleCnt="0"/>
      <dgm:spPr/>
    </dgm:pt>
    <dgm:pt modelId="{C19E56B9-C18E-4663-8C44-F679BEB8064B}" type="pres">
      <dgm:prSet presAssocID="{EF212B8A-C00C-43B6-9D47-976E2AF9B730}" presName="Name17" presStyleLbl="parChTrans1D3" presStyleIdx="0" presStyleCnt="3"/>
      <dgm:spPr/>
      <dgm:t>
        <a:bodyPr/>
        <a:lstStyle/>
        <a:p>
          <a:endParaRPr lang="en-US"/>
        </a:p>
      </dgm:t>
    </dgm:pt>
    <dgm:pt modelId="{46127BC7-2D45-4CC7-A9ED-D1201421B471}" type="pres">
      <dgm:prSet presAssocID="{80370784-878D-412E-8872-B2E41868E008}" presName="hierRoot3" presStyleCnt="0"/>
      <dgm:spPr/>
    </dgm:pt>
    <dgm:pt modelId="{EE6650BD-8E61-4A74-BB4D-B36A8409D42C}" type="pres">
      <dgm:prSet presAssocID="{80370784-878D-412E-8872-B2E41868E008}" presName="composite3" presStyleCnt="0"/>
      <dgm:spPr/>
    </dgm:pt>
    <dgm:pt modelId="{AE7487BA-DCDF-4381-9358-9D561DC1927B}" type="pres">
      <dgm:prSet presAssocID="{80370784-878D-412E-8872-B2E41868E008}" presName="background3" presStyleLbl="node3" presStyleIdx="0" presStyleCnt="3"/>
      <dgm:spPr/>
    </dgm:pt>
    <dgm:pt modelId="{C275171E-FFC8-4AF6-9778-A3635F26E783}" type="pres">
      <dgm:prSet presAssocID="{80370784-878D-412E-8872-B2E41868E008}" presName="text3" presStyleLbl="fgAcc3" presStyleIdx="0" presStyleCnt="3" custScaleX="319185" custScaleY="410982" custLinFactX="27763" custLinFactY="15315" custLinFactNeighborX="10000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B08D2DC-43AC-4D60-91E9-D66D0AE3E6AE}" type="pres">
      <dgm:prSet presAssocID="{80370784-878D-412E-8872-B2E41868E008}" presName="hierChild4" presStyleCnt="0"/>
      <dgm:spPr/>
    </dgm:pt>
    <dgm:pt modelId="{8D0394FD-2254-48C6-8F12-8030612FB59D}" type="pres">
      <dgm:prSet presAssocID="{91CFB362-73E0-4BE1-B4BC-CDA31422562B}" presName="Name17" presStyleLbl="parChTrans1D3" presStyleIdx="1" presStyleCnt="3"/>
      <dgm:spPr/>
      <dgm:t>
        <a:bodyPr/>
        <a:lstStyle/>
        <a:p>
          <a:endParaRPr lang="en-US"/>
        </a:p>
      </dgm:t>
    </dgm:pt>
    <dgm:pt modelId="{48061F44-43C9-4F97-B3DE-B611A05BE213}" type="pres">
      <dgm:prSet presAssocID="{1F15DBDB-A7FD-42E8-9D90-45DA76A23EF6}" presName="hierRoot3" presStyleCnt="0"/>
      <dgm:spPr/>
    </dgm:pt>
    <dgm:pt modelId="{E255CA9D-DA92-41CC-A622-8E4ED8C385AD}" type="pres">
      <dgm:prSet presAssocID="{1F15DBDB-A7FD-42E8-9D90-45DA76A23EF6}" presName="composite3" presStyleCnt="0"/>
      <dgm:spPr/>
    </dgm:pt>
    <dgm:pt modelId="{A0A79F7A-6FA5-4627-8469-4DBF228156A0}" type="pres">
      <dgm:prSet presAssocID="{1F15DBDB-A7FD-42E8-9D90-45DA76A23EF6}" presName="background3" presStyleLbl="node3" presStyleIdx="1" presStyleCnt="3"/>
      <dgm:spPr/>
    </dgm:pt>
    <dgm:pt modelId="{E9E06C71-7237-4F41-BD1F-2ED7AA200585}" type="pres">
      <dgm:prSet presAssocID="{1F15DBDB-A7FD-42E8-9D90-45DA76A23EF6}" presName="text3" presStyleLbl="fgAcc3" presStyleIdx="1" presStyleCnt="3" custScaleX="319185" custScaleY="410982" custLinFactX="100000" custLinFactY="15315" custLinFactNeighborX="144659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50B5BDE-4F05-4E4F-9D18-316D6F69C1C3}" type="pres">
      <dgm:prSet presAssocID="{1F15DBDB-A7FD-42E8-9D90-45DA76A23EF6}" presName="hierChild4" presStyleCnt="0"/>
      <dgm:spPr/>
    </dgm:pt>
    <dgm:pt modelId="{B28DC612-4645-4B9D-81C5-967B0570D63D}" type="pres">
      <dgm:prSet presAssocID="{6B7EAEFE-35AB-408A-9EF2-4CDB66849620}" presName="Name17" presStyleLbl="parChTrans1D3" presStyleIdx="2" presStyleCnt="3"/>
      <dgm:spPr/>
      <dgm:t>
        <a:bodyPr/>
        <a:lstStyle/>
        <a:p>
          <a:endParaRPr lang="en-US"/>
        </a:p>
      </dgm:t>
    </dgm:pt>
    <dgm:pt modelId="{B6BD7CA7-161A-4A50-86E9-D0EF062F9190}" type="pres">
      <dgm:prSet presAssocID="{26F15783-276A-4724-96A6-E371367DEE28}" presName="hierRoot3" presStyleCnt="0"/>
      <dgm:spPr/>
    </dgm:pt>
    <dgm:pt modelId="{C1B9B826-F247-465C-A6C2-10C3AB3D463F}" type="pres">
      <dgm:prSet presAssocID="{26F15783-276A-4724-96A6-E371367DEE28}" presName="composite3" presStyleCnt="0"/>
      <dgm:spPr/>
    </dgm:pt>
    <dgm:pt modelId="{7EE25A5B-E36F-4B6F-AA6E-622DBF200C5F}" type="pres">
      <dgm:prSet presAssocID="{26F15783-276A-4724-96A6-E371367DEE28}" presName="background3" presStyleLbl="node3" presStyleIdx="2" presStyleCnt="3"/>
      <dgm:spPr/>
    </dgm:pt>
    <dgm:pt modelId="{4B9E27FF-7539-433B-9B29-7F5896B69B07}" type="pres">
      <dgm:prSet presAssocID="{26F15783-276A-4724-96A6-E371367DEE28}" presName="text3" presStyleLbl="fgAcc3" presStyleIdx="2" presStyleCnt="3" custScaleX="319185" custScaleY="410982" custLinFactX="154485" custLinFactY="15315" custLinFactNeighborX="20000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AF9DA73-E932-4A6D-9334-221DB67AB3A2}" type="pres">
      <dgm:prSet presAssocID="{26F15783-276A-4724-96A6-E371367DEE28}" presName="hierChild4" presStyleCnt="0"/>
      <dgm:spPr/>
    </dgm:pt>
    <dgm:pt modelId="{AE014C6D-2949-43F3-BA66-4DFE96090716}" type="pres">
      <dgm:prSet presAssocID="{893DDA66-E5B5-4AD5-818D-AEFD905836B9}" presName="Name10" presStyleLbl="parChTrans1D2" presStyleIdx="1" presStyleCnt="3"/>
      <dgm:spPr/>
      <dgm:t>
        <a:bodyPr/>
        <a:lstStyle/>
        <a:p>
          <a:endParaRPr lang="en-US"/>
        </a:p>
      </dgm:t>
    </dgm:pt>
    <dgm:pt modelId="{2546BBA0-693F-43FF-9327-7B6374ADC725}" type="pres">
      <dgm:prSet presAssocID="{73133020-92BF-4621-BCA6-039F804B1F0F}" presName="hierRoot2" presStyleCnt="0"/>
      <dgm:spPr/>
    </dgm:pt>
    <dgm:pt modelId="{91CE507D-A834-4B85-9FE3-627F7A071EB4}" type="pres">
      <dgm:prSet presAssocID="{73133020-92BF-4621-BCA6-039F804B1F0F}" presName="composite2" presStyleCnt="0"/>
      <dgm:spPr/>
    </dgm:pt>
    <dgm:pt modelId="{EA6ED603-DF26-4B4D-963B-2F5850A66BC9}" type="pres">
      <dgm:prSet presAssocID="{73133020-92BF-4621-BCA6-039F804B1F0F}" presName="background2" presStyleLbl="node2" presStyleIdx="1" presStyleCnt="3"/>
      <dgm:spPr/>
    </dgm:pt>
    <dgm:pt modelId="{B50D4228-7940-4420-A929-15C34923A0E1}" type="pres">
      <dgm:prSet presAssocID="{73133020-92BF-4621-BCA6-039F804B1F0F}" presName="text2" presStyleLbl="fgAcc2" presStyleIdx="1" presStyleCnt="3" custScaleX="329507" custScaleY="198887" custLinFactY="-55360" custLinFactNeighborX="-59023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A3AA370-5DA1-45CD-BCC8-8DF3BB98B367}" type="pres">
      <dgm:prSet presAssocID="{73133020-92BF-4621-BCA6-039F804B1F0F}" presName="hierChild3" presStyleCnt="0"/>
      <dgm:spPr/>
    </dgm:pt>
    <dgm:pt modelId="{B7A206B0-2784-487C-9B7A-24AA8664D607}" type="pres">
      <dgm:prSet presAssocID="{A5F2BD2B-DFCE-4592-A9BA-6146BF3EF595}" presName="Name10" presStyleLbl="parChTrans1D2" presStyleIdx="2" presStyleCnt="3"/>
      <dgm:spPr/>
      <dgm:t>
        <a:bodyPr/>
        <a:lstStyle/>
        <a:p>
          <a:endParaRPr lang="en-US"/>
        </a:p>
      </dgm:t>
    </dgm:pt>
    <dgm:pt modelId="{73D8BCEC-B041-4334-A961-BF4BCD8B8540}" type="pres">
      <dgm:prSet presAssocID="{3036D959-38E6-4EB4-BC42-053D1C470CC6}" presName="hierRoot2" presStyleCnt="0"/>
      <dgm:spPr/>
    </dgm:pt>
    <dgm:pt modelId="{8D551F85-6BAA-4B4A-8DBB-912BC74FAD29}" type="pres">
      <dgm:prSet presAssocID="{3036D959-38E6-4EB4-BC42-053D1C470CC6}" presName="composite2" presStyleCnt="0"/>
      <dgm:spPr/>
    </dgm:pt>
    <dgm:pt modelId="{D439F103-9181-4447-A05A-5B87066E9823}" type="pres">
      <dgm:prSet presAssocID="{3036D959-38E6-4EB4-BC42-053D1C470CC6}" presName="background2" presStyleLbl="node2" presStyleIdx="2" presStyleCnt="3"/>
      <dgm:spPr/>
    </dgm:pt>
    <dgm:pt modelId="{D317581B-E78B-419D-9638-556AE040BE8D}" type="pres">
      <dgm:prSet presAssocID="{3036D959-38E6-4EB4-BC42-053D1C470CC6}" presName="text2" presStyleLbl="fgAcc2" presStyleIdx="2" presStyleCnt="3" custScaleX="330924" custScaleY="198887" custLinFactY="-55360" custLinFactNeighborX="-14996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0AAFF0B-6056-4163-A3CC-821C73388B08}" type="pres">
      <dgm:prSet presAssocID="{3036D959-38E6-4EB4-BC42-053D1C470CC6}" presName="hierChild3" presStyleCnt="0"/>
      <dgm:spPr/>
    </dgm:pt>
  </dgm:ptLst>
  <dgm:cxnLst>
    <dgm:cxn modelId="{46067B6F-0ED3-4918-9A24-AD0D925699DA}" srcId="{943D9059-8523-47B8-92B0-D4E0579005B1}" destId="{1F15DBDB-A7FD-42E8-9D90-45DA76A23EF6}" srcOrd="1" destOrd="0" parTransId="{91CFB362-73E0-4BE1-B4BC-CDA31422562B}" sibTransId="{4A09A58E-3CC6-48CB-88F9-EB71BE1B3C33}"/>
    <dgm:cxn modelId="{DB4F67A3-871C-455D-82A1-5CF34F259ADC}" type="presOf" srcId="{6B7EAEFE-35AB-408A-9EF2-4CDB66849620}" destId="{B28DC612-4645-4B9D-81C5-967B0570D63D}" srcOrd="0" destOrd="0" presId="urn:microsoft.com/office/officeart/2005/8/layout/hierarchy1"/>
    <dgm:cxn modelId="{A02D285A-515F-40BB-82D3-D9F8DC1D8EFA}" type="presOf" srcId="{91CFB362-73E0-4BE1-B4BC-CDA31422562B}" destId="{8D0394FD-2254-48C6-8F12-8030612FB59D}" srcOrd="0" destOrd="0" presId="urn:microsoft.com/office/officeart/2005/8/layout/hierarchy1"/>
    <dgm:cxn modelId="{A2E2AB4A-980A-4AE9-B30C-CD0B8A5FF66B}" srcId="{81C2E311-D49B-4AB2-ADF6-BCC4AD7578CB}" destId="{73133020-92BF-4621-BCA6-039F804B1F0F}" srcOrd="1" destOrd="0" parTransId="{893DDA66-E5B5-4AD5-818D-AEFD905836B9}" sibTransId="{A8D19E15-821B-4277-90F3-BF3135CF7BC5}"/>
    <dgm:cxn modelId="{B18D72D9-5850-4560-AD77-49F0648FE68B}" type="presOf" srcId="{1F15DBDB-A7FD-42E8-9D90-45DA76A23EF6}" destId="{E9E06C71-7237-4F41-BD1F-2ED7AA200585}" srcOrd="0" destOrd="0" presId="urn:microsoft.com/office/officeart/2005/8/layout/hierarchy1"/>
    <dgm:cxn modelId="{66796FCE-5503-4EF1-8EA7-0695E000F6B2}" srcId="{81C2E311-D49B-4AB2-ADF6-BCC4AD7578CB}" destId="{3036D959-38E6-4EB4-BC42-053D1C470CC6}" srcOrd="2" destOrd="0" parTransId="{A5F2BD2B-DFCE-4592-A9BA-6146BF3EF595}" sibTransId="{F91F08A3-C231-45CC-B3FF-0A27AA0B69C6}"/>
    <dgm:cxn modelId="{18D2F143-7A96-4CDD-9537-6F9D0B6C1675}" type="presOf" srcId="{C40AA044-6C5D-4177-BFEA-2E271CDA44B1}" destId="{77581E00-1359-42F1-899C-43C2FA6AF7BB}" srcOrd="0" destOrd="0" presId="urn:microsoft.com/office/officeart/2005/8/layout/hierarchy1"/>
    <dgm:cxn modelId="{09B56CD5-DDBA-49AF-92F0-FF2F6F069FFD}" srcId="{943D9059-8523-47B8-92B0-D4E0579005B1}" destId="{26F15783-276A-4724-96A6-E371367DEE28}" srcOrd="2" destOrd="0" parTransId="{6B7EAEFE-35AB-408A-9EF2-4CDB66849620}" sibTransId="{679BE59F-F1D6-4478-B701-A331E7B3804C}"/>
    <dgm:cxn modelId="{C4C0FC4C-2C05-4140-B429-D6192A6E2518}" srcId="{81C2E311-D49B-4AB2-ADF6-BCC4AD7578CB}" destId="{943D9059-8523-47B8-92B0-D4E0579005B1}" srcOrd="0" destOrd="0" parTransId="{C40AA044-6C5D-4177-BFEA-2E271CDA44B1}" sibTransId="{E0513ECA-05FB-4713-8B95-3A2F2D3FF3F2}"/>
    <dgm:cxn modelId="{EB838C81-3290-4FFA-8A88-6854894A827A}" type="presOf" srcId="{943D9059-8523-47B8-92B0-D4E0579005B1}" destId="{15A8769F-27B6-4480-AF1A-6A0B3C02A3B8}" srcOrd="0" destOrd="0" presId="urn:microsoft.com/office/officeart/2005/8/layout/hierarchy1"/>
    <dgm:cxn modelId="{F7FD8FCB-084E-41F0-82D0-364274064632}" type="presOf" srcId="{81C2E311-D49B-4AB2-ADF6-BCC4AD7578CB}" destId="{9BF0922B-F273-400A-87B0-3234E111C742}" srcOrd="0" destOrd="0" presId="urn:microsoft.com/office/officeart/2005/8/layout/hierarchy1"/>
    <dgm:cxn modelId="{76906724-9DB8-48F0-A98D-17C29CD73EF0}" type="presOf" srcId="{893DDA66-E5B5-4AD5-818D-AEFD905836B9}" destId="{AE014C6D-2949-43F3-BA66-4DFE96090716}" srcOrd="0" destOrd="0" presId="urn:microsoft.com/office/officeart/2005/8/layout/hierarchy1"/>
    <dgm:cxn modelId="{2BE0F574-A25E-4BF4-9FC4-F1B6F642E151}" type="presOf" srcId="{EF212B8A-C00C-43B6-9D47-976E2AF9B730}" destId="{C19E56B9-C18E-4663-8C44-F679BEB8064B}" srcOrd="0" destOrd="0" presId="urn:microsoft.com/office/officeart/2005/8/layout/hierarchy1"/>
    <dgm:cxn modelId="{1A3C5A0D-DD13-4E9F-9781-F90B2F942926}" srcId="{943D9059-8523-47B8-92B0-D4E0579005B1}" destId="{80370784-878D-412E-8872-B2E41868E008}" srcOrd="0" destOrd="0" parTransId="{EF212B8A-C00C-43B6-9D47-976E2AF9B730}" sibTransId="{CC1E6201-A5BD-4C0C-B286-D6D8E3709E17}"/>
    <dgm:cxn modelId="{B9E2E343-C33D-49C8-908C-05FA56A5CE54}" type="presOf" srcId="{26F15783-276A-4724-96A6-E371367DEE28}" destId="{4B9E27FF-7539-433B-9B29-7F5896B69B07}" srcOrd="0" destOrd="0" presId="urn:microsoft.com/office/officeart/2005/8/layout/hierarchy1"/>
    <dgm:cxn modelId="{40801CAF-7567-4CE6-A041-C05F22FB0266}" srcId="{42DA1E12-84D8-4B92-AC29-657C52B30180}" destId="{81C2E311-D49B-4AB2-ADF6-BCC4AD7578CB}" srcOrd="0" destOrd="0" parTransId="{8E88B273-4913-4740-AD7A-47C108A45910}" sibTransId="{D0C53562-8642-4EED-BBEC-A6F35A3A8FE9}"/>
    <dgm:cxn modelId="{707E57D8-FD71-4E78-B242-7E3DAE14424A}" type="presOf" srcId="{42DA1E12-84D8-4B92-AC29-657C52B30180}" destId="{FA8450B6-5493-42FC-ADEC-18F1832FF3ED}" srcOrd="0" destOrd="0" presId="urn:microsoft.com/office/officeart/2005/8/layout/hierarchy1"/>
    <dgm:cxn modelId="{D5220999-3274-47B8-AB70-D105714DF2D7}" type="presOf" srcId="{3036D959-38E6-4EB4-BC42-053D1C470CC6}" destId="{D317581B-E78B-419D-9638-556AE040BE8D}" srcOrd="0" destOrd="0" presId="urn:microsoft.com/office/officeart/2005/8/layout/hierarchy1"/>
    <dgm:cxn modelId="{0862CF2D-3621-4E6E-B8F5-DCD3EC1ACD26}" type="presOf" srcId="{A5F2BD2B-DFCE-4592-A9BA-6146BF3EF595}" destId="{B7A206B0-2784-487C-9B7A-24AA8664D607}" srcOrd="0" destOrd="0" presId="urn:microsoft.com/office/officeart/2005/8/layout/hierarchy1"/>
    <dgm:cxn modelId="{59F1E429-81F8-4027-8CB9-02BB26FE7758}" type="presOf" srcId="{80370784-878D-412E-8872-B2E41868E008}" destId="{C275171E-FFC8-4AF6-9778-A3635F26E783}" srcOrd="0" destOrd="0" presId="urn:microsoft.com/office/officeart/2005/8/layout/hierarchy1"/>
    <dgm:cxn modelId="{5F14458E-1B5F-4083-83C3-715E0031C567}" type="presOf" srcId="{73133020-92BF-4621-BCA6-039F804B1F0F}" destId="{B50D4228-7940-4420-A929-15C34923A0E1}" srcOrd="0" destOrd="0" presId="urn:microsoft.com/office/officeart/2005/8/layout/hierarchy1"/>
    <dgm:cxn modelId="{8D722216-923B-410B-8E4F-5BCE7390154D}" type="presParOf" srcId="{FA8450B6-5493-42FC-ADEC-18F1832FF3ED}" destId="{105B0A6D-50F0-4C4A-BB01-0333BD1C1973}" srcOrd="0" destOrd="0" presId="urn:microsoft.com/office/officeart/2005/8/layout/hierarchy1"/>
    <dgm:cxn modelId="{9C2F8726-CB17-486E-9BC4-3D57A9A89698}" type="presParOf" srcId="{105B0A6D-50F0-4C4A-BB01-0333BD1C1973}" destId="{7139CBE5-7699-4746-B529-1091D3634452}" srcOrd="0" destOrd="0" presId="urn:microsoft.com/office/officeart/2005/8/layout/hierarchy1"/>
    <dgm:cxn modelId="{AF95E4B8-4FA6-4814-9A10-6E9F158E8478}" type="presParOf" srcId="{7139CBE5-7699-4746-B529-1091D3634452}" destId="{52BE18F9-59A0-4171-86B4-98630DBBF9B2}" srcOrd="0" destOrd="0" presId="urn:microsoft.com/office/officeart/2005/8/layout/hierarchy1"/>
    <dgm:cxn modelId="{39540FA5-0E8E-4DF8-843B-F855B66E84FB}" type="presParOf" srcId="{7139CBE5-7699-4746-B529-1091D3634452}" destId="{9BF0922B-F273-400A-87B0-3234E111C742}" srcOrd="1" destOrd="0" presId="urn:microsoft.com/office/officeart/2005/8/layout/hierarchy1"/>
    <dgm:cxn modelId="{0BC65698-3852-4FAC-8491-97D18789F189}" type="presParOf" srcId="{105B0A6D-50F0-4C4A-BB01-0333BD1C1973}" destId="{32F57FBB-54B3-4413-A1AA-AA85D90E816F}" srcOrd="1" destOrd="0" presId="urn:microsoft.com/office/officeart/2005/8/layout/hierarchy1"/>
    <dgm:cxn modelId="{82DE4FFC-8D7F-4B06-BA15-912EAB4C1801}" type="presParOf" srcId="{32F57FBB-54B3-4413-A1AA-AA85D90E816F}" destId="{77581E00-1359-42F1-899C-43C2FA6AF7BB}" srcOrd="0" destOrd="0" presId="urn:microsoft.com/office/officeart/2005/8/layout/hierarchy1"/>
    <dgm:cxn modelId="{28B98A2D-F0AD-4BB3-85F0-18F1A9708220}" type="presParOf" srcId="{32F57FBB-54B3-4413-A1AA-AA85D90E816F}" destId="{47CF662F-1997-4105-B8C0-8C9C2410E13C}" srcOrd="1" destOrd="0" presId="urn:microsoft.com/office/officeart/2005/8/layout/hierarchy1"/>
    <dgm:cxn modelId="{BDD0D45D-3ABD-47FE-A386-01293ED03529}" type="presParOf" srcId="{47CF662F-1997-4105-B8C0-8C9C2410E13C}" destId="{B79E79E6-A512-4E99-AE2C-4F1025E21D8F}" srcOrd="0" destOrd="0" presId="urn:microsoft.com/office/officeart/2005/8/layout/hierarchy1"/>
    <dgm:cxn modelId="{AA68FA0D-B3DF-4C88-9AF1-456E55BF0E84}" type="presParOf" srcId="{B79E79E6-A512-4E99-AE2C-4F1025E21D8F}" destId="{08B6E955-99DD-464B-AF25-F74EEA03E812}" srcOrd="0" destOrd="0" presId="urn:microsoft.com/office/officeart/2005/8/layout/hierarchy1"/>
    <dgm:cxn modelId="{9DEBFB31-B652-4304-A47F-427EE34A9F3B}" type="presParOf" srcId="{B79E79E6-A512-4E99-AE2C-4F1025E21D8F}" destId="{15A8769F-27B6-4480-AF1A-6A0B3C02A3B8}" srcOrd="1" destOrd="0" presId="urn:microsoft.com/office/officeart/2005/8/layout/hierarchy1"/>
    <dgm:cxn modelId="{DD935322-0BA4-4D17-B557-3FE6C453998F}" type="presParOf" srcId="{47CF662F-1997-4105-B8C0-8C9C2410E13C}" destId="{89F7438D-16E7-4746-A8F6-9403C8C7061B}" srcOrd="1" destOrd="0" presId="urn:microsoft.com/office/officeart/2005/8/layout/hierarchy1"/>
    <dgm:cxn modelId="{4C413F82-D041-4989-AEB5-664C17EA5978}" type="presParOf" srcId="{89F7438D-16E7-4746-A8F6-9403C8C7061B}" destId="{C19E56B9-C18E-4663-8C44-F679BEB8064B}" srcOrd="0" destOrd="0" presId="urn:microsoft.com/office/officeart/2005/8/layout/hierarchy1"/>
    <dgm:cxn modelId="{2D429F63-BDF8-4F90-AE5F-F9C5FC23455D}" type="presParOf" srcId="{89F7438D-16E7-4746-A8F6-9403C8C7061B}" destId="{46127BC7-2D45-4CC7-A9ED-D1201421B471}" srcOrd="1" destOrd="0" presId="urn:microsoft.com/office/officeart/2005/8/layout/hierarchy1"/>
    <dgm:cxn modelId="{DB99729C-070D-4B2C-B7BF-86AB1AFFE78A}" type="presParOf" srcId="{46127BC7-2D45-4CC7-A9ED-D1201421B471}" destId="{EE6650BD-8E61-4A74-BB4D-B36A8409D42C}" srcOrd="0" destOrd="0" presId="urn:microsoft.com/office/officeart/2005/8/layout/hierarchy1"/>
    <dgm:cxn modelId="{D78E4A12-FB63-46A4-BE72-C52B0EC29304}" type="presParOf" srcId="{EE6650BD-8E61-4A74-BB4D-B36A8409D42C}" destId="{AE7487BA-DCDF-4381-9358-9D561DC1927B}" srcOrd="0" destOrd="0" presId="urn:microsoft.com/office/officeart/2005/8/layout/hierarchy1"/>
    <dgm:cxn modelId="{E451D9A7-AB29-46E3-AC63-871C05CA053F}" type="presParOf" srcId="{EE6650BD-8E61-4A74-BB4D-B36A8409D42C}" destId="{C275171E-FFC8-4AF6-9778-A3635F26E783}" srcOrd="1" destOrd="0" presId="urn:microsoft.com/office/officeart/2005/8/layout/hierarchy1"/>
    <dgm:cxn modelId="{E62A0B8E-EA29-40B2-A66F-A1250E2185E9}" type="presParOf" srcId="{46127BC7-2D45-4CC7-A9ED-D1201421B471}" destId="{7B08D2DC-43AC-4D60-91E9-D66D0AE3E6AE}" srcOrd="1" destOrd="0" presId="urn:microsoft.com/office/officeart/2005/8/layout/hierarchy1"/>
    <dgm:cxn modelId="{86F6617F-648C-4489-A746-4C0AB599E8D2}" type="presParOf" srcId="{89F7438D-16E7-4746-A8F6-9403C8C7061B}" destId="{8D0394FD-2254-48C6-8F12-8030612FB59D}" srcOrd="2" destOrd="0" presId="urn:microsoft.com/office/officeart/2005/8/layout/hierarchy1"/>
    <dgm:cxn modelId="{8C294944-A2B5-4261-875B-EF3CFE0825FC}" type="presParOf" srcId="{89F7438D-16E7-4746-A8F6-9403C8C7061B}" destId="{48061F44-43C9-4F97-B3DE-B611A05BE213}" srcOrd="3" destOrd="0" presId="urn:microsoft.com/office/officeart/2005/8/layout/hierarchy1"/>
    <dgm:cxn modelId="{B8A3AA04-5DED-4710-BB36-E175211D0361}" type="presParOf" srcId="{48061F44-43C9-4F97-B3DE-B611A05BE213}" destId="{E255CA9D-DA92-41CC-A622-8E4ED8C385AD}" srcOrd="0" destOrd="0" presId="urn:microsoft.com/office/officeart/2005/8/layout/hierarchy1"/>
    <dgm:cxn modelId="{B5D21420-1073-4472-8B7D-EA2207784D37}" type="presParOf" srcId="{E255CA9D-DA92-41CC-A622-8E4ED8C385AD}" destId="{A0A79F7A-6FA5-4627-8469-4DBF228156A0}" srcOrd="0" destOrd="0" presId="urn:microsoft.com/office/officeart/2005/8/layout/hierarchy1"/>
    <dgm:cxn modelId="{3C1FC46C-0F0B-488C-ADCC-0C1D8F0A6BB2}" type="presParOf" srcId="{E255CA9D-DA92-41CC-A622-8E4ED8C385AD}" destId="{E9E06C71-7237-4F41-BD1F-2ED7AA200585}" srcOrd="1" destOrd="0" presId="urn:microsoft.com/office/officeart/2005/8/layout/hierarchy1"/>
    <dgm:cxn modelId="{2BAC7459-848E-4BD1-9D58-275B843EB12A}" type="presParOf" srcId="{48061F44-43C9-4F97-B3DE-B611A05BE213}" destId="{650B5BDE-4F05-4E4F-9D18-316D6F69C1C3}" srcOrd="1" destOrd="0" presId="urn:microsoft.com/office/officeart/2005/8/layout/hierarchy1"/>
    <dgm:cxn modelId="{015E7C7A-4411-43D4-A1BD-AB0FF9DC50A8}" type="presParOf" srcId="{89F7438D-16E7-4746-A8F6-9403C8C7061B}" destId="{B28DC612-4645-4B9D-81C5-967B0570D63D}" srcOrd="4" destOrd="0" presId="urn:microsoft.com/office/officeart/2005/8/layout/hierarchy1"/>
    <dgm:cxn modelId="{978C3598-C21C-4614-80D1-70279F09D0C2}" type="presParOf" srcId="{89F7438D-16E7-4746-A8F6-9403C8C7061B}" destId="{B6BD7CA7-161A-4A50-86E9-D0EF062F9190}" srcOrd="5" destOrd="0" presId="urn:microsoft.com/office/officeart/2005/8/layout/hierarchy1"/>
    <dgm:cxn modelId="{0187A56D-A89A-42CA-A9D0-7CBDBBC49660}" type="presParOf" srcId="{B6BD7CA7-161A-4A50-86E9-D0EF062F9190}" destId="{C1B9B826-F247-465C-A6C2-10C3AB3D463F}" srcOrd="0" destOrd="0" presId="urn:microsoft.com/office/officeart/2005/8/layout/hierarchy1"/>
    <dgm:cxn modelId="{45D22FBD-4DB5-4462-A58E-CBBC8E13A3D5}" type="presParOf" srcId="{C1B9B826-F247-465C-A6C2-10C3AB3D463F}" destId="{7EE25A5B-E36F-4B6F-AA6E-622DBF200C5F}" srcOrd="0" destOrd="0" presId="urn:microsoft.com/office/officeart/2005/8/layout/hierarchy1"/>
    <dgm:cxn modelId="{353EFFC8-0ADF-4EDE-9814-F348D304965D}" type="presParOf" srcId="{C1B9B826-F247-465C-A6C2-10C3AB3D463F}" destId="{4B9E27FF-7539-433B-9B29-7F5896B69B07}" srcOrd="1" destOrd="0" presId="urn:microsoft.com/office/officeart/2005/8/layout/hierarchy1"/>
    <dgm:cxn modelId="{CD8E1026-B3A8-4996-BC49-8A4A78D85F73}" type="presParOf" srcId="{B6BD7CA7-161A-4A50-86E9-D0EF062F9190}" destId="{9AF9DA73-E932-4A6D-9334-221DB67AB3A2}" srcOrd="1" destOrd="0" presId="urn:microsoft.com/office/officeart/2005/8/layout/hierarchy1"/>
    <dgm:cxn modelId="{EBAAD47E-9712-4E8A-B47D-31026DC57EA7}" type="presParOf" srcId="{32F57FBB-54B3-4413-A1AA-AA85D90E816F}" destId="{AE014C6D-2949-43F3-BA66-4DFE96090716}" srcOrd="2" destOrd="0" presId="urn:microsoft.com/office/officeart/2005/8/layout/hierarchy1"/>
    <dgm:cxn modelId="{AA7B1A9D-3DA4-497D-9BC3-A6A7C573E6D7}" type="presParOf" srcId="{32F57FBB-54B3-4413-A1AA-AA85D90E816F}" destId="{2546BBA0-693F-43FF-9327-7B6374ADC725}" srcOrd="3" destOrd="0" presId="urn:microsoft.com/office/officeart/2005/8/layout/hierarchy1"/>
    <dgm:cxn modelId="{9B43C05B-24A6-4C50-8B33-B278BDCA5F06}" type="presParOf" srcId="{2546BBA0-693F-43FF-9327-7B6374ADC725}" destId="{91CE507D-A834-4B85-9FE3-627F7A071EB4}" srcOrd="0" destOrd="0" presId="urn:microsoft.com/office/officeart/2005/8/layout/hierarchy1"/>
    <dgm:cxn modelId="{FA2CE879-ED88-4FDA-ABAF-18C79D475AEE}" type="presParOf" srcId="{91CE507D-A834-4B85-9FE3-627F7A071EB4}" destId="{EA6ED603-DF26-4B4D-963B-2F5850A66BC9}" srcOrd="0" destOrd="0" presId="urn:microsoft.com/office/officeart/2005/8/layout/hierarchy1"/>
    <dgm:cxn modelId="{D9A0D984-2E64-48CE-BADA-FB51DBE9809B}" type="presParOf" srcId="{91CE507D-A834-4B85-9FE3-627F7A071EB4}" destId="{B50D4228-7940-4420-A929-15C34923A0E1}" srcOrd="1" destOrd="0" presId="urn:microsoft.com/office/officeart/2005/8/layout/hierarchy1"/>
    <dgm:cxn modelId="{86375394-B001-4DA7-8936-C7ACD9363258}" type="presParOf" srcId="{2546BBA0-693F-43FF-9327-7B6374ADC725}" destId="{2A3AA370-5DA1-45CD-BCC8-8DF3BB98B367}" srcOrd="1" destOrd="0" presId="urn:microsoft.com/office/officeart/2005/8/layout/hierarchy1"/>
    <dgm:cxn modelId="{D1EF4ED0-E4D1-42DA-AC91-2886CD5A5233}" type="presParOf" srcId="{32F57FBB-54B3-4413-A1AA-AA85D90E816F}" destId="{B7A206B0-2784-487C-9B7A-24AA8664D607}" srcOrd="4" destOrd="0" presId="urn:microsoft.com/office/officeart/2005/8/layout/hierarchy1"/>
    <dgm:cxn modelId="{31F1EE4C-1B6C-4BDB-9A34-758EC9197AFE}" type="presParOf" srcId="{32F57FBB-54B3-4413-A1AA-AA85D90E816F}" destId="{73D8BCEC-B041-4334-A961-BF4BCD8B8540}" srcOrd="5" destOrd="0" presId="urn:microsoft.com/office/officeart/2005/8/layout/hierarchy1"/>
    <dgm:cxn modelId="{914F8BB5-2911-4788-B5CE-2242756ECB53}" type="presParOf" srcId="{73D8BCEC-B041-4334-A961-BF4BCD8B8540}" destId="{8D551F85-6BAA-4B4A-8DBB-912BC74FAD29}" srcOrd="0" destOrd="0" presId="urn:microsoft.com/office/officeart/2005/8/layout/hierarchy1"/>
    <dgm:cxn modelId="{EF70BCD4-334C-4546-B40E-53EEBA295F1E}" type="presParOf" srcId="{8D551F85-6BAA-4B4A-8DBB-912BC74FAD29}" destId="{D439F103-9181-4447-A05A-5B87066E9823}" srcOrd="0" destOrd="0" presId="urn:microsoft.com/office/officeart/2005/8/layout/hierarchy1"/>
    <dgm:cxn modelId="{8CBA8E5B-5678-4787-800B-34157A1A9BE1}" type="presParOf" srcId="{8D551F85-6BAA-4B4A-8DBB-912BC74FAD29}" destId="{D317581B-E78B-419D-9638-556AE040BE8D}" srcOrd="1" destOrd="0" presId="urn:microsoft.com/office/officeart/2005/8/layout/hierarchy1"/>
    <dgm:cxn modelId="{38AD1806-CD92-48E1-B990-7233A9BD3B59}" type="presParOf" srcId="{73D8BCEC-B041-4334-A961-BF4BCD8B8540}" destId="{20AAFF0B-6056-4163-A3CC-821C73388B0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A6B3BD2-7FA8-4265-8C02-B3CCC20D5B14}" type="doc">
      <dgm:prSet loTypeId="urn:microsoft.com/office/officeart/2005/8/layout/arrow6" loCatId="relationship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pPr rtl="1"/>
          <a:endParaRPr lang="ar-SA"/>
        </a:p>
      </dgm:t>
    </dgm:pt>
    <dgm:pt modelId="{483F96A7-4C0C-4F1C-9311-EC35FD4789C4}">
      <dgm:prSet phldrT="[Text]"/>
      <dgm:spPr/>
      <dgm:t>
        <a:bodyPr/>
        <a:lstStyle/>
        <a:p>
          <a:pPr rtl="1"/>
          <a:r>
            <a:rPr lang="ar-SA" dirty="0"/>
            <a:t>لا تجيز ان تكون طرف في الدعوى</a:t>
          </a:r>
        </a:p>
      </dgm:t>
    </dgm:pt>
    <dgm:pt modelId="{3EB206A0-B484-4648-A56D-22AE38D649CF}" type="parTrans" cxnId="{60B032D7-6890-4D39-996B-47BCFAA8124A}">
      <dgm:prSet/>
      <dgm:spPr/>
      <dgm:t>
        <a:bodyPr/>
        <a:lstStyle/>
        <a:p>
          <a:pPr rtl="1"/>
          <a:endParaRPr lang="ar-SA"/>
        </a:p>
      </dgm:t>
    </dgm:pt>
    <dgm:pt modelId="{19136A82-DC77-4B78-85B0-8FA0E28BDEE3}" type="sibTrans" cxnId="{60B032D7-6890-4D39-996B-47BCFAA8124A}">
      <dgm:prSet/>
      <dgm:spPr/>
      <dgm:t>
        <a:bodyPr/>
        <a:lstStyle/>
        <a:p>
          <a:pPr rtl="1"/>
          <a:endParaRPr lang="ar-SA"/>
        </a:p>
      </dgm:t>
    </dgm:pt>
    <dgm:pt modelId="{D9E2193A-C14C-46F2-8050-B029D7B98E8B}">
      <dgm:prSet phldrT="[Text]"/>
      <dgm:spPr/>
      <dgm:t>
        <a:bodyPr/>
        <a:lstStyle/>
        <a:p>
          <a:pPr rtl="1"/>
          <a:r>
            <a:rPr lang="ar-SA" dirty="0"/>
            <a:t>رأي المحكمة استشاري فقط</a:t>
          </a:r>
        </a:p>
      </dgm:t>
    </dgm:pt>
    <dgm:pt modelId="{3364D6A3-A2D4-4D7E-B8D6-4AD931E5470B}" type="parTrans" cxnId="{BB551A5A-3A7A-47E2-9AD0-3E4FB7ED5D5B}">
      <dgm:prSet/>
      <dgm:spPr/>
      <dgm:t>
        <a:bodyPr/>
        <a:lstStyle/>
        <a:p>
          <a:pPr rtl="1"/>
          <a:endParaRPr lang="ar-SA"/>
        </a:p>
      </dgm:t>
    </dgm:pt>
    <dgm:pt modelId="{87B596D3-8499-44CE-B03D-BC210CC96DA1}" type="sibTrans" cxnId="{BB551A5A-3A7A-47E2-9AD0-3E4FB7ED5D5B}">
      <dgm:prSet/>
      <dgm:spPr/>
      <dgm:t>
        <a:bodyPr/>
        <a:lstStyle/>
        <a:p>
          <a:pPr rtl="1"/>
          <a:endParaRPr lang="ar-SA"/>
        </a:p>
      </dgm:t>
    </dgm:pt>
    <dgm:pt modelId="{CD25CF5C-B9B4-4BF3-8364-10E2C6152419}" type="pres">
      <dgm:prSet presAssocID="{EA6B3BD2-7FA8-4265-8C02-B3CCC20D5B14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989CC45-2957-426D-B7C1-49EC069997F0}" type="pres">
      <dgm:prSet presAssocID="{EA6B3BD2-7FA8-4265-8C02-B3CCC20D5B14}" presName="ribbon" presStyleLbl="node1" presStyleIdx="0" presStyleCnt="1"/>
      <dgm:spPr/>
    </dgm:pt>
    <dgm:pt modelId="{4788FFD1-71EE-4A04-AA0E-51B223B87008}" type="pres">
      <dgm:prSet presAssocID="{EA6B3BD2-7FA8-4265-8C02-B3CCC20D5B14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5E5735-7298-46C7-97ED-292B6C39CDEF}" type="pres">
      <dgm:prSet presAssocID="{EA6B3BD2-7FA8-4265-8C02-B3CCC20D5B14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0B032D7-6890-4D39-996B-47BCFAA8124A}" srcId="{EA6B3BD2-7FA8-4265-8C02-B3CCC20D5B14}" destId="{483F96A7-4C0C-4F1C-9311-EC35FD4789C4}" srcOrd="0" destOrd="0" parTransId="{3EB206A0-B484-4648-A56D-22AE38D649CF}" sibTransId="{19136A82-DC77-4B78-85B0-8FA0E28BDEE3}"/>
    <dgm:cxn modelId="{4BF723D9-546A-4AC2-AEF0-9D2AD3845584}" type="presOf" srcId="{483F96A7-4C0C-4F1C-9311-EC35FD4789C4}" destId="{4788FFD1-71EE-4A04-AA0E-51B223B87008}" srcOrd="0" destOrd="0" presId="urn:microsoft.com/office/officeart/2005/8/layout/arrow6"/>
    <dgm:cxn modelId="{FEAFDA0B-68F6-4278-B497-DDE3770940E2}" type="presOf" srcId="{D9E2193A-C14C-46F2-8050-B029D7B98E8B}" destId="{C45E5735-7298-46C7-97ED-292B6C39CDEF}" srcOrd="0" destOrd="0" presId="urn:microsoft.com/office/officeart/2005/8/layout/arrow6"/>
    <dgm:cxn modelId="{F42965E8-E8B7-4085-AAD2-A7430D02006A}" type="presOf" srcId="{EA6B3BD2-7FA8-4265-8C02-B3CCC20D5B14}" destId="{CD25CF5C-B9B4-4BF3-8364-10E2C6152419}" srcOrd="0" destOrd="0" presId="urn:microsoft.com/office/officeart/2005/8/layout/arrow6"/>
    <dgm:cxn modelId="{BB551A5A-3A7A-47E2-9AD0-3E4FB7ED5D5B}" srcId="{EA6B3BD2-7FA8-4265-8C02-B3CCC20D5B14}" destId="{D9E2193A-C14C-46F2-8050-B029D7B98E8B}" srcOrd="1" destOrd="0" parTransId="{3364D6A3-A2D4-4D7E-B8D6-4AD931E5470B}" sibTransId="{87B596D3-8499-44CE-B03D-BC210CC96DA1}"/>
    <dgm:cxn modelId="{D6D37CE9-EF01-4EEE-BB27-E31D29F0A93B}" type="presParOf" srcId="{CD25CF5C-B9B4-4BF3-8364-10E2C6152419}" destId="{3989CC45-2957-426D-B7C1-49EC069997F0}" srcOrd="0" destOrd="0" presId="urn:microsoft.com/office/officeart/2005/8/layout/arrow6"/>
    <dgm:cxn modelId="{7BC842C5-7EB1-4FF5-BE27-88B15C634F39}" type="presParOf" srcId="{CD25CF5C-B9B4-4BF3-8364-10E2C6152419}" destId="{4788FFD1-71EE-4A04-AA0E-51B223B87008}" srcOrd="1" destOrd="0" presId="urn:microsoft.com/office/officeart/2005/8/layout/arrow6"/>
    <dgm:cxn modelId="{89E44EBF-8EEC-4304-883B-CE23AC1357B1}" type="presParOf" srcId="{CD25CF5C-B9B4-4BF3-8364-10E2C6152419}" destId="{C45E5735-7298-46C7-97ED-292B6C39CDEF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940B4F-2A44-43BF-8441-C4FEF411B1E9}">
      <dsp:nvSpPr>
        <dsp:cNvPr id="0" name=""/>
        <dsp:cNvSpPr/>
      </dsp:nvSpPr>
      <dsp:spPr>
        <a:xfrm>
          <a:off x="2162260" y="0"/>
          <a:ext cx="3243390" cy="2254579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kern="1200" dirty="0"/>
            <a:t>كانت في البداية في اوروبا وامريكا </a:t>
          </a:r>
          <a:endParaRPr lang="en-US" sz="2000" kern="1200" dirty="0"/>
        </a:p>
      </dsp:txBody>
      <dsp:txXfrm>
        <a:off x="2162260" y="281822"/>
        <a:ext cx="2397923" cy="1690935"/>
      </dsp:txXfrm>
    </dsp:sp>
    <dsp:sp modelId="{ABAA2EF0-5C8B-4108-ACD7-E481324C9BE6}">
      <dsp:nvSpPr>
        <dsp:cNvPr id="0" name=""/>
        <dsp:cNvSpPr/>
      </dsp:nvSpPr>
      <dsp:spPr>
        <a:xfrm>
          <a:off x="0" y="578"/>
          <a:ext cx="2162260" cy="225457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700" kern="1200" dirty="0"/>
            <a:t>منظمات اقليمية ودولية  </a:t>
          </a:r>
          <a:endParaRPr lang="en-US" sz="3700" kern="1200" dirty="0"/>
        </a:p>
      </dsp:txBody>
      <dsp:txXfrm>
        <a:off x="105553" y="106131"/>
        <a:ext cx="1951154" cy="2043473"/>
      </dsp:txXfrm>
    </dsp:sp>
    <dsp:sp modelId="{739D7DCD-8DC2-4CB9-860D-CF92D34DE7DB}">
      <dsp:nvSpPr>
        <dsp:cNvPr id="0" name=""/>
        <dsp:cNvSpPr/>
      </dsp:nvSpPr>
      <dsp:spPr>
        <a:xfrm>
          <a:off x="2162260" y="2480615"/>
          <a:ext cx="3243390" cy="2254579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-7247434"/>
            <a:satOff val="-39554"/>
            <a:lumOff val="-303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kern="1200" dirty="0"/>
            <a:t>اهدافها محددة وسبب الفشل مبدأ السيادة المطلقة التي تتمسك بها الدول 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kern="1200" dirty="0"/>
            <a:t>تحكيم دولي / اللجان المنظمة للانهار / لجان ادارية </a:t>
          </a:r>
          <a:endParaRPr lang="en-US" sz="2000" kern="1200" dirty="0"/>
        </a:p>
      </dsp:txBody>
      <dsp:txXfrm>
        <a:off x="2162260" y="2762437"/>
        <a:ext cx="2397923" cy="1690935"/>
      </dsp:txXfrm>
    </dsp:sp>
    <dsp:sp modelId="{0BCAE1F9-4298-451F-A03B-8DFDF27BC563}">
      <dsp:nvSpPr>
        <dsp:cNvPr id="0" name=""/>
        <dsp:cNvSpPr/>
      </dsp:nvSpPr>
      <dsp:spPr>
        <a:xfrm>
          <a:off x="0" y="2480615"/>
          <a:ext cx="2162260" cy="2254579"/>
        </a:xfrm>
        <a:prstGeom prst="roundRect">
          <a:avLst/>
        </a:prstGeom>
        <a:solidFill>
          <a:schemeClr val="accent3">
            <a:hueOff val="-6872335"/>
            <a:satOff val="-58371"/>
            <a:lumOff val="19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700" kern="1200" dirty="0"/>
            <a:t>منظمات متخصصة </a:t>
          </a:r>
          <a:endParaRPr lang="en-US" sz="3700" kern="1200" dirty="0"/>
        </a:p>
      </dsp:txBody>
      <dsp:txXfrm>
        <a:off x="105553" y="2586168"/>
        <a:ext cx="1951154" cy="204347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FD4579-6386-4674-B746-95CCF8E15DD4}">
      <dsp:nvSpPr>
        <dsp:cNvPr id="0" name=""/>
        <dsp:cNvSpPr/>
      </dsp:nvSpPr>
      <dsp:spPr>
        <a:xfrm>
          <a:off x="0" y="0"/>
          <a:ext cx="5925136" cy="1421550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700" kern="1200" dirty="0">
              <a:solidFill>
                <a:schemeClr val="tx1"/>
              </a:solidFill>
            </a:rPr>
            <a:t>صدور تصرف غير مشروع وفق قواعد القانون الدولي وذلك لعدم امكانية المتضرر من الحصول على حقوقه وفق قواعد القانون الداخلي</a:t>
          </a:r>
          <a:endParaRPr lang="en-US" sz="2700" kern="1200" dirty="0">
            <a:solidFill>
              <a:schemeClr val="tx1"/>
            </a:solidFill>
          </a:endParaRPr>
        </a:p>
      </dsp:txBody>
      <dsp:txXfrm>
        <a:off x="69394" y="69394"/>
        <a:ext cx="5786348" cy="1282762"/>
      </dsp:txXfrm>
    </dsp:sp>
    <dsp:sp modelId="{1FB91C1D-3839-46B4-9FE5-846F6DAF60DD}">
      <dsp:nvSpPr>
        <dsp:cNvPr id="0" name=""/>
        <dsp:cNvSpPr/>
      </dsp:nvSpPr>
      <dsp:spPr>
        <a:xfrm>
          <a:off x="0" y="1573300"/>
          <a:ext cx="5925136" cy="1421550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just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700" kern="1200" dirty="0">
              <a:solidFill>
                <a:schemeClr val="tx1"/>
              </a:solidFill>
            </a:rPr>
            <a:t>استنفاذ طرق التقاضي ويطبق على المنظمة الدولية في الدعاوى التي ترفع من قبل الدول والافراد </a:t>
          </a:r>
          <a:endParaRPr lang="en-US" sz="2700" kern="1200" dirty="0">
            <a:solidFill>
              <a:schemeClr val="tx1"/>
            </a:solidFill>
          </a:endParaRPr>
        </a:p>
      </dsp:txBody>
      <dsp:txXfrm>
        <a:off x="69394" y="1642694"/>
        <a:ext cx="5786348" cy="1282762"/>
      </dsp:txXfrm>
    </dsp:sp>
    <dsp:sp modelId="{3799B665-BF01-42B6-A70E-1D8E68597514}">
      <dsp:nvSpPr>
        <dsp:cNvPr id="0" name=""/>
        <dsp:cNvSpPr/>
      </dsp:nvSpPr>
      <dsp:spPr>
        <a:xfrm>
          <a:off x="0" y="3401445"/>
          <a:ext cx="5925136" cy="1421550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just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700" kern="1200" dirty="0">
              <a:solidFill>
                <a:schemeClr val="tx1"/>
              </a:solidFill>
            </a:rPr>
            <a:t>نسبة العمل غير المشروع الى المنظمة ( قيام موظف دولة بعمل ما داخل اطار المنظمة وخارج الميثاق بناء على تعليمات خاصة من دولته ) </a:t>
          </a:r>
          <a:endParaRPr lang="en-US" sz="2700" kern="1200" dirty="0">
            <a:solidFill>
              <a:schemeClr val="tx1"/>
            </a:solidFill>
          </a:endParaRPr>
        </a:p>
      </dsp:txBody>
      <dsp:txXfrm>
        <a:off x="69394" y="3470839"/>
        <a:ext cx="5786348" cy="1282762"/>
      </dsp:txXfrm>
    </dsp:sp>
    <dsp:sp modelId="{2EB53994-9039-4ECC-A7A3-3A1E23B3AD48}">
      <dsp:nvSpPr>
        <dsp:cNvPr id="0" name=""/>
        <dsp:cNvSpPr/>
      </dsp:nvSpPr>
      <dsp:spPr>
        <a:xfrm>
          <a:off x="0" y="4437234"/>
          <a:ext cx="5925136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8123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2100" kern="1200" dirty="0"/>
        </a:p>
      </dsp:txBody>
      <dsp:txXfrm>
        <a:off x="0" y="4437234"/>
        <a:ext cx="5925136" cy="44712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86FEFE-CB48-42E2-A442-D39B37F7F615}">
      <dsp:nvSpPr>
        <dsp:cNvPr id="0" name=""/>
        <dsp:cNvSpPr/>
      </dsp:nvSpPr>
      <dsp:spPr>
        <a:xfrm>
          <a:off x="3082824" y="1896301"/>
          <a:ext cx="2123182" cy="11812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7436"/>
              </a:lnTo>
              <a:lnTo>
                <a:pt x="2123182" y="1017436"/>
              </a:lnTo>
              <a:lnTo>
                <a:pt x="2123182" y="118122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2429BD-7D3B-4584-B5DC-3141F219F424}">
      <dsp:nvSpPr>
        <dsp:cNvPr id="0" name=""/>
        <dsp:cNvSpPr/>
      </dsp:nvSpPr>
      <dsp:spPr>
        <a:xfrm>
          <a:off x="2999303" y="1896301"/>
          <a:ext cx="91440" cy="1181229"/>
        </a:xfrm>
        <a:custGeom>
          <a:avLst/>
          <a:gdLst/>
          <a:ahLst/>
          <a:cxnLst/>
          <a:rect l="0" t="0" r="0" b="0"/>
          <a:pathLst>
            <a:path>
              <a:moveTo>
                <a:pt x="83521" y="0"/>
              </a:moveTo>
              <a:lnTo>
                <a:pt x="83521" y="1017436"/>
              </a:lnTo>
              <a:lnTo>
                <a:pt x="45720" y="1017436"/>
              </a:lnTo>
              <a:lnTo>
                <a:pt x="45720" y="118122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8F0934-5E79-4DA6-B3F3-E8140794347C}">
      <dsp:nvSpPr>
        <dsp:cNvPr id="0" name=""/>
        <dsp:cNvSpPr/>
      </dsp:nvSpPr>
      <dsp:spPr>
        <a:xfrm>
          <a:off x="884039" y="1896301"/>
          <a:ext cx="2198785" cy="1181229"/>
        </a:xfrm>
        <a:custGeom>
          <a:avLst/>
          <a:gdLst/>
          <a:ahLst/>
          <a:cxnLst/>
          <a:rect l="0" t="0" r="0" b="0"/>
          <a:pathLst>
            <a:path>
              <a:moveTo>
                <a:pt x="2198785" y="0"/>
              </a:moveTo>
              <a:lnTo>
                <a:pt x="2198785" y="1017436"/>
              </a:lnTo>
              <a:lnTo>
                <a:pt x="0" y="1017436"/>
              </a:lnTo>
              <a:lnTo>
                <a:pt x="0" y="118122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F771ED-9A50-46F7-B63C-434DA8CAAE5D}">
      <dsp:nvSpPr>
        <dsp:cNvPr id="0" name=""/>
        <dsp:cNvSpPr/>
      </dsp:nvSpPr>
      <dsp:spPr>
        <a:xfrm>
          <a:off x="1689499" y="965895"/>
          <a:ext cx="2786650" cy="93040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C678C5-BC42-4E28-AAEC-48800631298A}">
      <dsp:nvSpPr>
        <dsp:cNvPr id="0" name=""/>
        <dsp:cNvSpPr/>
      </dsp:nvSpPr>
      <dsp:spPr>
        <a:xfrm>
          <a:off x="1885952" y="1152525"/>
          <a:ext cx="2786650" cy="9304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kern="1200" dirty="0"/>
            <a:t>مزايا وحصانات المنظمات الدولية </a:t>
          </a:r>
          <a:endParaRPr lang="en-US" sz="1400" kern="1200" dirty="0"/>
        </a:p>
      </dsp:txBody>
      <dsp:txXfrm>
        <a:off x="1913203" y="1179776"/>
        <a:ext cx="2732148" cy="875904"/>
      </dsp:txXfrm>
    </dsp:sp>
    <dsp:sp modelId="{8BDC5AA6-FBE6-445F-BB6B-FA7F8F7BF6C9}">
      <dsp:nvSpPr>
        <dsp:cNvPr id="0" name=""/>
        <dsp:cNvSpPr/>
      </dsp:nvSpPr>
      <dsp:spPr>
        <a:xfrm>
          <a:off x="0" y="3077531"/>
          <a:ext cx="1768078" cy="112272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2957BE-A8A5-402C-AF63-3C6F2E450760}">
      <dsp:nvSpPr>
        <dsp:cNvPr id="0" name=""/>
        <dsp:cNvSpPr/>
      </dsp:nvSpPr>
      <dsp:spPr>
        <a:xfrm>
          <a:off x="196453" y="3264161"/>
          <a:ext cx="1768078" cy="11227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kern="1200" dirty="0"/>
            <a:t>تمنح</a:t>
          </a:r>
          <a:r>
            <a:rPr lang="ar-SA" sz="1400" kern="1200" baseline="0" dirty="0"/>
            <a:t> تلقائياً دون التوقف على موافقة الدولة المضيفة </a:t>
          </a:r>
          <a:endParaRPr lang="en-US" sz="1400" kern="1200" dirty="0"/>
        </a:p>
      </dsp:txBody>
      <dsp:txXfrm>
        <a:off x="229337" y="3297045"/>
        <a:ext cx="1702310" cy="1056961"/>
      </dsp:txXfrm>
    </dsp:sp>
    <dsp:sp modelId="{DD405E5F-76D1-42E8-BF1D-A67FC80115DB}">
      <dsp:nvSpPr>
        <dsp:cNvPr id="0" name=""/>
        <dsp:cNvSpPr/>
      </dsp:nvSpPr>
      <dsp:spPr>
        <a:xfrm>
          <a:off x="2160984" y="3077531"/>
          <a:ext cx="1768078" cy="112272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20D179-5403-45E7-B76C-0EDC1C829D84}">
      <dsp:nvSpPr>
        <dsp:cNvPr id="0" name=""/>
        <dsp:cNvSpPr/>
      </dsp:nvSpPr>
      <dsp:spPr>
        <a:xfrm>
          <a:off x="2357437" y="3264161"/>
          <a:ext cx="1768078" cy="11227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kern="1200" dirty="0"/>
            <a:t>لا تأخذ بمبدأ المقابلة بالمثل </a:t>
          </a:r>
          <a:endParaRPr lang="en-US" sz="1400" kern="1200" dirty="0"/>
        </a:p>
      </dsp:txBody>
      <dsp:txXfrm>
        <a:off x="2390321" y="3297045"/>
        <a:ext cx="1702310" cy="1056961"/>
      </dsp:txXfrm>
    </dsp:sp>
    <dsp:sp modelId="{0C6472EC-2F8E-4562-8FA3-216C8EF8FF31}">
      <dsp:nvSpPr>
        <dsp:cNvPr id="0" name=""/>
        <dsp:cNvSpPr/>
      </dsp:nvSpPr>
      <dsp:spPr>
        <a:xfrm>
          <a:off x="4321968" y="3077531"/>
          <a:ext cx="1768078" cy="112272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2EA12A-FDB0-487D-8B15-03952DB33878}">
      <dsp:nvSpPr>
        <dsp:cNvPr id="0" name=""/>
        <dsp:cNvSpPr/>
      </dsp:nvSpPr>
      <dsp:spPr>
        <a:xfrm>
          <a:off x="4518421" y="3264161"/>
          <a:ext cx="1768078" cy="11227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kern="1200" dirty="0"/>
            <a:t>تفوق حصانات الموظفين الدوليين مزايا وحصانات موظفي الدول وبالتالي للموظف حصانة على دولته</a:t>
          </a:r>
          <a:endParaRPr lang="en-US" sz="1400" kern="1200" dirty="0"/>
        </a:p>
      </dsp:txBody>
      <dsp:txXfrm>
        <a:off x="4551305" y="3297045"/>
        <a:ext cx="1702310" cy="105696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09373A-EB29-45C5-8A69-DB91AA78593B}">
      <dsp:nvSpPr>
        <dsp:cNvPr id="0" name=""/>
        <dsp:cNvSpPr/>
      </dsp:nvSpPr>
      <dsp:spPr>
        <a:xfrm>
          <a:off x="0" y="0"/>
          <a:ext cx="4457700" cy="1158300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kern="1200" dirty="0">
              <a:solidFill>
                <a:schemeClr val="tx1"/>
              </a:solidFill>
            </a:rPr>
            <a:t>اذا كان مقرها في دولة عضو واشارت قوانين الدولة للمزايا والحصانات دون تفاصيل وحدث خلاف – يتم الرجوع الى المصدر العرفي</a:t>
          </a:r>
          <a:endParaRPr lang="en-US" sz="2200" kern="1200" dirty="0">
            <a:solidFill>
              <a:schemeClr val="tx1"/>
            </a:solidFill>
          </a:endParaRPr>
        </a:p>
      </dsp:txBody>
      <dsp:txXfrm>
        <a:off x="56544" y="56544"/>
        <a:ext cx="4344612" cy="1045212"/>
      </dsp:txXfrm>
    </dsp:sp>
    <dsp:sp modelId="{8DF56D94-BF95-4AD4-A22E-EC14F85707D0}">
      <dsp:nvSpPr>
        <dsp:cNvPr id="0" name=""/>
        <dsp:cNvSpPr/>
      </dsp:nvSpPr>
      <dsp:spPr>
        <a:xfrm>
          <a:off x="0" y="1394962"/>
          <a:ext cx="4457700" cy="1158300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kern="1200" dirty="0">
              <a:solidFill>
                <a:schemeClr val="tx1"/>
              </a:solidFill>
            </a:rPr>
            <a:t>لتباشر مهامها بأستقلال</a:t>
          </a:r>
          <a:endParaRPr lang="en-US" sz="2200" kern="1200" dirty="0">
            <a:solidFill>
              <a:schemeClr val="tx1"/>
            </a:solidFill>
          </a:endParaRPr>
        </a:p>
      </dsp:txBody>
      <dsp:txXfrm>
        <a:off x="56544" y="1451506"/>
        <a:ext cx="4344612" cy="1045212"/>
      </dsp:txXfrm>
    </dsp:sp>
    <dsp:sp modelId="{C8FC9030-A4F3-4C15-AEE1-AE61CD501FB6}">
      <dsp:nvSpPr>
        <dsp:cNvPr id="0" name=""/>
        <dsp:cNvSpPr/>
      </dsp:nvSpPr>
      <dsp:spPr>
        <a:xfrm>
          <a:off x="0" y="2597377"/>
          <a:ext cx="4457700" cy="1158300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kern="1200" dirty="0">
              <a:solidFill>
                <a:schemeClr val="tx1"/>
              </a:solidFill>
            </a:rPr>
            <a:t>اذا كان مقر المنظمة في دولة ليست عضو في المنظمة</a:t>
          </a:r>
          <a:endParaRPr lang="en-US" sz="2200" kern="1200" dirty="0">
            <a:solidFill>
              <a:schemeClr val="tx1"/>
            </a:solidFill>
          </a:endParaRPr>
        </a:p>
      </dsp:txBody>
      <dsp:txXfrm>
        <a:off x="56544" y="2653921"/>
        <a:ext cx="4344612" cy="104521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CACF37-1B8B-4920-976E-DC774B07E239}">
      <dsp:nvSpPr>
        <dsp:cNvPr id="0" name=""/>
        <dsp:cNvSpPr/>
      </dsp:nvSpPr>
      <dsp:spPr>
        <a:xfrm>
          <a:off x="6509097" y="1827737"/>
          <a:ext cx="911961" cy="6902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9182"/>
              </a:lnTo>
              <a:lnTo>
                <a:pt x="911961" y="619182"/>
              </a:lnTo>
              <a:lnTo>
                <a:pt x="911961" y="69029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8BBC12-A116-4BCB-AB25-4312D0077CA1}">
      <dsp:nvSpPr>
        <dsp:cNvPr id="0" name=""/>
        <dsp:cNvSpPr/>
      </dsp:nvSpPr>
      <dsp:spPr>
        <a:xfrm>
          <a:off x="5574679" y="1827737"/>
          <a:ext cx="934417" cy="690290"/>
        </a:xfrm>
        <a:custGeom>
          <a:avLst/>
          <a:gdLst/>
          <a:ahLst/>
          <a:cxnLst/>
          <a:rect l="0" t="0" r="0" b="0"/>
          <a:pathLst>
            <a:path>
              <a:moveTo>
                <a:pt x="934417" y="0"/>
              </a:moveTo>
              <a:lnTo>
                <a:pt x="934417" y="619182"/>
              </a:lnTo>
              <a:lnTo>
                <a:pt x="0" y="619182"/>
              </a:lnTo>
              <a:lnTo>
                <a:pt x="0" y="69029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CAB27C-A067-43DD-806F-2B17D0DDBD4B}">
      <dsp:nvSpPr>
        <dsp:cNvPr id="0" name=""/>
        <dsp:cNvSpPr/>
      </dsp:nvSpPr>
      <dsp:spPr>
        <a:xfrm>
          <a:off x="3794159" y="1827737"/>
          <a:ext cx="2714937" cy="690290"/>
        </a:xfrm>
        <a:custGeom>
          <a:avLst/>
          <a:gdLst/>
          <a:ahLst/>
          <a:cxnLst/>
          <a:rect l="0" t="0" r="0" b="0"/>
          <a:pathLst>
            <a:path>
              <a:moveTo>
                <a:pt x="2714937" y="0"/>
              </a:moveTo>
              <a:lnTo>
                <a:pt x="2714937" y="619182"/>
              </a:lnTo>
              <a:lnTo>
                <a:pt x="0" y="619182"/>
              </a:lnTo>
              <a:lnTo>
                <a:pt x="0" y="69029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3EDC3D-F773-4383-8493-CBE99D8C556D}">
      <dsp:nvSpPr>
        <dsp:cNvPr id="0" name=""/>
        <dsp:cNvSpPr/>
      </dsp:nvSpPr>
      <dsp:spPr>
        <a:xfrm>
          <a:off x="1954758" y="1827737"/>
          <a:ext cx="4554338" cy="690290"/>
        </a:xfrm>
        <a:custGeom>
          <a:avLst/>
          <a:gdLst/>
          <a:ahLst/>
          <a:cxnLst/>
          <a:rect l="0" t="0" r="0" b="0"/>
          <a:pathLst>
            <a:path>
              <a:moveTo>
                <a:pt x="4554338" y="0"/>
              </a:moveTo>
              <a:lnTo>
                <a:pt x="4554338" y="619182"/>
              </a:lnTo>
              <a:lnTo>
                <a:pt x="0" y="619182"/>
              </a:lnTo>
              <a:lnTo>
                <a:pt x="0" y="69029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BE797D-349B-4182-87C0-40CB03FDF584}">
      <dsp:nvSpPr>
        <dsp:cNvPr id="0" name=""/>
        <dsp:cNvSpPr/>
      </dsp:nvSpPr>
      <dsp:spPr>
        <a:xfrm>
          <a:off x="3854277" y="998898"/>
          <a:ext cx="2654820" cy="3414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0314"/>
              </a:lnTo>
              <a:lnTo>
                <a:pt x="2654820" y="270314"/>
              </a:lnTo>
              <a:lnTo>
                <a:pt x="2654820" y="3414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EEB03A-9727-4BBE-BEC7-29A20BAAE7CD}">
      <dsp:nvSpPr>
        <dsp:cNvPr id="0" name=""/>
        <dsp:cNvSpPr/>
      </dsp:nvSpPr>
      <dsp:spPr>
        <a:xfrm>
          <a:off x="711189" y="1827737"/>
          <a:ext cx="1940372" cy="22196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8580"/>
              </a:lnTo>
              <a:lnTo>
                <a:pt x="1940372" y="2148580"/>
              </a:lnTo>
              <a:lnTo>
                <a:pt x="1940372" y="22196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7B0366-F7E1-46BE-86A2-38734A8BBA61}">
      <dsp:nvSpPr>
        <dsp:cNvPr id="0" name=""/>
        <dsp:cNvSpPr/>
      </dsp:nvSpPr>
      <dsp:spPr>
        <a:xfrm>
          <a:off x="711189" y="1827737"/>
          <a:ext cx="154045" cy="22196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8580"/>
              </a:lnTo>
              <a:lnTo>
                <a:pt x="154045" y="2148580"/>
              </a:lnTo>
              <a:lnTo>
                <a:pt x="154045" y="22196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F00337-493A-4DBB-B7C2-BC9F75A71C4C}">
      <dsp:nvSpPr>
        <dsp:cNvPr id="0" name=""/>
        <dsp:cNvSpPr/>
      </dsp:nvSpPr>
      <dsp:spPr>
        <a:xfrm>
          <a:off x="711189" y="998898"/>
          <a:ext cx="3143087" cy="341422"/>
        </a:xfrm>
        <a:custGeom>
          <a:avLst/>
          <a:gdLst/>
          <a:ahLst/>
          <a:cxnLst/>
          <a:rect l="0" t="0" r="0" b="0"/>
          <a:pathLst>
            <a:path>
              <a:moveTo>
                <a:pt x="3143087" y="0"/>
              </a:moveTo>
              <a:lnTo>
                <a:pt x="3143087" y="270314"/>
              </a:lnTo>
              <a:lnTo>
                <a:pt x="0" y="270314"/>
              </a:lnTo>
              <a:lnTo>
                <a:pt x="0" y="3414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0C151A-DDDB-44CC-B11C-4D31B6BD604A}">
      <dsp:nvSpPr>
        <dsp:cNvPr id="0" name=""/>
        <dsp:cNvSpPr/>
      </dsp:nvSpPr>
      <dsp:spPr>
        <a:xfrm>
          <a:off x="2708044" y="515933"/>
          <a:ext cx="2292466" cy="48296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8DB3401-9B27-45BE-B015-9E379676FDA1}">
      <dsp:nvSpPr>
        <dsp:cNvPr id="0" name=""/>
        <dsp:cNvSpPr/>
      </dsp:nvSpPr>
      <dsp:spPr>
        <a:xfrm>
          <a:off x="2793331" y="596955"/>
          <a:ext cx="2292466" cy="4829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kern="1200" dirty="0"/>
            <a:t>مصدر المزايا </a:t>
          </a:r>
          <a:endParaRPr lang="en-US" sz="3200" kern="1200" dirty="0"/>
        </a:p>
      </dsp:txBody>
      <dsp:txXfrm>
        <a:off x="2807477" y="611101"/>
        <a:ext cx="2264174" cy="454673"/>
      </dsp:txXfrm>
    </dsp:sp>
    <dsp:sp modelId="{53E5EE8E-71DB-4DA3-9317-87020EADF296}">
      <dsp:nvSpPr>
        <dsp:cNvPr id="0" name=""/>
        <dsp:cNvSpPr/>
      </dsp:nvSpPr>
      <dsp:spPr>
        <a:xfrm>
          <a:off x="32975" y="1340321"/>
          <a:ext cx="1356428" cy="4874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EA3649C-5660-4404-BA9E-362E0A71314E}">
      <dsp:nvSpPr>
        <dsp:cNvPr id="0" name=""/>
        <dsp:cNvSpPr/>
      </dsp:nvSpPr>
      <dsp:spPr>
        <a:xfrm>
          <a:off x="118262" y="1421344"/>
          <a:ext cx="1356428" cy="4874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600" kern="1200" dirty="0"/>
            <a:t>عرفي</a:t>
          </a:r>
          <a:endParaRPr lang="en-US" sz="3600" kern="1200" dirty="0"/>
        </a:p>
      </dsp:txBody>
      <dsp:txXfrm>
        <a:off x="132538" y="1435620"/>
        <a:ext cx="1327876" cy="458863"/>
      </dsp:txXfrm>
    </dsp:sp>
    <dsp:sp modelId="{F8EFE0B5-1500-420B-9721-ABF68F0AFF82}">
      <dsp:nvSpPr>
        <dsp:cNvPr id="0" name=""/>
        <dsp:cNvSpPr/>
      </dsp:nvSpPr>
      <dsp:spPr>
        <a:xfrm>
          <a:off x="173054" y="4047426"/>
          <a:ext cx="1384360" cy="10881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931ADD2-0071-4097-962B-5999865E4AF2}">
      <dsp:nvSpPr>
        <dsp:cNvPr id="0" name=""/>
        <dsp:cNvSpPr/>
      </dsp:nvSpPr>
      <dsp:spPr>
        <a:xfrm>
          <a:off x="258341" y="4128449"/>
          <a:ext cx="1384360" cy="10881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/>
            <a:t>هناك من يؤيد وجود عرف بمزايا الحصانات</a:t>
          </a:r>
          <a:endParaRPr lang="en-US" sz="2000" kern="1200" dirty="0"/>
        </a:p>
      </dsp:txBody>
      <dsp:txXfrm>
        <a:off x="290210" y="4160318"/>
        <a:ext cx="1320622" cy="1024364"/>
      </dsp:txXfrm>
    </dsp:sp>
    <dsp:sp modelId="{8E00751D-23DC-47E8-B75B-401B62B8C97B}">
      <dsp:nvSpPr>
        <dsp:cNvPr id="0" name=""/>
        <dsp:cNvSpPr/>
      </dsp:nvSpPr>
      <dsp:spPr>
        <a:xfrm>
          <a:off x="2022411" y="4047426"/>
          <a:ext cx="1258300" cy="10881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6300F3C-44B4-4BB0-8861-1B8370728905}">
      <dsp:nvSpPr>
        <dsp:cNvPr id="0" name=""/>
        <dsp:cNvSpPr/>
      </dsp:nvSpPr>
      <dsp:spPr>
        <a:xfrm>
          <a:off x="2107698" y="4128449"/>
          <a:ext cx="1258300" cy="10881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/>
            <a:t>انكار العرف لانها حديثة النشأة</a:t>
          </a:r>
          <a:endParaRPr lang="en-US" sz="2000" kern="1200" dirty="0"/>
        </a:p>
      </dsp:txBody>
      <dsp:txXfrm>
        <a:off x="2139567" y="4160318"/>
        <a:ext cx="1194562" cy="1024364"/>
      </dsp:txXfrm>
    </dsp:sp>
    <dsp:sp modelId="{8A35E04D-3E6F-45D8-85B3-D60AC087FBC3}">
      <dsp:nvSpPr>
        <dsp:cNvPr id="0" name=""/>
        <dsp:cNvSpPr/>
      </dsp:nvSpPr>
      <dsp:spPr>
        <a:xfrm>
          <a:off x="5830882" y="1340321"/>
          <a:ext cx="1356428" cy="48741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6EB65E2-1741-402B-839C-609AA1828E7E}">
      <dsp:nvSpPr>
        <dsp:cNvPr id="0" name=""/>
        <dsp:cNvSpPr/>
      </dsp:nvSpPr>
      <dsp:spPr>
        <a:xfrm>
          <a:off x="5916170" y="1421344"/>
          <a:ext cx="1356428" cy="4874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kern="1200" dirty="0"/>
            <a:t>اتفاقي</a:t>
          </a:r>
          <a:endParaRPr lang="en-US" sz="3200" kern="1200" dirty="0"/>
        </a:p>
      </dsp:txBody>
      <dsp:txXfrm>
        <a:off x="5930446" y="1435620"/>
        <a:ext cx="1327876" cy="458863"/>
      </dsp:txXfrm>
    </dsp:sp>
    <dsp:sp modelId="{73A47B9B-DCF2-4114-864F-F3A17D779F6F}">
      <dsp:nvSpPr>
        <dsp:cNvPr id="0" name=""/>
        <dsp:cNvSpPr/>
      </dsp:nvSpPr>
      <dsp:spPr>
        <a:xfrm>
          <a:off x="1387329" y="2518027"/>
          <a:ext cx="1134857" cy="80737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F9ABBDB-D9A2-40D1-966E-BF243DC7F56B}">
      <dsp:nvSpPr>
        <dsp:cNvPr id="0" name=""/>
        <dsp:cNvSpPr/>
      </dsp:nvSpPr>
      <dsp:spPr>
        <a:xfrm>
          <a:off x="1472616" y="2599050"/>
          <a:ext cx="1134857" cy="807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/>
            <a:t>اتفاقية المقر</a:t>
          </a:r>
          <a:endParaRPr lang="en-US" sz="2800" kern="1200" dirty="0"/>
        </a:p>
      </dsp:txBody>
      <dsp:txXfrm>
        <a:off x="1496263" y="2622697"/>
        <a:ext cx="1087563" cy="760076"/>
      </dsp:txXfrm>
    </dsp:sp>
    <dsp:sp modelId="{741DEC9B-ACFD-445D-95E7-39C438F82EC6}">
      <dsp:nvSpPr>
        <dsp:cNvPr id="0" name=""/>
        <dsp:cNvSpPr/>
      </dsp:nvSpPr>
      <dsp:spPr>
        <a:xfrm>
          <a:off x="3226730" y="2518027"/>
          <a:ext cx="1134857" cy="80737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41E0B48-B6EC-405F-8D26-6BC755B86540}">
      <dsp:nvSpPr>
        <dsp:cNvPr id="0" name=""/>
        <dsp:cNvSpPr/>
      </dsp:nvSpPr>
      <dsp:spPr>
        <a:xfrm>
          <a:off x="3312018" y="2599050"/>
          <a:ext cx="1134857" cy="807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/>
            <a:t>قوانين داخلية للدول</a:t>
          </a:r>
          <a:endParaRPr lang="en-US" sz="2000" kern="1200" dirty="0"/>
        </a:p>
      </dsp:txBody>
      <dsp:txXfrm>
        <a:off x="3335665" y="2622697"/>
        <a:ext cx="1087563" cy="760076"/>
      </dsp:txXfrm>
    </dsp:sp>
    <dsp:sp modelId="{46ECB8D6-ADB2-403A-917A-052687D3C127}">
      <dsp:nvSpPr>
        <dsp:cNvPr id="0" name=""/>
        <dsp:cNvSpPr/>
      </dsp:nvSpPr>
      <dsp:spPr>
        <a:xfrm>
          <a:off x="5007250" y="2518027"/>
          <a:ext cx="1134857" cy="80737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07545C4-3FAE-489E-87F6-DE75A390ED9B}">
      <dsp:nvSpPr>
        <dsp:cNvPr id="0" name=""/>
        <dsp:cNvSpPr/>
      </dsp:nvSpPr>
      <dsp:spPr>
        <a:xfrm>
          <a:off x="5092538" y="2599050"/>
          <a:ext cx="1134857" cy="807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/>
            <a:t>اتفاقيات عامة</a:t>
          </a:r>
          <a:endParaRPr lang="en-US" sz="2800" kern="1200" dirty="0"/>
        </a:p>
      </dsp:txBody>
      <dsp:txXfrm>
        <a:off x="5116185" y="2622697"/>
        <a:ext cx="1087563" cy="760076"/>
      </dsp:txXfrm>
    </dsp:sp>
    <dsp:sp modelId="{FF65B3A4-E03D-4843-BC62-11E81158EB90}">
      <dsp:nvSpPr>
        <dsp:cNvPr id="0" name=""/>
        <dsp:cNvSpPr/>
      </dsp:nvSpPr>
      <dsp:spPr>
        <a:xfrm>
          <a:off x="6853629" y="2518027"/>
          <a:ext cx="1134857" cy="80737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17E4886-014C-4D43-923D-A34DD58F9A13}">
      <dsp:nvSpPr>
        <dsp:cNvPr id="0" name=""/>
        <dsp:cNvSpPr/>
      </dsp:nvSpPr>
      <dsp:spPr>
        <a:xfrm>
          <a:off x="6938916" y="2599050"/>
          <a:ext cx="1134857" cy="807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/>
            <a:t>الميثاق</a:t>
          </a:r>
          <a:endParaRPr lang="en-US" sz="2800" kern="1200" dirty="0"/>
        </a:p>
      </dsp:txBody>
      <dsp:txXfrm>
        <a:off x="6962563" y="2622697"/>
        <a:ext cx="1087563" cy="760076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E1BDFB-FFE4-4AA5-A61A-B2C73E0E3D77}">
      <dsp:nvSpPr>
        <dsp:cNvPr id="0" name=""/>
        <dsp:cNvSpPr/>
      </dsp:nvSpPr>
      <dsp:spPr>
        <a:xfrm>
          <a:off x="3265373" y="1505005"/>
          <a:ext cx="2697788" cy="10858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2299"/>
              </a:lnTo>
              <a:lnTo>
                <a:pt x="2697788" y="1002299"/>
              </a:lnTo>
              <a:lnTo>
                <a:pt x="2697788" y="10858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E3BF5A-D318-473D-8BCB-8DB7F7609993}">
      <dsp:nvSpPr>
        <dsp:cNvPr id="0" name=""/>
        <dsp:cNvSpPr/>
      </dsp:nvSpPr>
      <dsp:spPr>
        <a:xfrm>
          <a:off x="3265373" y="1505005"/>
          <a:ext cx="1595502" cy="10858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2299"/>
              </a:lnTo>
              <a:lnTo>
                <a:pt x="1595502" y="1002299"/>
              </a:lnTo>
              <a:lnTo>
                <a:pt x="1595502" y="10858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20D4C6-01EF-4F4F-BA36-10B61F61B615}">
      <dsp:nvSpPr>
        <dsp:cNvPr id="0" name=""/>
        <dsp:cNvSpPr/>
      </dsp:nvSpPr>
      <dsp:spPr>
        <a:xfrm>
          <a:off x="3265373" y="1505005"/>
          <a:ext cx="493215" cy="10858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2299"/>
              </a:lnTo>
              <a:lnTo>
                <a:pt x="493215" y="1002299"/>
              </a:lnTo>
              <a:lnTo>
                <a:pt x="493215" y="10858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689A2A-F969-40B7-B163-9952F6F53858}">
      <dsp:nvSpPr>
        <dsp:cNvPr id="0" name=""/>
        <dsp:cNvSpPr/>
      </dsp:nvSpPr>
      <dsp:spPr>
        <a:xfrm>
          <a:off x="2656302" y="1505005"/>
          <a:ext cx="609070" cy="1085847"/>
        </a:xfrm>
        <a:custGeom>
          <a:avLst/>
          <a:gdLst/>
          <a:ahLst/>
          <a:cxnLst/>
          <a:rect l="0" t="0" r="0" b="0"/>
          <a:pathLst>
            <a:path>
              <a:moveTo>
                <a:pt x="609070" y="0"/>
              </a:moveTo>
              <a:lnTo>
                <a:pt x="609070" y="1002299"/>
              </a:lnTo>
              <a:lnTo>
                <a:pt x="0" y="1002299"/>
              </a:lnTo>
              <a:lnTo>
                <a:pt x="0" y="10858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55158E-F78C-4E04-9E89-C8710157BD26}">
      <dsp:nvSpPr>
        <dsp:cNvPr id="0" name=""/>
        <dsp:cNvSpPr/>
      </dsp:nvSpPr>
      <dsp:spPr>
        <a:xfrm>
          <a:off x="1554016" y="1505005"/>
          <a:ext cx="1711356" cy="1085847"/>
        </a:xfrm>
        <a:custGeom>
          <a:avLst/>
          <a:gdLst/>
          <a:ahLst/>
          <a:cxnLst/>
          <a:rect l="0" t="0" r="0" b="0"/>
          <a:pathLst>
            <a:path>
              <a:moveTo>
                <a:pt x="1711356" y="0"/>
              </a:moveTo>
              <a:lnTo>
                <a:pt x="1711356" y="1002299"/>
              </a:lnTo>
              <a:lnTo>
                <a:pt x="0" y="1002299"/>
              </a:lnTo>
              <a:lnTo>
                <a:pt x="0" y="10858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214371-E03B-4127-81F2-003203BC8C3F}">
      <dsp:nvSpPr>
        <dsp:cNvPr id="0" name=""/>
        <dsp:cNvSpPr/>
      </dsp:nvSpPr>
      <dsp:spPr>
        <a:xfrm>
          <a:off x="451730" y="1505005"/>
          <a:ext cx="2813642" cy="1085847"/>
        </a:xfrm>
        <a:custGeom>
          <a:avLst/>
          <a:gdLst/>
          <a:ahLst/>
          <a:cxnLst/>
          <a:rect l="0" t="0" r="0" b="0"/>
          <a:pathLst>
            <a:path>
              <a:moveTo>
                <a:pt x="2813642" y="0"/>
              </a:moveTo>
              <a:lnTo>
                <a:pt x="2813642" y="1002299"/>
              </a:lnTo>
              <a:lnTo>
                <a:pt x="0" y="1002299"/>
              </a:lnTo>
              <a:lnTo>
                <a:pt x="0" y="10858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7AB1F7-30A6-45A8-8605-441D4FAA1B77}">
      <dsp:nvSpPr>
        <dsp:cNvPr id="0" name=""/>
        <dsp:cNvSpPr/>
      </dsp:nvSpPr>
      <dsp:spPr>
        <a:xfrm>
          <a:off x="2128642" y="932317"/>
          <a:ext cx="2273462" cy="57268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ECD0594-1BFA-43CB-B51C-180949C9A05E}">
      <dsp:nvSpPr>
        <dsp:cNvPr id="0" name=""/>
        <dsp:cNvSpPr/>
      </dsp:nvSpPr>
      <dsp:spPr>
        <a:xfrm>
          <a:off x="2228849" y="1027514"/>
          <a:ext cx="2273462" cy="572687"/>
        </a:xfrm>
        <a:prstGeom prst="roundRect">
          <a:avLst>
            <a:gd name="adj" fmla="val 10000"/>
          </a:avLst>
        </a:prstGeom>
        <a:solidFill>
          <a:schemeClr val="accent1">
            <a:lumMod val="75000"/>
            <a:alpha val="9000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dirty="0"/>
            <a:t>ابرز المزايا والحصانات</a:t>
          </a:r>
          <a:endParaRPr lang="en-US" sz="2400" kern="1200" dirty="0"/>
        </a:p>
      </dsp:txBody>
      <dsp:txXfrm>
        <a:off x="2245622" y="1044287"/>
        <a:ext cx="2239916" cy="539141"/>
      </dsp:txXfrm>
    </dsp:sp>
    <dsp:sp modelId="{ABD265B4-0636-41B4-8E9E-FB7C09E28FA8}">
      <dsp:nvSpPr>
        <dsp:cNvPr id="0" name=""/>
        <dsp:cNvSpPr/>
      </dsp:nvSpPr>
      <dsp:spPr>
        <a:xfrm>
          <a:off x="795" y="2590852"/>
          <a:ext cx="901870" cy="274201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3C5D541-84BA-4292-826A-C69B52E35751}">
      <dsp:nvSpPr>
        <dsp:cNvPr id="0" name=""/>
        <dsp:cNvSpPr/>
      </dsp:nvSpPr>
      <dsp:spPr>
        <a:xfrm>
          <a:off x="101003" y="2686050"/>
          <a:ext cx="901870" cy="2742017"/>
        </a:xfrm>
        <a:prstGeom prst="roundRect">
          <a:avLst>
            <a:gd name="adj" fmla="val 10000"/>
          </a:avLst>
        </a:prstGeom>
        <a:solidFill>
          <a:schemeClr val="accent1">
            <a:alpha val="9000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dirty="0"/>
            <a:t>حصانة دبلوماسية للموظفين</a:t>
          </a:r>
          <a:endParaRPr lang="en-US" sz="1600" kern="1200" dirty="0"/>
        </a:p>
      </dsp:txBody>
      <dsp:txXfrm>
        <a:off x="127418" y="2712465"/>
        <a:ext cx="849040" cy="2689187"/>
      </dsp:txXfrm>
    </dsp:sp>
    <dsp:sp modelId="{E8431A95-3E77-4EDB-B2F1-230085679C5B}">
      <dsp:nvSpPr>
        <dsp:cNvPr id="0" name=""/>
        <dsp:cNvSpPr/>
      </dsp:nvSpPr>
      <dsp:spPr>
        <a:xfrm>
          <a:off x="1103081" y="2590852"/>
          <a:ext cx="901870" cy="274201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8941669-4DB4-4C49-B88E-21AFE6B64F18}">
      <dsp:nvSpPr>
        <dsp:cNvPr id="0" name=""/>
        <dsp:cNvSpPr/>
      </dsp:nvSpPr>
      <dsp:spPr>
        <a:xfrm>
          <a:off x="1203289" y="2686050"/>
          <a:ext cx="901870" cy="2742017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dirty="0"/>
            <a:t>البريد دبلوماسي</a:t>
          </a:r>
          <a:endParaRPr lang="en-US" sz="1600" kern="1200" dirty="0"/>
        </a:p>
      </dsp:txBody>
      <dsp:txXfrm>
        <a:off x="1229704" y="2712465"/>
        <a:ext cx="849040" cy="2689187"/>
      </dsp:txXfrm>
    </dsp:sp>
    <dsp:sp modelId="{BDAA240F-5DEC-41CF-A1AB-47BA1783CB90}">
      <dsp:nvSpPr>
        <dsp:cNvPr id="0" name=""/>
        <dsp:cNvSpPr/>
      </dsp:nvSpPr>
      <dsp:spPr>
        <a:xfrm>
          <a:off x="2205367" y="2590852"/>
          <a:ext cx="901870" cy="274201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0913DD1-8D68-4D79-9AF7-63207010A226}">
      <dsp:nvSpPr>
        <dsp:cNvPr id="0" name=""/>
        <dsp:cNvSpPr/>
      </dsp:nvSpPr>
      <dsp:spPr>
        <a:xfrm>
          <a:off x="2305575" y="2686050"/>
          <a:ext cx="901870" cy="2742017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  <a:alpha val="9000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dirty="0"/>
            <a:t>لا تخضع للضرائب والكمارك</a:t>
          </a:r>
          <a:endParaRPr lang="en-US" sz="1600" kern="1200" dirty="0"/>
        </a:p>
      </dsp:txBody>
      <dsp:txXfrm>
        <a:off x="2331990" y="2712465"/>
        <a:ext cx="849040" cy="2689187"/>
      </dsp:txXfrm>
    </dsp:sp>
    <dsp:sp modelId="{00BE56BB-22E8-4EB8-9619-190E7EA05FFF}">
      <dsp:nvSpPr>
        <dsp:cNvPr id="0" name=""/>
        <dsp:cNvSpPr/>
      </dsp:nvSpPr>
      <dsp:spPr>
        <a:xfrm>
          <a:off x="3307653" y="2590852"/>
          <a:ext cx="901870" cy="274201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8C16F22-204A-4D6E-8B2E-BE3DDDCE9DF6}">
      <dsp:nvSpPr>
        <dsp:cNvPr id="0" name=""/>
        <dsp:cNvSpPr/>
      </dsp:nvSpPr>
      <dsp:spPr>
        <a:xfrm>
          <a:off x="3407861" y="2686050"/>
          <a:ext cx="901870" cy="2742017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  <a:alpha val="9000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dirty="0"/>
            <a:t>الحصانة القضائية</a:t>
          </a:r>
          <a:endParaRPr lang="en-US" sz="1600" kern="1200" dirty="0"/>
        </a:p>
      </dsp:txBody>
      <dsp:txXfrm>
        <a:off x="3434276" y="2712465"/>
        <a:ext cx="849040" cy="2689187"/>
      </dsp:txXfrm>
    </dsp:sp>
    <dsp:sp modelId="{C4763881-D0D5-4793-9ABF-F99AB410D39E}">
      <dsp:nvSpPr>
        <dsp:cNvPr id="0" name=""/>
        <dsp:cNvSpPr/>
      </dsp:nvSpPr>
      <dsp:spPr>
        <a:xfrm>
          <a:off x="4409940" y="2590852"/>
          <a:ext cx="901870" cy="274201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2B637A0-FA4E-4346-8113-830A55547E49}">
      <dsp:nvSpPr>
        <dsp:cNvPr id="0" name=""/>
        <dsp:cNvSpPr/>
      </dsp:nvSpPr>
      <dsp:spPr>
        <a:xfrm>
          <a:off x="4510147" y="2686050"/>
          <a:ext cx="901870" cy="2742017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  <a:alpha val="9000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dirty="0"/>
            <a:t>المحاضر والجلسات </a:t>
          </a:r>
          <a:endParaRPr lang="en-US" sz="1600" kern="1200" dirty="0"/>
        </a:p>
      </dsp:txBody>
      <dsp:txXfrm>
        <a:off x="4536562" y="2712465"/>
        <a:ext cx="849040" cy="2689187"/>
      </dsp:txXfrm>
    </dsp:sp>
    <dsp:sp modelId="{10A5B387-999F-4144-88DC-A30073670F75}">
      <dsp:nvSpPr>
        <dsp:cNvPr id="0" name=""/>
        <dsp:cNvSpPr/>
      </dsp:nvSpPr>
      <dsp:spPr>
        <a:xfrm>
          <a:off x="5512226" y="2590852"/>
          <a:ext cx="901870" cy="274201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01A794D-BE3A-46AA-A465-C72A2405AA88}">
      <dsp:nvSpPr>
        <dsp:cNvPr id="0" name=""/>
        <dsp:cNvSpPr/>
      </dsp:nvSpPr>
      <dsp:spPr>
        <a:xfrm>
          <a:off x="5612434" y="2686050"/>
          <a:ext cx="901870" cy="2742017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  <a:alpha val="9000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dirty="0"/>
            <a:t>حرمة الابنية والملحقات</a:t>
          </a:r>
          <a:endParaRPr lang="en-US" sz="1600" kern="1200" dirty="0"/>
        </a:p>
      </dsp:txBody>
      <dsp:txXfrm>
        <a:off x="5638849" y="2712465"/>
        <a:ext cx="849040" cy="26891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A6C955-3F3C-49F4-89B9-E0C7C41A6024}">
      <dsp:nvSpPr>
        <dsp:cNvPr id="0" name=""/>
        <dsp:cNvSpPr/>
      </dsp:nvSpPr>
      <dsp:spPr>
        <a:xfrm rot="5400000">
          <a:off x="2327383" y="445621"/>
          <a:ext cx="1528558" cy="132984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700" kern="1200" dirty="0"/>
            <a:t>مكان تلتقي به الدول للتعاون </a:t>
          </a:r>
          <a:endParaRPr lang="en-US" sz="1700" kern="1200" dirty="0"/>
        </a:p>
      </dsp:txBody>
      <dsp:txXfrm rot="-5400000">
        <a:off x="2633973" y="584465"/>
        <a:ext cx="915378" cy="1052158"/>
      </dsp:txXfrm>
    </dsp:sp>
    <dsp:sp modelId="{DDEA7391-FA35-453C-AE31-6402523D3D6E}">
      <dsp:nvSpPr>
        <dsp:cNvPr id="0" name=""/>
        <dsp:cNvSpPr/>
      </dsp:nvSpPr>
      <dsp:spPr>
        <a:xfrm>
          <a:off x="3796940" y="651976"/>
          <a:ext cx="1705871" cy="9171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2B81D2-AE6D-4266-855F-AFD70C7C200C}">
      <dsp:nvSpPr>
        <dsp:cNvPr id="0" name=""/>
        <dsp:cNvSpPr/>
      </dsp:nvSpPr>
      <dsp:spPr>
        <a:xfrm rot="5400000">
          <a:off x="891149" y="445621"/>
          <a:ext cx="1528558" cy="132984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1197739" y="584465"/>
        <a:ext cx="915378" cy="1052158"/>
      </dsp:txXfrm>
    </dsp:sp>
    <dsp:sp modelId="{9445D7D0-C156-4D49-9DB1-D53D3899779B}">
      <dsp:nvSpPr>
        <dsp:cNvPr id="0" name=""/>
        <dsp:cNvSpPr/>
      </dsp:nvSpPr>
      <dsp:spPr>
        <a:xfrm rot="5400000">
          <a:off x="1606515" y="1743061"/>
          <a:ext cx="1528558" cy="132984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700" kern="1200" dirty="0"/>
            <a:t>حل كثير من المشاكل المختلفة </a:t>
          </a:r>
          <a:endParaRPr lang="en-US" sz="1700" kern="1200" dirty="0"/>
        </a:p>
      </dsp:txBody>
      <dsp:txXfrm rot="-5400000">
        <a:off x="1913105" y="1881905"/>
        <a:ext cx="915378" cy="1052158"/>
      </dsp:txXfrm>
    </dsp:sp>
    <dsp:sp modelId="{61F9DCDB-F874-402C-A995-C3A14E6E7941}">
      <dsp:nvSpPr>
        <dsp:cNvPr id="0" name=""/>
        <dsp:cNvSpPr/>
      </dsp:nvSpPr>
      <dsp:spPr>
        <a:xfrm>
          <a:off x="0" y="1949417"/>
          <a:ext cx="1650843" cy="9171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F8DE64-501A-4EB9-9626-ACB399120BA4}">
      <dsp:nvSpPr>
        <dsp:cNvPr id="0" name=""/>
        <dsp:cNvSpPr/>
      </dsp:nvSpPr>
      <dsp:spPr>
        <a:xfrm rot="5400000">
          <a:off x="3042749" y="1743061"/>
          <a:ext cx="1528558" cy="132984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3349339" y="1881905"/>
        <a:ext cx="915378" cy="1052158"/>
      </dsp:txXfrm>
    </dsp:sp>
    <dsp:sp modelId="{43915EDF-38A6-415D-8BB6-2F60DFC6F7E9}">
      <dsp:nvSpPr>
        <dsp:cNvPr id="0" name=""/>
        <dsp:cNvSpPr/>
      </dsp:nvSpPr>
      <dsp:spPr>
        <a:xfrm rot="5400000">
          <a:off x="2327383" y="3040502"/>
          <a:ext cx="1528558" cy="132984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700" kern="1200" dirty="0"/>
            <a:t>تطوير قواعد القانون الدولي </a:t>
          </a:r>
          <a:endParaRPr lang="en-US" sz="1700" kern="1200" dirty="0"/>
        </a:p>
      </dsp:txBody>
      <dsp:txXfrm rot="-5400000">
        <a:off x="2633973" y="3179346"/>
        <a:ext cx="915378" cy="1052158"/>
      </dsp:txXfrm>
    </dsp:sp>
    <dsp:sp modelId="{F87EF993-6A93-46A0-AEF8-6C15C45D038D}">
      <dsp:nvSpPr>
        <dsp:cNvPr id="0" name=""/>
        <dsp:cNvSpPr/>
      </dsp:nvSpPr>
      <dsp:spPr>
        <a:xfrm>
          <a:off x="3796940" y="3246858"/>
          <a:ext cx="1705871" cy="9171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C68536-28B6-4E4E-904A-2DCE20919294}">
      <dsp:nvSpPr>
        <dsp:cNvPr id="0" name=""/>
        <dsp:cNvSpPr/>
      </dsp:nvSpPr>
      <dsp:spPr>
        <a:xfrm rot="5400000">
          <a:off x="891149" y="3040502"/>
          <a:ext cx="1528558" cy="132984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1197739" y="3179346"/>
        <a:ext cx="915378" cy="10521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5C385A-A420-4C34-94B3-9012843B3D8F}">
      <dsp:nvSpPr>
        <dsp:cNvPr id="0" name=""/>
        <dsp:cNvSpPr/>
      </dsp:nvSpPr>
      <dsp:spPr>
        <a:xfrm>
          <a:off x="3103335" y="249286"/>
          <a:ext cx="2336442" cy="14010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7587"/>
              </a:lnTo>
              <a:lnTo>
                <a:pt x="2336442" y="1307587"/>
              </a:lnTo>
              <a:lnTo>
                <a:pt x="2336442" y="140105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EF04E2-ABA3-4A1E-913D-B758DEE72D40}">
      <dsp:nvSpPr>
        <dsp:cNvPr id="0" name=""/>
        <dsp:cNvSpPr/>
      </dsp:nvSpPr>
      <dsp:spPr>
        <a:xfrm>
          <a:off x="3103335" y="249286"/>
          <a:ext cx="1103269" cy="14010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7587"/>
              </a:lnTo>
              <a:lnTo>
                <a:pt x="1103269" y="1307587"/>
              </a:lnTo>
              <a:lnTo>
                <a:pt x="1103269" y="140105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A200A4-CDC1-4D5C-BA5E-1BDA4BBBB0B1}">
      <dsp:nvSpPr>
        <dsp:cNvPr id="0" name=""/>
        <dsp:cNvSpPr/>
      </dsp:nvSpPr>
      <dsp:spPr>
        <a:xfrm>
          <a:off x="2973431" y="249286"/>
          <a:ext cx="129903" cy="1401056"/>
        </a:xfrm>
        <a:custGeom>
          <a:avLst/>
          <a:gdLst/>
          <a:ahLst/>
          <a:cxnLst/>
          <a:rect l="0" t="0" r="0" b="0"/>
          <a:pathLst>
            <a:path>
              <a:moveTo>
                <a:pt x="129903" y="0"/>
              </a:moveTo>
              <a:lnTo>
                <a:pt x="129903" y="1307587"/>
              </a:lnTo>
              <a:lnTo>
                <a:pt x="0" y="1307587"/>
              </a:lnTo>
              <a:lnTo>
                <a:pt x="0" y="140105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AC40EB-E16C-4C50-B33B-9B0F8C2BB334}">
      <dsp:nvSpPr>
        <dsp:cNvPr id="0" name=""/>
        <dsp:cNvSpPr/>
      </dsp:nvSpPr>
      <dsp:spPr>
        <a:xfrm>
          <a:off x="1740258" y="249286"/>
          <a:ext cx="1363076" cy="1401056"/>
        </a:xfrm>
        <a:custGeom>
          <a:avLst/>
          <a:gdLst/>
          <a:ahLst/>
          <a:cxnLst/>
          <a:rect l="0" t="0" r="0" b="0"/>
          <a:pathLst>
            <a:path>
              <a:moveTo>
                <a:pt x="1363076" y="0"/>
              </a:moveTo>
              <a:lnTo>
                <a:pt x="1363076" y="1307587"/>
              </a:lnTo>
              <a:lnTo>
                <a:pt x="0" y="1307587"/>
              </a:lnTo>
              <a:lnTo>
                <a:pt x="0" y="140105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27741A-61C9-4489-934D-D44663E1739D}">
      <dsp:nvSpPr>
        <dsp:cNvPr id="0" name=""/>
        <dsp:cNvSpPr/>
      </dsp:nvSpPr>
      <dsp:spPr>
        <a:xfrm>
          <a:off x="507085" y="249286"/>
          <a:ext cx="2596249" cy="1401056"/>
        </a:xfrm>
        <a:custGeom>
          <a:avLst/>
          <a:gdLst/>
          <a:ahLst/>
          <a:cxnLst/>
          <a:rect l="0" t="0" r="0" b="0"/>
          <a:pathLst>
            <a:path>
              <a:moveTo>
                <a:pt x="2596249" y="0"/>
              </a:moveTo>
              <a:lnTo>
                <a:pt x="2596249" y="1307587"/>
              </a:lnTo>
              <a:lnTo>
                <a:pt x="0" y="1307587"/>
              </a:lnTo>
              <a:lnTo>
                <a:pt x="0" y="140105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16EFF6-D8BF-4DF4-8569-4BEAAF5F4C3D}">
      <dsp:nvSpPr>
        <dsp:cNvPr id="0" name=""/>
        <dsp:cNvSpPr/>
      </dsp:nvSpPr>
      <dsp:spPr>
        <a:xfrm>
          <a:off x="2131560" y="-106501"/>
          <a:ext cx="1943549" cy="3557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C2A45D-12F4-4D2C-A2FC-4254963F6091}">
      <dsp:nvSpPr>
        <dsp:cNvPr id="0" name=""/>
        <dsp:cNvSpPr/>
      </dsp:nvSpPr>
      <dsp:spPr>
        <a:xfrm>
          <a:off x="2243667" y="0"/>
          <a:ext cx="1943549" cy="3557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dirty="0"/>
            <a:t>عناصرقيام المنظمة الدولية</a:t>
          </a:r>
          <a:endParaRPr lang="en-US" sz="1600" kern="1200" dirty="0"/>
        </a:p>
      </dsp:txBody>
      <dsp:txXfrm>
        <a:off x="2254088" y="10421"/>
        <a:ext cx="1922707" cy="334945"/>
      </dsp:txXfrm>
    </dsp:sp>
    <dsp:sp modelId="{D1E1F343-DAC6-48D8-9BDA-EA7760852032}">
      <dsp:nvSpPr>
        <dsp:cNvPr id="0" name=""/>
        <dsp:cNvSpPr/>
      </dsp:nvSpPr>
      <dsp:spPr>
        <a:xfrm>
          <a:off x="2605" y="1650342"/>
          <a:ext cx="1008959" cy="384664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7184A5-49D7-4BC3-8C95-25F1BD5DB639}">
      <dsp:nvSpPr>
        <dsp:cNvPr id="0" name=""/>
        <dsp:cNvSpPr/>
      </dsp:nvSpPr>
      <dsp:spPr>
        <a:xfrm>
          <a:off x="114711" y="1756843"/>
          <a:ext cx="1008959" cy="38466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/>
            <a:t>ارادة خاصة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/>
            <a:t>اي انها مستقلة عن ارادة الدول الاعضاء 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/>
            <a:t>تملك اختصاصات خاصة طبقا لمعاهدة الانشاء  </a:t>
          </a:r>
          <a:endParaRPr lang="en-US" sz="1600" kern="1200" dirty="0"/>
        </a:p>
      </dsp:txBody>
      <dsp:txXfrm>
        <a:off x="144262" y="1786394"/>
        <a:ext cx="949857" cy="3787539"/>
      </dsp:txXfrm>
    </dsp:sp>
    <dsp:sp modelId="{F4DE9F7A-4AAC-4362-8739-B2A687696462}">
      <dsp:nvSpPr>
        <dsp:cNvPr id="0" name=""/>
        <dsp:cNvSpPr/>
      </dsp:nvSpPr>
      <dsp:spPr>
        <a:xfrm>
          <a:off x="1235778" y="1650342"/>
          <a:ext cx="1008959" cy="384664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4E7AB3-8AC4-4D9F-8EE7-15B362E842C6}">
      <dsp:nvSpPr>
        <dsp:cNvPr id="0" name=""/>
        <dsp:cNvSpPr/>
      </dsp:nvSpPr>
      <dsp:spPr>
        <a:xfrm>
          <a:off x="1347885" y="1756843"/>
          <a:ext cx="1008959" cy="38466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/>
            <a:t>صفة دولية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/>
            <a:t>لكل الدول الاعضاء شخصية قانونية والهدف من اجتماعها في المنظمة تكوين شخصية قانونية جديدة </a:t>
          </a:r>
          <a:endParaRPr lang="en-US" sz="1600" kern="1200" dirty="0"/>
        </a:p>
      </dsp:txBody>
      <dsp:txXfrm>
        <a:off x="1377436" y="1786394"/>
        <a:ext cx="949857" cy="3787539"/>
      </dsp:txXfrm>
    </dsp:sp>
    <dsp:sp modelId="{C38F2E1F-9CE1-4C32-92E4-C01D5A634EAB}">
      <dsp:nvSpPr>
        <dsp:cNvPr id="0" name=""/>
        <dsp:cNvSpPr/>
      </dsp:nvSpPr>
      <dsp:spPr>
        <a:xfrm>
          <a:off x="2468951" y="1650342"/>
          <a:ext cx="1008959" cy="384664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E087C2-E904-4F25-893F-1BC2B7B56C23}">
      <dsp:nvSpPr>
        <dsp:cNvPr id="0" name=""/>
        <dsp:cNvSpPr/>
      </dsp:nvSpPr>
      <dsp:spPr>
        <a:xfrm>
          <a:off x="2581058" y="1756843"/>
          <a:ext cx="1008959" cy="38466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/>
            <a:t>الدوام والاستمرار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/>
            <a:t>لتتميز عن المؤتمرات 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/>
            <a:t>لم يتم انشائها لغرض معين 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/>
            <a:t>وعدم الدوام دليل على عدم الاستمرار</a:t>
          </a:r>
          <a:endParaRPr lang="ar-SA" sz="1600" kern="1200" dirty="0"/>
        </a:p>
      </dsp:txBody>
      <dsp:txXfrm>
        <a:off x="2610609" y="1786394"/>
        <a:ext cx="949857" cy="3787539"/>
      </dsp:txXfrm>
    </dsp:sp>
    <dsp:sp modelId="{952D3F00-0641-4967-8E90-57A6314E7B50}">
      <dsp:nvSpPr>
        <dsp:cNvPr id="0" name=""/>
        <dsp:cNvSpPr/>
      </dsp:nvSpPr>
      <dsp:spPr>
        <a:xfrm>
          <a:off x="3702124" y="1650342"/>
          <a:ext cx="1008959" cy="384664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CDB708-7618-4FCC-9A61-F638EF733604}">
      <dsp:nvSpPr>
        <dsp:cNvPr id="0" name=""/>
        <dsp:cNvSpPr/>
      </dsp:nvSpPr>
      <dsp:spPr>
        <a:xfrm>
          <a:off x="3814231" y="1756843"/>
          <a:ext cx="1008959" cy="38466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dirty="0"/>
            <a:t>معاهدة دولية 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dirty="0"/>
            <a:t>ميثاق دولي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dirty="0"/>
            <a:t>اتفاق بين دول ذات سيادة وبصورة خطية وخاضع </a:t>
          </a:r>
          <a:r>
            <a:rPr lang="ar-SA" sz="1600" kern="1200" dirty="0" err="1"/>
            <a:t>لاحكام</a:t>
          </a:r>
          <a:r>
            <a:rPr lang="ar-SA" sz="1600" kern="1200" dirty="0"/>
            <a:t> القانون الدولي ويشترط ان تكون مكتوبة وليست شفوية </a:t>
          </a:r>
          <a:endParaRPr lang="en-US" sz="1600" kern="1200" dirty="0"/>
        </a:p>
      </dsp:txBody>
      <dsp:txXfrm>
        <a:off x="3843782" y="1786394"/>
        <a:ext cx="949857" cy="3787539"/>
      </dsp:txXfrm>
    </dsp:sp>
    <dsp:sp modelId="{9ABD7600-D5D8-4229-99CB-D916E93A6FC0}">
      <dsp:nvSpPr>
        <dsp:cNvPr id="0" name=""/>
        <dsp:cNvSpPr/>
      </dsp:nvSpPr>
      <dsp:spPr>
        <a:xfrm>
          <a:off x="4935297" y="1650342"/>
          <a:ext cx="1008959" cy="384664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FA5ACB-9E1E-48C4-A958-67B1A6A7E211}">
      <dsp:nvSpPr>
        <dsp:cNvPr id="0" name=""/>
        <dsp:cNvSpPr/>
      </dsp:nvSpPr>
      <dsp:spPr>
        <a:xfrm>
          <a:off x="5047404" y="1756843"/>
          <a:ext cx="1008959" cy="38466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0" kern="1200" dirty="0"/>
            <a:t>مجموعة من الدول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0" kern="1200" dirty="0"/>
            <a:t>كلما زاد العدد زاد النشاط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0" kern="1200" dirty="0"/>
            <a:t>دول كاملة السيادة 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0" kern="1200" dirty="0"/>
            <a:t>دول غير مستقلة 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0" kern="1200" dirty="0"/>
            <a:t>الافراد والشركات 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0" kern="1200" dirty="0"/>
            <a:t>تجمعات غير حكومية</a:t>
          </a:r>
        </a:p>
      </dsp:txBody>
      <dsp:txXfrm>
        <a:off x="5076955" y="1786394"/>
        <a:ext cx="949857" cy="378753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F51476-A9A0-4EC8-873C-15134D3E0A82}">
      <dsp:nvSpPr>
        <dsp:cNvPr id="0" name=""/>
        <dsp:cNvSpPr/>
      </dsp:nvSpPr>
      <dsp:spPr>
        <a:xfrm>
          <a:off x="1652709" y="945150"/>
          <a:ext cx="2690690" cy="53335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prstClr val="black"/>
              <a:schemeClr val="accent5">
                <a:tint val="45000"/>
                <a:satMod val="400000"/>
              </a:schemeClr>
            </a:duotone>
            <a:lum bright="14000"/>
          </a:blip>
          <a:tile tx="0" ty="0" sx="100000" sy="100000" flip="none" algn="tl"/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/>
            <a:t>تنقسم القوانين في الدول</a:t>
          </a:r>
          <a:endParaRPr lang="en-US" sz="2000" b="1" kern="1200" dirty="0"/>
        </a:p>
      </dsp:txBody>
      <dsp:txXfrm>
        <a:off x="1668331" y="960772"/>
        <a:ext cx="2659446" cy="502114"/>
      </dsp:txXfrm>
    </dsp:sp>
    <dsp:sp modelId="{465891B4-33D1-49B7-8119-D6DBF79273B7}">
      <dsp:nvSpPr>
        <dsp:cNvPr id="0" name=""/>
        <dsp:cNvSpPr/>
      </dsp:nvSpPr>
      <dsp:spPr>
        <a:xfrm>
          <a:off x="1426571" y="1478508"/>
          <a:ext cx="1571483" cy="777633"/>
        </a:xfrm>
        <a:custGeom>
          <a:avLst/>
          <a:gdLst/>
          <a:ahLst/>
          <a:cxnLst/>
          <a:rect l="0" t="0" r="0" b="0"/>
          <a:pathLst>
            <a:path>
              <a:moveTo>
                <a:pt x="1571483" y="0"/>
              </a:moveTo>
              <a:lnTo>
                <a:pt x="1571483" y="388816"/>
              </a:lnTo>
              <a:lnTo>
                <a:pt x="0" y="388816"/>
              </a:lnTo>
              <a:lnTo>
                <a:pt x="0" y="777633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A1E0B5-7AD5-4E00-8B3E-9AE10759E1B1}">
      <dsp:nvSpPr>
        <dsp:cNvPr id="0" name=""/>
        <dsp:cNvSpPr/>
      </dsp:nvSpPr>
      <dsp:spPr>
        <a:xfrm>
          <a:off x="538428" y="2256142"/>
          <a:ext cx="1776285" cy="33465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>
            <a:duotone>
              <a:prstClr val="black"/>
              <a:schemeClr val="accent2">
                <a:tint val="45000"/>
                <a:satMod val="400000"/>
              </a:schemeClr>
            </a:duotone>
            <a:lum bright="31000"/>
          </a:blip>
          <a:tile tx="0" ty="0" sx="100000" sy="100000" flip="none" algn="tl"/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500" kern="1200"/>
            <a:t>قوانين خاصة</a:t>
          </a:r>
          <a:endParaRPr lang="en-US" sz="1500" kern="1200" dirty="0"/>
        </a:p>
      </dsp:txBody>
      <dsp:txXfrm>
        <a:off x="548230" y="2265944"/>
        <a:ext cx="1756681" cy="315052"/>
      </dsp:txXfrm>
    </dsp:sp>
    <dsp:sp modelId="{85FF7F42-A366-4264-8F1C-6EA8B7836F80}">
      <dsp:nvSpPr>
        <dsp:cNvPr id="0" name=""/>
        <dsp:cNvSpPr/>
      </dsp:nvSpPr>
      <dsp:spPr>
        <a:xfrm>
          <a:off x="486388" y="2590799"/>
          <a:ext cx="940182" cy="1869986"/>
        </a:xfrm>
        <a:custGeom>
          <a:avLst/>
          <a:gdLst/>
          <a:ahLst/>
          <a:cxnLst/>
          <a:rect l="0" t="0" r="0" b="0"/>
          <a:pathLst>
            <a:path>
              <a:moveTo>
                <a:pt x="940182" y="0"/>
              </a:moveTo>
              <a:lnTo>
                <a:pt x="940182" y="934993"/>
              </a:lnTo>
              <a:lnTo>
                <a:pt x="0" y="934993"/>
              </a:lnTo>
              <a:lnTo>
                <a:pt x="0" y="186998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DC1358-5B1E-4913-9EEF-C772D092D77E}">
      <dsp:nvSpPr>
        <dsp:cNvPr id="0" name=""/>
        <dsp:cNvSpPr/>
      </dsp:nvSpPr>
      <dsp:spPr>
        <a:xfrm>
          <a:off x="2930" y="4460786"/>
          <a:ext cx="966917" cy="64461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tile tx="0" ty="0" sx="100000" sy="100000" flip="none" algn="tl"/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500" kern="1200"/>
            <a:t>قانون خدمة جامعية</a:t>
          </a:r>
          <a:endParaRPr lang="en-US" sz="1500" kern="1200" dirty="0"/>
        </a:p>
      </dsp:txBody>
      <dsp:txXfrm>
        <a:off x="21810" y="4479666"/>
        <a:ext cx="929157" cy="606851"/>
      </dsp:txXfrm>
    </dsp:sp>
    <dsp:sp modelId="{D6D6F994-1183-4DCF-9878-886053156C20}">
      <dsp:nvSpPr>
        <dsp:cNvPr id="0" name=""/>
        <dsp:cNvSpPr/>
      </dsp:nvSpPr>
      <dsp:spPr>
        <a:xfrm>
          <a:off x="1426571" y="2590799"/>
          <a:ext cx="316810" cy="1869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4993"/>
              </a:lnTo>
              <a:lnTo>
                <a:pt x="316810" y="934993"/>
              </a:lnTo>
              <a:lnTo>
                <a:pt x="316810" y="186998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50249A-B18E-4CC7-9781-5422E4E5C9EA}">
      <dsp:nvSpPr>
        <dsp:cNvPr id="0" name=""/>
        <dsp:cNvSpPr/>
      </dsp:nvSpPr>
      <dsp:spPr>
        <a:xfrm>
          <a:off x="1259923" y="4460786"/>
          <a:ext cx="966917" cy="64461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tile tx="0" ty="0" sx="100000" sy="100000" flip="none" algn="tl"/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500" kern="1200"/>
            <a:t>عقوبات عسكرية</a:t>
          </a:r>
          <a:endParaRPr lang="en-US" sz="1500" kern="1200" dirty="0"/>
        </a:p>
      </dsp:txBody>
      <dsp:txXfrm>
        <a:off x="1278803" y="4479666"/>
        <a:ext cx="929157" cy="606851"/>
      </dsp:txXfrm>
    </dsp:sp>
    <dsp:sp modelId="{64E727E2-8BC8-49F0-A43F-86332EB9A3E0}">
      <dsp:nvSpPr>
        <dsp:cNvPr id="0" name=""/>
        <dsp:cNvSpPr/>
      </dsp:nvSpPr>
      <dsp:spPr>
        <a:xfrm>
          <a:off x="2998054" y="1478508"/>
          <a:ext cx="1543055" cy="7753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7688"/>
              </a:lnTo>
              <a:lnTo>
                <a:pt x="1543055" y="387688"/>
              </a:lnTo>
              <a:lnTo>
                <a:pt x="1543055" y="77537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2A2EF0-F3FD-4CF0-B375-DD353C03F0F9}">
      <dsp:nvSpPr>
        <dsp:cNvPr id="0" name=""/>
        <dsp:cNvSpPr/>
      </dsp:nvSpPr>
      <dsp:spPr>
        <a:xfrm>
          <a:off x="3652967" y="2253886"/>
          <a:ext cx="1776285" cy="33465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>
            <a:duotone>
              <a:prstClr val="black"/>
              <a:schemeClr val="accent2">
                <a:tint val="45000"/>
                <a:satMod val="400000"/>
              </a:schemeClr>
            </a:duotone>
            <a:lum bright="31000"/>
          </a:blip>
          <a:tile tx="0" ty="0" sx="100000" sy="100000" flip="none" algn="tl"/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500" kern="1200"/>
            <a:t>قوانين عامة</a:t>
          </a:r>
          <a:endParaRPr lang="en-US" sz="1500" kern="1200" dirty="0"/>
        </a:p>
      </dsp:txBody>
      <dsp:txXfrm>
        <a:off x="3662769" y="2263688"/>
        <a:ext cx="1756681" cy="315052"/>
      </dsp:txXfrm>
    </dsp:sp>
    <dsp:sp modelId="{23C6B844-BBB5-4C6A-8430-C09B0281FB22}">
      <dsp:nvSpPr>
        <dsp:cNvPr id="0" name=""/>
        <dsp:cNvSpPr/>
      </dsp:nvSpPr>
      <dsp:spPr>
        <a:xfrm>
          <a:off x="3000375" y="2588543"/>
          <a:ext cx="1540735" cy="1872242"/>
        </a:xfrm>
        <a:custGeom>
          <a:avLst/>
          <a:gdLst/>
          <a:ahLst/>
          <a:cxnLst/>
          <a:rect l="0" t="0" r="0" b="0"/>
          <a:pathLst>
            <a:path>
              <a:moveTo>
                <a:pt x="1540735" y="0"/>
              </a:moveTo>
              <a:lnTo>
                <a:pt x="1540735" y="936121"/>
              </a:lnTo>
              <a:lnTo>
                <a:pt x="0" y="936121"/>
              </a:lnTo>
              <a:lnTo>
                <a:pt x="0" y="187224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1328E0-6C44-4343-B8CE-DCFA29198B6F}">
      <dsp:nvSpPr>
        <dsp:cNvPr id="0" name=""/>
        <dsp:cNvSpPr/>
      </dsp:nvSpPr>
      <dsp:spPr>
        <a:xfrm>
          <a:off x="2516916" y="4460786"/>
          <a:ext cx="966917" cy="64461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tile tx="0" ty="0" sx="100000" sy="100000" flip="none" algn="tl"/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500" kern="1200"/>
            <a:t>قوانين مدنية</a:t>
          </a:r>
          <a:endParaRPr lang="en-US" sz="1500" kern="1200" dirty="0"/>
        </a:p>
      </dsp:txBody>
      <dsp:txXfrm>
        <a:off x="2535796" y="4479666"/>
        <a:ext cx="929157" cy="606851"/>
      </dsp:txXfrm>
    </dsp:sp>
    <dsp:sp modelId="{BDEFD286-D3CB-4A6A-8CC0-6B919C38E770}">
      <dsp:nvSpPr>
        <dsp:cNvPr id="0" name=""/>
        <dsp:cNvSpPr/>
      </dsp:nvSpPr>
      <dsp:spPr>
        <a:xfrm>
          <a:off x="4255356" y="2588543"/>
          <a:ext cx="285753" cy="1872242"/>
        </a:xfrm>
        <a:custGeom>
          <a:avLst/>
          <a:gdLst/>
          <a:ahLst/>
          <a:cxnLst/>
          <a:rect l="0" t="0" r="0" b="0"/>
          <a:pathLst>
            <a:path>
              <a:moveTo>
                <a:pt x="285753" y="0"/>
              </a:moveTo>
              <a:lnTo>
                <a:pt x="285753" y="936121"/>
              </a:lnTo>
              <a:lnTo>
                <a:pt x="0" y="936121"/>
              </a:lnTo>
              <a:lnTo>
                <a:pt x="0" y="187224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18460D-AF83-4469-89DF-A4C240B8778E}">
      <dsp:nvSpPr>
        <dsp:cNvPr id="0" name=""/>
        <dsp:cNvSpPr/>
      </dsp:nvSpPr>
      <dsp:spPr>
        <a:xfrm>
          <a:off x="3771897" y="4460786"/>
          <a:ext cx="966917" cy="64461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tile tx="0" ty="0" sx="100000" sy="100000" flip="none" algn="tl"/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500" kern="1200"/>
            <a:t>اصول المحاكمات</a:t>
          </a:r>
          <a:endParaRPr lang="en-US" sz="1500" kern="1200" dirty="0"/>
        </a:p>
      </dsp:txBody>
      <dsp:txXfrm>
        <a:off x="3790777" y="4479666"/>
        <a:ext cx="929157" cy="606851"/>
      </dsp:txXfrm>
    </dsp:sp>
    <dsp:sp modelId="{7D1C9F6D-89F2-43D9-8449-6792A5087C5C}">
      <dsp:nvSpPr>
        <dsp:cNvPr id="0" name=""/>
        <dsp:cNvSpPr/>
      </dsp:nvSpPr>
      <dsp:spPr>
        <a:xfrm>
          <a:off x="4541110" y="2588543"/>
          <a:ext cx="973251" cy="18722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6121"/>
              </a:lnTo>
              <a:lnTo>
                <a:pt x="973251" y="936121"/>
              </a:lnTo>
              <a:lnTo>
                <a:pt x="973251" y="187224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6067F6-A916-4B70-8CD4-DD19E908F253}">
      <dsp:nvSpPr>
        <dsp:cNvPr id="0" name=""/>
        <dsp:cNvSpPr/>
      </dsp:nvSpPr>
      <dsp:spPr>
        <a:xfrm>
          <a:off x="5030902" y="4460786"/>
          <a:ext cx="966917" cy="64461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tile tx="0" ty="0" sx="100000" sy="100000" flip="none" algn="tl"/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500" kern="1200"/>
            <a:t>قانون العقوبات</a:t>
          </a:r>
          <a:endParaRPr lang="en-US" sz="1500" kern="1200" dirty="0"/>
        </a:p>
      </dsp:txBody>
      <dsp:txXfrm>
        <a:off x="5049782" y="4479666"/>
        <a:ext cx="929157" cy="60685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BBBE64-56F6-4B05-9E3C-9942AFA88434}">
      <dsp:nvSpPr>
        <dsp:cNvPr id="0" name=""/>
        <dsp:cNvSpPr/>
      </dsp:nvSpPr>
      <dsp:spPr>
        <a:xfrm rot="16200000">
          <a:off x="-2002442" y="2003217"/>
          <a:ext cx="6019800" cy="2013365"/>
        </a:xfrm>
        <a:prstGeom prst="flowChartManualOperation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bevelT w="152400" h="50800" prst="softRound"/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0" tIns="0" rIns="304800" bIns="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800" kern="1200" dirty="0">
              <a:solidFill>
                <a:schemeClr val="tx1"/>
              </a:solidFill>
            </a:rPr>
            <a:t>تقليدي</a:t>
          </a:r>
        </a:p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dirty="0">
              <a:solidFill>
                <a:schemeClr val="tx1"/>
              </a:solidFill>
            </a:rPr>
            <a:t>الدولة هي شخص القانون الدولي</a:t>
          </a:r>
        </a:p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dirty="0">
              <a:solidFill>
                <a:schemeClr val="tx1"/>
              </a:solidFill>
            </a:rPr>
            <a:t>والقانون الدولي يحكم العلاقة ما بين الدول </a:t>
          </a:r>
        </a:p>
      </dsp:txBody>
      <dsp:txXfrm rot="5400000">
        <a:off x="775" y="1203960"/>
        <a:ext cx="2013365" cy="3611880"/>
      </dsp:txXfrm>
    </dsp:sp>
    <dsp:sp modelId="{12C0428C-2888-4FE5-8E21-3FEA370A2E9F}">
      <dsp:nvSpPr>
        <dsp:cNvPr id="0" name=""/>
        <dsp:cNvSpPr/>
      </dsp:nvSpPr>
      <dsp:spPr>
        <a:xfrm rot="16200000">
          <a:off x="161925" y="2003217"/>
          <a:ext cx="6019800" cy="2013365"/>
        </a:xfrm>
        <a:prstGeom prst="flowChartManualOperation">
          <a:avLst/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0" tIns="0" rIns="254000" bIns="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000" kern="1200" dirty="0">
              <a:solidFill>
                <a:schemeClr val="tx1"/>
              </a:solidFill>
            </a:rPr>
            <a:t>الوسط</a:t>
          </a:r>
        </a:p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>
              <a:solidFill>
                <a:schemeClr val="tx1"/>
              </a:solidFill>
            </a:rPr>
            <a:t>جمع بين الدول والمنظمات الدولية والفرد ودعم هذا الرأي ، رأي محكمة العدل الدولية في قضية قتل الكونت برنادوت</a:t>
          </a:r>
          <a:endParaRPr lang="en-US" sz="2000" b="1" kern="1200" dirty="0">
            <a:solidFill>
              <a:schemeClr val="tx1"/>
            </a:solidFill>
          </a:endParaRPr>
        </a:p>
        <a:p>
          <a:pPr lvl="0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 dirty="0">
            <a:solidFill>
              <a:schemeClr val="tx1"/>
            </a:solidFill>
          </a:endParaRPr>
        </a:p>
      </dsp:txBody>
      <dsp:txXfrm rot="5400000">
        <a:off x="2165142" y="1203960"/>
        <a:ext cx="2013365" cy="3611880"/>
      </dsp:txXfrm>
    </dsp:sp>
    <dsp:sp modelId="{E20C6F4E-0FF2-48A5-8D68-705EA764FE13}">
      <dsp:nvSpPr>
        <dsp:cNvPr id="0" name=""/>
        <dsp:cNvSpPr/>
      </dsp:nvSpPr>
      <dsp:spPr>
        <a:xfrm rot="16200000">
          <a:off x="2326292" y="2003217"/>
          <a:ext cx="6019800" cy="2013365"/>
        </a:xfrm>
        <a:prstGeom prst="flowChartManualOperation">
          <a:avLst/>
        </a:prstGeom>
        <a:blipFill rotWithShape="0">
          <a:blip xmlns:r="http://schemas.openxmlformats.org/officeDocument/2006/relationships" r:embed="rId3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0" rIns="22860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600" kern="1200" dirty="0">
              <a:solidFill>
                <a:schemeClr val="tx1"/>
              </a:solidFill>
            </a:rPr>
            <a:t>الانسان</a:t>
          </a:r>
          <a:endParaRPr lang="ar-SA" sz="3600" b="1" kern="1200" dirty="0">
            <a:solidFill>
              <a:schemeClr val="tx1"/>
            </a:solidFill>
          </a:endParaRPr>
        </a:p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>
              <a:solidFill>
                <a:schemeClr val="tx1"/>
              </a:solidFill>
            </a:rPr>
            <a:t>الانسان هو شخص     القانون الدولي وانكر على الدول والمنظمات هذه الصفة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>
              <a:solidFill>
                <a:schemeClr val="tx1"/>
              </a:solidFill>
            </a:rPr>
            <a:t>والنقد ( ان الانسان لا يمارس حقوقه التي يقرها القانون الدولي بصورة مباشرة وانما عن طريق دولته</a:t>
          </a:r>
          <a:endParaRPr lang="en-US" sz="1600" kern="1200" dirty="0">
            <a:solidFill>
              <a:schemeClr val="tx1"/>
            </a:solidFill>
          </a:endParaRPr>
        </a:p>
      </dsp:txBody>
      <dsp:txXfrm rot="5400000">
        <a:off x="4329509" y="1203960"/>
        <a:ext cx="2013365" cy="36118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A56E22-B561-46B1-BCC4-978EAEF603BE}">
      <dsp:nvSpPr>
        <dsp:cNvPr id="0" name=""/>
        <dsp:cNvSpPr/>
      </dsp:nvSpPr>
      <dsp:spPr>
        <a:xfrm>
          <a:off x="2939178" y="2003898"/>
          <a:ext cx="1616133" cy="7691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4141"/>
              </a:lnTo>
              <a:lnTo>
                <a:pt x="1616133" y="524141"/>
              </a:lnTo>
              <a:lnTo>
                <a:pt x="1616133" y="76913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88076B-13A0-4B8F-90CA-E5FDD611F925}">
      <dsp:nvSpPr>
        <dsp:cNvPr id="0" name=""/>
        <dsp:cNvSpPr/>
      </dsp:nvSpPr>
      <dsp:spPr>
        <a:xfrm>
          <a:off x="1323044" y="2003898"/>
          <a:ext cx="1616133" cy="769132"/>
        </a:xfrm>
        <a:custGeom>
          <a:avLst/>
          <a:gdLst/>
          <a:ahLst/>
          <a:cxnLst/>
          <a:rect l="0" t="0" r="0" b="0"/>
          <a:pathLst>
            <a:path>
              <a:moveTo>
                <a:pt x="1616133" y="0"/>
              </a:moveTo>
              <a:lnTo>
                <a:pt x="1616133" y="524141"/>
              </a:lnTo>
              <a:lnTo>
                <a:pt x="0" y="524141"/>
              </a:lnTo>
              <a:lnTo>
                <a:pt x="0" y="76913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3AE02F-EDC8-4B8E-BC81-7CBFD773863C}">
      <dsp:nvSpPr>
        <dsp:cNvPr id="0" name=""/>
        <dsp:cNvSpPr/>
      </dsp:nvSpPr>
      <dsp:spPr>
        <a:xfrm>
          <a:off x="906314" y="907308"/>
          <a:ext cx="4065728" cy="109658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78C9627-980F-4138-9554-AC6AD4C156C0}">
      <dsp:nvSpPr>
        <dsp:cNvPr id="0" name=""/>
        <dsp:cNvSpPr/>
      </dsp:nvSpPr>
      <dsp:spPr>
        <a:xfrm>
          <a:off x="1200156" y="1186459"/>
          <a:ext cx="4065728" cy="109658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000" kern="1200" dirty="0"/>
            <a:t>النتائج المترتبة على تمتع المنظمات بالشخصية القانونية </a:t>
          </a:r>
          <a:endParaRPr lang="en-US" sz="3000" kern="1200" dirty="0"/>
        </a:p>
      </dsp:txBody>
      <dsp:txXfrm>
        <a:off x="1232274" y="1218577"/>
        <a:ext cx="4001492" cy="1032353"/>
      </dsp:txXfrm>
    </dsp:sp>
    <dsp:sp modelId="{B3A67DE0-CF07-421A-997E-374AC4125A7A}">
      <dsp:nvSpPr>
        <dsp:cNvPr id="0" name=""/>
        <dsp:cNvSpPr/>
      </dsp:nvSpPr>
      <dsp:spPr>
        <a:xfrm>
          <a:off x="753" y="2773030"/>
          <a:ext cx="2644582" cy="167931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1264CA4-A6D9-4113-8568-AD017ACD21BF}">
      <dsp:nvSpPr>
        <dsp:cNvPr id="0" name=""/>
        <dsp:cNvSpPr/>
      </dsp:nvSpPr>
      <dsp:spPr>
        <a:xfrm>
          <a:off x="294595" y="3052181"/>
          <a:ext cx="2644582" cy="167931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000" kern="1200" dirty="0"/>
            <a:t>الواجبات </a:t>
          </a:r>
          <a:endParaRPr lang="en-US" sz="3000" kern="1200" dirty="0"/>
        </a:p>
      </dsp:txBody>
      <dsp:txXfrm>
        <a:off x="343780" y="3101366"/>
        <a:ext cx="2546212" cy="1580940"/>
      </dsp:txXfrm>
    </dsp:sp>
    <dsp:sp modelId="{413D23C1-C757-4A71-9171-468191A0515D}">
      <dsp:nvSpPr>
        <dsp:cNvPr id="0" name=""/>
        <dsp:cNvSpPr/>
      </dsp:nvSpPr>
      <dsp:spPr>
        <a:xfrm>
          <a:off x="3233021" y="2773030"/>
          <a:ext cx="2644582" cy="167931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A2B3689-45B0-4B7A-89C0-66330F5104C1}">
      <dsp:nvSpPr>
        <dsp:cNvPr id="0" name=""/>
        <dsp:cNvSpPr/>
      </dsp:nvSpPr>
      <dsp:spPr>
        <a:xfrm>
          <a:off x="3526863" y="3052181"/>
          <a:ext cx="2644582" cy="167931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000" kern="1200" dirty="0"/>
            <a:t>الحقوق </a:t>
          </a:r>
          <a:endParaRPr lang="en-US" sz="3000" kern="1200" dirty="0"/>
        </a:p>
      </dsp:txBody>
      <dsp:txXfrm>
        <a:off x="3576048" y="3101366"/>
        <a:ext cx="2546212" cy="158094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FBBB72-7F34-4A60-9B94-664F6E9D6354}">
      <dsp:nvSpPr>
        <dsp:cNvPr id="0" name=""/>
        <dsp:cNvSpPr/>
      </dsp:nvSpPr>
      <dsp:spPr>
        <a:xfrm>
          <a:off x="4755121" y="2791990"/>
          <a:ext cx="1051887" cy="13652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3917"/>
              </a:lnTo>
              <a:lnTo>
                <a:pt x="1051887" y="1283917"/>
              </a:lnTo>
              <a:lnTo>
                <a:pt x="1051887" y="1365266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817CB6-92F3-4677-8D66-C8213719D809}">
      <dsp:nvSpPr>
        <dsp:cNvPr id="0" name=""/>
        <dsp:cNvSpPr/>
      </dsp:nvSpPr>
      <dsp:spPr>
        <a:xfrm>
          <a:off x="4709401" y="2791990"/>
          <a:ext cx="91440" cy="13652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83917"/>
              </a:lnTo>
              <a:lnTo>
                <a:pt x="64652" y="1283917"/>
              </a:lnTo>
              <a:lnTo>
                <a:pt x="64652" y="136526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3A560D-B2F1-4B7A-943D-445A687C0173}">
      <dsp:nvSpPr>
        <dsp:cNvPr id="0" name=""/>
        <dsp:cNvSpPr/>
      </dsp:nvSpPr>
      <dsp:spPr>
        <a:xfrm>
          <a:off x="3700775" y="2791990"/>
          <a:ext cx="1054346" cy="1365266"/>
        </a:xfrm>
        <a:custGeom>
          <a:avLst/>
          <a:gdLst/>
          <a:ahLst/>
          <a:cxnLst/>
          <a:rect l="0" t="0" r="0" b="0"/>
          <a:pathLst>
            <a:path>
              <a:moveTo>
                <a:pt x="1054346" y="0"/>
              </a:moveTo>
              <a:lnTo>
                <a:pt x="1054346" y="1283917"/>
              </a:lnTo>
              <a:lnTo>
                <a:pt x="0" y="1283917"/>
              </a:lnTo>
              <a:lnTo>
                <a:pt x="0" y="1365266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C56484-EA42-471C-894B-C3A9B279A506}">
      <dsp:nvSpPr>
        <dsp:cNvPr id="0" name=""/>
        <dsp:cNvSpPr/>
      </dsp:nvSpPr>
      <dsp:spPr>
        <a:xfrm>
          <a:off x="3139170" y="1241053"/>
          <a:ext cx="1615950" cy="787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6421"/>
              </a:lnTo>
              <a:lnTo>
                <a:pt x="1615950" y="706421"/>
              </a:lnTo>
              <a:lnTo>
                <a:pt x="1615950" y="78777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DF25FE-F0BD-414D-9177-3DEF7E89C723}">
      <dsp:nvSpPr>
        <dsp:cNvPr id="0" name=""/>
        <dsp:cNvSpPr/>
      </dsp:nvSpPr>
      <dsp:spPr>
        <a:xfrm>
          <a:off x="1535285" y="2791990"/>
          <a:ext cx="1092211" cy="13652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3917"/>
              </a:lnTo>
              <a:lnTo>
                <a:pt x="1092211" y="1283917"/>
              </a:lnTo>
              <a:lnTo>
                <a:pt x="1092211" y="1365266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B193FB-B26E-4B38-9C65-F5B598EE3DE9}">
      <dsp:nvSpPr>
        <dsp:cNvPr id="0" name=""/>
        <dsp:cNvSpPr/>
      </dsp:nvSpPr>
      <dsp:spPr>
        <a:xfrm>
          <a:off x="1489565" y="2791990"/>
          <a:ext cx="91440" cy="13652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83917"/>
              </a:lnTo>
              <a:lnTo>
                <a:pt x="64652" y="1283917"/>
              </a:lnTo>
              <a:lnTo>
                <a:pt x="64652" y="136526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472D65-83FF-4E76-ADF4-5ED03015E8B3}">
      <dsp:nvSpPr>
        <dsp:cNvPr id="0" name=""/>
        <dsp:cNvSpPr/>
      </dsp:nvSpPr>
      <dsp:spPr>
        <a:xfrm>
          <a:off x="480939" y="2791990"/>
          <a:ext cx="1054346" cy="1365266"/>
        </a:xfrm>
        <a:custGeom>
          <a:avLst/>
          <a:gdLst/>
          <a:ahLst/>
          <a:cxnLst/>
          <a:rect l="0" t="0" r="0" b="0"/>
          <a:pathLst>
            <a:path>
              <a:moveTo>
                <a:pt x="1054346" y="0"/>
              </a:moveTo>
              <a:lnTo>
                <a:pt x="1054346" y="1283917"/>
              </a:lnTo>
              <a:lnTo>
                <a:pt x="0" y="1283917"/>
              </a:lnTo>
              <a:lnTo>
                <a:pt x="0" y="1365266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4A7017-B1E9-40E2-B813-F601AD59A6C0}">
      <dsp:nvSpPr>
        <dsp:cNvPr id="0" name=""/>
        <dsp:cNvSpPr/>
      </dsp:nvSpPr>
      <dsp:spPr>
        <a:xfrm>
          <a:off x="1535285" y="1241053"/>
          <a:ext cx="1603885" cy="787770"/>
        </a:xfrm>
        <a:custGeom>
          <a:avLst/>
          <a:gdLst/>
          <a:ahLst/>
          <a:cxnLst/>
          <a:rect l="0" t="0" r="0" b="0"/>
          <a:pathLst>
            <a:path>
              <a:moveTo>
                <a:pt x="1603885" y="0"/>
              </a:moveTo>
              <a:lnTo>
                <a:pt x="1603885" y="706421"/>
              </a:lnTo>
              <a:lnTo>
                <a:pt x="0" y="706421"/>
              </a:lnTo>
              <a:lnTo>
                <a:pt x="0" y="78777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336145-23F9-491D-8FF4-A41734961BDE}">
      <dsp:nvSpPr>
        <dsp:cNvPr id="0" name=""/>
        <dsp:cNvSpPr/>
      </dsp:nvSpPr>
      <dsp:spPr>
        <a:xfrm>
          <a:off x="2131280" y="850281"/>
          <a:ext cx="2015781" cy="390772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B8940A-DF7C-4CC4-9B58-DA23E8B961E3}">
      <dsp:nvSpPr>
        <dsp:cNvPr id="0" name=""/>
        <dsp:cNvSpPr/>
      </dsp:nvSpPr>
      <dsp:spPr>
        <a:xfrm>
          <a:off x="2228851" y="942973"/>
          <a:ext cx="2015781" cy="3907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kern="1200" dirty="0"/>
            <a:t>الحقوق</a:t>
          </a:r>
          <a:endParaRPr lang="en-US" sz="3200" kern="1200" dirty="0"/>
        </a:p>
      </dsp:txBody>
      <dsp:txXfrm>
        <a:off x="2240296" y="954418"/>
        <a:ext cx="1992891" cy="367882"/>
      </dsp:txXfrm>
    </dsp:sp>
    <dsp:sp modelId="{501F5299-672B-4212-8AF9-22623433CC52}">
      <dsp:nvSpPr>
        <dsp:cNvPr id="0" name=""/>
        <dsp:cNvSpPr/>
      </dsp:nvSpPr>
      <dsp:spPr>
        <a:xfrm>
          <a:off x="152013" y="2028824"/>
          <a:ext cx="2766544" cy="763165"/>
        </a:xfrm>
        <a:prstGeom prst="roundRect">
          <a:avLst>
            <a:gd name="adj" fmla="val 10000"/>
          </a:avLst>
        </a:prstGeom>
        <a:solidFill>
          <a:schemeClr val="accent1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8D91F1-EAE0-4BFD-AA15-31B7BE0F6713}">
      <dsp:nvSpPr>
        <dsp:cNvPr id="0" name=""/>
        <dsp:cNvSpPr/>
      </dsp:nvSpPr>
      <dsp:spPr>
        <a:xfrm>
          <a:off x="249584" y="2121517"/>
          <a:ext cx="2766544" cy="7631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500" kern="1200" dirty="0"/>
            <a:t>مجال العلاقة بينها وبين الدول ووفقاً للميثاق</a:t>
          </a:r>
          <a:endParaRPr lang="en-US" sz="1500" kern="1200" dirty="0"/>
        </a:p>
      </dsp:txBody>
      <dsp:txXfrm>
        <a:off x="271936" y="2143869"/>
        <a:ext cx="2721840" cy="718461"/>
      </dsp:txXfrm>
    </dsp:sp>
    <dsp:sp modelId="{F38DD07B-4F32-4F0D-BDB6-129E20FA60FB}">
      <dsp:nvSpPr>
        <dsp:cNvPr id="0" name=""/>
        <dsp:cNvSpPr/>
      </dsp:nvSpPr>
      <dsp:spPr>
        <a:xfrm>
          <a:off x="41871" y="4157257"/>
          <a:ext cx="878137" cy="557617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E24F94-112A-43DF-9ED2-66485FF962CE}">
      <dsp:nvSpPr>
        <dsp:cNvPr id="0" name=""/>
        <dsp:cNvSpPr/>
      </dsp:nvSpPr>
      <dsp:spPr>
        <a:xfrm>
          <a:off x="139441" y="4249949"/>
          <a:ext cx="878137" cy="5576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500" kern="1200" dirty="0"/>
            <a:t>حق التقاضي</a:t>
          </a:r>
          <a:endParaRPr lang="en-US" sz="1500" kern="1200" dirty="0"/>
        </a:p>
      </dsp:txBody>
      <dsp:txXfrm>
        <a:off x="155773" y="4266281"/>
        <a:ext cx="845473" cy="524953"/>
      </dsp:txXfrm>
    </dsp:sp>
    <dsp:sp modelId="{1E9C21F5-9BBA-462E-8FDE-EF07683EBB73}">
      <dsp:nvSpPr>
        <dsp:cNvPr id="0" name=""/>
        <dsp:cNvSpPr/>
      </dsp:nvSpPr>
      <dsp:spPr>
        <a:xfrm>
          <a:off x="1115149" y="4157257"/>
          <a:ext cx="878137" cy="557617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A543FB-8CE2-493D-86A4-AB46626CF100}">
      <dsp:nvSpPr>
        <dsp:cNvPr id="0" name=""/>
        <dsp:cNvSpPr/>
      </dsp:nvSpPr>
      <dsp:spPr>
        <a:xfrm>
          <a:off x="1212720" y="4249949"/>
          <a:ext cx="878137" cy="5576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500" kern="1200" dirty="0"/>
            <a:t>حق التعاقد </a:t>
          </a:r>
          <a:endParaRPr lang="en-US" sz="1500" kern="1200" dirty="0"/>
        </a:p>
      </dsp:txBody>
      <dsp:txXfrm>
        <a:off x="1229052" y="4266281"/>
        <a:ext cx="845473" cy="524953"/>
      </dsp:txXfrm>
    </dsp:sp>
    <dsp:sp modelId="{A93C8940-B776-4268-BF53-29A66FA66228}">
      <dsp:nvSpPr>
        <dsp:cNvPr id="0" name=""/>
        <dsp:cNvSpPr/>
      </dsp:nvSpPr>
      <dsp:spPr>
        <a:xfrm>
          <a:off x="2188428" y="4157257"/>
          <a:ext cx="878137" cy="557617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54ACAB-656C-4135-86A9-0AE3F2A50342}">
      <dsp:nvSpPr>
        <dsp:cNvPr id="0" name=""/>
        <dsp:cNvSpPr/>
      </dsp:nvSpPr>
      <dsp:spPr>
        <a:xfrm>
          <a:off x="2285999" y="4249949"/>
          <a:ext cx="878137" cy="5576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500" kern="1200" dirty="0"/>
            <a:t>حق التملك </a:t>
          </a:r>
          <a:endParaRPr lang="en-US" sz="1500" kern="1200" dirty="0"/>
        </a:p>
      </dsp:txBody>
      <dsp:txXfrm>
        <a:off x="2302331" y="4266281"/>
        <a:ext cx="845473" cy="524953"/>
      </dsp:txXfrm>
    </dsp:sp>
    <dsp:sp modelId="{EAC85C2E-FC17-4464-BF61-2178A98B03DD}">
      <dsp:nvSpPr>
        <dsp:cNvPr id="0" name=""/>
        <dsp:cNvSpPr/>
      </dsp:nvSpPr>
      <dsp:spPr>
        <a:xfrm>
          <a:off x="3371849" y="2028824"/>
          <a:ext cx="2766544" cy="763165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766FED-A926-401F-B9B3-84A321AEB35E}">
      <dsp:nvSpPr>
        <dsp:cNvPr id="0" name=""/>
        <dsp:cNvSpPr/>
      </dsp:nvSpPr>
      <dsp:spPr>
        <a:xfrm>
          <a:off x="3469420" y="2121517"/>
          <a:ext cx="2766544" cy="7631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500" kern="1200" dirty="0"/>
            <a:t>مجال العلاقة بينها وبين الاشخاص الدولية الاخرى وفقاً لقواعد القانون الدولي العام</a:t>
          </a:r>
          <a:endParaRPr lang="en-US" sz="1500" kern="1200" dirty="0"/>
        </a:p>
      </dsp:txBody>
      <dsp:txXfrm>
        <a:off x="3491772" y="2143869"/>
        <a:ext cx="2721840" cy="718461"/>
      </dsp:txXfrm>
    </dsp:sp>
    <dsp:sp modelId="{3837C868-5A7F-4594-9708-B306BEB429F5}">
      <dsp:nvSpPr>
        <dsp:cNvPr id="0" name=""/>
        <dsp:cNvSpPr/>
      </dsp:nvSpPr>
      <dsp:spPr>
        <a:xfrm>
          <a:off x="3261707" y="4157257"/>
          <a:ext cx="878137" cy="557617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135E70-7B2F-449E-B7CB-F3B0BEFB22A9}">
      <dsp:nvSpPr>
        <dsp:cNvPr id="0" name=""/>
        <dsp:cNvSpPr/>
      </dsp:nvSpPr>
      <dsp:spPr>
        <a:xfrm>
          <a:off x="3359277" y="4249949"/>
          <a:ext cx="878137" cy="5576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500" kern="1200" dirty="0"/>
            <a:t>حق التقاضي</a:t>
          </a:r>
          <a:endParaRPr lang="en-US" sz="1500" kern="1200" dirty="0"/>
        </a:p>
      </dsp:txBody>
      <dsp:txXfrm>
        <a:off x="3375609" y="4266281"/>
        <a:ext cx="845473" cy="524953"/>
      </dsp:txXfrm>
    </dsp:sp>
    <dsp:sp modelId="{D6FEDF59-6E4D-42FA-822A-D23B8A934077}">
      <dsp:nvSpPr>
        <dsp:cNvPr id="0" name=""/>
        <dsp:cNvSpPr/>
      </dsp:nvSpPr>
      <dsp:spPr>
        <a:xfrm>
          <a:off x="4334985" y="4157257"/>
          <a:ext cx="878137" cy="557617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8D1353-7CF7-46EA-900C-0B14F429B598}">
      <dsp:nvSpPr>
        <dsp:cNvPr id="0" name=""/>
        <dsp:cNvSpPr/>
      </dsp:nvSpPr>
      <dsp:spPr>
        <a:xfrm>
          <a:off x="4432556" y="4249949"/>
          <a:ext cx="878137" cy="5576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500" kern="1200" dirty="0"/>
            <a:t>الحماية الدبلوماسية</a:t>
          </a:r>
          <a:endParaRPr lang="en-US" sz="1500" kern="1200" dirty="0"/>
        </a:p>
      </dsp:txBody>
      <dsp:txXfrm>
        <a:off x="4448888" y="4266281"/>
        <a:ext cx="845473" cy="524953"/>
      </dsp:txXfrm>
    </dsp:sp>
    <dsp:sp modelId="{D36076C1-71B1-425D-B657-0A7FB37949BE}">
      <dsp:nvSpPr>
        <dsp:cNvPr id="0" name=""/>
        <dsp:cNvSpPr/>
      </dsp:nvSpPr>
      <dsp:spPr>
        <a:xfrm>
          <a:off x="5367940" y="4157257"/>
          <a:ext cx="878137" cy="557617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6CDE36-119C-4345-A51B-B78266639477}">
      <dsp:nvSpPr>
        <dsp:cNvPr id="0" name=""/>
        <dsp:cNvSpPr/>
      </dsp:nvSpPr>
      <dsp:spPr>
        <a:xfrm>
          <a:off x="5465511" y="4249949"/>
          <a:ext cx="878137" cy="5576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500" kern="1200" dirty="0"/>
            <a:t>عقد اتفاقات</a:t>
          </a:r>
          <a:endParaRPr lang="en-US" sz="1500" kern="1200" dirty="0"/>
        </a:p>
      </dsp:txBody>
      <dsp:txXfrm>
        <a:off x="5481843" y="4266281"/>
        <a:ext cx="845473" cy="52495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A206B0-2784-487C-9B7A-24AA8664D607}">
      <dsp:nvSpPr>
        <dsp:cNvPr id="0" name=""/>
        <dsp:cNvSpPr/>
      </dsp:nvSpPr>
      <dsp:spPr>
        <a:xfrm>
          <a:off x="3303781" y="1380697"/>
          <a:ext cx="2219824" cy="5855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3266"/>
              </a:lnTo>
              <a:lnTo>
                <a:pt x="2219824" y="543266"/>
              </a:lnTo>
              <a:lnTo>
                <a:pt x="2219824" y="58554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014C6D-2949-43F3-BA66-4DFE96090716}">
      <dsp:nvSpPr>
        <dsp:cNvPr id="0" name=""/>
        <dsp:cNvSpPr/>
      </dsp:nvSpPr>
      <dsp:spPr>
        <a:xfrm>
          <a:off x="3303781" y="1380697"/>
          <a:ext cx="410418" cy="5855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3266"/>
              </a:lnTo>
              <a:lnTo>
                <a:pt x="410418" y="543266"/>
              </a:lnTo>
              <a:lnTo>
                <a:pt x="410418" y="58554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8DC612-4645-4B9D-81C5-967B0570D63D}">
      <dsp:nvSpPr>
        <dsp:cNvPr id="0" name=""/>
        <dsp:cNvSpPr/>
      </dsp:nvSpPr>
      <dsp:spPr>
        <a:xfrm>
          <a:off x="1789967" y="2542627"/>
          <a:ext cx="3675371" cy="9171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4881"/>
              </a:lnTo>
              <a:lnTo>
                <a:pt x="3675371" y="874881"/>
              </a:lnTo>
              <a:lnTo>
                <a:pt x="3675371" y="91716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0394FD-2254-48C6-8F12-8030612FB59D}">
      <dsp:nvSpPr>
        <dsp:cNvPr id="0" name=""/>
        <dsp:cNvSpPr/>
      </dsp:nvSpPr>
      <dsp:spPr>
        <a:xfrm>
          <a:off x="1789967" y="2542627"/>
          <a:ext cx="1616009" cy="9171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4881"/>
              </a:lnTo>
              <a:lnTo>
                <a:pt x="1616009" y="874881"/>
              </a:lnTo>
              <a:lnTo>
                <a:pt x="1616009" y="91716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9E56B9-C18E-4663-8C44-F679BEB8064B}">
      <dsp:nvSpPr>
        <dsp:cNvPr id="0" name=""/>
        <dsp:cNvSpPr/>
      </dsp:nvSpPr>
      <dsp:spPr>
        <a:xfrm>
          <a:off x="1314348" y="2542627"/>
          <a:ext cx="475618" cy="917160"/>
        </a:xfrm>
        <a:custGeom>
          <a:avLst/>
          <a:gdLst/>
          <a:ahLst/>
          <a:cxnLst/>
          <a:rect l="0" t="0" r="0" b="0"/>
          <a:pathLst>
            <a:path>
              <a:moveTo>
                <a:pt x="475618" y="0"/>
              </a:moveTo>
              <a:lnTo>
                <a:pt x="475618" y="874881"/>
              </a:lnTo>
              <a:lnTo>
                <a:pt x="0" y="874881"/>
              </a:lnTo>
              <a:lnTo>
                <a:pt x="0" y="91716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581E00-1359-42F1-899C-43C2FA6AF7BB}">
      <dsp:nvSpPr>
        <dsp:cNvPr id="0" name=""/>
        <dsp:cNvSpPr/>
      </dsp:nvSpPr>
      <dsp:spPr>
        <a:xfrm>
          <a:off x="1789967" y="1380697"/>
          <a:ext cx="1513814" cy="585545"/>
        </a:xfrm>
        <a:custGeom>
          <a:avLst/>
          <a:gdLst/>
          <a:ahLst/>
          <a:cxnLst/>
          <a:rect l="0" t="0" r="0" b="0"/>
          <a:pathLst>
            <a:path>
              <a:moveTo>
                <a:pt x="1513814" y="0"/>
              </a:moveTo>
              <a:lnTo>
                <a:pt x="1513814" y="543266"/>
              </a:lnTo>
              <a:lnTo>
                <a:pt x="0" y="543266"/>
              </a:lnTo>
              <a:lnTo>
                <a:pt x="0" y="58554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BE18F9-59A0-4171-86B4-98630DBBF9B2}">
      <dsp:nvSpPr>
        <dsp:cNvPr id="0" name=""/>
        <dsp:cNvSpPr/>
      </dsp:nvSpPr>
      <dsp:spPr>
        <a:xfrm>
          <a:off x="2521040" y="828127"/>
          <a:ext cx="1565483" cy="5525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BF0922B-F273-400A-87B0-3234E111C742}">
      <dsp:nvSpPr>
        <dsp:cNvPr id="0" name=""/>
        <dsp:cNvSpPr/>
      </dsp:nvSpPr>
      <dsp:spPr>
        <a:xfrm>
          <a:off x="2571749" y="876301"/>
          <a:ext cx="1565483" cy="5525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kern="1200" dirty="0"/>
            <a:t>الواجبات</a:t>
          </a:r>
          <a:endParaRPr lang="en-US" sz="3200" kern="1200" dirty="0"/>
        </a:p>
      </dsp:txBody>
      <dsp:txXfrm>
        <a:off x="2587933" y="892485"/>
        <a:ext cx="1533115" cy="520202"/>
      </dsp:txXfrm>
    </dsp:sp>
    <dsp:sp modelId="{08B6E955-99DD-464B-AF25-F74EEA03E812}">
      <dsp:nvSpPr>
        <dsp:cNvPr id="0" name=""/>
        <dsp:cNvSpPr/>
      </dsp:nvSpPr>
      <dsp:spPr>
        <a:xfrm>
          <a:off x="949113" y="1966243"/>
          <a:ext cx="1681706" cy="5763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5A8769F-27B6-4480-AF1A-6A0B3C02A3B8}">
      <dsp:nvSpPr>
        <dsp:cNvPr id="0" name=""/>
        <dsp:cNvSpPr/>
      </dsp:nvSpPr>
      <dsp:spPr>
        <a:xfrm>
          <a:off x="999823" y="2014417"/>
          <a:ext cx="1681706" cy="5763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1" kern="1200"/>
            <a:t>في نطاق القانون الدولي العام</a:t>
          </a:r>
          <a:endParaRPr lang="en-US" sz="1800" b="1" kern="1200" dirty="0"/>
        </a:p>
      </dsp:txBody>
      <dsp:txXfrm>
        <a:off x="1016705" y="2031299"/>
        <a:ext cx="1647942" cy="542619"/>
      </dsp:txXfrm>
    </dsp:sp>
    <dsp:sp modelId="{AE7487BA-DCDF-4381-9358-9D561DC1927B}">
      <dsp:nvSpPr>
        <dsp:cNvPr id="0" name=""/>
        <dsp:cNvSpPr/>
      </dsp:nvSpPr>
      <dsp:spPr>
        <a:xfrm>
          <a:off x="585992" y="3459787"/>
          <a:ext cx="1456712" cy="119104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275171E-FFC8-4AF6-9778-A3635F26E783}">
      <dsp:nvSpPr>
        <dsp:cNvPr id="0" name=""/>
        <dsp:cNvSpPr/>
      </dsp:nvSpPr>
      <dsp:spPr>
        <a:xfrm>
          <a:off x="636701" y="3507961"/>
          <a:ext cx="1456712" cy="11910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dirty="0"/>
            <a:t>المنظمة تتحمل المسؤولية ومن الممكن ان تشاركها الدول كضامنين</a:t>
          </a:r>
          <a:endParaRPr lang="en-US" sz="1600" kern="1200" dirty="0"/>
        </a:p>
      </dsp:txBody>
      <dsp:txXfrm>
        <a:off x="671585" y="3542845"/>
        <a:ext cx="1386944" cy="1121276"/>
      </dsp:txXfrm>
    </dsp:sp>
    <dsp:sp modelId="{A0A79F7A-6FA5-4627-8469-4DBF228156A0}">
      <dsp:nvSpPr>
        <dsp:cNvPr id="0" name=""/>
        <dsp:cNvSpPr/>
      </dsp:nvSpPr>
      <dsp:spPr>
        <a:xfrm>
          <a:off x="2677620" y="3459787"/>
          <a:ext cx="1456712" cy="119104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9E06C71-7237-4F41-BD1F-2ED7AA200585}">
      <dsp:nvSpPr>
        <dsp:cNvPr id="0" name=""/>
        <dsp:cNvSpPr/>
      </dsp:nvSpPr>
      <dsp:spPr>
        <a:xfrm>
          <a:off x="2728329" y="3507961"/>
          <a:ext cx="1456712" cy="11910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dirty="0"/>
            <a:t>للمنظمة وحدها حق التصرف تجاه الدول والمنظمات الاخرى</a:t>
          </a:r>
          <a:endParaRPr lang="en-US" sz="1600" kern="1200" dirty="0"/>
        </a:p>
      </dsp:txBody>
      <dsp:txXfrm>
        <a:off x="2763213" y="3542845"/>
        <a:ext cx="1386944" cy="1121276"/>
      </dsp:txXfrm>
    </dsp:sp>
    <dsp:sp modelId="{7EE25A5B-E36F-4B6F-AA6E-622DBF200C5F}">
      <dsp:nvSpPr>
        <dsp:cNvPr id="0" name=""/>
        <dsp:cNvSpPr/>
      </dsp:nvSpPr>
      <dsp:spPr>
        <a:xfrm>
          <a:off x="4736981" y="3459787"/>
          <a:ext cx="1456712" cy="119104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B9E27FF-7539-433B-9B29-7F5896B69B07}">
      <dsp:nvSpPr>
        <dsp:cNvPr id="0" name=""/>
        <dsp:cNvSpPr/>
      </dsp:nvSpPr>
      <dsp:spPr>
        <a:xfrm>
          <a:off x="4787691" y="3507961"/>
          <a:ext cx="1456712" cy="11910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/>
            <a:t>الدول تتحمل المسؤولية</a:t>
          </a:r>
          <a:endParaRPr lang="en-US" sz="2800" kern="1200" dirty="0"/>
        </a:p>
      </dsp:txBody>
      <dsp:txXfrm>
        <a:off x="4822575" y="3542845"/>
        <a:ext cx="1386944" cy="1121276"/>
      </dsp:txXfrm>
    </dsp:sp>
    <dsp:sp modelId="{EA6ED603-DF26-4B4D-963B-2F5850A66BC9}">
      <dsp:nvSpPr>
        <dsp:cNvPr id="0" name=""/>
        <dsp:cNvSpPr/>
      </dsp:nvSpPr>
      <dsp:spPr>
        <a:xfrm>
          <a:off x="2962289" y="1966243"/>
          <a:ext cx="1503821" cy="5763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50D4228-7940-4420-A929-15C34923A0E1}">
      <dsp:nvSpPr>
        <dsp:cNvPr id="0" name=""/>
        <dsp:cNvSpPr/>
      </dsp:nvSpPr>
      <dsp:spPr>
        <a:xfrm>
          <a:off x="3012998" y="2014417"/>
          <a:ext cx="1503821" cy="5763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/>
            <a:t>مسؤولية بمقتضى الميثاق حتى لو تعارض مع قواعد القانون الدولي</a:t>
          </a:r>
          <a:endParaRPr lang="en-US" sz="1200" b="1" kern="1200" dirty="0"/>
        </a:p>
      </dsp:txBody>
      <dsp:txXfrm>
        <a:off x="3029880" y="2031299"/>
        <a:ext cx="1470057" cy="542619"/>
      </dsp:txXfrm>
    </dsp:sp>
    <dsp:sp modelId="{D439F103-9181-4447-A05A-5B87066E9823}">
      <dsp:nvSpPr>
        <dsp:cNvPr id="0" name=""/>
        <dsp:cNvSpPr/>
      </dsp:nvSpPr>
      <dsp:spPr>
        <a:xfrm>
          <a:off x="4768461" y="1966243"/>
          <a:ext cx="1510288" cy="5763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317581B-E78B-419D-9638-556AE040BE8D}">
      <dsp:nvSpPr>
        <dsp:cNvPr id="0" name=""/>
        <dsp:cNvSpPr/>
      </dsp:nvSpPr>
      <dsp:spPr>
        <a:xfrm>
          <a:off x="4819171" y="2014417"/>
          <a:ext cx="1510288" cy="5763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/>
            <a:t>مسؤولية وفق القانون الداخلي للدول</a:t>
          </a:r>
          <a:endParaRPr lang="en-US" sz="2000" b="1" kern="1200" dirty="0"/>
        </a:p>
      </dsp:txBody>
      <dsp:txXfrm>
        <a:off x="4836053" y="2031299"/>
        <a:ext cx="1476524" cy="54261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89CC45-2957-426D-B7C1-49EC069997F0}">
      <dsp:nvSpPr>
        <dsp:cNvPr id="0" name=""/>
        <dsp:cNvSpPr/>
      </dsp:nvSpPr>
      <dsp:spPr>
        <a:xfrm>
          <a:off x="0" y="1214120"/>
          <a:ext cx="6057900" cy="2423160"/>
        </a:xfrm>
        <a:prstGeom prst="leftRightRibb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88FFD1-71EE-4A04-AA0E-51B223B87008}">
      <dsp:nvSpPr>
        <dsp:cNvPr id="0" name=""/>
        <dsp:cNvSpPr/>
      </dsp:nvSpPr>
      <dsp:spPr>
        <a:xfrm>
          <a:off x="726948" y="1638173"/>
          <a:ext cx="1999107" cy="1187348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99568" rIns="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/>
            <a:t>لا تجيز ان تكون طرف في الدعوى</a:t>
          </a:r>
        </a:p>
      </dsp:txBody>
      <dsp:txXfrm>
        <a:off x="726948" y="1638173"/>
        <a:ext cx="1999107" cy="1187348"/>
      </dsp:txXfrm>
    </dsp:sp>
    <dsp:sp modelId="{C45E5735-7298-46C7-97ED-292B6C39CDEF}">
      <dsp:nvSpPr>
        <dsp:cNvPr id="0" name=""/>
        <dsp:cNvSpPr/>
      </dsp:nvSpPr>
      <dsp:spPr>
        <a:xfrm>
          <a:off x="3028950" y="2025878"/>
          <a:ext cx="2362581" cy="1187348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99568" rIns="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/>
            <a:t>رأي المحكمة استشاري فقط</a:t>
          </a:r>
        </a:p>
      </dsp:txBody>
      <dsp:txXfrm>
        <a:off x="3028950" y="2025878"/>
        <a:ext cx="2362581" cy="11873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275856" y="2420888"/>
            <a:ext cx="228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ar-IQ" sz="4000" b="1" spc="300" dirty="0">
                <a:ln w="11430" cmpd="sng">
                  <a:solidFill>
                    <a:srgbClr val="90C226">
                      <a:tint val="10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90C226">
                        <a:tint val="83000"/>
                        <a:shade val="100000"/>
                        <a:satMod val="200000"/>
                      </a:srgbClr>
                    </a:gs>
                    <a:gs pos="75000">
                      <a:srgbClr val="90C226">
                        <a:tint val="100000"/>
                        <a:shade val="50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45500">
                    <a:srgbClr val="90C226">
                      <a:satMod val="220000"/>
                      <a:alpha val="35000"/>
                    </a:srgbClr>
                  </a:glow>
                </a:effectLst>
              </a:rPr>
              <a:t>المحاضرة</a:t>
            </a:r>
          </a:p>
          <a:p>
            <a:pPr lvl="0" algn="ctr"/>
            <a:r>
              <a:rPr lang="ar-IQ" sz="4000" b="1" spc="300" dirty="0">
                <a:ln w="11430" cmpd="sng">
                  <a:solidFill>
                    <a:srgbClr val="90C226">
                      <a:tint val="10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90C226">
                        <a:tint val="83000"/>
                        <a:shade val="100000"/>
                        <a:satMod val="200000"/>
                      </a:srgbClr>
                    </a:gs>
                    <a:gs pos="75000">
                      <a:srgbClr val="90C226">
                        <a:tint val="100000"/>
                        <a:shade val="50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45500">
                    <a:srgbClr val="90C226">
                      <a:satMod val="220000"/>
                      <a:alpha val="35000"/>
                    </a:srgbClr>
                  </a:glow>
                </a:effectLst>
              </a:rPr>
              <a:t>2</a:t>
            </a:r>
            <a:endParaRPr lang="en-US" sz="4000" b="1" spc="300" dirty="0">
              <a:ln w="11430" cmpd="sng">
                <a:solidFill>
                  <a:srgbClr val="90C226">
                    <a:tint val="10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90C226">
                      <a:tint val="83000"/>
                      <a:shade val="100000"/>
                      <a:satMod val="200000"/>
                    </a:srgbClr>
                  </a:gs>
                  <a:gs pos="75000">
                    <a:srgbClr val="90C226">
                      <a:tint val="100000"/>
                      <a:shade val="50000"/>
                      <a:satMod val="150000"/>
                    </a:srgbClr>
                  </a:gs>
                </a:gsLst>
                <a:lin ang="5400000"/>
              </a:gradFill>
              <a:effectLst>
                <a:glow rad="45500">
                  <a:srgbClr val="90C226">
                    <a:satMod val="220000"/>
                    <a:alpha val="35000"/>
                  </a:srgb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9480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n 3"/>
          <p:cNvSpPr/>
          <p:nvPr/>
        </p:nvSpPr>
        <p:spPr>
          <a:xfrm>
            <a:off x="1314450" y="304800"/>
            <a:ext cx="6400800" cy="6324600"/>
          </a:xfrm>
          <a:prstGeom prst="sun">
            <a:avLst/>
          </a:prstGeom>
          <a:gradFill flip="none" rotWithShape="1">
            <a:gsLst>
              <a:gs pos="0">
                <a:schemeClr val="accent1"/>
              </a:gs>
              <a:gs pos="90000">
                <a:schemeClr val="accent2">
                  <a:lumMod val="60000"/>
                  <a:lumOff val="40000"/>
                </a:schemeClr>
              </a:gs>
              <a:gs pos="70000">
                <a:schemeClr val="accent2">
                  <a:lumMod val="60000"/>
                  <a:lumOff val="40000"/>
                </a:schemeClr>
              </a:gs>
              <a:gs pos="70000">
                <a:schemeClr val="accent1">
                  <a:lumMod val="50000"/>
                </a:schemeClr>
              </a:gs>
            </a:gsLst>
            <a:lin ang="2700000" scaled="1"/>
            <a:tileRect/>
          </a:gradFill>
          <a:scene3d>
            <a:camera prst="perspectiveRelaxedModerately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2400" dirty="0">
                <a:solidFill>
                  <a:schemeClr val="tx1"/>
                </a:solidFill>
              </a:rPr>
              <a:t>لطبيعة اهدافها ووظائفها التي تقتضي    ضرورة الاعتراف لها بحق تحريك دعوى في حالة اصابة موظف تابع لها 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503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نطاق الشخصية القانونية الدولية </a:t>
            </a:r>
            <a:endParaRPr lang="en-US" dirty="0"/>
          </a:p>
        </p:txBody>
      </p:sp>
      <p:sp>
        <p:nvSpPr>
          <p:cNvPr id="4" name="Explosion 2 3"/>
          <p:cNvSpPr/>
          <p:nvPr/>
        </p:nvSpPr>
        <p:spPr>
          <a:xfrm>
            <a:off x="1428750" y="1143000"/>
            <a:ext cx="6400800" cy="5486400"/>
          </a:xfrm>
          <a:prstGeom prst="irregularSeal2">
            <a:avLst/>
          </a:prstGeom>
          <a:blipFill>
            <a:blip r:embed="rId2" cstate="print"/>
            <a:tile tx="0" ty="0" sx="100000" sy="100000" flip="none" algn="tl"/>
          </a:blipFill>
          <a:scene3d>
            <a:camera prst="orthographicFront"/>
            <a:lightRig rig="threePt" dir="t"/>
          </a:scene3d>
          <a:sp3d extrusionH="76200" contourW="12700">
            <a:bevelT prst="relaxedInset"/>
            <a:extrusionClr>
              <a:schemeClr val="accent2">
                <a:lumMod val="60000"/>
                <a:lumOff val="40000"/>
              </a:schemeClr>
            </a:extrusionClr>
            <a:contourClr>
              <a:schemeClr val="accent1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>
                <a:solidFill>
                  <a:schemeClr val="tx1"/>
                </a:solidFill>
              </a:rPr>
              <a:t>الشخصية القانونية الدولية للمنظمة ليست بالمطلقة كالدول وانما مقيدة بحدود تساوي المهام المطلوبة منها وفق الميثاق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85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338048581"/>
              </p:ext>
            </p:extLst>
          </p:nvPr>
        </p:nvGraphicFramePr>
        <p:xfrm>
          <a:off x="1485900" y="685800"/>
          <a:ext cx="61722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1213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338650812"/>
              </p:ext>
            </p:extLst>
          </p:nvPr>
        </p:nvGraphicFramePr>
        <p:xfrm>
          <a:off x="363122" y="366932"/>
          <a:ext cx="6343650" cy="617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6972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27684704"/>
              </p:ext>
            </p:extLst>
          </p:nvPr>
        </p:nvGraphicFramePr>
        <p:xfrm>
          <a:off x="263770" y="330591"/>
          <a:ext cx="6400800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2144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2442" y="228600"/>
            <a:ext cx="875912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من هي الهيئة التي تملك </a:t>
            </a:r>
          </a:p>
          <a:p>
            <a:pPr algn="ctr"/>
            <a:r>
              <a:rPr lang="ar-SA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سلطة اصدار قرار ملزم على المنظمة 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53741" y="2133600"/>
            <a:ext cx="942886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ar-SA" sz="16600" b="1" dirty="0">
                <a:ln w="50800"/>
                <a:solidFill>
                  <a:schemeClr val="bg1">
                    <a:shade val="50000"/>
                  </a:schemeClr>
                </a:solidFill>
              </a:rPr>
              <a:t>؟</a:t>
            </a:r>
            <a:endParaRPr lang="en-US" sz="166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729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485900" y="1397000"/>
          <a:ext cx="6057900" cy="485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2136964" y="533400"/>
            <a:ext cx="48461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محكمة العدل الدولية</a:t>
            </a:r>
            <a:r>
              <a:rPr lang="ar-SA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2355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71650" y="533400"/>
            <a:ext cx="5715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ar-SA" sz="5400" b="1" dirty="0">
                <a:ln w="50800"/>
              </a:rPr>
              <a:t>كيف يتم حل الاشكال </a:t>
            </a:r>
            <a:endParaRPr lang="en-US" sz="5400" b="1" dirty="0">
              <a:ln w="5080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00208" y="4121358"/>
            <a:ext cx="942886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ar-SA" sz="16600" b="1" dirty="0">
                <a:ln w="50800"/>
                <a:solidFill>
                  <a:srgbClr val="C00000"/>
                </a:solidFill>
              </a:rPr>
              <a:t>؟</a:t>
            </a:r>
            <a:endParaRPr lang="en-US" sz="16600" b="1" dirty="0">
              <a:ln w="50800"/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622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9702" y="1217975"/>
            <a:ext cx="574708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ar-SA" sz="5400" b="1" dirty="0">
                <a:ln w="50800"/>
                <a:latin typeface="Andalus" panose="02020603050405020304" pitchFamily="18" charset="-78"/>
                <a:cs typeface="Andalus" panose="02020603050405020304" pitchFamily="18" charset="-78"/>
              </a:rPr>
              <a:t>انشاء محاكم خاصة بالمنظمة </a:t>
            </a:r>
          </a:p>
          <a:p>
            <a:pPr algn="ctr"/>
            <a:r>
              <a:rPr lang="ar-SA" sz="5400" b="1" dirty="0">
                <a:ln w="50800"/>
                <a:latin typeface="Andalus" panose="02020603050405020304" pitchFamily="18" charset="-78"/>
                <a:cs typeface="Andalus" panose="02020603050405020304" pitchFamily="18" charset="-78"/>
              </a:rPr>
              <a:t>كمحكمة العدل الاوربية </a:t>
            </a:r>
            <a:endParaRPr lang="en-US" sz="5400" b="1" dirty="0">
              <a:ln w="50800"/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6408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4286250" y="533400"/>
            <a:ext cx="3200400" cy="3810000"/>
          </a:xfrm>
          <a:prstGeom prst="cloudCallou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لماذا تتحمل الدول المسؤولية </a:t>
            </a:r>
            <a:endParaRPr lang="en-US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34253" y="3124200"/>
            <a:ext cx="1099981" cy="31547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19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؟</a:t>
            </a:r>
            <a:endParaRPr lang="en-US" sz="19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83966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6720" y="118280"/>
            <a:ext cx="1887182" cy="755176"/>
          </a:xfrm>
        </p:spPr>
        <p:txBody>
          <a:bodyPr>
            <a:normAutofit fontScale="90000"/>
          </a:bodyPr>
          <a:lstStyle/>
          <a:p>
            <a:r>
              <a:rPr lang="ar-SA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انواع المنظمات </a:t>
            </a:r>
            <a:endParaRPr lang="en-US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18725413"/>
              </p:ext>
            </p:extLst>
          </p:nvPr>
        </p:nvGraphicFramePr>
        <p:xfrm>
          <a:off x="1442113" y="1228299"/>
          <a:ext cx="5405651" cy="47357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26206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xplosion 2 3"/>
          <p:cNvSpPr/>
          <p:nvPr/>
        </p:nvSpPr>
        <p:spPr>
          <a:xfrm>
            <a:off x="2457450" y="457200"/>
            <a:ext cx="4914900" cy="5562600"/>
          </a:xfrm>
          <a:prstGeom prst="irregularSeal2">
            <a:avLst/>
          </a:prstGeom>
          <a:blipFill>
            <a:blip r:embed="rId2" cstate="print">
              <a:duotone>
                <a:prstClr val="black"/>
                <a:schemeClr val="accent3">
                  <a:tint val="45000"/>
                  <a:satMod val="400000"/>
                </a:schemeClr>
              </a:duotone>
              <a:lum bright="24000"/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000" b="1" dirty="0">
                <a:solidFill>
                  <a:schemeClr val="tx1"/>
                </a:solidFill>
              </a:rPr>
              <a:t>لانها انشأت المنظمة وبالتالي هي اوجدت السبب الذي أحدث الضرر</a:t>
            </a:r>
          </a:p>
          <a:p>
            <a:pPr algn="ctr"/>
            <a:r>
              <a:rPr lang="ar-SA" sz="2000" b="1" dirty="0">
                <a:solidFill>
                  <a:schemeClr val="tx1"/>
                </a:solidFill>
              </a:rPr>
              <a:t>وهذا انكر الشخصية القانونية للمنظمة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617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/>
              <a:t>هل يمكن القاء المسؤولية على الدول غير الاعضاء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28800" y="1447800"/>
            <a:ext cx="964326" cy="31547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19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؟</a:t>
            </a:r>
            <a:endParaRPr lang="en-US" sz="19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91876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evel 3"/>
          <p:cNvSpPr/>
          <p:nvPr/>
        </p:nvSpPr>
        <p:spPr>
          <a:xfrm>
            <a:off x="677887" y="777240"/>
            <a:ext cx="5886450" cy="4114800"/>
          </a:xfrm>
          <a:prstGeom prst="bevel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200" dirty="0">
                <a:solidFill>
                  <a:schemeClr val="tx1"/>
                </a:solidFill>
              </a:rPr>
              <a:t>لا يمكن محاججة الدول غير الاعضاء لعدم مشاركتهم في صياغة الميثاق ولعدم اعترافها بالمنظمة 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330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27" y="609600"/>
            <a:ext cx="6596775" cy="487680"/>
          </a:xfrm>
        </p:spPr>
        <p:txBody>
          <a:bodyPr>
            <a:normAutofit fontScale="90000"/>
          </a:bodyPr>
          <a:lstStyle/>
          <a:p>
            <a:r>
              <a:rPr lang="ar-SA" sz="3200" dirty="0">
                <a:solidFill>
                  <a:schemeClr val="tx1"/>
                </a:solidFill>
              </a:rPr>
              <a:t>الشروط الواجب توفرها لتحمل المنظمة المسؤولية </a:t>
            </a:r>
            <a:endParaRPr lang="en-US" sz="3200" dirty="0">
              <a:solidFill>
                <a:schemeClr val="tx1"/>
              </a:solidFill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230003835"/>
              </p:ext>
            </p:extLst>
          </p:nvPr>
        </p:nvGraphicFramePr>
        <p:xfrm>
          <a:off x="869560" y="1752600"/>
          <a:ext cx="5925136" cy="49014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9031819"/>
      </p:ext>
    </p:extLst>
  </p:cSld>
  <p:clrMapOvr>
    <a:masterClrMapping/>
  </p:clrMapOvr>
  <p:transition spd="slow">
    <p:wheel spokes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428750" y="381000"/>
          <a:ext cx="6286500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894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5600700" y="152400"/>
            <a:ext cx="2114550" cy="3048000"/>
          </a:xfrm>
          <a:prstGeom prst="cloudCallou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2800" dirty="0">
                <a:solidFill>
                  <a:schemeClr val="tx1"/>
                </a:solidFill>
              </a:rPr>
              <a:t>لماذا هذه الحصانات </a:t>
            </a:r>
            <a:endParaRPr 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966088993"/>
              </p:ext>
            </p:extLst>
          </p:nvPr>
        </p:nvGraphicFramePr>
        <p:xfrm>
          <a:off x="1257300" y="2590800"/>
          <a:ext cx="4457700" cy="398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7153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906882"/>
              </p:ext>
            </p:extLst>
          </p:nvPr>
        </p:nvGraphicFramePr>
        <p:xfrm>
          <a:off x="379828" y="182881"/>
          <a:ext cx="8124092" cy="64465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55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032374131"/>
              </p:ext>
            </p:extLst>
          </p:nvPr>
        </p:nvGraphicFramePr>
        <p:xfrm>
          <a:off x="1314450" y="228600"/>
          <a:ext cx="6515100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0574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9129" y="186521"/>
            <a:ext cx="3852459" cy="809767"/>
          </a:xfrm>
        </p:spPr>
        <p:txBody>
          <a:bodyPr>
            <a:normAutofit fontScale="90000"/>
          </a:bodyPr>
          <a:lstStyle/>
          <a:p>
            <a:r>
              <a:rPr lang="ar-SA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دور المنظمات في العلاقات الدولية </a:t>
            </a:r>
            <a:endParaRPr lang="en-US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436936593"/>
              </p:ext>
            </p:extLst>
          </p:nvPr>
        </p:nvGraphicFramePr>
        <p:xfrm>
          <a:off x="1524001" y="1322363"/>
          <a:ext cx="5502812" cy="48159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5000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371600" y="381000"/>
          <a:ext cx="6057900" cy="617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2479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Callout 3"/>
          <p:cNvSpPr/>
          <p:nvPr/>
        </p:nvSpPr>
        <p:spPr>
          <a:xfrm rot="1103514">
            <a:off x="3369373" y="1213913"/>
            <a:ext cx="3285556" cy="4114800"/>
          </a:xfrm>
          <a:prstGeom prst="wedgeEllipseCallout">
            <a:avLst/>
          </a:prstGeom>
          <a:ln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5400" dirty="0">
                <a:solidFill>
                  <a:schemeClr val="tx1"/>
                </a:solidFill>
              </a:rPr>
              <a:t>من هو الشخص القانوني 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57401" y="1447801"/>
            <a:ext cx="1078627" cy="45089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287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؟</a:t>
            </a:r>
            <a:endParaRPr lang="en-US" sz="287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5952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0" y="762000"/>
            <a:ext cx="6172200" cy="838200"/>
          </a:xfrm>
        </p:spPr>
        <p:txBody>
          <a:bodyPr>
            <a:normAutofit fontScale="90000"/>
          </a:bodyPr>
          <a:lstStyle/>
          <a:p>
            <a:r>
              <a:rPr lang="ar-SA" dirty="0"/>
              <a:t/>
            </a:r>
            <a:br>
              <a:rPr lang="ar-SA" dirty="0"/>
            </a:br>
            <a:r>
              <a:rPr lang="ar-SA" dirty="0"/>
              <a:t/>
            </a:r>
            <a:br>
              <a:rPr lang="ar-SA" dirty="0"/>
            </a:br>
            <a:endParaRPr lang="en-US" dirty="0"/>
          </a:p>
        </p:txBody>
      </p:sp>
      <p:sp>
        <p:nvSpPr>
          <p:cNvPr id="4" name="Horizontal Scroll 3"/>
          <p:cNvSpPr/>
          <p:nvPr/>
        </p:nvSpPr>
        <p:spPr>
          <a:xfrm>
            <a:off x="829955" y="1685330"/>
            <a:ext cx="5715000" cy="4267200"/>
          </a:xfrm>
          <a:prstGeom prst="horizontalScroll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SA" sz="4400" dirty="0">
                <a:solidFill>
                  <a:schemeClr val="bg1"/>
                </a:solidFill>
              </a:rPr>
              <a:t>الاهلية لاكتساب الحقوق وتحمل الالتزامات والقيام بالتصرفات القانونية ورفع الدعوى امام القضاء 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01901" y="457200"/>
            <a:ext cx="41008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ar-SA" sz="5400" dirty="0">
                <a:solidFill>
                  <a:schemeClr val="tx2">
                    <a:lumMod val="75000"/>
                  </a:schemeClr>
                </a:solidFill>
              </a:rPr>
              <a:t>الشخصية القانونية</a:t>
            </a:r>
            <a:endParaRPr 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13694723"/>
      </p:ext>
    </p:extLst>
  </p:cSld>
  <p:clrMapOvr>
    <a:masterClrMapping/>
  </p:clrMapOvr>
  <p:transition spd="slow">
    <p:wheel spokes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3789291"/>
              </p:ext>
            </p:extLst>
          </p:nvPr>
        </p:nvGraphicFramePr>
        <p:xfrm>
          <a:off x="494732" y="416257"/>
          <a:ext cx="6000750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9538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 rot="559226">
            <a:off x="1943100" y="533400"/>
            <a:ext cx="5429250" cy="3657600"/>
          </a:xfrm>
          <a:prstGeom prst="cloudCallou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5400" dirty="0">
                <a:solidFill>
                  <a:schemeClr val="tx1"/>
                </a:solidFill>
              </a:rPr>
              <a:t>من هم اشخاص القانون الدولي 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4057650" y="4648200"/>
            <a:ext cx="742950" cy="1600200"/>
          </a:xfrm>
          <a:prstGeom prst="downArrow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335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65045624"/>
              </p:ext>
            </p:extLst>
          </p:nvPr>
        </p:nvGraphicFramePr>
        <p:xfrm>
          <a:off x="816806" y="682283"/>
          <a:ext cx="6343650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9587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</TotalTime>
  <Words>624</Words>
  <Application>Microsoft Office PowerPoint</Application>
  <PresentationFormat>On-screen Show (4:3)</PresentationFormat>
  <Paragraphs>120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Andalus</vt:lpstr>
      <vt:lpstr>Arial</vt:lpstr>
      <vt:lpstr>Franklin Gothic Book</vt:lpstr>
      <vt:lpstr>Franklin Gothic Medium</vt:lpstr>
      <vt:lpstr>Tahoma</vt:lpstr>
      <vt:lpstr>Tunga</vt:lpstr>
      <vt:lpstr>Wingdings</vt:lpstr>
      <vt:lpstr>Angles</vt:lpstr>
      <vt:lpstr>PowerPoint Presentation</vt:lpstr>
      <vt:lpstr>انواع المنظمات </vt:lpstr>
      <vt:lpstr>دور المنظمات في العلاقات الدولية </vt:lpstr>
      <vt:lpstr>PowerPoint Presentation</vt:lpstr>
      <vt:lpstr>PowerPoint Presentation</vt:lpstr>
      <vt:lpstr>  </vt:lpstr>
      <vt:lpstr>PowerPoint Presentation</vt:lpstr>
      <vt:lpstr>PowerPoint Presentation</vt:lpstr>
      <vt:lpstr>PowerPoint Presentation</vt:lpstr>
      <vt:lpstr>PowerPoint Presentation</vt:lpstr>
      <vt:lpstr>نطاق الشخصية القانونية الدولية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هل يمكن القاء المسؤولية على الدول غير الاعضاء </vt:lpstr>
      <vt:lpstr>PowerPoint Presentation</vt:lpstr>
      <vt:lpstr>الشروط الواجب توفرها لتحمل المنظمة المسؤولية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Dr. Asaad Ghali Hamzah                                 الدكتور أسعد غالي حمزة</dc:title>
  <dc:creator>g</dc:creator>
  <cp:lastModifiedBy>Uomus</cp:lastModifiedBy>
  <cp:revision>3</cp:revision>
  <dcterms:created xsi:type="dcterms:W3CDTF">2020-04-12T00:54:03Z</dcterms:created>
  <dcterms:modified xsi:type="dcterms:W3CDTF">2023-10-22T06:48:25Z</dcterms:modified>
</cp:coreProperties>
</file>