
<file path=[Content_Types].xml><?xml version="1.0" encoding="utf-8"?>
<Types xmlns="http://schemas.openxmlformats.org/package/2006/content-types">
  <Default Extension="bin" ContentType="application/vnd.openxmlformats-officedocument.oleObject"/>
  <Default Extension="wmf" ContentType="image/x-wmf"/>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ink/ink1.xml" ContentType="application/inkml+xml"/>
  <Override PartName="/ppt/ink/ink2.xml" ContentType="application/inkml+xml"/>
  <Override PartName="/ppt/notesSlides/notesSlide2.xml" ContentType="application/vnd.openxmlformats-officedocument.presentationml.notesSlide+xml"/>
  <Override PartName="/ppt/ink/ink3.xml" ContentType="application/inkml+xml"/>
  <Override PartName="/ppt/notesSlides/notesSlide3.xml" ContentType="application/vnd.openxmlformats-officedocument.presentationml.notesSlide+xml"/>
  <Override PartName="/ppt/notesSlides/notesSlide4.xml" ContentType="application/vnd.openxmlformats-officedocument.presentationml.notesSlide+xml"/>
  <Override PartName="/ppt/ink/ink4.xml" ContentType="application/inkml+xml"/>
  <Override PartName="/ppt/notesSlides/notesSlide5.xml" ContentType="application/vnd.openxmlformats-officedocument.presentationml.notesSlide+xml"/>
  <Override PartName="/ppt/ink/ink5.xml" ContentType="application/inkml+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7"/>
  </p:notesMasterIdLst>
  <p:sldIdLst>
    <p:sldId id="256" r:id="rId2"/>
    <p:sldId id="287" r:id="rId3"/>
    <p:sldId id="288" r:id="rId4"/>
    <p:sldId id="289" r:id="rId5"/>
    <p:sldId id="290" r:id="rId6"/>
    <p:sldId id="291"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 id="283" r:id="rId34"/>
    <p:sldId id="284" r:id="rId35"/>
    <p:sldId id="285" r:id="rId36"/>
  </p:sldIdLst>
  <p:sldSz cx="9144000" cy="6858000" type="screen4x3"/>
  <p:notesSz cx="6858000" cy="9144000"/>
  <p:defaultTextStyle>
    <a:defPPr>
      <a:defRPr lang="en-US"/>
    </a:defPPr>
    <a:lvl1pPr algn="l" rtl="0" fontAlgn="base">
      <a:spcBef>
        <a:spcPct val="0"/>
      </a:spcBef>
      <a:spcAft>
        <a:spcPct val="0"/>
      </a:spcAft>
      <a:defRPr sz="2400" b="1" kern="1200">
        <a:solidFill>
          <a:schemeClr val="tx1"/>
        </a:solidFill>
        <a:latin typeface="Times New Roman" pitchFamily="18" charset="0"/>
        <a:ea typeface="+mn-ea"/>
        <a:cs typeface="+mn-cs"/>
      </a:defRPr>
    </a:lvl1pPr>
    <a:lvl2pPr marL="457200" algn="l" rtl="0" fontAlgn="base">
      <a:spcBef>
        <a:spcPct val="0"/>
      </a:spcBef>
      <a:spcAft>
        <a:spcPct val="0"/>
      </a:spcAft>
      <a:defRPr sz="2400" b="1" kern="1200">
        <a:solidFill>
          <a:schemeClr val="tx1"/>
        </a:solidFill>
        <a:latin typeface="Times New Roman" pitchFamily="18" charset="0"/>
        <a:ea typeface="+mn-ea"/>
        <a:cs typeface="+mn-cs"/>
      </a:defRPr>
    </a:lvl2pPr>
    <a:lvl3pPr marL="914400" algn="l" rtl="0" fontAlgn="base">
      <a:spcBef>
        <a:spcPct val="0"/>
      </a:spcBef>
      <a:spcAft>
        <a:spcPct val="0"/>
      </a:spcAft>
      <a:defRPr sz="2400" b="1" kern="1200">
        <a:solidFill>
          <a:schemeClr val="tx1"/>
        </a:solidFill>
        <a:latin typeface="Times New Roman" pitchFamily="18" charset="0"/>
        <a:ea typeface="+mn-ea"/>
        <a:cs typeface="+mn-cs"/>
      </a:defRPr>
    </a:lvl3pPr>
    <a:lvl4pPr marL="1371600" algn="l" rtl="0" fontAlgn="base">
      <a:spcBef>
        <a:spcPct val="0"/>
      </a:spcBef>
      <a:spcAft>
        <a:spcPct val="0"/>
      </a:spcAft>
      <a:defRPr sz="2400" b="1" kern="1200">
        <a:solidFill>
          <a:schemeClr val="tx1"/>
        </a:solidFill>
        <a:latin typeface="Times New Roman" pitchFamily="18" charset="0"/>
        <a:ea typeface="+mn-ea"/>
        <a:cs typeface="+mn-cs"/>
      </a:defRPr>
    </a:lvl4pPr>
    <a:lvl5pPr marL="1828800" algn="l" rtl="0" fontAlgn="base">
      <a:spcBef>
        <a:spcPct val="0"/>
      </a:spcBef>
      <a:spcAft>
        <a:spcPct val="0"/>
      </a:spcAft>
      <a:defRPr sz="2400" b="1" kern="1200">
        <a:solidFill>
          <a:schemeClr val="tx1"/>
        </a:solidFill>
        <a:latin typeface="Times New Roman" pitchFamily="18" charset="0"/>
        <a:ea typeface="+mn-ea"/>
        <a:cs typeface="+mn-cs"/>
      </a:defRPr>
    </a:lvl5pPr>
    <a:lvl6pPr marL="2286000" algn="l" defTabSz="914400" rtl="0" eaLnBrk="1" latinLnBrk="0" hangingPunct="1">
      <a:defRPr sz="2400" b="1" kern="1200">
        <a:solidFill>
          <a:schemeClr val="tx1"/>
        </a:solidFill>
        <a:latin typeface="Times New Roman" pitchFamily="18" charset="0"/>
        <a:ea typeface="+mn-ea"/>
        <a:cs typeface="+mn-cs"/>
      </a:defRPr>
    </a:lvl6pPr>
    <a:lvl7pPr marL="2743200" algn="l" defTabSz="914400" rtl="0" eaLnBrk="1" latinLnBrk="0" hangingPunct="1">
      <a:defRPr sz="2400" b="1" kern="1200">
        <a:solidFill>
          <a:schemeClr val="tx1"/>
        </a:solidFill>
        <a:latin typeface="Times New Roman" pitchFamily="18" charset="0"/>
        <a:ea typeface="+mn-ea"/>
        <a:cs typeface="+mn-cs"/>
      </a:defRPr>
    </a:lvl7pPr>
    <a:lvl8pPr marL="3200400" algn="l" defTabSz="914400" rtl="0" eaLnBrk="1" latinLnBrk="0" hangingPunct="1">
      <a:defRPr sz="2400" b="1" kern="1200">
        <a:solidFill>
          <a:schemeClr val="tx1"/>
        </a:solidFill>
        <a:latin typeface="Times New Roman" pitchFamily="18" charset="0"/>
        <a:ea typeface="+mn-ea"/>
        <a:cs typeface="+mn-cs"/>
      </a:defRPr>
    </a:lvl8pPr>
    <a:lvl9pPr marL="3657600" algn="l" defTabSz="914400" rtl="0" eaLnBrk="1" latinLnBrk="0" hangingPunct="1">
      <a:defRPr sz="2400" b="1"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1DAFE"/>
    <a:srgbClr val="336600"/>
    <a:srgbClr val="008000"/>
    <a:srgbClr val="CCECFF"/>
    <a:srgbClr val="FFE0CD"/>
    <a:srgbClr val="996633"/>
    <a:srgbClr val="FFFFCC"/>
    <a:srgbClr val="DDDDD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809" autoAdjust="0"/>
    <p:restoredTop sz="94434" autoAdjust="0"/>
  </p:normalViewPr>
  <p:slideViewPr>
    <p:cSldViewPr>
      <p:cViewPr varScale="1">
        <p:scale>
          <a:sx n="45" d="100"/>
          <a:sy n="45" d="100"/>
        </p:scale>
        <p:origin x="1147" y="3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2226"/>
    </p:cViewPr>
  </p:sorterViewPr>
  <p:notesViewPr>
    <p:cSldViewPr>
      <p:cViewPr varScale="1">
        <p:scale>
          <a:sx n="55" d="100"/>
          <a:sy n="55" d="100"/>
        </p:scale>
        <p:origin x="-1746" y="-78"/>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30.wmf"/><Relationship Id="rId2" Type="http://schemas.openxmlformats.org/officeDocument/2006/relationships/image" Target="../media/image29.wmf"/><Relationship Id="rId1" Type="http://schemas.openxmlformats.org/officeDocument/2006/relationships/image" Target="../media/image28.wmf"/></Relationships>
</file>

<file path=ppt/drawings/_rels/vmlDrawing11.vml.rels><?xml version="1.0" encoding="UTF-8" standalone="yes"?>
<Relationships xmlns="http://schemas.openxmlformats.org/package/2006/relationships"><Relationship Id="rId2" Type="http://schemas.openxmlformats.org/officeDocument/2006/relationships/image" Target="../media/image32.wmf"/><Relationship Id="rId1" Type="http://schemas.openxmlformats.org/officeDocument/2006/relationships/image" Target="../media/image31.wmf"/></Relationships>
</file>

<file path=ppt/drawings/_rels/vmlDrawing12.vml.rels><?xml version="1.0" encoding="UTF-8" standalone="yes"?>
<Relationships xmlns="http://schemas.openxmlformats.org/package/2006/relationships"><Relationship Id="rId2" Type="http://schemas.openxmlformats.org/officeDocument/2006/relationships/image" Target="../media/image34.wmf"/><Relationship Id="rId1" Type="http://schemas.openxmlformats.org/officeDocument/2006/relationships/image" Target="../media/image33.wmf"/></Relationships>
</file>

<file path=ppt/drawings/_rels/vmlDrawing13.vml.rels><?xml version="1.0" encoding="UTF-8" standalone="yes"?>
<Relationships xmlns="http://schemas.openxmlformats.org/package/2006/relationships"><Relationship Id="rId2" Type="http://schemas.openxmlformats.org/officeDocument/2006/relationships/image" Target="../media/image36.wmf"/><Relationship Id="rId1" Type="http://schemas.openxmlformats.org/officeDocument/2006/relationships/image" Target="../media/image35.wmf"/></Relationships>
</file>

<file path=ppt/drawings/_rels/vmlDrawing14.vml.rels><?xml version="1.0" encoding="UTF-8" standalone="yes"?>
<Relationships xmlns="http://schemas.openxmlformats.org/package/2006/relationships"><Relationship Id="rId2" Type="http://schemas.openxmlformats.org/officeDocument/2006/relationships/image" Target="../media/image38.wmf"/><Relationship Id="rId1" Type="http://schemas.openxmlformats.org/officeDocument/2006/relationships/image" Target="../media/image37.wmf"/></Relationships>
</file>

<file path=ppt/drawings/_rels/vmlDrawing15.vml.rels><?xml version="1.0" encoding="UTF-8" standalone="yes"?>
<Relationships xmlns="http://schemas.openxmlformats.org/package/2006/relationships"><Relationship Id="rId1" Type="http://schemas.openxmlformats.org/officeDocument/2006/relationships/image" Target="../media/image39.wmf"/></Relationships>
</file>

<file path=ppt/drawings/_rels/vmlDrawing16.vml.rels><?xml version="1.0" encoding="UTF-8" standalone="yes"?>
<Relationships xmlns="http://schemas.openxmlformats.org/package/2006/relationships"><Relationship Id="rId1" Type="http://schemas.openxmlformats.org/officeDocument/2006/relationships/image" Target="../media/image40.wmf"/></Relationships>
</file>

<file path=ppt/drawings/_rels/vmlDrawing17.vml.rels><?xml version="1.0" encoding="UTF-8" standalone="yes"?>
<Relationships xmlns="http://schemas.openxmlformats.org/package/2006/relationships"><Relationship Id="rId2" Type="http://schemas.openxmlformats.org/officeDocument/2006/relationships/image" Target="../media/image42.wmf"/><Relationship Id="rId1" Type="http://schemas.openxmlformats.org/officeDocument/2006/relationships/image" Target="../media/image41.wmf"/></Relationships>
</file>

<file path=ppt/drawings/_rels/vmlDrawing18.vml.rels><?xml version="1.0" encoding="UTF-8" standalone="yes"?>
<Relationships xmlns="http://schemas.openxmlformats.org/package/2006/relationships"><Relationship Id="rId2" Type="http://schemas.openxmlformats.org/officeDocument/2006/relationships/image" Target="../media/image44.wmf"/><Relationship Id="rId1" Type="http://schemas.openxmlformats.org/officeDocument/2006/relationships/image" Target="../media/image43.wmf"/></Relationships>
</file>

<file path=ppt/drawings/_rels/vmlDrawing19.v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image" Target="../media/image45.wmf"/></Relationships>
</file>

<file path=ppt/drawings/_rels/vmlDrawing2.vml.rels><?xml version="1.0" encoding="UTF-8" standalone="yes"?>
<Relationships xmlns="http://schemas.openxmlformats.org/package/2006/relationships"><Relationship Id="rId8" Type="http://schemas.openxmlformats.org/officeDocument/2006/relationships/image" Target="../media/image9.wmf"/><Relationship Id="rId3" Type="http://schemas.openxmlformats.org/officeDocument/2006/relationships/image" Target="../media/image4.wmf"/><Relationship Id="rId7" Type="http://schemas.openxmlformats.org/officeDocument/2006/relationships/image" Target="../media/image8.wmf"/><Relationship Id="rId2" Type="http://schemas.openxmlformats.org/officeDocument/2006/relationships/image" Target="../media/image3.wmf"/><Relationship Id="rId1" Type="http://schemas.openxmlformats.org/officeDocument/2006/relationships/image" Target="../media/image2.wmf"/><Relationship Id="rId6" Type="http://schemas.openxmlformats.org/officeDocument/2006/relationships/image" Target="../media/image7.wmf"/><Relationship Id="rId5" Type="http://schemas.openxmlformats.org/officeDocument/2006/relationships/image" Target="../media/image6.wmf"/><Relationship Id="rId10" Type="http://schemas.openxmlformats.org/officeDocument/2006/relationships/image" Target="../media/image11.wmf"/><Relationship Id="rId4" Type="http://schemas.openxmlformats.org/officeDocument/2006/relationships/image" Target="../media/image5.wmf"/><Relationship Id="rId9" Type="http://schemas.openxmlformats.org/officeDocument/2006/relationships/image" Target="../media/image10.wmf"/></Relationships>
</file>

<file path=ppt/drawings/_rels/vmlDrawing20.vml.rels><?xml version="1.0" encoding="UTF-8" standalone="yes"?>
<Relationships xmlns="http://schemas.openxmlformats.org/package/2006/relationships"><Relationship Id="rId2" Type="http://schemas.openxmlformats.org/officeDocument/2006/relationships/image" Target="../media/image47.wmf"/><Relationship Id="rId1" Type="http://schemas.openxmlformats.org/officeDocument/2006/relationships/image" Target="../media/image46.wmf"/></Relationships>
</file>

<file path=ppt/drawings/_rels/vmlDrawing21.vml.rels><?xml version="1.0" encoding="UTF-8" standalone="yes"?>
<Relationships xmlns="http://schemas.openxmlformats.org/package/2006/relationships"><Relationship Id="rId1" Type="http://schemas.openxmlformats.org/officeDocument/2006/relationships/image" Target="../media/image48.wmf"/></Relationships>
</file>

<file path=ppt/drawings/_rels/vmlDrawing22.vml.rels><?xml version="1.0" encoding="UTF-8" standalone="yes"?>
<Relationships xmlns="http://schemas.openxmlformats.org/package/2006/relationships"><Relationship Id="rId1" Type="http://schemas.openxmlformats.org/officeDocument/2006/relationships/image" Target="../media/image49.wmf"/></Relationships>
</file>

<file path=ppt/drawings/_rels/vmlDrawing23.vml.rels><?xml version="1.0" encoding="UTF-8" standalone="yes"?>
<Relationships xmlns="http://schemas.openxmlformats.org/package/2006/relationships"><Relationship Id="rId1" Type="http://schemas.openxmlformats.org/officeDocument/2006/relationships/image" Target="../media/image51.wmf"/></Relationships>
</file>

<file path=ppt/drawings/_rels/vmlDrawing24.vml.rels><?xml version="1.0" encoding="UTF-8" standalone="yes"?>
<Relationships xmlns="http://schemas.openxmlformats.org/package/2006/relationships"><Relationship Id="rId1" Type="http://schemas.openxmlformats.org/officeDocument/2006/relationships/image" Target="../media/image52.wmf"/></Relationships>
</file>

<file path=ppt/drawings/_rels/vmlDrawing25.vml.rels><?xml version="1.0" encoding="UTF-8" standalone="yes"?>
<Relationships xmlns="http://schemas.openxmlformats.org/package/2006/relationships"><Relationship Id="rId1" Type="http://schemas.openxmlformats.org/officeDocument/2006/relationships/image" Target="../media/image53.wmf"/></Relationships>
</file>

<file path=ppt/drawings/_rels/vmlDrawing26.vml.rels><?xml version="1.0" encoding="UTF-8" standalone="yes"?>
<Relationships xmlns="http://schemas.openxmlformats.org/package/2006/relationships"><Relationship Id="rId3" Type="http://schemas.openxmlformats.org/officeDocument/2006/relationships/image" Target="../media/image56.wmf"/><Relationship Id="rId2" Type="http://schemas.openxmlformats.org/officeDocument/2006/relationships/image" Target="../media/image55.wmf"/><Relationship Id="rId1" Type="http://schemas.openxmlformats.org/officeDocument/2006/relationships/image" Target="../media/image54.wmf"/><Relationship Id="rId4" Type="http://schemas.openxmlformats.org/officeDocument/2006/relationships/image" Target="../media/image57.wmf"/></Relationships>
</file>

<file path=ppt/drawings/_rels/vmlDrawing27.vml.rels><?xml version="1.0" encoding="UTF-8" standalone="yes"?>
<Relationships xmlns="http://schemas.openxmlformats.org/package/2006/relationships"><Relationship Id="rId3" Type="http://schemas.openxmlformats.org/officeDocument/2006/relationships/image" Target="../media/image57.wmf"/><Relationship Id="rId2" Type="http://schemas.openxmlformats.org/officeDocument/2006/relationships/image" Target="../media/image59.wmf"/><Relationship Id="rId1" Type="http://schemas.openxmlformats.org/officeDocument/2006/relationships/image" Target="../media/image58.wmf"/></Relationships>
</file>

<file path=ppt/drawings/_rels/vmlDrawing28.vml.rels><?xml version="1.0" encoding="UTF-8" standalone="yes"?>
<Relationships xmlns="http://schemas.openxmlformats.org/package/2006/relationships"><Relationship Id="rId3" Type="http://schemas.openxmlformats.org/officeDocument/2006/relationships/image" Target="../media/image61.wmf"/><Relationship Id="rId2" Type="http://schemas.openxmlformats.org/officeDocument/2006/relationships/image" Target="../media/image57.wmf"/><Relationship Id="rId1" Type="http://schemas.openxmlformats.org/officeDocument/2006/relationships/image" Target="../media/image60.wmf"/><Relationship Id="rId5" Type="http://schemas.openxmlformats.org/officeDocument/2006/relationships/image" Target="../media/image63.wmf"/><Relationship Id="rId4" Type="http://schemas.openxmlformats.org/officeDocument/2006/relationships/image" Target="../media/image62.wmf"/></Relationships>
</file>

<file path=ppt/drawings/_rels/vmlDrawing29.vml.rels><?xml version="1.0" encoding="UTF-8" standalone="yes"?>
<Relationships xmlns="http://schemas.openxmlformats.org/package/2006/relationships"><Relationship Id="rId3" Type="http://schemas.openxmlformats.org/officeDocument/2006/relationships/image" Target="../media/image66.wmf"/><Relationship Id="rId2" Type="http://schemas.openxmlformats.org/officeDocument/2006/relationships/image" Target="../media/image65.wmf"/><Relationship Id="rId1" Type="http://schemas.openxmlformats.org/officeDocument/2006/relationships/image" Target="../media/image64.wmf"/><Relationship Id="rId4" Type="http://schemas.openxmlformats.org/officeDocument/2006/relationships/image" Target="../media/image67.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13.wmf"/><Relationship Id="rId1" Type="http://schemas.openxmlformats.org/officeDocument/2006/relationships/image" Target="../media/image12.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image" Target="../media/image15.wmf"/><Relationship Id="rId1" Type="http://schemas.openxmlformats.org/officeDocument/2006/relationships/image" Target="../media/image14.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18.wmf"/><Relationship Id="rId1" Type="http://schemas.openxmlformats.org/officeDocument/2006/relationships/image" Target="../media/image17.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9.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20.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21.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25.wmf"/><Relationship Id="rId2" Type="http://schemas.openxmlformats.org/officeDocument/2006/relationships/image" Target="../media/image24.wmf"/><Relationship Id="rId1" Type="http://schemas.openxmlformats.org/officeDocument/2006/relationships/image" Target="../media/image23.wmf"/><Relationship Id="rId5" Type="http://schemas.openxmlformats.org/officeDocument/2006/relationships/image" Target="../media/image27.wmf"/><Relationship Id="rId4" Type="http://schemas.openxmlformats.org/officeDocument/2006/relationships/image" Target="../media/image26.wmf"/></Relationships>
</file>

<file path=ppt/ink/ink1.xml><?xml version="1.0" encoding="utf-8"?>
<inkml:ink xmlns:inkml="http://www.w3.org/2003/InkML">
  <inkml:definitions>
    <inkml:context xml:id="ctx0">
      <inkml:inkSource xml:id="inkSrc0">
        <inkml:traceFormat>
          <inkml:channel name="X" type="integer" max="4095" units="cm"/>
          <inkml:channel name="Y" type="integer" max="4095" units="cm"/>
          <inkml:channel name="T" type="integer" max="2.14748E9" units="dev"/>
        </inkml:traceFormat>
        <inkml:channelProperties>
          <inkml:channelProperty channel="X" name="resolution" value="159.96094" units="1/cm"/>
          <inkml:channelProperty channel="Y" name="resolution" value="284.375" units="1/cm"/>
          <inkml:channelProperty channel="T" name="resolution" value="1" units="1/dev"/>
        </inkml:channelProperties>
      </inkml:inkSource>
      <inkml:timestamp xml:id="ts0" timeString="2020-06-01T08:06:24.403"/>
    </inkml:context>
    <inkml:brush xml:id="br0">
      <inkml:brushProperty name="width" value="0.05292" units="cm"/>
      <inkml:brushProperty name="height" value="0.05292" units="cm"/>
      <inkml:brushProperty name="color" value="#FF0000"/>
    </inkml:brush>
  </inkml:definitions>
  <inkml:trace contextRef="#ctx0" brushRef="#br0">19547 4978 0,'0'0'0,"0"0"0,0 0 0,0 0 0,0 0 16,0 0-16,0 0 0,0 0 0,0 0 0,0 0 15,0 0-15,0 0 0,0 0 0,0 0 0,0 0 0,0 0 16,0 0 0,0 0-16,0 0 0,0 0 15,0 0-15,0 0 16,0 0-16,0 0 0,0 0 15,0 0-15,0 0 16,0 0-16,0 0 16,0 107-16,0-79 15,0 18-15,0-9 16,0 1-16,0-6 0,0 19 16,0-14-1,-132-4-15,115 0 0,17-33 0,-16 23 16,8 5 46,-9-5-46,0 0-16,9-4 16,-8 0-16,7-6 0,1 1 15,0 0-15,0 0 31,-1-4-31,1-1 16,0-4 15,-1 4-31,9-4 32,-8-1-32,0 1 15,8 0 1,-8-5-16,8 0 0,0 0 0,0 0 0,0 0 0,0 0 0,0 0 0,-9 0 0,9 0 0,0 0 31,-8 0-31,0 0 0,0 0 0,-1 0 16,1 0-16,0 0 15,-1 0-15,-7 0 0,8 0 32,-1-84-32,1 74 31,0 1-16,0 0 1,8 0-16,0-10 0,0 0 16,0 1 15,0-1 0,0-4-15,0 0-16,0-5 15,0 0 17,0 5-1,0-1 0,0 6-31,0 4 31,0 0-31,132 4 0,-124 1 16,-8 4-16,8 1 0,-8 4 0,0-5 0,0 1 31,9-1-31,-9 0 0,0 5 0,8-4 0,-8 4 0,0 0 0,0 0 0,0 0 0,0 0 0,0 0 0,0-5 0,0 5 0,0 0 16,8-5-16,-8 1 0,0 4 0,0-5 0,0 5 0,0 0 0,0 0 0,0 0 0,9-5 0,-9 5 0,0 0 0,0 0 0,0 0 0,0 0 0,0 0 0,0-4 0,0 4 0,8-5 16,-8 5-16,0-5 0,0 5 0,0 0 0,8 0 0,-8 0 0,8-4 31,-8 4-31,17 0 0,-17 0 0,8 0 31,9 0-31,16 0 31,0 0-15,17 0 0,-1 0 15,-7 74-31,-1-65 15,-8-4 1,0 0-16,17-5 16,8 0-1,-17 0 1,0 0 0,-7 0 15,-10 0 0,9 0-31,-8 0 16,-8 0-1,8 0-15,0 0 32,-9 0-17,1 0-15,-1 0 0,1 0 0,8 0 16,-9-79-1,9 51 1,0-14-16,8 0 31,-17 5-15,1 4 15,16-9-15,-33 42-1</inkml:trace>
  <inkml:trace contextRef="#ctx0" brushRef="#br0" timeOffset="1223.183">20466 5615 0,'0'0'0,"0"0"0,0 0 0,0 0 0,0 0 0,0 0 0,0 0 0,0 0 0,0 0 0,0 0 0,0 0 0,0 0 0,0 0 0,0 0 0,0 0 0,0 0 0,0 0 0,0 0 0,0 0 0,0 0 0,0 0 0,0 0 0,0 0 0,0 0 0,0 0 0,0 0 0,0 0 0,0 0 0,0 0 0,0 0 0,0 0 0,0 0 0,0 0 0,0 0 0,0 0 0,0 0 16,0 0-16,0 0 0,0 0 0,0 0 0,0 0 0,0 0 0,0 0 0,0 0 0,0 0 0,0 0 0,0 0 0,0 0 0,0 0 0,0 0 0,0 0 0,0 0 0,0 0 0,0 0 0,0 0 0,0 0 0,0 0 0,0 0 0,0 0 0,0 0 0,0 0 0,0 0 0,0 0 0,0 0 0,0 0 0,0 0 0,0 0 0,0 0 0,0 0 0,0 0 0,0 0 0,0 0 0,0 0 0,0 0 0,0 0 0,0 0 0,0 0 0,0 0 0,0 0 0,0 0 0,0 0 0,0 0 0,0 0 0,0 0 0,0 0 0,0 0 0,0 0 0,0 0 0,0 0 0,0 0 0,0 0 0,0 0 0,0 0 0,0 0 0,0 0 0,0 0 0,0 0 0,0 0 0,0 0 0,0 0 0,0 0 0,0 0 0,0 0 0,0 0 0,0 0 0,0 0 0,0 0 0,0 0 0,0 0 0,0 0 0,0 0 0,0 0 0,0 0 0,0 0 0,0 0 0,0 0 0,0 0 0,0 0 0,0 0 0,0 0 0,0 0 0,0 0 0,0 0 0,0 0 0,0 0 0,0 0 0,0 0 0,0 0 0,0 0 0,0 0 0,0 0 0,0 0 0,0 0 0,0 0 0,0 0 0,0 0 0,0 0 0,0 0 0,0 0 0,0 0 0,0 0 0,0 0 0,0 0 0,0 0 0,0 0 0,0 0 0,0 0 0,0 0 0,0 0 0,0 0 0,0 0 0,0 0 0,0 0 0,0 0 0,0 0 0,0 0 0,0 0 0,0 0 0,0 0 0,0 0 0,0 0 0,0 0 0,0 0 0,0 0 0,0 0 15,0 0-15,0 0 0,0 0 0,0 0 0,0 0 0,0 0 0,0 0 16,0 0-16,0 0 16,0 0-16,0 0 15,182 0-15,-157 0 16,-1 0-16,18 0 0,-9 0 16,17 0-16,-9 0 62,0 0-62,9 0 0,-50 0 0,0 0 0,0 0 0,0 0 0,0 0 0,58 0 0,-58 0 0,0 0 0,0 0 0,0 0 0,58 0 16,-58 0-16,0 0 0,0 0 0,41 0 0,-41 0 0,0 0 0,33 0 0,-33 0 0,33 0 0,-8 0 0,-25 0 0,0 0 0,25 0 0,-25 0 0,17 0 0,-1 0 15,1-74-15,-9 74 16,8 0-16,-7-5 16,-1 5 30,-8 0-46,8 0 0,-8 0 0,9 0 16,-1 0-16,-8 0 0,8 0 0,-8 0 0,8 0 0,-8 0 16,9 0-16,-9 0 0,0 0 0,0 0 0,0 0 0,0 0 0,8 0 15,-8 0 1,0 0-16,0 0 0,0 0 0,0 0 0,0 0 0,0 0 0,0 0 16,0 0-16,0 0 31</inkml:trace>
  <inkml:trace contextRef="#ctx0" brushRef="#br0" timeOffset="2758.375">20946 5052 0,'0'0'0,"0"0"0,0 0 15,0 0-15,0 0 16,0 0-16,0 0 0,0 0 16,0 0-16,0 0 15,0 0-15,0 0 16,0 0-16,0 0 16,0 0-16,0 0 15,0 0-15,0 0 16,0 0-16,0 0 0,0 0 0,0 0 15,0 0-15,0 0 16,0 0-16,0 0 16,0 0-16,0 0 0,0 0 15,0 0-15,0 0 16,0 0-16,0 98 16,0-80-16,0 6 0,0-6 15,0 1-15,0-1 16,0 6-16,0-1 15,0 5-15,0 0 16,0-5-16,0 0 0,0-4 31,0 0-31,0-5 16,0-1-16,0 1 0,0 0 0,0 0 0,0 0 16,0-4-1,0 4-15,0-5 63,0 5-63,0-5 0,0 5 15,0-5-15,0 1 16,0-1 0,0 0-1,0 1-15,0-1 0,0-4 47,0 4-47,0 0 0,0-9 0,0 5 16,0-1-16,0 1 0,0 0 0,0-1 15,0 1-15,0-5 0,0 9 0,0-4 16,0 0-16,0 4 0,0-4 16,0 4-16,0 0 0,0-9 0,0 10 15,0-1-15,0 0 0,0-9 0,0 5 31,0 4-31,0 0 0,0 1 32,0-1-32,0-4 15,0 4-15,0-4 0,0-1 0,0 1 16,0 0-16,0-1 0,0-4 0,0 0 0,0 0 0,0 5 0,0-5 0,0 0 0,0 9 0,0-9 0,0 5 16,0-1-16,0 1 0,0-5 0,0 0 0,0 0 0,0 5 0,0-5 0,0 0 0,0 4 0,0-4 0,0 0 15,0 0-15,0 0 0,0 0 16,0 0-16,0 0 0,0 0 0,0 0 0,0 0 0,0 0 15</inkml:trace>
  <inkml:trace contextRef="#ctx0" brushRef="#br0" timeOffset="4431.633">21848 5271 0,'0'0'15,"0"0"-15,0 0 0,0 0 16,0 0-16,0 0 0,0 0 16,0 0-16,0 0 15,0 0-15,0 0 16,0 0-16,0 0 0,0 0 15,0 0-15,0 0 16,0 0-16,0 0 16,0 0-16,0 0 15,0 0-15,0 0 0,0 0 16,0 0-16,0 0 16,0 0-16,0 111 15,0-83-15,0 0 0,0 0 16,0 5-1,0-1-15,0 5 0,0 5 16,0 0 62,0-5-78,0 5 0,0-42 0,0 0 0,0 0 0,0 0 0,0 0 0,0 0 0,0 0 0,0 0 0,0 0 0,0 0 0,0 42 0,0-42 0,0 0 0,0 0 0,0 0 0,0 0 0,0 0 0,0 0 0,0 0 0,0 0 0,0 47 0,0-47 0,0 0 0,0 0 0,0 0 0,0 0 0,0 0 0,0 0 0,0 0 0,0 42 0,0-42 0,0 0 0,0 0 0,0 0 0,0 0 0,0 0 0,0 0 0,0 55 0,0-55 0,0 0 0,0 0 0,0 0 0,0 0 0,0 0 0,0 47 0,0-47 0,0 0 0,0 0 0,0 0 0,0 0 0,0 37 0,0-37 0,0 0 0,0 0 0,0 0 0,0 28 0,0-28 0,0 0 0,0 0 0,0 28 0,0-28 0,0 0 0,0 28 0,0-28 0,0 28 16,0-5-1,0 5 1,0 0 0,0-5 31,0 0-16,0 1 0,0-6-15,0 1-16,0-5 15,0 4 1,0-4-16,0 0 31,0 5-31,0-10 16,0 1-1,-141-6-15,108 5 0,-9-4 32,18-5-17,-9 0 17,16 0-17,-8 0 16,9 0 1,-1 0-32,-8 0 0,25 0 31</inkml:trace>
  <inkml:trace contextRef="#ctx0" brushRef="#br0" timeOffset="8832.348">22567 5164 0,'0'0'0,"0"0"16,0 0-16,0 0 15,0 0-15,0 0 0,0 0 16,0 0 0,0 0-16,0 0 0,0 0 15,0 0-15,0 0 16,0 0-16,0 0 0,0 0 16,0 0-16,0 0 15,0 0-15,0 107 16,0-93-16,0 4 0,0 15 15,0-1-15,0-4 16,0 5-16,0 4 16,0 0-16,0-4 15,0-1-15,0 1 0,0-5 16,0 0 0,0 0-1,0-5 1,0 0-1,0-4-15,0-1 16,0-4-16,0 5 0,0-5 16,0 5-1,0-5-15,0 4 0,0-4 16,0-5-16,0 5 0,0-4 16,0-1-16,0 0 0,0 1 0,0-10 0,0 4 15,0 1-15,0 0 0,0-5 0,0 0 0,0 0 0,0 0 0,0 0 0,0 0 16,0 0-16,0-89 15,0 57-15,141-1 16,-124-4 0,-9 4-1,8 1-15,-7 4 0,-1 9 16,0-4-16,1 4 16,-1 1-16,8-1 0,-7-4 0,7-10 15,9 1 1,-8 4-1,7-5-15,-7 10 0,0 4 0,-1 5 0,-8 0 16,1 10-16,-9-1 16,8-4-16,-8 9 15,8 0-15,-8 0 0,0 0 16,0 0-16,0 0 16,0 79-16,0-46 15,0-6-15,0 6 0,0-5 16,0 0-1,0-5-15,0 5 16,0-9 0,0 4-16,0-5 15,0-4-15,17 5 0,-9-5 16,0 0-16,1 0 16,7 0-1,1 0-15,7-5 16,-7 0-16,0 1 15,7-6-15,-7 1 0,-1-5 0,9 0 16,-16 0-16,7 0 0,-8 0 16,9 0-16,-9 0 0,0 0 0,1 0 15,-9 0-15,8 0 16,0 0-16,-8 0 16,9-74-16,-1 46 0,0 4 15,0-3-15,1-6 16,-1 5-16,-8 5 15,8-5-15,0 5 16,-8-5-16,0 4 16,0 1-16,0 0 15,0-5-15,0 5 0,0-5 16,0-5 0,0 5-16,0 5 15,0 0-15,0 9 0,-132-5 16,116 5-16,-9-4 0,8 4 15,-8-5-15,9 1 16,-9 4-16,8-5 16,9 5-16,-8 0 0,16 5 15,-9-1-15,1 6 16,8-1-16,-8 0 0,8 1 16,0 4-16,0-5 15,0 5-15,0 0 16,0 0-16,0 0 15,0 0-15,0 0 16,0 0-16,0 0 0,0 0 16,0 0-16,132 0 15,-90 0-15,40-4 16,59-38-16,33-5 16,-174 47-1</inkml:trace>
  <inkml:trace contextRef="#ctx0" brushRef="#br0" timeOffset="13169.493">17851 5471 0,'0'0'0,"0"0"0,0 0 15,0 0-15,0 0 16,0 0-16,0 0 0,0 0 16,0 0-16,0 0 15,0 0-15,0 0 16,0 0-16,0 0 16,0 0-16,199 0 0,-141 0 15,0 0-15,8 0 78,-8 0-78,-9-75 0,-49 75 0,0 0 0,0 0 0,0 0 0,0 0 0,0 0 0,0 0 0,66-28 0,-66 28 0,0 0 0,0 0 0,0 0 0,0 0 0,0 0 0,42-23 0,-42 23 0,0 0 0,0 0 0,0 0 0,0 0 0,25-18 0,-25 18 0,0 0 0,0 0 0,0 0 0,24-19 0,-24 19 0,0 0 0,0 0 0,17-23 0,-17 23 0,0 0 0,0 0 0,0 0 0</inkml:trace>
  <inkml:trace contextRef="#ctx0" brushRef="#br0" timeOffset="13991.626">17950 5880 0,'0'0'0,"0"0"0,0 0 16,0 0-16,0 0 15,0 0-15,0 0 0,0 0 16,0 0 0,0 0-16,0 0 0,0 0 15,0 0-15,0 0 16,0 0-16,0 0 0,0 0 15,0 0-15,0 0 16,232 0-16,-141 0 16,8 0-1,-41 0-15,8 0 0,-66 0 0,67-74 32,-9 41-1,-58 33-16</inkml:trace>
  <inkml:trace contextRef="#ctx0" brushRef="#br0" timeOffset="15779.85">17388 5420 0,'0'0'16,"0"0"-16,0 0 16,0 0-16,0 0 0,0 0 15,0 0-15,0 0 16,0 0-16,0 0 16,0 0-16,0 0 0,0 0 15,0 0-15,0 0 16,0 0-16,0 0 15,0 0-15,0 0 16,0 0-16,0 0 0,0 0 16,0 0-16,0 0 15,0 0-15,0 0 16,0 0-16,0 0 16,-215 0-16,173 0 0,1 0 15,8 0-15,0 0 47,8 0-47,0 0 0,25 0 0,0 0 0,0 0 0,0 0 0,0 0 0,-33 0 0,33 0 0,0 0 0,0 0 0,0 0 0,-25 0 0,25 0 0,0 0 0,0 0 0,-16 0 0,16 0 0,0 0 0,-17 0 16,17 0-16,-8 0 0,-1 0 0,1 0 15,0 0-15,0 0 16,8 0-16,-9 0 0,9 0 47,-8 0-47,8 0 0,0 0 0,0 0 0,0 0 0,0 0 0,0 0 0,0 0 0,0 0 0,0 0 0,0 0 0,0 0 0,-8 0 15,8 0-15,0 0 0,0 0 0,0 0 0,0 0 0,0 0 0,0 0 0,0 0 0,0 79 0,0-65 16,0 4-16,0 1 16,0-1 15,0 6-31,149-6 16,-100 6-16,18-6 0,-18-8 31,-7-6-16,-1 5 17,-8-4-1,-8 0-15,0-1-1,0 1-15,-1 0 16,-7 4 15,-1-4-31,-7-1 0,7 6 16,-7-6-16,-1 1 31,0 0-31,-8 4 16,8-4-16,-8-1 15,9-4-15,-9 5 0,0-5 0,0 0 0,0 4 0,0-4 0,8 5 31,-8-5-31,8 5 0,-8-1 32,0-4-32,8 5 0,-8-5 0,0 0 0,0 0 0,0 0 0,0 0 0,0 0 0,0 0 0,0 0 0,9 0 0,-9 0 0,0 0 0,0 5 0,0-5 0,8 0 31,-8 4-15,8-4-16,-8 5 0,0-5 0,0 0 0,0 0 0,0 0 0,0 5 0,0-5 0,0 0 0,9 4 0,-9-4 0,0 5 0,0-5 0,0 0 15,0 0-15,0 5 0,0-5 0,0 0 0,0 0 0,0 0 0,0 0 0,0 0 0,0 0 0,0 0 0,0 0 0,0 0 0,0 0 0,0 0 0,0 0 0,0 0 0,0 0 0,0 0 0,0 0 0,0 4 0,0-4 0,0 0 0,0 0 0,0 0 0,0 0 0,0 0 0,8 0 0,-8 0 0,0 0 31,0 5-31,0-5 0,0 0 0,0 0 0,0 0 0,0 0 0,0 0 0,0 0 0,0 5 0,0-5 0,0 0 0,0 0 0,0 0 0,0 0 0,0 0 0,0 0 0,0 0 0,0 0 0,0 4 0,0-4 0,0 0 32,0 0-32,0 5 0,0-5 0,0 0 15,0 5-15,0-1 0,0-4 0,0 0 0,0 0 0,0 0 0,0 0 0,0 0 0,0 5 0,0-5 0,0 5 0,0-5 0,0 0 0,0 0 0,0 4 0,0-4 0,0 0 32,0 5-32,0-5 0,0 0 0,0 0 0,0 0 0,0 0 0,0 0 0,0 0 0,-133 4 0,133-4 0,-8 0 31,0 5-31,0-5 0,8 0 0,-9 5 15,1-1-15,-8 1 47,-1 0-31,9-1-16,-25 1 0,16 0 31,-8 4 0,-8-4-15,-41-5-16,74 0 16</inkml:trace>
</inkml:ink>
</file>

<file path=ppt/ink/ink2.xml><?xml version="1.0" encoding="utf-8"?>
<inkml:ink xmlns:inkml="http://www.w3.org/2003/InkML">
  <inkml:definitions>
    <inkml:context xml:id="ctx0">
      <inkml:inkSource xml:id="inkSrc0">
        <inkml:traceFormat>
          <inkml:channel name="X" type="integer" max="4095" units="cm"/>
          <inkml:channel name="Y" type="integer" max="4095" units="cm"/>
          <inkml:channel name="T" type="integer" max="2.14748E9" units="dev"/>
        </inkml:traceFormat>
        <inkml:channelProperties>
          <inkml:channelProperty channel="X" name="resolution" value="159.96094" units="1/cm"/>
          <inkml:channelProperty channel="Y" name="resolution" value="284.375" units="1/cm"/>
          <inkml:channelProperty channel="T" name="resolution" value="1" units="1/dev"/>
        </inkml:channelProperties>
      </inkml:inkSource>
      <inkml:timestamp xml:id="ts0" timeString="2020-06-01T08:08:16.690"/>
    </inkml:context>
    <inkml:brush xml:id="br0">
      <inkml:brushProperty name="width" value="0.05292" units="cm"/>
      <inkml:brushProperty name="height" value="0.05292" units="cm"/>
      <inkml:brushProperty name="color" value="#FF0000"/>
    </inkml:brush>
  </inkml:definitions>
  <inkml:trace contextRef="#ctx0" brushRef="#br0">9585 7871 0,'0'0'0,"0"0"0,0 0 0,0 0 0,0 0 0,0 0 0,0 0 0,0 0 0,0 0 0,0 0 0,0 0 0,0 0 0,0 0 0,0 0 0,0 0 0,0 0 0,0 0 16,0 0-16,0 0 0,0 0 0,0 0 0,0 0 0,0 0 0,0 0 0,0 0 0,0 0 0,0 0 0,0 98 0,0-98 0,0 0 0,0 0 0,0 0 0,0 0 0,0 0 0,0 0 0,0 0 0,0 0 0,0 14 0,0-14 0,0 0 0,0 0 0,0 0 0,0 0 0,0 0 0,0 0 0,0 0 0,0 14 0,0-14 0,0 0 0,0 0 0,0 0 0,0 0 0,0 0 0,0 0 0,0 14 0,0-14 0,0 0 0,0 0 0,0 0 0,0 0 0,0 0 0,0 9 0,0-9 0,0 0 0,0 0 0,0 0 0,0 0 0,0 9 0,0-9 0,0 0 0,0 0 0,0 0 0,0 5 0,0-5 0,0 0 0,0 0 0,0 5 0,0-5 0,0 0 0,0 0 0,0 0 0,0 0 0,0 0 15,0 0 1,0 0-16,0 0 0,-132 0 15,123-98-15,1 70 16,0-4-16,0 4 0,8 4 16,-9 1-1,9 0-15,0 4 0,0-4 16,0 0-16,0-5 16,0-5-16,0 5 15,0-9-15,0 5 16,133-6-16,-84-8 15,1 13-15,8-4 32,16-19-17,-24 33 1,-17 4-16,-8 1 0,8 4 0,-16 4 0,-1 1 0,9 4 16,-17 1-16,9 4 0,-1 0 0,1 0 0,-1 0 15,1 0-15,8 0 16,-9 0-16,9 0 15,-8 79 17,-1-65-17,9 4-15,0 6 16,0-1 15,0 5 0,8 4-15,0 6 0,-8-1-1,-1 0 1,1 5-16,-8-5 16,-1 10 15,1-1-31,-1 5 15,-7 10 1,-1-10 0,0-9-1,9-5-15,-1 0 0,1-9 0,-1 0 16,-7-9-16,-1 4 16,0-4-16,1 4 31,-1-4-31,-8-1 15,8 1-15,-8-1 16,0 1-16,0 4 16,0-4-16,0 4 15,0 0-15,0 5 0,0 5 16,0-1 0,0 20-1,-132-6-15,99 1 0,0-10 16,-17 0-16,17 0 15,0-4-15,0-1 16,-1 6-16,10 3 0,-9-3 0,8-1 16,0-5-1,0-4 1,9 0 0,-9 0 15,0 0-31,-8 0 0,-9 0 15,1 0-15,0-14 16,-1 4-16,9-8 16,0-1-16,-8-4 0,-1-5 0,9 0 15,0 0-15,8 0 16,-8 0-16,8-98 16,-8 61-16,0-14 15,8-1-15,-8-13 0,8-4 16,9-15-16,-9-56 0,25 15 15,0-57-15,41-18 0,1-28 16,32-23-16,-16-47 16,-58 298-16</inkml:trace>
  <inkml:trace contextRef="#ctx0" brushRef="#br0" timeOffset="3360.42">13151 7401 0,'0'0'16,"0"0"-16,0 0 0,0 0 15,0 0-15,-173 0 16,131 0-16,17 0 16,-8 0-16,8 0 15,-8 0-15,0 0 1016,-8 0-1016,8 0 0,33 0 0,0 0 0,0 0 0,0 0 0,0 0 0,0 0 0,-33 0 0,33 0 0,0 0 0,0 0 0,0 0 0,0 0 0,-75 0 0,75 0 0,0 0 0,0 0 0,0 0 0,-58 0 0,58 0 0,0 0 0,0 0 0,-66 0 0,66 0 0,0 0 0,-83 0 0,83 0 0,-49 0 0,-1 0 0,50 0 0,0 0 0,0 0 0,-50 0 0,50 0 0,0 0 0,-41 0 0,41 0 0,-58 0 0,17 0 0,41 0 0,0 0 0,-58 0 0,58 0 0,-66 0 0,-42 0 0,108 0 0,-74 0 0,7 0 0,67 0 0,0 0 0,0 0 0,0 0 0,0 0 0,0 0 0,0 0 0,0 0 0,0 0 0,0 0 0,0 0 0,0 0 0,0 0 0,0 0 0,0 0 0,0 0 0,-58 0 0,58 0 0,0 0 0,0 0 0,0 0 0,0 0 0,0 0 0,0 0 0,0 0 0,0 0 0,0 0 0,0 0 0,0 0 0,0 0 0,0 0 0,0 0 0,-49 0 0,49 0 0,0 0 0,0 0 0,0 0 0,0 0 0,0 0 0,0 0 0,0 0 0,0 0 0,0 0 0,0 0 0,0 0 0,0 0 0,0 0 0,-42 75 0,42-75 0,0 0 0,0 0 0,0 0 0,0 0 0,0 0 0,0 0 0,0 0 0,0 0 0,0 0 0,0 0 0,0 0 0,0 0 0,-41 18 0,41-18 0,0 0 0,0 0 0,0 0 0,0 0 0,0 0 0,0 0 0,0 0 0,0 0 0,-50 33 16,50-33-16,0 0 0,0 0 0,0 0 0,0 0 0,0 0 0,0 0 0,0 0 0,0 0 0,0 0 0,0 0 0,0 0 0,0 0 0,-41 28 0,41-28 0,0 0 0,0 0 0,0 0 0,0 0 0,0 0 0,0 0 0,0 0 0,0 0 0,0 0 0,0 0 0,0 0 0,-33 37 0,33-37 0,0 0 0,0 0 0,0 0 0,0 0 0,0 0 0,0 0 0,0 0 0,0 0 0,0 0 0,0 0 0,-41 37 0,41-37 0,0 0 0,0 0 0,0 0 0,0 0 0,0 0 0,0 0 0,0 0 0,0 0 0,0 0 0,-33 42 0,33-42 0,0 0 0,0 0 0,0 0 0,0 0 0,0 0 0,0 0 0,0 0 0,0 0 0,-42 42 0,42-42 0,0 0 0,0 0 0,0 0 0,0 0 0,0 0 0,0 0 0,0 0 0,-41 56 0,41-56 0,0 0 0,0 0 0,0 0 0,0 0 0,0 0 0,0 0 0,0 0 0,0 0 0,0 0 0,-42 51 0,42-51 0,0 0 0,0 0 0,0 0 0,0 0 0,0 0 0,0 0 0,0 0 0,0 0 0,-49 84 0,49-84 0,0 0 0,0 0 0,0 0 0,0 0 0,0 0 0,0 0 0,0 0 0,-42 56 0,42-56 0,0 0 0,0 0 0,0 0 0,0 0 0,0 0 0,0 0 0,-24 37 0,24-37 0,0 0 0,0 0 0,0 0 0,0 0 0,0 0 0,-17 42 0,17-42 0,0 0 0,0 0 0,0 0 0,0 0 0,-25 46 0,25-46 0,0 0 0,0 0 0,0 0 0,-8 42 0,8-42 0,0 0 0,0 0 0,0 56 0,0-56 0,0 0 0,0 51 0,0-51 0,0 61 0,0-61 0,0 0 0,0 0 0,-8 83 0,8-83 0,0 0 0,-9 103 0,9-103 0,0 74 0,0-18 0,0-56 0,0 0 0,0 0 0,0 0 0,0 0 0,0 0 0,0 0 0,0 0 0,0 56 0,0-56 0,0 0 0,0 0 0,0 0 0,0 0 0,0 0 0,0 0 0,0 46 0,0-46 0,0 0 0,0 0 0,0 0 0,0 0 0,0 0 0,0 56 0,0-56 0,0 0 0,0 0 0,0 0 0,0 0 0,0 47 0,0-47 0,0 0 0,0 0 0,0 0 0,0 46 0,0-46 0,0 0 0,0 0 0,133 42 0,-133-42 0,0 0 0,25 46 0,-25-46 0,33 47 0,-9 18 0,-24-65 0,0 0 0,0 0 0,34 61 0,-34-61 0,0 0 0,33 55 0,-33-55 0,16 42 15,9-4-15,0-1 0,8-5 0,-8 1 0,-25-33 0,0 0 0,0 0 0,0 0 0,0 0 0,0 0 0,0 0 0,0 0 0,0 0 0,0 0 0,0 0 0,0 0 0,0 0 0,0 0 0,0 0 0,0 0 0,0 0 0,0 0 0,0 0 0,0 0 0,0 0 0,41 32 0,-41-32 0,0 0 0,0 0 0,0 0 0,0 0 0,0 0 0,0 0 0,0 0 0,0 0 0,0 0 0,0 0 0,0 0 0,0 0 0,0 0 0,0 0 0,0 0 0,0 0 0,0 0 0,0 0 0,0 0 0,58 33 0,-58-33 0,0 0 0,0 0 0,0 0 0,0 0 0,0 0 0,0 0 0,0 0 0,0 0 0,0 0 0,0 0 0,0 0 0,0 0 0,0 0 0,0 0 0,0 0 0,0 0 0,0 0 0,0 0 0,91 33 0,-91-33 0,0 0 0,0 0 0,0 0 0,0 0 0,0 0 0,0 0 0,0 0 0,0 0 0,91 23 0,-91-23 0,0 0 0,0 0 0,0 0 0,0 0 0,0 0 0,0 0 0,0 0 0,0 0 0,0 0 0,0 0 0,0 0 0,0 0 0,0 0 0,0 0 0,0 0 0,0 0 0,0 0 0,75 14 0,-75-14 0,0 0 0,0 0 0,0 0 0,0 0 0,0 0 0,0 0 0,0 0 0,0 0 0,0 0 0,0 0 0,0 0 0,0 0 0,0 0 0,0 0 0,0 0 0,0 0 0,58 4 0,-58-4 0,0 0 0,0 0 0,0 0 0,0 0 0,0 0 0,0 0 0,0 0 0,0 0 0,0 0 0,0 0 0,0 0 0,0 0 0,0 0 0,0 0 0,0 0 0,49 5 0,-49-5 0,0 0 0,0 0 0,0 0 0,0 0 0,0 0 0,0 0 0,0 0 0,0 0 0,0 0 0,0 0 0,0 0 0,0 0 0,0 0 0,0 0 0,66 0 0,-66 0 0,50 0 0,-50 0 0,0 0 0,0 0 0,0 0 0,0 0 0,0 0 0,0 0 0,0 0 0,0 0 0,0 0 0,0 0 0,0 0 0,0 0 0,0 0 0,0 0 0,50 0 0,-50 0 0,0 0 0,0 0 0,0 0 0,0 0 0,0 0 0,0 0 0,0 0 0,0 0 0,0 0 0,0 0 0,0 0 0,0 0 0,0 0 0,41 0 0,-41 0 0,0 0 0,0 0 0,0 0 0,0 0 0,0 0 0,0 0 0,0 0 0,0 0 0,0 0 0,0 0 0,0 0 0,0 0 0,41 0 0,-41 0 0,0 0 0,0 0 0,0 0 0,0 0 0,0 0 0,0 0 0,0 0 0,0 0 0,0 0 0,0 0 0,0 0 0,58 0 0,-58 0 0,0 0 0,0 0 0,0 0 0,0 0 0,0 0 0,0 0 0,0 0 0,0 0 0,0 0 0,0 0 0,42 0 0,-42 0 0,0 0 0,0 0 0,0 0 0,0 0 0,0 0 0,0 0 0,0 0 0,0 0 0,0 0 0,0 0 0,0 0 0,0 0 0,41 0 0,-41 0 0,0 0 0,0 0 0,0 0 0,0 0 0,0 0 0,0 0 0,0 0 0,0 0 0,0 0 0,0 0 0,0 0 0,99 0 0,-99 0 0,0 0 0,0 0 0,0 0 0,0 0 0,0 0 0,0 0 0,0 0 0,0 0 0,0 0 0,0 0 0,50 0 0,-50 0 0,0 0 0,0 0 0,0 0 0,0 0 0,0 0 0,0 0 0,0 0 0,0 0 0,0 0 0,50-74 0,-50 74 0,0 0 0,0 0 0,0 0 0,0 0 0,0 0 0,0 0 0,0 0 0,0 0 0,33-19 0,-33 19 0,0 0 0,0 0 0,0 0 0,0 0 0,0 0 0,0 0 0,0 0 0,41-19 0,-41 19 0,0 0 0,0 0 0,0 0 0,0 0 0,0 0 0,0 0 0,0 0 0,0 0 0,33-18 0,-33 18 0,0 0 0,0 0 0,0 0 0,0 0 0,0 0 0,0 0 0,0 0 0,33-28 16,-33 28-16,0 0 0,0 0 0,0 0 0,0 0 0,0 0 0,0 0 0,25-28 0,-25 28 0,0 0 0,0 0 0,0 0 0,0 0 0,0 0 0,33-37 0,-33 37 0,0 0 0,0 0 0,0 0 0,0 0 0,33-42 0,-33 42 0,0 0 0,0 0 0,0 0 0,33-37 0,-33 37 0,0 0 0,0 0 0,25-42 0,-25 42 0,0 0 0,33-37 0,-33 37 0,25-33 0,58-23 0,-83 56 0,0 0 0,0 0 0,33-28 0,-33 28 0,0 0 0,25-28 0,-25 28 0,25-23 0,33-23 0,-58 46 0,41-38 0,-8 10 0,0-4 0,-8 4 0,-9 0 15,1 0-15,0-9 0,-9-5 0,8 0 0,-7 0 0,-1 0 0,-8 1 0,8-1 0,-8 0 0,0 0 0,0-5 0,0 6 0,0 41 0,0 0 0,0 0 0,0 0 0,0 0 0,0 0 0,0 0 0,0-42 0,0 42 0,0 0 0,0 0 0,0 0 0,0 0 0,0 0 0,0-42 0,0 42 0,0 0 0,0 0 0,0 0 0,0 0 0,0-51 0,0 51 0,0 0 0,0 0 0,0 0 0,0-70 0,0 70 0,0 0 0,0 0 0,0-51 0,0 51 0,0 0 0,-99-65 0,99 65 0,-41-56 0,7 9 0,34 47 0,0 0 0,-57-60 0,57 60 0,-91-65 16,41 23-16,-8-9 0,17 13 0,41 38 0,0 0 0,0 0 0,-42-37 0,42 37 0,0 0 0,-49-32 0,49 32 0,-91-42 0,0 14 0,91 28 0,0 0 0,0 0 0,0 0 0,0 0 0,0 0 0,0 0 0,-67-19 0,67 19 0,0 0 0,0 0 0,0 0 0,0 0 0,0 0 0,-107-14 0,107 14 0,0 0 0,0 0 0,0 0 0,0 0 0,-75 0 0,75 0 0,0 0 0,0 0 0,0 0 0,-99 42 0,99-42 0,0 0 0,0 0 0,-99 61 0,99-61 0,0 0 0,0 0 0,0 0 0</inkml:trace>
</inkml:ink>
</file>

<file path=ppt/ink/ink3.xml><?xml version="1.0" encoding="utf-8"?>
<inkml:ink xmlns:inkml="http://www.w3.org/2003/InkML">
  <inkml:definitions>
    <inkml:context xml:id="ctx0">
      <inkml:inkSource xml:id="inkSrc0">
        <inkml:traceFormat>
          <inkml:channel name="X" type="integer" max="4095" units="cm"/>
          <inkml:channel name="Y" type="integer" max="4095" units="cm"/>
          <inkml:channel name="T" type="integer" max="2.14748E9" units="dev"/>
        </inkml:traceFormat>
        <inkml:channelProperties>
          <inkml:channelProperty channel="X" name="resolution" value="159.96094" units="1/cm"/>
          <inkml:channelProperty channel="Y" name="resolution" value="284.375" units="1/cm"/>
          <inkml:channelProperty channel="T" name="resolution" value="1" units="1/dev"/>
        </inkml:channelProperties>
      </inkml:inkSource>
      <inkml:timestamp xml:id="ts0" timeString="2020-06-01T08:12:50.193"/>
    </inkml:context>
    <inkml:brush xml:id="br0">
      <inkml:brushProperty name="width" value="0.05292" units="cm"/>
      <inkml:brushProperty name="height" value="0.05292" units="cm"/>
      <inkml:brushProperty name="color" value="#FF0000"/>
    </inkml:brush>
  </inkml:definitions>
  <inkml:trace contextRef="#ctx0" brushRef="#br0">2320 7150 0,'0'0'0,"0"0"0,0 0 0,0 0 0,0 0 15,0 0-15,0 0 0,0 0 0,0 0 0,0 0 0,0 0 0,0 0 0,0 0 16,0 0-16,0 0 0,0 0 15,0 0-15,0 0 16,0 0-16,0 0 16,0 0-16,174-74 15,-174 55-15,8 5 0,-8 0 16,0 0-16,0 0 16,0 0-16,0 0 15,0-4-15,0-5 16,0 4-16,0-4 0,0 9 15,0 0-15,0 0 16,-140 4-16,123 1 16,1 5-16,-9 4 15,8 0-15,-8 0 16,-8 0-16,8 0 0,1 0 16,-1 88-16,8-60 15,-8 0-15,17 0 16,-8 4-16,-1-4 0,9 9 15,-9 1-15,9-6 16,0 33 0,-9-14-16,-8 1 0,0-11 15,9 1-15,-1 5 0,1-1 16,8 6-16,-9-1 47,0 5-47,1 9 15,-9-5 1,9 15 15,7-10-31,-7-14 16,7 5 15,-7-10-31,8 1 16,-1 4-1,1 0-15,-8-4 16,7 8 0,-7 11-1,7-1-15,1 0 0,0-9 16,8-5-16,-8-5 16,8 10 15,-9 5-31,1 4 31,0 5-15,-1 9-16,-7 0 15,8-14 1,-1-14 0,9-9-16,-8-5 15,0 0 1,-9-4-1,9-5 1,-9 4 0,-7 1-16,7-1 15,-8 1 17,0 0-17,1-6 1,-9 6-1,-17 9 1,-8 0 0,-41 14-1,41-15-15,16-8 16,9-10 15,8 1-15,1-10-1,7-1-15,1-3 0,-1-6 16,9 1 0,-1 0-16,1-5 0,8 0 0,-8 0 31,0 0-31,-9 0 0,17 0 0,-8 0 31,0-89-31,-1 52 0,1-9 31,8-6 1,0-13-17,0 5 1,0 9 15,0 9-15,0 0-1,0 5 17,0-5-17,0 9 17,0 15-1,0-6-16,0 10 17,0-9-32,0 14 15,0-10-15,0 10 0,0-5 0,0 5 0,141-5 0,-141 14 0,33-10 16,0-3 0,8-1-1,9 4 1,8-4 15,-9 0-31,-7 0 31,-9 5-15,8-5 0,-16 5-16,8 0 0,-8-1 15,0 1 1,8 4-1,-8 1 1,0 4 0,24 0-16,1 0 15,0 0 1,-9 0 0,0 0 15,1 0-16,-1 0 1,0 74 0,-8-60-1,-8 0-15,0 0 0,0 0 16,-9 0-16,9 0 16,-8 4-16,8 15 0,-1-5 0,-7-5 0,8 0 0,-9 1 0,-7-1 15,7 0-15,1-4 0,8 4 0,-9 0 0,17 5 0,0-5 16,-8 1-16,0-6 15,0-4-15,0 5 16,-1-5 0,1 0-16,0 0 31,8 0-15,-8 0-16,-8 0 0,7-5 15,-7 5-15,8-5 0,-9 0 0,1 1 16,-1 4-16,1-5 0,8-4 15,-9-1-15,17 1 16,-8-5-16,17 0 0,73-37 16,-32-14-16,66-75 15,-149 126-15</inkml:trace>
</inkml:ink>
</file>

<file path=ppt/ink/ink4.xml><?xml version="1.0" encoding="utf-8"?>
<inkml:ink xmlns:inkml="http://www.w3.org/2003/InkML">
  <inkml:definitions>
    <inkml:context xml:id="ctx0">
      <inkml:inkSource xml:id="inkSrc0">
        <inkml:traceFormat>
          <inkml:channel name="X" type="integer" max="4095" units="cm"/>
          <inkml:channel name="Y" type="integer" max="4095" units="cm"/>
          <inkml:channel name="T" type="integer" max="2.14748E9" units="dev"/>
        </inkml:traceFormat>
        <inkml:channelProperties>
          <inkml:channelProperty channel="X" name="resolution" value="159.96094" units="1/cm"/>
          <inkml:channelProperty channel="Y" name="resolution" value="284.375" units="1/cm"/>
          <inkml:channelProperty channel="T" name="resolution" value="1" units="1/dev"/>
        </inkml:channelProperties>
      </inkml:inkSource>
      <inkml:timestamp xml:id="ts0" timeString="2020-06-01T08:16:54.243"/>
    </inkml:context>
    <inkml:brush xml:id="br0">
      <inkml:brushProperty name="width" value="0.05292" units="cm"/>
      <inkml:brushProperty name="height" value="0.05292" units="cm"/>
      <inkml:brushProperty name="color" value="#FF0000"/>
    </inkml:brush>
  </inkml:definitions>
  <inkml:trace contextRef="#ctx0" brushRef="#br0">19316 4247 0,'0'0'0,"0"0"0,0 0 0,0 0 0,0 0 0,0 0 0,0 0 0,0 0 15,0 0-15,0 0 0,0 0 0,0 0 0,0 0 16,0 0-16,0 0 15,0 0-15,0 0 16,0 0-16,0 0 0,0 0 16,0 0-16,0 0 15,0 0-15,0 0 16,0 0-16,0 0 16,0 0-16,0 0 0,0 0 15,0 98-15,0-79 16,0-1-16,0 1 15,0-1-15,0 6 16,0-6-16,0 6 0,0-6 16,0 5-16,0 5 15,0 0-15,0 0 16,0 0-16,0 0 0,0 0 31,0 9-15,0-4-1,0-10-15,0 0 16,0 5 0,0-5-16,0 5 0,0 0 0,0 5 15,0-5-15,0 4 0,0 1 0,0-1 16,0 1-16,0-1 16,0 6-1,0-6 16,0-4 1,0 0-17,0-5 17,0 1-17,0 4 1,0-1-1,0-8 1,0 4-16,0-4 16,0 0-1,0-1-15,0 5 16,0-4-16,0 9 31,0-5 0,0 5-15,0 5 15,0-5-15,0-1 0,0-3 15,0 4-16,0-5 1,0 0-16,0 0 16,0 5 15,0-4-15,0 3-16,0-3 15,0-1 1,0 14-16,0-9 15,0 0 1,0-9-16,0 4 0,0-4 16,0 4-16,0-5 47,0 1-32,0 0 16,0-1-31,0 5 32,0-4-1,0 9-15,0-5-1,0 1 16,0-1-15,0-5 0,0 6-16,0-1 15,0-4 17,0-1-17,0 5 1,0-4 15,0 4-31,0-4 0,0 4 16,0-4 15,0 4-15,0 14-16,0-9 0,0 0 15,0-5-15,0 1 0,0-1 0,0 0 16,0 5-16,0-5 15,0 1 1,0-1-16,0 5 16,0-5-16,0 5 0,0 4 15,0-4-15,0 0 0,0 0 0,0 5 32,0 9-17,0-10 1,0 19-1,0-9 1,0-5-16,0 1 16,0-6-1,0 1 1,0-5 0,0 0-1,0-1 1,0 1-16,0 5 15,0-5-15,0 0 0,-133-5 16,133 0 0,0 1-16,0 3 15,0-8 1,0 4-16,0 1 0,0-1 31,0-5-31,0 1 16,0 0-16,0-5 15,0-5-15,0 19 0,0-10 0,0 1 0,0 0 0,0-1 16,0-4 15,0 5-31,0-5 16,0 0-16,0 0 0,0 0 16,0 0-16,0 0 15,0-5-15,0 5 0,0-5 0,0 0 0,0 5 0,0-4 0,0 4 16,0 0-16,0-14 0,0 14 15,0 0-15,0 4 0,0 1 16,0-1-16,0 1 16,0-5-16,0 5 31,0-6-31,0 1 16,0 5-16,0-10 0,0 5 15,0 0-15,0-4 0,0-1 0,0 0 16,0 0-16,0 1 0,0-1 15,0 0-15,0-4 0,0-5 0,0 9 0,0-4 0,0 4 16,0-9-16,0 5 0,0 0 0,0-1 0,0-4 0,0 0 0,0 10 0,0-10 0,0 4 16,0 1-16,0 0 0,0-1 0,0 1 0,0-1 0,0 1 0,0 0 0,0-5 0,0 4 15,0-4-15,0 0 0,0 5 0,0-5 0,0 0 0,0 0 0,0 5 0,0-5 16,0 0-16,0 4 0,0-4 0,0 5 0,0-5 0,0 0 0,0 5 0,0-5 16,0 0-16,0 4 0,0-4 0,0 0 0,0 0 0,0 0 0,0 5 0,0-5 15,0 0-15,0 0 0,0 5 0,0-5 0,0 0 0,0 0 0,0 0 16,0 0-16,0 0 0,0 0 0,0 0 0,0 4 0,0-4 0,0 0 0,0 0 0,0 0 0,0 0 0,0 0 0,0 0 0,0 0 0,0 0 0,0 0 0,0 0 0,0 5 0,0-5 0,0 0 0,0 0 0,0 0 0,0 0 0,0 0 0,0 0 0,0 0 15,0 0-15,0 0 0,0 0 0,0 0 0,0 0 0,0 0 0,0 5 0,0-5 16,0 0-16,0 0 0,0 0 0,0 0 0,0 0 0,0 0 0,0 0 0,0 0 0,0 0 0,0 0 0,0 0 0,0 0 0,0 0 0,0 0 0,0 0 16,0 0-16,0 0 0,0 0 0,0 0 0,0 0 0,0 0 0,0 0 0,0 0 0,0 0 0,0 0 15,0 0-15,0 0 0,0 0 0,0 0 0,0 0 0,0 0 0,0 0 0,0 0 0,0 0 0,0 0 0,0 0 0,0 0 0,0 0 0,0 0 0,0 0 16,0 0-16,0 0 0,0 0 0,0 0 0,0 0 0,0 0 0,0 0 0,0 0 0,0 0 0,0 0 0,0 0 16,0 0-16,0 0 0,0 0 0,0 0 0,0 0 0,0 0 0,0 0 0,0 0 0,0 0 0,0 0 15</inkml:trace>
  <inkml:trace contextRef="#ctx0" brushRef="#br0" timeOffset="2234.278">18414 7145 0,'0'0'0,"0"0"16,0 0-16,0 0 0,0 0 16,0 0-16,0 0 0,0 0 15,0 0-15,0 0 16,0 0-16,0 0 15,0 0-15,0 0 16,0 0-16,0 0 0,0 0 16,0 0-16,0 0 15,0 0-15,0 0 16,0 0-16,0 0 16,0 0-16,0 0 0,0 0 15,0 0-15,0 0 16,0 0-16,0 0 15,0 0-15,0 0 0,0 0 16,0 0-16,0 0 16,182 103-16,-157-94 15,-1 0-15,1-4 16,8 4-16,25-4 78,-8-5-78,-9 0 0,-41 0 0,0 0 0,0 0 0,0 0 0,50 0 0,-50 0 0,0 0 0,0 0 0,58 0 0,-58 0 0,0 0 0,66 0 0,-66 0 0,50 0 0,-1 0 0,1 0 0,-17 0 16,17 0-16,-50 0 0,41 0 0,0 0 15,42 0-15,-17 0 16,-8 0 0,9 0-16,15 0 0,-32 0 0,0-79 15,-9 70-15,9 4 0,-17 5 16,8-5-16,0 1 0,-7 4 15,15-5-15,1 5 16,-1 0-16,1-9 16,-9-1-16,-7 6 0,15-1 15,-7 5-15,-1-5 16,-8 5-16,-8-4 16,8 4-16,0 0 0,-8 0 15,8 0-15,0 0 16,0 0-16,25-5 15,0 5 1,-8-4-16,8 4 0,-17-5 16,17 5-16,-8 0 15,-1 0-15,-7 0 16,-1 0-16,0 0 0,1 0 0,7 0 16,9 0-16,8 0 62,1 0-46,-18 0-1,-7 0-15,16 0 0,-17 0 16,9 0-16,-9 0 16,0 0-16,1 0 15,-1 0 1,-8 0-16,9 0 15,15 0-15,-7 0 0,0 0 16,-1 0-16,-7 0 16,7 0-16,-7 0 15,-9 0-15,0 0 0,-8 0 16,8 0-16,-8 0 0,8 0 16,-8 0-16,-1 0 15,10 0 1,-10 0-16,1 0 0,0 0 15,0 0-15,8 0 0,8 0 16,-8 0-16,-8 0 0,8 0 0,-8 0 16,0 0-16,0 0 0,8 0 15,-8 0-15,8 0 16,-17 0-16,17 0 16,-16 0-16,8 0 0,0 0 0,-9 0 15,9 0-15,0 0 0,-9 0 0,9 0 0,-8 0 0,-1 0 16,1 0-16,8 0 0,-9 0 0,9 0 15,-17 0-15,9-5 16,16 5-16,-16 0 16,7 0-16,-7 0 15,-1-4-15,1 4 0,-9 0 16,9 0-16,-9 0 16,0 0-16,1 0 15,-1 0-15,0 0 0,0 0 16,-8 0-16,9 0 15,-1 0-15,-8 0 16,8 0-16,-8 0 16,9 0-16,-9 0 0,0 0 15,8 0-15,-8 0 32,0 0-32,8 0 0,-8 0 0,0 0 0,0 0 15,0 0-15,0 0 16,0 0-16,0 0 0,8 0 15,-8 0-15,0 0 16,0 0-16,0 0 16,0 0-16,0 0 0,0 0 15,0-19-15,0 19 32</inkml:trace>
  <inkml:trace contextRef="#ctx0" brushRef="#br0" timeOffset="8004.802">19382 5075 0,'0'0'0,"0"0"0,0 0 16,0 0-16,0 0 15,0 0-15,0 0 16,0 0-16,0 0 16,0 0-16,0 0 0,0 0 15,0 0-15,0 0 16,0 0-16,0 0 0,0 0 15,0 0-15,0 0 16,0 0-16,0 0 16,0 0-16,0 0 0,0 0 15,0 0-15,0 0 16,0 0-16,0 0 16,0 0-16,0 0 15,0 0-15,0 0 16,0 0-16,0 0 15,0 0-15,0 0 0,0 0 16,0 0-16,0 0 16,0 0-16,0 0 15,0 0-15,0 0 0,0 0 16,0 0 0,0 0-16,0 0 0,0 0 15,0 0-15,0 0 0,0 0 16,198 0-16,-173 0 15,0 75-15,0-75 16,16 0-16,-8 4 16,-8-4-16,8 0 15,-8 0-15,0 0 32,8 5-17,-8-5 1,8 0-1,8 0 1,-8 0 0,9 0-1,16 0 1,0 0-16,0 0 16,-1 0-16,-7 0 15,0 0-15,-9 0 16,-8 5-16,0-5 0,-8 4 0,8-4 31,0 5-31,0 0 0,-8-1 0,8 1 16,0-5-1,9 0 1,-1 0-16,9 5 0,-1-5 16,-7 0-1,-1 0 1,1 0-16,-9 0 0,0 0 15,-8 0-15,8 0 16,-8 0 0,-1 0-16,-7 0 0,16 0 0,-8 0 15,0 0-15,-1 0 16,10 0 0,-10 0-16,18 0 0,7 0 31,1 0-31,0 0 15,-9 0 1,9 0 15,-9 0-15,-8 0-16,0 0 0,0 0 0,9 0 16,-9 0-1,8 0-15,9 0 16,-9 0-16,17 0 15,8 0-15,1 0 32,-1 0-17,-17 0-15,9 0 0,-16 0 16,7 0-16,1 0 0,0 0 0,-1 0 16,1 0-1,0-75-15,16 75 16,-8-4-1,0 4-15,0 0 16,-9 0-16,1 0 0,-9 0 16,-8 0-16,9 0 15,-9 0-15,8 0 16,-8 0-16,0 0 16,-8-5-16,0 5 15,0 0-15,-9-5 0,17 5 0,-16 0 0,0 0 0,-1 0 16,1-4-1,-1 4-15,1 0 16,-9 0 0,9 0-16,-1 0 15,-8 0-15,1 0 16,-1 0-16,8 0 0,-16 0 0,9 0 0,-1 0 0,0 0 16,-8 0-16,9 0 0,-9 0 0,0 0 0,8 0 15,-8 0-15,0 0 16,8 0-16,-8 0 0,0 0 0,0 0 0,0 0 0,0 0 0,0 0 0,0 0 0,0 0 0,0 0 0,0 0 0,0 0 0,0 0 0,0 0 0,8 0 0,-8 0 0,0 0 0,0 0 0,0 0 0,0 0 0,0 0 0,0 0 0,0 0 0,0 0 0,0 0 0,0 0 0,9 0 0,-9 0 0,0 0 15,0 0-15,0 0 16,8 0-16,-8 0 0,0 0 0,0 0 0,0 0 0,0 0 0,0 0 0,0 0 0,0 0 0,0 0 0,0 0 0,0 0 0,0 0 0,0 0 0,0 0 0,0 0 0,0 0 0,0 0 0,0 0 0,0 0 0,8 0 0,-8 0 0,0 0 0,0 0 0,0 0 0,0 0 0,0 0 0,0 0 0,0 0 0,0 0 16,0 0-16,0 0 0,0 0 0,0 0 0,0 0 0,0 0 0,0 0 0,0 0 0,0 0 0,0 0 0,0 0 0,0 0 0,0 0 0,0 0 0,0 0 0,0 0 0,0 0 15,0 0-15,0 0 16,0 0-16,0 0 16,0 0-16,0 0 0,0 0 15,0 0-15,0 0 16,0 0-16,0 0 15,0 0-15,0 0 16,0 0-16,0 0 0,0 0 16,0 0-16,0 0 15,0 0-15,0 0 16,0 0-16,0 0 0,0 0 16,0 0-16,0 0 31</inkml:trace>
  <inkml:trace contextRef="#ctx0" brushRef="#br0" timeOffset="25796.041">19862 4364 0,'0'0'0,"0"0"16,0 0-16,0 0 16,0 0-16,0 0 0,0 0 15,0 0-15,0 0 16,0 0-16,0 0 15,0 0-15,0 0 0,0 0 16,0 0-16,0 0 16,0 0-16,0 0 15,0 0-15,0 0 16,0 0-16,0 0 0,0 0 16,0 0-16,0-121 15,0 46-15,74-9 16,-66 15-1,9-20 1,-9-4-16,-8 93 0,0 0 0,17-83 0,-17 83 0,8-66 0,0 1 63,9 5-63,-17 18 15,8-14-15,-8 19 47,9 4-31,-9 5 15,8 0-31,0 5 16,-8 0 15,0 4-31,8 1 31,-8 4-15,0 4-16,9 1 31,-9 0-15,0 4-16,0 1 62,0-1-62,0 0 0,0 5 0,0-4 0,0 4 0,0 0 0,0 0 16,0 0-16,8 0 0,-8 0 0,0 0 0,0 0 0,0 0 0,0 0 0,0 0 0,0 0 0,0 0 0,0 0 0,0 0 0,0 0 0,0 0 0,0 0 0,0 0 0,0 0 0,0 0 0,0 0 0,8 0 0,-8 0 0,8 0 0,17 83 15,-8-41 1,-1 19 15,9-1 0,-8 5-31,16 14 16,0 0 0,-8-9-1,0 0 1,-1 4 15,1-13-15,-17 18-16,17-14 15,-8-18 1,-1-10 0,1 0-1,-9-4 1,0 4 0,9-5-1,-9-4 1,1-4-1,-1-1 17,0-4-32,-8-1 15,8-9 17,1 5-32,-9-4 15,0-6-15,8 6 0,-8-6 16,0 1-16,8 0 0,-8-5 0,0 4 0,0 1 31,0-5-31,0 5 0,9-5 0,-9 0 0,0 0 0</inkml:trace>
  <inkml:trace contextRef="#ctx0" brushRef="#br0" timeOffset="26441.124">20002 3922 0,'0'0'31,"0"0"-31,0 0 0,0 0 0,0 0 0,0 0 0,0 0 0,0 0 0,0 0 0,0 0 16,0 0-16,0 0 0,0 0 16,0 0-16,0 0 15,0 0-15,0 0 16,0 0-16,0 0 15,0 0-15,0 0 16,0 0-16,0 0 0,0 0 16,0 0-16,191 0 15,-175 0-15,17 0 16,-8 0-16,8 0 16,9 0-16,7 0 78,9 0-63,-16 0-15,-42 0 0,0 0 0,0 0 0,0 0 0,0 0 0,0 0 0,66 0 0,-66 0 0,0 0 0,0 0 0,0 0 0,0 0 0,91-84 0,-91 84 0,0 0 0,0 0 0,0 0 0,116-47 0,-116 47 0,0 0 0,0 0 0,173-60 0,-173 60 0,0 0 0,0 0 0,0 0 0</inkml:trace>
  <inkml:trace contextRef="#ctx0" brushRef="#br0" timeOffset="27574.265">21467 2828 0,'0'0'0,"0"0"0,0 0 16,0 0-16,0 0 0,0 0 16,0 0-16,0 0 15,0 0-15,0 0 16,0 0-16,0 0 0,0 0 15,0 0-15,0 0 16,-149 131-16,116-75 16,-8 4-16,-17 10 78,8 9-78,0-14 0,50-65 0,0 0 0,-66 98 15,66-98-15,-33 60 0,8-9 0,25-51 0,0 0 0,0 0 0,0 0 0,0 0 0,0 0 0,0 0 0,-41 61 0,41-61 0,0 0 0,0 0 0,0 0 0,0 0 0,0 0 0,-8 51 0,8-51 0,0 0 0,0 0 0,0 0 0,0 0 0,-17 60 0,17-60 0,0 0 0,0 0 0,0 0 0,-17 56 0,17-56 0,0 0 0,0 0 0,-8 61 0,8-61 0,0 0 0,-16 74 0,16-74 0,-17 56 0,9-9 32,-9 4-32,17-9 31,-8-5-15,8-5 15,0 1-16,0-1 1,0 6-16,0 4 16,0-5-16,141 0 31,-67-9-15,1-9 15,16-19-16,8 0 1,25 0 0,-124 0-1</inkml:trace>
  <inkml:trace contextRef="#ctx0" brushRef="#br0" timeOffset="28362.523">21649 3187 0,'0'0'0,"0"0"0,0 0 0,0 0 0,0 0 0,0 0 16,0 0-16,0 0 0,0 0 15,0 0-15,0 0 16,0 0-16,0 0 15,0 0-15,0 0 16,0 0-16,0 107 16,0-70-16,0 19 0,0-10 15,0-4-15,0-5 16,0 5 234,0-5-250,0 1 0,0-38 0,0 0 0,0 0 0,0 41 0,0-41 0,0 0 0,-132 38 0,132-38 0,-9 32 0,9 1 0,0-33 0,-8 28 0,8 0 0,0 0 0,0 4 16,0-4-16,0-28 0,0 0 0,0 0 0,0 0 0,0 0 0,0 0 0,0 0 0,0 0 0,0 0 0,0 0 0,0 0 0,0 0 0,0 0 0,0 0 0,0 0 0,0 0 0,0 0 0,0 0 0,0 0 0,0 0 0,0 0 0,0 0 0,0 0 0,0 0 0,0 0 0,0 0 0,0 28 0,0-28 0,0 0 0,0 0 0,0 0 0,0 0 0,0 0 0,0 0 0,0 0 0,0 0 0,0 0 0,0 0 0,0 0 0,0 0 0,0 0 0,0 0 0,0 0 0,0 0 0,0 0 0,0 0 0,0 0 0,0 0 0,0 0 0,0 0 0,0 0 0,0 0 0,0 19 0,0-19 0,0 0 0,0 0 0,0 0 0,0 0 0,0 0 0,0 0 0,0 0 0,0 0 0,0 0 0,0 0 0,0 0 0,0 0 0,0 0 0,0 0 0,0 0 0,0 0 0,0 0 0,0 0 0,0 0 0,0 13 0,0-13 0,0 0 0,0 0 0,0 0 0,0 0 0,0 0 0,0 0 0,0 0 0,0 0 0,0 0 0,0 0 0,0 0 0,0 0 0,0 0 0,0 0 0,0 0 0,0 0 0,0 0 0,0 0 0,0 0 0,0 0 0,0 0 0,0 0 0,0 14 0,0-14 0,0 0 0,0 0 0,0 0 0,0 0 0,0 0 0,0 0 0,0 0 0,0 0 0,0 0 0,0 0 0,0 0 0,0 0 0,0 0 0,0 0 0,0 0 0,0 0 0,0 0 0,0 0 0,0 0 0,0 0 0,0 0 0,0 14 0,0-14 0,0 0 0,0 0 0,0 0 0,0 0 0,0 0 0,0 0 0,0 0 0,0 0 0,0 0 0,0 0 0,0 0 0,0 0 0,0 0 0,0 0 0,0 0 0,0 0 0,0 0 0,0 0 0,0 0 0,0 0 0,0 10 0,0-10 0,0 0 0,0 0 0,0 9 0,0-9 0,0 0 0,0 0 0,0 0 0,0 0 0,0 0 0,0 0 0,0 0 0,0 0 0,0 0 0,0 0 0,0 0 0,0 0 0,0 0 0,0 0 0,0 0 0,0 0 0,0 0 0,0 0 0,0 9 0,0-9 0,0 0 0,0 0 0,0 0 0,0 0 0,0 0 0,0 0 0,0 0 0,0 0 0,0 0 0,0 0 0,0 0 0,0 0 0,0 0 0,0 0 0,0 0 0,0 0 0,0 0 0,0 10 0,0-10 0,0 0 0,0 0 0,0 0 0,0 0 0,0 0 0,0 0 0,0 0 0,0 0 0,0 0 0,0 0 0,0 0 0,0 0 0,0 0 0,0 0 0,0 0 0,0 0 0,0 4 0,0-4 0,0 0 0,0 0 0,0 0 0,0 0 0,0 0 0,0 0 0,0 0 0,0 0 0,0 0 0,0 0 0,0 0 0,0 0 0,0 0 0,0 0 0,174 5 0,-174-5 0,0 0 0,0 0 0,0 0 0,0 0 0,0 0 0,0 0 0,0 0 0,0 0 0,0 0 0,0 0 0,0 0 0,0 0 0,0 0 0,0 0 0,49 0 0,-49 0 0,0 0 0,0 0 0,0 0 0,0 0 0,0 0 0,0 0 0,0 0 0,0 0 0,0 0 0,0 0 0,0 0 0,0 0 0,0 0 0,42 0 0,-42 0 0,0 0 0,0 0 0,0 0 0,0 0 0,0 0 0,0 0 0,0 0 0,0 0 0,0 0 0,0 0 0,0 0 0,0 0 0,49 0 0,-49 0 0,0 0 0,0 0 0,0 0 0,0 0 0,0 0 0,0 0 0,0 0 0,0 0 0,0 0 0,0 0 0,0 0 0,50 0 0,-50 0 0,0 0 0,0 0 0,0 0 0,0 0 0,0 0 0,0 0 0,0 0 0,0 0 0,0 0 0,0 0 0,41 0 0,-41 0 0,0 0 0,0 0 0,0 0 0,0 0 0,0 0 0,0 0 0,0 0 0,0 0 0,0 0 0,42 0 0,-42 0 0,0 0 0,0 0 0,0 0 0,0 0 0,0 0 0,0 0 0,0 0 0,0 0 0,50 0 0,-50 0 0,0 0 0,0 0 0,0 0 0,0 0 0,0 0 0,0 0 0,0 0 0,74 0 0,-74 0 0,0 0 0,0 0 0,0 0 0,0 0 0,0 0 0,0 0 0,58 0 0,-58 0 0,0 0 0,0 0 0,0 0 0,0 0 0,0 0 0,50 0 0,-50 0 0,0 0 0,0 0 0,0 0 0,0 0 0,49 0 0,-49 0 0,0 0 0,0 0 0,0 0 0,50 0 0,-50 0 0,0 0 0,0 0 0,41 0 0,-41 0 0,0 0 0,0 0 0,0 0 0</inkml:trace>
  <inkml:trace contextRef="#ctx0" brushRef="#br0" timeOffset="29150.624">21591 3750 0,'0'0'0,"0"0"16,0 0-16,0 0 0,0 0 16,0 0-16,0 0 15,0 0-15,0 0 0,0 0 16,0 0-16,0 0 16,0 0-16,0 0 15,0 0-15,0 0 16,0 0-16,0 0 0,0 0 31,0 0-31,0 0 0,0 0 0,0 0 16,0 0-16,0 0 15,0 0-15,0 0 0,0 0 16,-174 0 0,174-75-16,0 70 0,0 5 15,0 0-15,0 0 16,0-4-16,0-6 0,0 6 15,141-5-15,-83-5 16,16 0-16,-16 4 16,-25 1-16,0 0 15,-8-1-15,-8 10 0,-1-4 16,1-1-16,-9 5 16,0 0 15,-8 0-31,9 0 0,-9 0 0,0 0 0</inkml:trace>
  <inkml:trace contextRef="#ctx0" brushRef="#br0" timeOffset="30106.741">22079 2828 0,'0'0'0,"0"0"15,0 0-15,0 0 0,0 0 16,0 0-16,0 0 16,0 0-16,0 0 0,0 0 15,0 0-15,0 0 16,0 0-16,0 0 15,182 80-15,-124-39 16,0-3-16,-8 3 16,-1 1-16,-15-9 0,7 4 15,0 0-15,9 19 16,-17 0 0,0-5-1,0 10-15,0-6 0,-8 1 0,16 14 16,-16-9-1,-8 4 1,-17 14-16,-66 74 16,33-55-1,-17 0 1,-16 9 0,-9 4-16,17-32 0,-49 33 46,7-14-14,34-42-1,25-15-15,41-41-16</inkml:trace>
  <inkml:trace contextRef="#ctx0" brushRef="#br0" timeOffset="31048.861">23287 3303 0,'0'0'0,"0"0"0,0 0 15,0 0-15,0 0 0,0 0 16,0 0-16,0 0 16,0 0-16,0 0 15,0 0-15,0 0 16,174 0-16,-116 0 0,-8 0 15,-1 0 1,-7 0 109,-9 0-125,0 0 0,-33 0 0,0 0 0,0 0 0,0 0 0,25 0 0,-25 0 0,0 0 0,0 0 0,16 0 0,-16 0 0,0 0 0,25 0 0,-25 0 0,17 0 0,7 0 0,1 0 0,-8 0 16,-17 0-16,0 0 0</inkml:trace>
  <inkml:trace contextRef="#ctx0" brushRef="#br0" timeOffset="31538.423">23312 3852 0,'0'0'0,"0"0"15,0 0-15,0 0 0,0 0 16,0 0-16,0 0 16,0 0-16,0 0 15,0 0-15,0 0 0,0 0 16,0 0-16,0 0 16,0 0-16,0 0 15,0 0-15,0 0 16,0 0-16,0 0 0,0 0 15,0 0-15,0 0 16,174 0-16,-108 0 16,33 0-16,-41-75 93,8 61-77,1 1-16,-9 3 0,-9 10 0,1 0 0,8 0 0,-9 0 0,-49 0 0</inkml:trace>
  <inkml:trace contextRef="#ctx0" brushRef="#br0" timeOffset="32349.524">23221 1870 0,'0'0'0,"0"0"0,0 0 0,0 0 0,0 0 16,0 0-16,0 0 0,0 0 0,0 0 0,0 0 0,0 0 0,0 0 0,0 0 0,0 0 0,0 0 0,0 0 0,0 0 0,0 0 0,0 0 0,0 0 0,0 135 16,0-135-16,0 0 0,0 102 0,0-102 0,0 93 0,0 14 109,0-9-109,-66-19 0,41-9 16,0-19-16,9 10 0,16-61 0,0 0 0,0 0 0,0 0 0,-17 41 0,17-41 0,0 0 0,0 0 0,-8 33 0,8-33 0,0 0 0,0 0 0,0 0 0</inkml:trace>
  <inkml:trace contextRef="#ctx0" brushRef="#br0" timeOffset="33921.72">23924 1758 0,'0'0'0,"0"0"0,0 0 0,0 0 15,0 0-15,0 0 16,0 0-16,0 0 16,0 0-16,0 0 15,0 0-15,0 0 0,0 0 16,0 0-16,0 0 16,0 0-16,0 0 15,0 0-15,0 0 16,0 112-16,0-89 0,0 19 15,0 0-15,0 14 16,-91 28-16,83-24 16,0-4-1,8-5-15,-8 0 0,8 0 0,-9-4 16,1 0-16,8-6 16,-8 1 15,-1 0-31,1-14 15,0 0-15,0-9 0,-1-1 16,9 1-16,-8-10 0,8 5 16,0-5-16,0 1 0,0-1 0,0-4 0,0 4 15,0-4-15,0-1 16,0 10-16,0-5 16,0-9-16,0 0 0,0 0 15,0 0-15,0 0 16,0 0-16,0 0 15,141 0-15,-133 0 16,9 0-16,-9 0 0,8 0 16,1 0-16,-9 0 15,17 0-15,-8 0 16,-1 0-16,9 0 16,0 0-16,8-79 15,0 61-15,0-5 16,-8-1-16,0 1 0,0 4 15,-9-4-15,1-5 16,7-4-16,-7-6 16,8-3-1,8-11-15,0 6 0,-8-19 16,0 14-16,0-5 0,-9 19 16,1-15 15,-1 1-31,1 5 0,-1-1 15,-7-13-15,7 4 16,-8 19 0,1-1-16,-1 20 15,-8-1-15,8 5 32,-8 5-32,0 0 0,0 4 0,0 0 0,0 5 0,0 0 15,0-9-15,0 9 0,0 0 0,0 0 0,0 0 0,0 0 0,0 0 0,0 0 0,0 0 0,0 0 0,0 0 0,0 0 0,0 0 0,0 0 0,0 0 0,0 0 0,0 0 16,0 79-16,0-42 15,0 1-15,0 8 16,0 5-16,0 5 0,0 5 16,0 22-16,-66 1 15,49 4-15,1 1 16,-1-10-16,1 5 16,8-5-16,-17 51 15,25-70-15,0-8 16,0-15-1,0 0-15,0-14 16,0-23-16</inkml:trace>
  <inkml:trace contextRef="#ctx0" brushRef="#br0" timeOffset="34937.576">25323 1600 0,'0'0'0,"0"0"0,0 0 0,0 0 0,0 0 15,0 0-15,0 0 0,0 0 16,0 0-16,0 0 16,0 0-16,0 0 15,0 0-15,0 131 16,0-131-16,0 0 0,0 0 0,-75 79 0,75-79 0,0 0 0,-33 93 15,33-93-15,-33 83 141,-8 48-141,-1-43 0,42-88 0,-33 93 0,8-14 0,25-79 0,-8 79 16,-8 14-16,7-9 0,1 42 0,8-57 0,0-69 0,0 0 0,0 0 0,0 0 0,0 0 0,0 0 0,0 61 0,0-61 0,0 0 0,0 0 0,0 0 0,0 0 0,0 46 0,0-46 0,0 0 0,0 0 0,0 0 0,0 38 0,0-38 0,0 0 0,0 0 0,157 42 0,-157-42 0,0 0 0,42 27 0,-42-27 0,58 19 0,-9-14 0,-49-5 0,0 0 0,0 0 0,0 0 0</inkml:trace>
  <inkml:trace contextRef="#ctx0" brushRef="#br0" timeOffset="36109.266">25314 2321 0,'0'0'0,"0"0"0,0 0 0,0 0 0,0 0 16,0 0-16,0 0 15,0 0-15,0 0 16,0 0-16,0 0 0,0 0 16,0 0-16,0 0 15,0 0-15,0 0 16,0 0-16,0 0 15,0 0-15,0 0 0,0 0 16,0 0-16,232-42 16,-91-23-16,-67 28 15,9-5-15,-17-46 16,-66 88 0</inkml:trace>
  <inkml:trace contextRef="#ctx0" brushRef="#br0" timeOffset="50283.594">18563 4568 0,'0'0'0,"0"0"0,0 0 0,0 0 16,0 0-16,0 0 16,0 0-16,0 0 15,0 0-15,0 0 0,0 0 16,0 0-16,0 0 15,0 0-15,0 0 16,0 0-16,0 0 0,0 0 16,0 0-16,0 0 15,0 0-15,0 0 16,0 0-16,0 0 16,0 0-16,0 0 0,0 0 15,0 103-15,0-75 16,0 4-16,0 5 15,0 1-15,0-1 16,0 5-16,0 4 16,0 1-16,0-1 0,0-4 78,0 5-63,0-10 17,0-5-1,0 1-31,0-5 31,0-10 0,0 6-31,0-10 0,0 0 32,0-5-32,0 0 47,0-4-47,0 4 0,0-9 0,0 5 31,0-1-31,0-4 0,0 5 0,0 0 0,0-5 0,0 0 0,0 0 0,0 4 0,0-4 0,0 0 15,0 0-15,0 5 0,0-5 0,0 0 0,0 0 0,0 0 0,0 0 0,0 0 0,0 0 0,0 0 0,0 0 0,0 0 0,0 0 0,0 0 0,0 0 0,0 0 0,0 0 0,0 0 0,0 0 0,0 0 0,0 0 0,0 0 0,0 0 0,0 0 0,0 0 0,0 0 0,0 0 0,0 0 0,0 0 0,0 0 0,0 0 0,0 0 0,0 0 0,0 0 0,0 0 0,0 0 0,0 0 0,0 0 0,0 0 0,0 0 0,0 0 0,0 0 0,0 0 0,0 0 0,0 0 0,0 0 0,0 0 0,0 0 0,0 0 0,0 0 0,0 0 0,0 0 0,0 0 0,0 0 0,0 0 0,0 0 0,0 0 0,0 0 0,0 0 0,0 0 0,0 0 0,0 0 0,0 0 0,0 0 0,0 0 0,0 0 0,0 0 0,0 0 0,0 0 0,0 0 0,0 0 0,0 0 0,0 0 0,0 0 0,0 0 0,0 0 0,0 0 0,0 0 0,0 0 0,0 0 0,0 0 0,0 0 0,0 0 0,0 0 0,0 0 0,0 0 0,0 5 0,0-5 0,0 0 0,0 0 0,0 0 0,0 0 0,0 0 0,0 0 0,0 0 0,0 0 0,0 0 0,0 0 0,0 0 0,0 0 0,0 0 0,0 0 0,0 0 0,0 0 0,0 0 0,0 0 0,0 0 0,0 0 0,0 0 0,0 0 0,0 0 0,0 0 0,0 0 0,0 0 0,0 0 0,0 0 0,0 0 0,0 0 0,0 0 0,0 0 0,0 0 0,0 0 0,0 0 0,0 0 0,0 0 0,0 0 0,0 0 0,0 0 0,0 0 0,0 0 0,0 0 0,0 0 0,0 0 0,0 0 0,0 0 0,0 0 0,0 0 0,0 0 0,0 0 0,0 0 0,0 0 0,0 0 0,0 0 0,0 0 0,0 0 0,0 0 0,0 0 0,0 0 0,0 0 0,0 0 0,0 0 0,0 0 0,0 0 0,0 0 0,0 0 0,0 0 0,0 0 0,0 0 0,0 0 0,0 0 0,0 0 0,0 0 0</inkml:trace>
  <inkml:trace contextRef="#ctx0" brushRef="#br0" timeOffset="78901.037">20234 7964 0,'0'0'0,"0"0"16,0 0-16,0 0 0,0 0 0,0 0 15,0 0-15,0 0 16,0 0-16,0 0 15,0 0-15,0 0 0,0 0 16,0 0-16,0 0 16,0 0-16,0 0 15,0 0-15,0 0 0,0 0 16,0 0-16,0 0 16,0 0-16,0 0 15,0 0-15,0 140 16,0-84-16,0 9 0,0-5 15,-99 10 1,91 0-16,-1 4 0,9-74 0,0 0 0,-16 56 16,16-56-16,0 42 93,-9-5-93,1-4 16,0-5 0,0 0 31,8-5-16,-9 0-31,9 0 47,-8 1-16,8-10-15,-8 4-16,8-4 15,0-5-15,0 1 16,0-1-16,0 0 31,0 1-31,0-6 0,0 6 0,0-1 16,0 0-16,0 0 15,0-4-15,0 4 0,0-9 0,0 0 0,0 10 0,0-10 0,0 4 32,132 1-32,-107 0 15,0-1 16,-9 1-15,9-5 15,-8 5-15,-1-1-16,9-4 16,-8 0 15,7 5 0,1-5-15,0 5 15,-8-5-15,-9 0-1,8 0 1,1 0-16,-17 0 0,8 0 15,-8 0-15</inkml:trace>
  <inkml:trace contextRef="#ctx0" brushRef="#br0" timeOffset="80080.685">19705 8392 0,'0'0'15,"0"0"-15,0 0 0,0 0 16,0 0-16,0 0 0,0 0 15,0 0-15,0 0 16,0 0-16,0 0 16,0 0-16,0 0 15,0 0-15,0 0 16,0 0-16,0 0 0,0 0 16,0 0-1,0 0-15,0 0 0,0 0 16,0 0-16,0 0 15,0 0-15,173 0 16,-140 0-16,0 0 0,9 0 16,16 0-16,0 0 15,0 0 1,0 0-16,-58 0 0,49 0 16,-16 0-16,17 0 15,-25 0-15,0 0 31,-9 0-15,9 0 0,-25 0-1</inkml:trace>
  <inkml:trace contextRef="#ctx0" brushRef="#br0" timeOffset="81174.322">20747 8420 0,'0'0'0,"0"0"0,0 0 0,0 0 16,0 0-16,0 0 0,0 0 15,0 0-15,0 0 16,0 0-16,0 0 0,0 0 16,0 0-16,0 0 15,0 0-15,0 0 16,0 0-16,0 0 16,190 0-16,-148 0 0,16 0 15,-17 0-15,-8 0 47,0 0-47,-8 0 0,-25 0 0,0 0 0,0 0 0,0 0 0,33 0 0,-33 0 0,0 0 0,0 0 0,17 0 0,-17 0 0,0 0 0,25 0 0,-25 0 0,16 0 31,1 75 1,-9-71 14,0 1-46,0-5 0,-8 0 0,0 0 16,9 5-16,-9-5 0,0 0 0,0 0 0,0 0 0,0 4 0,0-4 0,0 0 0,0 0 0,0 0 0</inkml:trace>
  <inkml:trace contextRef="#ctx0" brushRef="#br0" timeOffset="82330.968">21053 8839 0,'0'0'0,"0"0"0,0 0 15,0 0-15,0 0 0,0 0 16,0 0-16,0 0 16,0 0-16,0 0 15,0 0-15,0 0 0,0 0 16,0 0-16,0 0 16,0 0-16,0 0 15,0 0-15,0 0 16,0 0-16,0 0 0,0 0 15,0 0 1,0 0-16,0 0 0,0 0 16,0 0-16,0 0 0,0 0 15,0 0-15,0 0 16,0 0-16,0 0 16,0 0-16,0 0 15,0 0-15,0 0 0,0 0 16,0 0-16,0 0 15,182 0-15,-173 0 16,7 0-16,-8 0 16,1 0-16,-1 0 0,0 0 15,0 0-15,1 0 16,-1 0-16,0 0 16,9 0-16,-9 0 0,9 0 15,-9 0 1,8 0-16,-7 0 0,7 0 31,-7 0-31,-9 0 0,0 0 0,8 0 16,0 0-16,-8 0 0,0 0 0,8 0 15,-8 0-15,0 0 0,0 0 16,0 0-16,9 0 16,-9 0 15,0 0-16,0 0-15,0 0 0,0 0 0,0 0 0,0 0 0,0 0 0,8 0 16,-8 0-16,0 0 16,0 0-16,0 0 0,0 0 15</inkml:trace>
  <inkml:trace contextRef="#ctx0" brushRef="#br0" timeOffset="87344.231">21020 7662 0,'0'0'0,"0"0"16,0 0-16,0 0 0,0 0 16,0 0-16,0 0 15,0 0-15,0 0 0,0 0 16,0 0-16,0 0 15,0 0-15,0 0 16,0 0-16,0 0 0,0 0 16,0 0-1,0 0-15,0 0 0,0 0 16,0 0-16,0 0 16,0 0-16,0 0 0,0 0 31,0 0-31,0 0 0,0 102 0,0-88 15,0 5-15,0 4 16,0 10-16,133-1 16,-100 15-16,-9-10 31,1 0-31,-8 0 0,-17-37 0,0 0 0,0 0 0,25 38 0,-25-38 0,0 0 0,16 37 0,-16-37 0,17 37 31,8 0 0,-9 0 1,9-4-17,-9 0 17,1-6-1,0-3-16,-1-10-15,1 9 0,-9-9 16,9 0 0,-17-5-1,8 0-15,0 1 0,-8-6 0,8 1 0,-8-5 16,0 5-16,0-1 0,9-4 0,-9 0 0,0 0 0,0 0 0,0 0 0,0 0 0,0 0 0,0 0 0,0 0 0,0 0 0,0 0 0,0 0 0,0 0 0,0 0 0,0 0 0,0 0 0,0 0 0,0 0 0,0 0 0,0 0 0,0 0 0</inkml:trace>
  <inkml:trace contextRef="#ctx0" brushRef="#br0" timeOffset="89739.531">22460 8132 0,'0'0'0,"0"0"0,0 0 0,0 0 16,0 0-16,0 0 0,0 0 0,0 0 15,0 0-15,0 0 0,0 0 16,0 0-16,0 0 16,0 0-16,0 0 15,0 0-15,0 0 0,0 0 16,0 0-16,0 0 15,0 0-15,0 0 16,0 0-16,0 0 16,0 0-16,0 0 15,0 0-15,0 0 0,-174 0 16,158 0-16,-1 0 16,0 0-16,1 0 15,-1 0-15,9 74 16,-8-55-16,-1-5 0,0 4 15,1 1 17,-1 4-32,1-4 0,-1-1 0,17-18 0,0 0 0,0 0 0,-16 19 0,16-19 0,0 0 0,-17 19 0,17-19 0,-8 23 47,-9 9-16,9-8 16,0-1-16,0 0-15,-1 10-1,9-5-15,-8 0 16,8-5-16,0 0 0,0-4 31,0-1 0,0 6 1,0-6-32,0-4 0,0 5 0,0-5 15,0 4-15,0 6 16,0-10-16,0 9 15,0-5-15,0 6 32,0-6-17,0 1-15,157 4 16,-124-4 15,-8-5-15,8-5-1,-16-4 1,8 4 15,-1-4-15,1-1 15,0-4 0,0 0-31,-9 5 32,1-5-32,-1 0 15,-7 0 1,7 0 0,1 0-1,-9 0-15,9 0 16,-9-84-16,0 56 31,9-4 0,-9-10-31,9-19 16,-9 10 0,0 9-16,9 0 31,-9-9-16,9 9-15,-9 5 16,8 0 0,-7 4 15,-1 1-31,0-1 16,0 5-1,-8 5 1,0 0-16,9 4 15,-9-4-15,0 9 16,0-9 0,0 9-16,0-5 15,0 5-15,0 0 16,0-4-16,0 4 16,0 0-1,0-9-15,-174-1 0,124 10 31,9 0-15,-9 14-16,17 0 16,-16 0-16,-1 0 0,9 0 15,16 0 1,-8 79 0,8-60-1,0 9 1,8 5 15,1 4-15,-1-5-1,17-32 17</inkml:trace>
  <inkml:trace contextRef="#ctx0" brushRef="#br0" timeOffset="90447.621">21599 8336 0,'0'0'0,"0"0"0,0 0 15,0 0-15,0 0 0,0 0 16,0 0-16,0 0 15,0 0-15,0 0 16,0 0-16,0 0 16,0 0-16,0 0 0,0 0 15,0 0-15,0 0 16,0 0-16,0 0 16,0 0-16,0 0 0,0 0 15,0 0-15,0 0 16,0 0-16,0 0 15,0 0-15,0 0 16,0 0-16,0 0 16,0 0-16,0 0 0,0 0 15,0 0-15,0 0 16,0 0-16,0 0 0,0 0 16,0 0-16,0 0 15,0 0-15,0 0 16,-182 0-16,157 0 15,25 0 1</inkml:trace>
  <inkml:trace contextRef="#ctx0" brushRef="#br0" timeOffset="99841.298">23395 6815 0,'0'0'0,"0"0"16,0 0-16,0 0 0,0 0 16,0 0-16,0 0 0,0 0 15,0 0-15,0 0 16,0 0-16,0 0 16,0 0-16,0 0 0,0 0 15,0 0 1,0 0-16,0 0 0,0 0 15,0 0-15,0 0 16,0 0-16,240 103 0,-174-71 16,-25-9 140,9 1-156,-9-6 0,1 1 0,-42-19 0,0 0 0,0 0 0,0 0 0,0 0 0,0 0 0,0 0 0,0 0 0,0 0 0,0 0 0,0 0 0,0 0 0,0 0 0,0 0 0,0 0 0,33 14 0,-33-14 0,0 0 0,0 0 0,0 0 0,0 0 0,0 0 0,0 0 0,0 0 0,0 0 0,0 0 0,0 0 0,0 0 0,0 0 0,0 0 0,41 14 0,-41-14 0,0 0 0,0 0 0,0 0 0,0 0 0,0 0 0,0 0 0,0 0 0,0 0 0,0 0 0,0 0 0,0 0 0,0 0 0,42 14 0,-42-14 0,0 0 0,0 0 0,0 0 0,0 0 0,0 0 0,0 0 0,0 0 0,0 0 0,0 0 0,0 0 0,0 0 0,41 14 0,-41-14 0,0 0 0,0 0 0,0 0 0,0 0 0,0 0 0,0 0 0,0 0 0,0 0 0,0 0 0,0 0 0,33 9 0,-33-9 0,0 0 0,0 0 0,0 0 0,0 0 0,0 0 0,0 0 0,0 0 0,0 0 0,0 0 0,33 14 0,-33-14 0,0 0 0,0 0 0,0 0 0,0 0 0,0 0 0,0 0 0,0 0 0,0 0 0,17 9 0,-17-9 0,0 0 0,0 0 0,0 0 0,0 0 0,0 0 0,0 0 0,0 0 0,16 10 0,-16-10 0,0 0 0,0 0 0,0 0 0,0 0 0,0 0 0,0 0 0,17 9 0,-17-9 0,0 0 0,0 0 0,0 0 0,0 0 0,0 0 0,8 4 0,-8-4 0,0 0 0,0 0 0,0 0 0,0 0 0,8 5 0,-8-5 0,0 0 0,0 0 0,0 0 0,0 0 0,0 0 0,0 0 0,0 0 0,0 5 0,0-5 0,0 0 0,0 0 0,0 0 0</inkml:trace>
  <inkml:trace contextRef="#ctx0" brushRef="#br0" timeOffset="101150.487">23825 7629 0,'0'0'0,"0"0"15,0 0-15,0 0 0,0 0 0,0 0 16,0 0 0,0 0-16,0 0 0,0 0 15,0 0-15,0 0 16,0 0-16,0 0 0,0 0 15,0 0-15,0 0 16,0 0-16,0 0 16,0 0-16,0 0 0,0 0 15,0 0-15,0 0 16,0 0-16,0 0 16,0 0-16,0 0 15,0 0-15,0 0 0,0 0 16,0 0-16,0 0 15,0 0-15,0 0 16,0 0-16,0 0 16,0 0-16,0 0 15,0 0-15,0 0 0,0 0 16,0 0-16,0 0 16,0 0-16,0-153 15,0 97-15,0 19 0,0-5 16,0 0-16,157-9 15,-115 14-15,-9 4 16,0 10 0,-8 4-16,-9 5 15,1 5-15,-9 4 0,0 1 32,-8-1-32,9 0 0,-9 5 0,0 0 0,0-4 0,0 4 15,0 0-15,0-10 16,0 10-1</inkml:trace>
</inkml:ink>
</file>

<file path=ppt/ink/ink5.xml><?xml version="1.0" encoding="utf-8"?>
<inkml:ink xmlns:inkml="http://www.w3.org/2003/InkML">
  <inkml:definitions>
    <inkml:context xml:id="ctx0">
      <inkml:inkSource xml:id="inkSrc0">
        <inkml:traceFormat>
          <inkml:channel name="X" type="integer" max="4095" units="cm"/>
          <inkml:channel name="Y" type="integer" max="4095" units="cm"/>
          <inkml:channel name="T" type="integer" max="2.14748E9" units="dev"/>
        </inkml:traceFormat>
        <inkml:channelProperties>
          <inkml:channelProperty channel="X" name="resolution" value="159.96094" units="1/cm"/>
          <inkml:channelProperty channel="Y" name="resolution" value="284.375" units="1/cm"/>
          <inkml:channelProperty channel="T" name="resolution" value="1" units="1/dev"/>
        </inkml:channelProperties>
      </inkml:inkSource>
      <inkml:timestamp xml:id="ts0" timeString="2020-06-01T08:21:57.672"/>
    </inkml:context>
    <inkml:brush xml:id="br0">
      <inkml:brushProperty name="width" value="0.05292" units="cm"/>
      <inkml:brushProperty name="height" value="0.05292" units="cm"/>
      <inkml:brushProperty name="color" value="#FF0000"/>
    </inkml:brush>
  </inkml:definitions>
  <inkml:trace contextRef="#ctx0" brushRef="#br0">13921 7159 0,'0'0'0,"0"0"15,0 0-15,0 0 0,0 0 0,0 0 0,0 0 0,0 0 0,0 0 0,0 0 0,0 0 0,0 0 0,0 0 0,0 0 0,0 0 0,0 0 0,0 0 0,0 0 0,0 0 0,0 0 0,0 0 0,0 0 0,0 0 0,0 0 0,0 0 0,0 0 0,0 0 0,0 0 0,0 0 0,0 0 0,0 0 0,0 0 0,-91-144 0,91 144 0,-66-56 16,16 1-16,-41-15 312,33 14-312,-8-9 0,66 65 0,-75-79 0,17 23 0,58 56 0,0 0 0,0 0 0,0 0 0,0 0 0,0 0 0,0 0 0,0 0 0,0 0 0,0 0 0,0 0 0,0 0 0,0 0 0,0 0 0,-132-84 0,132 84 0,0 0 0,0 0 0,0 0 0,0 0 0,0 0 0,0 0 0,0 0 0,0 0 0,0 0 0,0 0 0,0 0 0,0 0 0,-116-65 0,116 65 0,0 0 0,0 0 0,0 0 0,0 0 0,0 0 0,0 0 0,0 0 0,0 0 0,0 0 0,0 0 0,0 0 0,-165-70 0,165 70 0,0 0 0,0 0 0,0 0 0,0 0 0,0 0 0,0 0 0,0 0 0,0 0 0,0 0 0,0 0 0,-83-42 0,83 42 0,0 0 0,0 0 0,0 0 0,0 0 0,0 0 0,0 0 0,0 0 0,0 0 0,0 0 0,-108-55 0,108 55 0,0 0 0,0 0 0,0 0 0,-165-52 0,165 52 0,0 0 0,0 0 0,0 0 0,0 0 0,0 0 0,0 0 0,0 0 0,0 0 0,0 0 0,0 0 0,0 0 0,0 0 0,0 0 0,-149-41 0,149 41 0,0 0 0,0 0 0,0 0 0,0 0 0,0 0 0,0 0 0,0 0 0,0 0 0,0 0 0,0 0 0,0 0 0,0 0 0,-157-33 0,157 33 0,0 0 0,0 0 0,0 0 0,0 0 0,0 0 0,0 0 0,0 0 0,0 0 0,0 0 0,0 0 0,0 0 0,-108-33 0,108 33 0,0 0 0,0 0 0,0 0 0,0 0 0,0 0 0,0 0 0,0 0 0,0 0 0,0 0 0,0 0 0,-116-41 0,116 41 0,0 0 0,0 0 0,0 0 0,0 0 0,0 0 0,0 0 0,0 0 0,0 0 0,0 0 0,-165-33 0,165 33 0,0 0 0,0 0 0,0 0 0,-190-28 0,190 28 0,0 0 0,0 0 0,0 0 0,0 0 0,0 0 0,0 0 0,0 0 0,0 0 0,0 0 0,0 0 0,0 0 0,0 0 0,0 0 0,0 0 0,0 0 0,0 0 0,0 0 0,0 0 0,0 0 0,0 0 0,0 0 0,0 0 0,0 0 0,0 0 0,-149-23 0,149 23 0,0 0 0,0 0 0,0 0 0,0 0 0,0 0 0,0 0 0,0 0 0,0 0 0,0 0 0,0 0 0,0 0 0,0 0 0,0 0 0,0 0 0,0 0 0,0 0 0,0 0 0,0 0 0,0 0 0,0 0 0,0 0 0,0 0 0,0 0 0,-124-5 0,124 5 0,0 0 0,0 0 0,0 0 0,0 0 0,0 0 0,0 0 0,0 0 0,0 0 0,0 0 0,0 0 0,0 0 0,0 0 0,0 0 0,0 0 0,0 0 0,0 0 0,0 0 0,0 0 0,0 0 0,0 0 0,0 0 0,-174-4 0,174 4 0,0 0 0,0 0 0,0 0 0,0 0 0,0 0 0,0 0 0,0 0 0,0 0 0,0 0 0,0 0 0,0 0 0,0 0 0,0 0 0,0 0 0,0 0 0,0 0 0,0 0 0,0 0 0,0 0 0,0 0 0,0 0 0,0 0 0,-199 0 0,199 0 0,0 0 0,0 0 0,0 0 0,0 0 0,0 0 0,0 0 0,0 0 0,0 0 0,0 0 0,0 0 0,0 0 0,0 0 0,0 0 0,0 0 0,0 0 0,0 0 0,0 0 0,0 0 0,0 0 0,0 0 0,0 0 0,-165 0 0,165 0 0,0 0 0,0 0 0,0 0 0,0 0 0,0 0 0,0 0 0,0 0 0,0 0 0,0 0 0,0 0 0,0 0 0,0 0 0,0 0 0,0 0 0,0 0 0,0 0 0,0 0 0,0 0 0,0 0 0,0 0 0,-174 37 0,174-37 0,0 0 0,0 0 0,-215 60 0,215-60 0,0 0 0,0 0 0,0 0 0,0 0 0,0 0 0,0 0 0,0 0 0,0 0 0,0 0 0,0 0 0,0 0 0,0 0 0,0 0 0,0 0 0,0 0 0,0 0 0,0 0 0,0 0 0,0 0 0,-207 51 0,207-51 0,0 0 0,0 0 0,0 0 0,0 0 0,0 0 0,0 0 0,0 0 0,0 0 0,0 0 0,0 0 0,0 0 0,0 0 0,0 0 0,0 0 0,0 0 0,0 0 0,0 0 0,0 0 0,-174 52 0,174-52 0,0 0 0,0 0 0,0 0 0,0 0 0,0 0 0,0 0 0,0 0 0,0 0 0,0 0 0,0 0 0,0 0 0,0 0 0,0 0 0,0 0 0,0 0 0,0 0 0,0 0 0,-215 69 0,215-69 0,0 0 0,0 0 0,0 0 0,0 0 0,0 0 0,0 0 0,0 0 0,0 0 0,0 0 0,0 0 0,0 0 0,-215 79 0,215-79 0,0 0 0,0 0 0,0 0 0,0 0 0,0 0 0,0 0 0,0 0 0,0 0 0,0 0 0,0 0 0,0 0 0,0 0 0,0 0 0,0 0 0,0 0 0,0 0 0,-190 89 0,190-89 0,0 0 0,0 0 0,0 0 0,0 0 0,0 0 0,0 0 0,0 0 0,0 0 0,0 0 0,0 0 0,0 0 0,0 0 0,0 0 0,0 0 0,0 0 0,-207 116 0,207-116 0,0 0 0,0 0 0,0 0 0,0 0 0,0 0 0,0 0 0,0 0 0,0 0 0,0 0 0,0 0 0,0 0 0,0 0 0,0 0 0,0 0 0,-232 98 0,232-98 0,0 0 0,0 0 0,0 0 0,0 0 0,0 0 0,0 0 0,0 0 0,0 0 0,0 0 0,0 0 0,0 0 0,0 0 0,0 0 0,-199 125 16,199-125-16,0 0 0,0 0 0,0 0 0,0 0 0,-140 89 0,140-89 0,0 0 0,0 0 0,0 0 0,0 0 0,0 0 0,0 0 0,0 0 0,0 0 0,0 0 0,0 0 0,0 0 0,0 0 0,-224 121 0,224-121 0,0 0 0,0 0 0,0 0 0,0 0 0,0 0 0,0 0 0,0 0 0,0 0 0,0 0 0,0 0 0,0 0 0,-173 97 0,173-97 0,0 0 0,0 0 0,0 0 0,0 0 0,0 0 0,0 0 0,0 0 0,0 0 0,0 0 0,0 0 0,-100 75 0,100-75 0,0 0 0,0 0 0,0 0 0,0 0 0,0 0 0,0 0 0,0 0 0,0 0 0,0 0 0,-115 125 0,115-125 0,0 0 0,0 0 0,0 0 0,0 0 0,0 0 0,0 0 0,0 0 0,0 0 0,-133 117 0,133-117 0,0 0 0,0 0 0,0 0 0,0 0 0,0 0 0,0 0 0,0 0 0,-116 97 0,116-97 0,0 0 0,0 0 0,0 0 0,0 0 0,0 0 0,0 0 0,-107 117 0,107-117 0,0 0 0,0 0 0,0 0 0,0 0 0,0 0 0,-91 97 0,91-97 0,0 0 0,0 0 0,0 0 0,0 0 0,-75 126 0,75-126 0,0 0 0,0 0 0,0 0 0,-58 158 0,58-158 0,0 0 0,0 0 0,-49 168 0,49-168 0,0 0 0,-33 153 0,33-153 0,-25 196 16,8-15-1,9 28 16,0 15 1,8-20-17,0 6 17,0 18-17,0-24 1,0 10-1,41 5 1,-33-19 15,25-5-15,-8-13 0,17 13-1,24-18-15,25-23 0,116 92 0,-141-158 0,17 33 16,16 0-16,58 19 31,75 9 0,-116-61-15,-9-4-16,92 18 31,8-41-15,-42-10-1,-32-9 1,106 0 0,-56-10 15,-35-4 0,34-9-31,50-1 16,-58 6-1,8-20 1,58-4 15,-58 0-15,-17 0 0,67-65-1,-33 23 32,-42-4-31,-33-1-1,108-23 1,-42-9-16,-82 24 16,7-29 46,92-37-31,-16 14-31,-84 32 16,-16-8-16,25-29 16,140-51-16,-131 75 31,-51-10-31,17-23 15,-25 10-15,42-76 0,24 15 0,-24 37 16,-34 5-16,-8-37 16,-32-5-1,-10 4-15,1-4 0,-8 14 0,-17-19 16,0 5-16,0 4 0,0-4 16,-33 0-16,16 0 15,-16-9-15,-25-19 0,-41-10 0,16 61 0,-24-51 0,57 75 0,-16-29 16,8 19-16,0 14 0,-132-93 0,57 117 0,9 8 0,16 10 15,-49 0-15,-91 14 0,58 18 16,-42 24-16,232 23 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b="0"/>
            </a:lvl1pPr>
          </a:lstStyle>
          <a:p>
            <a:endParaRPr lang="en-US"/>
          </a:p>
        </p:txBody>
      </p:sp>
      <p:sp>
        <p:nvSpPr>
          <p:cNvPr id="4099"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a:lvl1pPr>
          </a:lstStyle>
          <a:p>
            <a:endParaRPr lang="en-US"/>
          </a:p>
        </p:txBody>
      </p:sp>
      <p:sp>
        <p:nvSpPr>
          <p:cNvPr id="410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4101"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102"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b="0"/>
            </a:lvl1pPr>
          </a:lstStyle>
          <a:p>
            <a:endParaRPr lang="en-US"/>
          </a:p>
        </p:txBody>
      </p:sp>
      <p:sp>
        <p:nvSpPr>
          <p:cNvPr id="4103"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a:lvl1pPr>
          </a:lstStyle>
          <a:p>
            <a:fld id="{5909701F-22D9-4103-9A12-16C048EEEE29}" type="slidenum">
              <a:rPr lang="en-US"/>
              <a:pPr/>
              <a:t>‹#›</a:t>
            </a:fld>
            <a:endParaRPr lang="en-US"/>
          </a:p>
        </p:txBody>
      </p:sp>
    </p:spTree>
    <p:extLst>
      <p:ext uri="{BB962C8B-B14F-4D97-AF65-F5344CB8AC3E}">
        <p14:creationId xmlns:p14="http://schemas.microsoft.com/office/powerpoint/2010/main" val="418996287"/>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itchFamily="18" charset="0"/>
        <a:ea typeface="+mn-ea"/>
        <a:cs typeface="+mn-cs"/>
      </a:defRPr>
    </a:lvl1pPr>
    <a:lvl2pPr marL="457200" algn="l" rtl="0" fontAlgn="base">
      <a:spcBef>
        <a:spcPct val="30000"/>
      </a:spcBef>
      <a:spcAft>
        <a:spcPct val="0"/>
      </a:spcAft>
      <a:defRPr sz="1200" kern="1200">
        <a:solidFill>
          <a:schemeClr val="tx1"/>
        </a:solidFill>
        <a:latin typeface="Times New Roman" pitchFamily="18" charset="0"/>
        <a:ea typeface="+mn-ea"/>
        <a:cs typeface="+mn-cs"/>
      </a:defRPr>
    </a:lvl2pPr>
    <a:lvl3pPr marL="914400" algn="l" rtl="0" fontAlgn="base">
      <a:spcBef>
        <a:spcPct val="30000"/>
      </a:spcBef>
      <a:spcAft>
        <a:spcPct val="0"/>
      </a:spcAft>
      <a:defRPr sz="1200" kern="1200">
        <a:solidFill>
          <a:schemeClr val="tx1"/>
        </a:solidFill>
        <a:latin typeface="Times New Roman" pitchFamily="18" charset="0"/>
        <a:ea typeface="+mn-ea"/>
        <a:cs typeface="+mn-cs"/>
      </a:defRPr>
    </a:lvl3pPr>
    <a:lvl4pPr marL="1371600" algn="l" rtl="0" fontAlgn="base">
      <a:spcBef>
        <a:spcPct val="30000"/>
      </a:spcBef>
      <a:spcAft>
        <a:spcPct val="0"/>
      </a:spcAft>
      <a:defRPr sz="1200" kern="1200">
        <a:solidFill>
          <a:schemeClr val="tx1"/>
        </a:solidFill>
        <a:latin typeface="Times New Roman" pitchFamily="18" charset="0"/>
        <a:ea typeface="+mn-ea"/>
        <a:cs typeface="+mn-cs"/>
      </a:defRPr>
    </a:lvl4pPr>
    <a:lvl5pPr marL="1828800" algn="l" rtl="0" fontAlgn="base">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2494D94-83C9-48BF-902D-527B5B749046}" type="slidenum">
              <a:rPr lang="en-US"/>
              <a:pPr/>
              <a:t>5</a:t>
            </a:fld>
            <a:endParaRPr lang="en-US"/>
          </a:p>
        </p:txBody>
      </p:sp>
      <p:sp>
        <p:nvSpPr>
          <p:cNvPr id="106498" name="Rectangle 2"/>
          <p:cNvSpPr>
            <a:spLocks noGrp="1" noRot="1" noChangeAspect="1" noChangeArrowheads="1" noTextEdit="1"/>
          </p:cNvSpPr>
          <p:nvPr>
            <p:ph type="sldImg"/>
          </p:nvPr>
        </p:nvSpPr>
        <p:spPr>
          <a:xfrm>
            <a:off x="1093788" y="933450"/>
            <a:ext cx="4481512" cy="3362325"/>
          </a:xfrm>
          <a:solidFill>
            <a:srgbClr val="FFFFFF"/>
          </a:solidFill>
          <a:ln/>
        </p:spPr>
      </p:sp>
      <p:sp>
        <p:nvSpPr>
          <p:cNvPr id="106499" name="Text Box 3"/>
          <p:cNvSpPr txBox="1">
            <a:spLocks noGrp="1" noChangeArrowheads="1"/>
          </p:cNvSpPr>
          <p:nvPr>
            <p:ph type="body" idx="1"/>
          </p:nvPr>
        </p:nvSpPr>
        <p:spPr>
          <a:xfrm>
            <a:off x="1031875" y="4624388"/>
            <a:ext cx="4610100" cy="182562"/>
          </a:xfrm>
          <a:noFill/>
          <a:ln/>
        </p:spPr>
        <p:txBody>
          <a:bodyPr lIns="0" tIns="0" rIns="0" bIns="0">
            <a:spAutoFit/>
          </a:bodyPr>
          <a:lstStyle/>
          <a:p>
            <a:r>
              <a:rPr lang="en-US"/>
              <a:t>Jlh: First red bullet needs to be fixed?</a:t>
            </a:r>
          </a:p>
        </p:txBody>
      </p:sp>
    </p:spTree>
    <p:extLst>
      <p:ext uri="{BB962C8B-B14F-4D97-AF65-F5344CB8AC3E}">
        <p14:creationId xmlns:p14="http://schemas.microsoft.com/office/powerpoint/2010/main" val="31512608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BA949CA-FA5A-48AC-B65C-0DEC6001D3F6}" type="slidenum">
              <a:rPr lang="en-US"/>
              <a:pPr/>
              <a:t>7</a:t>
            </a:fld>
            <a:endParaRPr lang="en-US"/>
          </a:p>
        </p:txBody>
      </p:sp>
      <p:sp>
        <p:nvSpPr>
          <p:cNvPr id="5122" name="Rectangle 2"/>
          <p:cNvSpPr>
            <a:spLocks noGrp="1" noRot="1" noChangeAspect="1" noChangeArrowheads="1" noTextEdit="1"/>
          </p:cNvSpPr>
          <p:nvPr>
            <p:ph type="sldImg"/>
          </p:nvPr>
        </p:nvSpPr>
        <p:spPr>
          <a:ln/>
        </p:spPr>
      </p:sp>
      <p:sp>
        <p:nvSpPr>
          <p:cNvPr id="5123" name="Rectangle 3"/>
          <p:cNvSpPr>
            <a:spLocks noGrp="1" noChangeArrowheads="1"/>
          </p:cNvSpPr>
          <p:nvPr>
            <p:ph type="body" idx="1"/>
          </p:nvPr>
        </p:nvSpPr>
        <p:spPr/>
        <p:txBody>
          <a:bodyPr/>
          <a:lstStyle/>
          <a:p>
            <a:endParaRPr lang="en-US"/>
          </a:p>
          <a:p>
            <a:r>
              <a:rPr lang="en-US" sz="1400"/>
              <a:t>In the undergraduate curriculum, usually there are 3 transform pairs that are studied.</a:t>
            </a:r>
          </a:p>
          <a:p>
            <a:r>
              <a:rPr lang="en-US" sz="1400"/>
              <a:t>These are </a:t>
            </a:r>
          </a:p>
          <a:p>
            <a:endParaRPr lang="en-US" sz="1400"/>
          </a:p>
          <a:p>
            <a:pPr>
              <a:buFontTx/>
              <a:buChar char="•"/>
            </a:pPr>
            <a:r>
              <a:rPr lang="en-US" sz="1400"/>
              <a:t>The Laplace Transform</a:t>
            </a:r>
          </a:p>
          <a:p>
            <a:pPr>
              <a:buFontTx/>
              <a:buChar char="•"/>
            </a:pPr>
            <a:r>
              <a:rPr lang="en-US" sz="1400"/>
              <a:t>The Fourier Transform</a:t>
            </a:r>
          </a:p>
          <a:p>
            <a:pPr>
              <a:buFontTx/>
              <a:buChar char="•"/>
            </a:pPr>
            <a:r>
              <a:rPr lang="en-US" sz="1400"/>
              <a:t>The Z-Transform</a:t>
            </a:r>
          </a:p>
          <a:p>
            <a:pPr>
              <a:buFontTx/>
              <a:buChar char="•"/>
            </a:pPr>
            <a:endParaRPr lang="en-US" sz="1400"/>
          </a:p>
          <a:p>
            <a:r>
              <a:rPr lang="en-US" sz="1400"/>
              <a:t>The Laplace transform is usually used in solving continuous linear differential equations of the type encountered in circuit theory and systems.  The advantage of the Laplace transform is that it makes cumbersome differential equations algebraic and therefore the math becomes simpler to handle.  In the end we can take the inverse and go back to the time domain.  In systems, for example, we stay with the Laplace variable “s” while investigating system stability, system performance.  We use tools such as the root locus and block diagrams which are directly in the s variable.  Even Bode is used where s is replaced by jw.  We are “walking” with one foot in s but thinking the time domain.    </a:t>
            </a:r>
          </a:p>
          <a:p>
            <a:endParaRPr lang="en-US" sz="1400"/>
          </a:p>
          <a:p>
            <a:r>
              <a:rPr lang="en-US" sz="1400"/>
              <a:t>The Fourier transform is used very much in communication theory, field theory and generally in the study of signal spectrum and both analog and digital filter analysis and design.</a:t>
            </a:r>
          </a:p>
          <a:p>
            <a:endParaRPr lang="en-US" sz="1400"/>
          </a:p>
          <a:p>
            <a:r>
              <a:rPr lang="en-US" sz="1400"/>
              <a:t>The Z-transform is sort of similar to the Laplace transform.  In fact, many of the manipulations such as partial fraction expansion, taking the inverse, interrupting stability are very similar to those performed in the Laplace.  The big difference is that the Z-transform is used for discrete systems and difference equations.  At the University of Tennessee you will be studying the Fourier and Z-transforms in your junior year and you will also study the Laplace transform again.            </a:t>
            </a:r>
          </a:p>
        </p:txBody>
      </p:sp>
    </p:spTree>
    <p:extLst>
      <p:ext uri="{BB962C8B-B14F-4D97-AF65-F5344CB8AC3E}">
        <p14:creationId xmlns:p14="http://schemas.microsoft.com/office/powerpoint/2010/main" val="21678181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015DC59-A2B3-49A3-8631-CD941D5D8EC8}" type="slidenum">
              <a:rPr lang="en-US"/>
              <a:pPr/>
              <a:t>8</a:t>
            </a:fld>
            <a:endParaRPr lang="en-US"/>
          </a:p>
        </p:txBody>
      </p:sp>
      <p:sp>
        <p:nvSpPr>
          <p:cNvPr id="7170" name="Rectangle 2"/>
          <p:cNvSpPr>
            <a:spLocks noGrp="1" noRot="1" noChangeAspect="1" noChangeArrowheads="1" noTextEdit="1"/>
          </p:cNvSpPr>
          <p:nvPr>
            <p:ph type="sldImg"/>
          </p:nvPr>
        </p:nvSpPr>
        <p:spPr>
          <a:ln/>
        </p:spPr>
      </p:sp>
      <p:sp>
        <p:nvSpPr>
          <p:cNvPr id="7171" name="Rectangle 3"/>
          <p:cNvSpPr>
            <a:spLocks noGrp="1" noChangeArrowheads="1"/>
          </p:cNvSpPr>
          <p:nvPr>
            <p:ph type="body" idx="1"/>
          </p:nvPr>
        </p:nvSpPr>
        <p:spPr/>
        <p:txBody>
          <a:bodyPr/>
          <a:lstStyle/>
          <a:p>
            <a:endParaRPr lang="en-US" dirty="0"/>
          </a:p>
          <a:p>
            <a:r>
              <a:rPr lang="en-US" dirty="0"/>
              <a:t> </a:t>
            </a:r>
          </a:p>
        </p:txBody>
      </p:sp>
    </p:spTree>
    <p:extLst>
      <p:ext uri="{BB962C8B-B14F-4D97-AF65-F5344CB8AC3E}">
        <p14:creationId xmlns:p14="http://schemas.microsoft.com/office/powerpoint/2010/main" val="23636661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3855E86-3DBD-4D62-A1C4-BFEDB2671498}" type="slidenum">
              <a:rPr lang="en-US"/>
              <a:pPr/>
              <a:t>9</a:t>
            </a:fld>
            <a:endParaRPr lang="en-US"/>
          </a:p>
        </p:txBody>
      </p:sp>
      <p:sp>
        <p:nvSpPr>
          <p:cNvPr id="9218" name="Rectangle 2"/>
          <p:cNvSpPr>
            <a:spLocks noGrp="1" noRot="1" noChangeAspect="1" noChangeArrowheads="1" noTextEdit="1"/>
          </p:cNvSpPr>
          <p:nvPr>
            <p:ph type="sldImg"/>
          </p:nvPr>
        </p:nvSpPr>
        <p:spPr>
          <a:ln/>
        </p:spPr>
      </p:sp>
      <p:sp>
        <p:nvSpPr>
          <p:cNvPr id="9219" name="Rectangle 3"/>
          <p:cNvSpPr>
            <a:spLocks noGrp="1" noChangeArrowheads="1"/>
          </p:cNvSpPr>
          <p:nvPr>
            <p:ph type="body" idx="1"/>
          </p:nvPr>
        </p:nvSpPr>
        <p:spPr/>
        <p:txBody>
          <a:bodyPr/>
          <a:lstStyle/>
          <a:p>
            <a:r>
              <a:rPr lang="en-US" sz="1600" dirty="0"/>
              <a:t>The unit step is called a singularity function because it does not possess a derivative at t = 0.  We also say that it is not defined at t = 0.  Along this line, you will note that many text books define the Laplace by using a lower limit of</a:t>
            </a:r>
            <a:r>
              <a:rPr lang="en-US" sz="2400" dirty="0"/>
              <a:t> </a:t>
            </a:r>
            <a:r>
              <a:rPr lang="en-US" sz="1800" dirty="0"/>
              <a:t>0</a:t>
            </a:r>
            <a:r>
              <a:rPr lang="en-US" sz="1800" baseline="30000" dirty="0"/>
              <a:t>-</a:t>
            </a:r>
            <a:r>
              <a:rPr lang="en-US" sz="1800" dirty="0"/>
              <a:t> </a:t>
            </a:r>
            <a:r>
              <a:rPr lang="en-US" sz="1600" dirty="0"/>
              <a:t>rather than absolute zero.  One must ask, if you integrate from 0 to infinity for a unit step, how are you handling the lower limit when the step is not defined at t = 0?  We will not get worked up over this.  You can take this apart later after you become experts in transforms.</a:t>
            </a:r>
          </a:p>
          <a:p>
            <a:endParaRPr lang="en-US" sz="1600" dirty="0"/>
          </a:p>
        </p:txBody>
      </p:sp>
    </p:spTree>
    <p:extLst>
      <p:ext uri="{BB962C8B-B14F-4D97-AF65-F5344CB8AC3E}">
        <p14:creationId xmlns:p14="http://schemas.microsoft.com/office/powerpoint/2010/main" val="34981120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358F205-3B67-40E5-8A7C-533742CF0B99}" type="slidenum">
              <a:rPr lang="en-US"/>
              <a:pPr/>
              <a:t>10</a:t>
            </a:fld>
            <a:endParaRPr lang="en-US"/>
          </a:p>
        </p:txBody>
      </p:sp>
      <p:sp>
        <p:nvSpPr>
          <p:cNvPr id="11266" name="Rectangle 2"/>
          <p:cNvSpPr>
            <a:spLocks noGrp="1" noRot="1" noChangeAspect="1" noChangeArrowheads="1" noTextEdit="1"/>
          </p:cNvSpPr>
          <p:nvPr>
            <p:ph type="sldImg"/>
          </p:nvPr>
        </p:nvSpPr>
        <p:spPr>
          <a:ln/>
        </p:spPr>
      </p:sp>
      <p:sp>
        <p:nvSpPr>
          <p:cNvPr id="11267" name="Rectangle 3"/>
          <p:cNvSpPr>
            <a:spLocks noGrp="1" noChangeArrowheads="1"/>
          </p:cNvSpPr>
          <p:nvPr>
            <p:ph type="body" idx="1"/>
          </p:nvPr>
        </p:nvSpPr>
        <p:spPr/>
        <p:txBody>
          <a:bodyPr/>
          <a:lstStyle/>
          <a:p>
            <a:r>
              <a:rPr lang="en-US"/>
              <a:t>I remember when I was first introduced to the unit impulse function, in an electrical engineering course at Auburn University.  Essentially, we were told that the unit impulse function was a function that was infinitely high and had zero width but the area under the function was 1.  Such an explanation would probably always disturb a mathematician because I expect the proper way to define the function is in a limiting process as a function that is 1/delta in height and delta wide and we take the limit as delta goes to zero.</a:t>
            </a:r>
          </a:p>
          <a:p>
            <a:endParaRPr lang="en-US"/>
          </a:p>
          <a:p>
            <a:r>
              <a:rPr lang="en-US"/>
              <a:t>At this point, the best thing to do is not to worry about it.  Accept it as we have defined it here and go ahead and use it.  Probably one day in a higher level math course you may give more attention to its attributes.</a:t>
            </a:r>
          </a:p>
        </p:txBody>
      </p:sp>
    </p:spTree>
    <p:extLst>
      <p:ext uri="{BB962C8B-B14F-4D97-AF65-F5344CB8AC3E}">
        <p14:creationId xmlns:p14="http://schemas.microsoft.com/office/powerpoint/2010/main" val="9179460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226276C-C02E-489B-A1CF-0AF0DCB5B01A}" type="slidenum">
              <a:rPr lang="en-US"/>
              <a:pPr/>
              <a:t>15</a:t>
            </a:fld>
            <a:endParaRPr lang="en-US"/>
          </a:p>
        </p:txBody>
      </p:sp>
      <p:sp>
        <p:nvSpPr>
          <p:cNvPr id="17410" name="Rectangle 2"/>
          <p:cNvSpPr>
            <a:spLocks noGrp="1" noRot="1" noChangeAspect="1" noChangeArrowheads="1" noTextEdit="1"/>
          </p:cNvSpPr>
          <p:nvPr>
            <p:ph type="sldImg"/>
          </p:nvPr>
        </p:nvSpPr>
        <p:spPr>
          <a:ln/>
        </p:spPr>
      </p:sp>
      <p:sp>
        <p:nvSpPr>
          <p:cNvPr id="17411"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5100117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A6C13E5-E814-4796-9812-CB203352A16E}" type="slidenum">
              <a:rPr lang="en-US"/>
              <a:pPr/>
              <a:t>22</a:t>
            </a:fld>
            <a:endParaRPr lang="en-US"/>
          </a:p>
        </p:txBody>
      </p:sp>
      <p:sp>
        <p:nvSpPr>
          <p:cNvPr id="25602" name="Rectangle 2"/>
          <p:cNvSpPr>
            <a:spLocks noGrp="1" noRot="1" noChangeAspect="1" noChangeArrowheads="1" noTextEdit="1"/>
          </p:cNvSpPr>
          <p:nvPr>
            <p:ph type="sldImg"/>
          </p:nvPr>
        </p:nvSpPr>
        <p:spPr>
          <a:ln/>
        </p:spPr>
      </p:sp>
      <p:sp>
        <p:nvSpPr>
          <p:cNvPr id="25603" name="Rectangle 3"/>
          <p:cNvSpPr>
            <a:spLocks noGrp="1" noChangeArrowheads="1"/>
          </p:cNvSpPr>
          <p:nvPr>
            <p:ph type="body" idx="1"/>
          </p:nvPr>
        </p:nvSpPr>
        <p:spPr/>
        <p:txBody>
          <a:bodyPr/>
          <a:lstStyle/>
          <a:p>
            <a:r>
              <a:rPr lang="en-US"/>
              <a:t>As noted earlier, some text will use 0</a:t>
            </a:r>
            <a:r>
              <a:rPr lang="en-US" baseline="30000"/>
              <a:t>-</a:t>
            </a:r>
            <a:r>
              <a:rPr lang="en-US"/>
              <a:t> on the lower part of the defining integral</a:t>
            </a:r>
          </a:p>
          <a:p>
            <a:r>
              <a:rPr lang="en-US"/>
              <a:t>of the Laplace transform.  When this is done, f(0) above will become f(0</a:t>
            </a:r>
            <a:r>
              <a:rPr lang="en-US" baseline="30000"/>
              <a:t>-</a:t>
            </a:r>
            <a:r>
              <a:rPr lang="en-US"/>
              <a:t>).</a:t>
            </a:r>
          </a:p>
        </p:txBody>
      </p:sp>
    </p:spTree>
    <p:extLst>
      <p:ext uri="{BB962C8B-B14F-4D97-AF65-F5344CB8AC3E}">
        <p14:creationId xmlns:p14="http://schemas.microsoft.com/office/powerpoint/2010/main" val="1018995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36752C3-1148-4CC6-A886-E78E095E3324}"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98AB02C5-FF71-4047-88C1-48F44389FD3A}"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962EC518-7126-44AB-B374-FEB9093954AB}"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88FB9B29-1666-4B5E-AEA2-9A29F422FFA4}"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DA5506DA-28D9-4D21-9FFE-056AD255BDA8}"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56BACE04-F03E-485B-B031-E772BC806AE4}"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F2DD9AEB-7DB5-4923-B1D9-600A420E01D0}"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8B884B2E-D968-4EA2-BA91-7C0A43D8E8D1}"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A2D5900F-E639-4713-8AEA-B94C53234CA8}"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0AC16BA5-E02E-4E29-B142-2DF77EC88AF1}"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B5ED0EB3-F549-4D46-A076-9F1540B33FAF}"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b="0"/>
            </a:lvl1pPr>
          </a:lstStyle>
          <a:p>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b="0"/>
            </a:lvl1pPr>
          </a:lstStyle>
          <a:p>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b="0"/>
            </a:lvl1pPr>
          </a:lstStyle>
          <a:p>
            <a:fld id="{AF448CEA-B0D8-4DE1-B14E-50D896492632}"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Times New Roman" pitchFamily="18" charset="0"/>
        </a:defRPr>
      </a:lvl2pPr>
      <a:lvl3pPr algn="ctr" rtl="0" fontAlgn="base">
        <a:spcBef>
          <a:spcPct val="0"/>
        </a:spcBef>
        <a:spcAft>
          <a:spcPct val="0"/>
        </a:spcAft>
        <a:defRPr sz="4400">
          <a:solidFill>
            <a:schemeClr val="tx2"/>
          </a:solidFill>
          <a:latin typeface="Times New Roman" pitchFamily="18" charset="0"/>
        </a:defRPr>
      </a:lvl3pPr>
      <a:lvl4pPr algn="ctr" rtl="0" fontAlgn="base">
        <a:spcBef>
          <a:spcPct val="0"/>
        </a:spcBef>
        <a:spcAft>
          <a:spcPct val="0"/>
        </a:spcAft>
        <a:defRPr sz="4400">
          <a:solidFill>
            <a:schemeClr val="tx2"/>
          </a:solidFill>
          <a:latin typeface="Times New Roman" pitchFamily="18" charset="0"/>
        </a:defRPr>
      </a:lvl4pPr>
      <a:lvl5pPr algn="ctr" rtl="0" fontAlgn="base">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8" Type="http://schemas.openxmlformats.org/officeDocument/2006/relationships/customXml" Target="../ink/ink5.xml"/><Relationship Id="rId3" Type="http://schemas.openxmlformats.org/officeDocument/2006/relationships/notesSlide" Target="../notesSlides/notesSlide5.xml"/><Relationship Id="rId7" Type="http://schemas.openxmlformats.org/officeDocument/2006/relationships/image" Target="../media/image18.wmf"/><Relationship Id="rId2" Type="http://schemas.openxmlformats.org/officeDocument/2006/relationships/slideLayout" Target="../slideLayouts/slideLayout7.xml"/><Relationship Id="rId1" Type="http://schemas.openxmlformats.org/officeDocument/2006/relationships/vmlDrawing" Target="../drawings/vmlDrawing5.vml"/><Relationship Id="rId6" Type="http://schemas.openxmlformats.org/officeDocument/2006/relationships/oleObject" Target="../embeddings/oleObject19.bin"/><Relationship Id="rId5" Type="http://schemas.openxmlformats.org/officeDocument/2006/relationships/image" Target="../media/image17.wmf"/><Relationship Id="rId4" Type="http://schemas.openxmlformats.org/officeDocument/2006/relationships/oleObject" Target="../embeddings/oleObject18.bin"/><Relationship Id="rId9" Type="http://schemas.openxmlformats.org/officeDocument/2006/relationships/image" Target="../media/image25.emf"/></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20.bin"/><Relationship Id="rId2" Type="http://schemas.openxmlformats.org/officeDocument/2006/relationships/slideLayout" Target="../slideLayouts/slideLayout7.xml"/><Relationship Id="rId1" Type="http://schemas.openxmlformats.org/officeDocument/2006/relationships/vmlDrawing" Target="../drawings/vmlDrawing6.vml"/><Relationship Id="rId4" Type="http://schemas.openxmlformats.org/officeDocument/2006/relationships/image" Target="../media/image19.wmf"/></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21.bin"/><Relationship Id="rId2" Type="http://schemas.openxmlformats.org/officeDocument/2006/relationships/slideLayout" Target="../slideLayouts/slideLayout7.xml"/><Relationship Id="rId1" Type="http://schemas.openxmlformats.org/officeDocument/2006/relationships/vmlDrawing" Target="../drawings/vmlDrawing7.vml"/><Relationship Id="rId4" Type="http://schemas.openxmlformats.org/officeDocument/2006/relationships/image" Target="../media/image20.wmf"/></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22.bin"/><Relationship Id="rId2" Type="http://schemas.openxmlformats.org/officeDocument/2006/relationships/slideLayout" Target="../slideLayouts/slideLayout7.xml"/><Relationship Id="rId1" Type="http://schemas.openxmlformats.org/officeDocument/2006/relationships/vmlDrawing" Target="../drawings/vmlDrawing8.vml"/><Relationship Id="rId5" Type="http://schemas.openxmlformats.org/officeDocument/2006/relationships/image" Target="../media/image22.wmf"/><Relationship Id="rId4" Type="http://schemas.openxmlformats.org/officeDocument/2006/relationships/image" Target="../media/image21.wmf"/></Relationships>
</file>

<file path=ppt/slides/_rels/slide14.xml.rels><?xml version="1.0" encoding="UTF-8" standalone="yes"?>
<Relationships xmlns="http://schemas.openxmlformats.org/package/2006/relationships"><Relationship Id="rId8" Type="http://schemas.openxmlformats.org/officeDocument/2006/relationships/image" Target="../media/image25.wmf"/><Relationship Id="rId3" Type="http://schemas.openxmlformats.org/officeDocument/2006/relationships/oleObject" Target="../embeddings/oleObject23.bin"/><Relationship Id="rId7" Type="http://schemas.openxmlformats.org/officeDocument/2006/relationships/oleObject" Target="../embeddings/oleObject25.bin"/><Relationship Id="rId12" Type="http://schemas.openxmlformats.org/officeDocument/2006/relationships/image" Target="../media/image27.wmf"/><Relationship Id="rId2" Type="http://schemas.openxmlformats.org/officeDocument/2006/relationships/slideLayout" Target="../slideLayouts/slideLayout7.xml"/><Relationship Id="rId1" Type="http://schemas.openxmlformats.org/officeDocument/2006/relationships/vmlDrawing" Target="../drawings/vmlDrawing9.vml"/><Relationship Id="rId6" Type="http://schemas.openxmlformats.org/officeDocument/2006/relationships/image" Target="../media/image24.wmf"/><Relationship Id="rId11" Type="http://schemas.openxmlformats.org/officeDocument/2006/relationships/oleObject" Target="../embeddings/oleObject27.bin"/><Relationship Id="rId5" Type="http://schemas.openxmlformats.org/officeDocument/2006/relationships/oleObject" Target="../embeddings/oleObject24.bin"/><Relationship Id="rId10" Type="http://schemas.openxmlformats.org/officeDocument/2006/relationships/image" Target="../media/image26.wmf"/><Relationship Id="rId4" Type="http://schemas.openxmlformats.org/officeDocument/2006/relationships/image" Target="../media/image23.wmf"/><Relationship Id="rId9" Type="http://schemas.openxmlformats.org/officeDocument/2006/relationships/oleObject" Target="../embeddings/oleObject26.bin"/></Relationships>
</file>

<file path=ppt/slides/_rels/slide15.xml.rels><?xml version="1.0" encoding="UTF-8" standalone="yes"?>
<Relationships xmlns="http://schemas.openxmlformats.org/package/2006/relationships"><Relationship Id="rId8" Type="http://schemas.openxmlformats.org/officeDocument/2006/relationships/oleObject" Target="../embeddings/oleObject30.bin"/><Relationship Id="rId3" Type="http://schemas.openxmlformats.org/officeDocument/2006/relationships/notesSlide" Target="../notesSlides/notesSlide6.xml"/><Relationship Id="rId7" Type="http://schemas.openxmlformats.org/officeDocument/2006/relationships/image" Target="../media/image29.wmf"/><Relationship Id="rId2" Type="http://schemas.openxmlformats.org/officeDocument/2006/relationships/slideLayout" Target="../slideLayouts/slideLayout7.xml"/><Relationship Id="rId1" Type="http://schemas.openxmlformats.org/officeDocument/2006/relationships/vmlDrawing" Target="../drawings/vmlDrawing10.vml"/><Relationship Id="rId6" Type="http://schemas.openxmlformats.org/officeDocument/2006/relationships/oleObject" Target="../embeddings/oleObject29.bin"/><Relationship Id="rId5" Type="http://schemas.openxmlformats.org/officeDocument/2006/relationships/image" Target="../media/image28.wmf"/><Relationship Id="rId4" Type="http://schemas.openxmlformats.org/officeDocument/2006/relationships/oleObject" Target="../embeddings/oleObject28.bin"/><Relationship Id="rId9" Type="http://schemas.openxmlformats.org/officeDocument/2006/relationships/image" Target="../media/image30.wmf"/></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31.bin"/><Relationship Id="rId2" Type="http://schemas.openxmlformats.org/officeDocument/2006/relationships/slideLayout" Target="../slideLayouts/slideLayout7.xml"/><Relationship Id="rId1" Type="http://schemas.openxmlformats.org/officeDocument/2006/relationships/vmlDrawing" Target="../drawings/vmlDrawing11.vml"/><Relationship Id="rId6" Type="http://schemas.openxmlformats.org/officeDocument/2006/relationships/image" Target="../media/image32.wmf"/><Relationship Id="rId5" Type="http://schemas.openxmlformats.org/officeDocument/2006/relationships/oleObject" Target="../embeddings/oleObject32.bin"/><Relationship Id="rId4" Type="http://schemas.openxmlformats.org/officeDocument/2006/relationships/image" Target="../media/image31.wmf"/></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33.bin"/><Relationship Id="rId2" Type="http://schemas.openxmlformats.org/officeDocument/2006/relationships/slideLayout" Target="../slideLayouts/slideLayout7.xml"/><Relationship Id="rId1" Type="http://schemas.openxmlformats.org/officeDocument/2006/relationships/vmlDrawing" Target="../drawings/vmlDrawing12.vml"/><Relationship Id="rId6" Type="http://schemas.openxmlformats.org/officeDocument/2006/relationships/image" Target="../media/image34.wmf"/><Relationship Id="rId5" Type="http://schemas.openxmlformats.org/officeDocument/2006/relationships/oleObject" Target="../embeddings/oleObject34.bin"/><Relationship Id="rId4" Type="http://schemas.openxmlformats.org/officeDocument/2006/relationships/image" Target="../media/image33.wmf"/></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35.bin"/><Relationship Id="rId2" Type="http://schemas.openxmlformats.org/officeDocument/2006/relationships/slideLayout" Target="../slideLayouts/slideLayout7.xml"/><Relationship Id="rId1" Type="http://schemas.openxmlformats.org/officeDocument/2006/relationships/vmlDrawing" Target="../drawings/vmlDrawing13.vml"/><Relationship Id="rId6" Type="http://schemas.openxmlformats.org/officeDocument/2006/relationships/image" Target="../media/image36.wmf"/><Relationship Id="rId5" Type="http://schemas.openxmlformats.org/officeDocument/2006/relationships/oleObject" Target="../embeddings/oleObject36.bin"/><Relationship Id="rId4" Type="http://schemas.openxmlformats.org/officeDocument/2006/relationships/image" Target="../media/image35.wmf"/></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37.bin"/><Relationship Id="rId2" Type="http://schemas.openxmlformats.org/officeDocument/2006/relationships/slideLayout" Target="../slideLayouts/slideLayout7.xml"/><Relationship Id="rId1" Type="http://schemas.openxmlformats.org/officeDocument/2006/relationships/vmlDrawing" Target="../drawings/vmlDrawing14.vml"/><Relationship Id="rId6" Type="http://schemas.openxmlformats.org/officeDocument/2006/relationships/image" Target="../media/image38.wmf"/><Relationship Id="rId5" Type="http://schemas.openxmlformats.org/officeDocument/2006/relationships/oleObject" Target="../embeddings/oleObject38.bin"/><Relationship Id="rId4" Type="http://schemas.openxmlformats.org/officeDocument/2006/relationships/image" Target="../media/image37.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39.bin"/><Relationship Id="rId2" Type="http://schemas.openxmlformats.org/officeDocument/2006/relationships/slideLayout" Target="../slideLayouts/slideLayout7.xml"/><Relationship Id="rId1" Type="http://schemas.openxmlformats.org/officeDocument/2006/relationships/vmlDrawing" Target="../drawings/vmlDrawing15.vml"/><Relationship Id="rId4" Type="http://schemas.openxmlformats.org/officeDocument/2006/relationships/image" Target="../media/image39.wmf"/></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40.bin"/><Relationship Id="rId2" Type="http://schemas.openxmlformats.org/officeDocument/2006/relationships/slideLayout" Target="../slideLayouts/slideLayout7.xml"/><Relationship Id="rId1" Type="http://schemas.openxmlformats.org/officeDocument/2006/relationships/vmlDrawing" Target="../drawings/vmlDrawing16.vml"/><Relationship Id="rId4" Type="http://schemas.openxmlformats.org/officeDocument/2006/relationships/image" Target="../media/image40.wmf"/></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7.xml"/><Relationship Id="rId7" Type="http://schemas.openxmlformats.org/officeDocument/2006/relationships/image" Target="../media/image42.wmf"/><Relationship Id="rId2" Type="http://schemas.openxmlformats.org/officeDocument/2006/relationships/slideLayout" Target="../slideLayouts/slideLayout7.xml"/><Relationship Id="rId1" Type="http://schemas.openxmlformats.org/officeDocument/2006/relationships/vmlDrawing" Target="../drawings/vmlDrawing17.vml"/><Relationship Id="rId6" Type="http://schemas.openxmlformats.org/officeDocument/2006/relationships/oleObject" Target="../embeddings/oleObject42.bin"/><Relationship Id="rId5" Type="http://schemas.openxmlformats.org/officeDocument/2006/relationships/image" Target="../media/image41.wmf"/><Relationship Id="rId4" Type="http://schemas.openxmlformats.org/officeDocument/2006/relationships/oleObject" Target="../embeddings/oleObject41.bin"/></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43.bin"/><Relationship Id="rId2" Type="http://schemas.openxmlformats.org/officeDocument/2006/relationships/slideLayout" Target="../slideLayouts/slideLayout7.xml"/><Relationship Id="rId1" Type="http://schemas.openxmlformats.org/officeDocument/2006/relationships/vmlDrawing" Target="../drawings/vmlDrawing18.vml"/><Relationship Id="rId6" Type="http://schemas.openxmlformats.org/officeDocument/2006/relationships/image" Target="../media/image44.wmf"/><Relationship Id="rId5" Type="http://schemas.openxmlformats.org/officeDocument/2006/relationships/oleObject" Target="../embeddings/oleObject44.bin"/><Relationship Id="rId4" Type="http://schemas.openxmlformats.org/officeDocument/2006/relationships/image" Target="../media/image43.wmf"/></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45.bin"/><Relationship Id="rId2" Type="http://schemas.openxmlformats.org/officeDocument/2006/relationships/slideLayout" Target="../slideLayouts/slideLayout7.xml"/><Relationship Id="rId1" Type="http://schemas.openxmlformats.org/officeDocument/2006/relationships/vmlDrawing" Target="../drawings/vmlDrawing19.vml"/><Relationship Id="rId6" Type="http://schemas.openxmlformats.org/officeDocument/2006/relationships/image" Target="../media/image7.wmf"/><Relationship Id="rId5" Type="http://schemas.openxmlformats.org/officeDocument/2006/relationships/oleObject" Target="../embeddings/oleObject46.bin"/><Relationship Id="rId4" Type="http://schemas.openxmlformats.org/officeDocument/2006/relationships/image" Target="../media/image45.wmf"/></Relationships>
</file>

<file path=ppt/slides/_rels/slide25.xml.rels><?xml version="1.0" encoding="UTF-8" standalone="yes"?>
<Relationships xmlns="http://schemas.openxmlformats.org/package/2006/relationships"><Relationship Id="rId3" Type="http://schemas.openxmlformats.org/officeDocument/2006/relationships/oleObject" Target="../embeddings/oleObject47.bin"/><Relationship Id="rId2" Type="http://schemas.openxmlformats.org/officeDocument/2006/relationships/slideLayout" Target="../slideLayouts/slideLayout7.xml"/><Relationship Id="rId1" Type="http://schemas.openxmlformats.org/officeDocument/2006/relationships/vmlDrawing" Target="../drawings/vmlDrawing20.vml"/><Relationship Id="rId6" Type="http://schemas.openxmlformats.org/officeDocument/2006/relationships/image" Target="../media/image47.wmf"/><Relationship Id="rId5" Type="http://schemas.openxmlformats.org/officeDocument/2006/relationships/oleObject" Target="../embeddings/oleObject48.bin"/><Relationship Id="rId4" Type="http://schemas.openxmlformats.org/officeDocument/2006/relationships/image" Target="../media/image46.wmf"/></Relationships>
</file>

<file path=ppt/slides/_rels/slide26.xml.rels><?xml version="1.0" encoding="UTF-8" standalone="yes"?>
<Relationships xmlns="http://schemas.openxmlformats.org/package/2006/relationships"><Relationship Id="rId3" Type="http://schemas.openxmlformats.org/officeDocument/2006/relationships/oleObject" Target="../embeddings/oleObject49.bin"/><Relationship Id="rId2" Type="http://schemas.openxmlformats.org/officeDocument/2006/relationships/slideLayout" Target="../slideLayouts/slideLayout7.xml"/><Relationship Id="rId1" Type="http://schemas.openxmlformats.org/officeDocument/2006/relationships/vmlDrawing" Target="../drawings/vmlDrawing21.vml"/><Relationship Id="rId4" Type="http://schemas.openxmlformats.org/officeDocument/2006/relationships/image" Target="../media/image48.wmf"/></Relationships>
</file>

<file path=ppt/slides/_rels/slide27.xml.rels><?xml version="1.0" encoding="UTF-8" standalone="yes"?>
<Relationships xmlns="http://schemas.openxmlformats.org/package/2006/relationships"><Relationship Id="rId3" Type="http://schemas.openxmlformats.org/officeDocument/2006/relationships/oleObject" Target="../embeddings/oleObject50.bin"/><Relationship Id="rId2" Type="http://schemas.openxmlformats.org/officeDocument/2006/relationships/slideLayout" Target="../slideLayouts/slideLayout7.xml"/><Relationship Id="rId1" Type="http://schemas.openxmlformats.org/officeDocument/2006/relationships/vmlDrawing" Target="../drawings/vmlDrawing22.vml"/><Relationship Id="rId5" Type="http://schemas.openxmlformats.org/officeDocument/2006/relationships/image" Target="../media/image50.wmf"/><Relationship Id="rId4" Type="http://schemas.openxmlformats.org/officeDocument/2006/relationships/image" Target="../media/image49.wmf"/></Relationships>
</file>

<file path=ppt/slides/_rels/slide28.xml.rels><?xml version="1.0" encoding="UTF-8" standalone="yes"?>
<Relationships xmlns="http://schemas.openxmlformats.org/package/2006/relationships"><Relationship Id="rId3" Type="http://schemas.openxmlformats.org/officeDocument/2006/relationships/oleObject" Target="../embeddings/oleObject51.bin"/><Relationship Id="rId2" Type="http://schemas.openxmlformats.org/officeDocument/2006/relationships/slideLayout" Target="../slideLayouts/slideLayout7.xml"/><Relationship Id="rId1" Type="http://schemas.openxmlformats.org/officeDocument/2006/relationships/vmlDrawing" Target="../drawings/vmlDrawing23.vml"/><Relationship Id="rId4" Type="http://schemas.openxmlformats.org/officeDocument/2006/relationships/image" Target="../media/image51.wmf"/></Relationships>
</file>

<file path=ppt/slides/_rels/slide29.xml.rels><?xml version="1.0" encoding="UTF-8" standalone="yes"?>
<Relationships xmlns="http://schemas.openxmlformats.org/package/2006/relationships"><Relationship Id="rId3" Type="http://schemas.openxmlformats.org/officeDocument/2006/relationships/oleObject" Target="../embeddings/oleObject52.bin"/><Relationship Id="rId2" Type="http://schemas.openxmlformats.org/officeDocument/2006/relationships/slideLayout" Target="../slideLayouts/slideLayout7.xml"/><Relationship Id="rId1" Type="http://schemas.openxmlformats.org/officeDocument/2006/relationships/vmlDrawing" Target="../drawings/vmlDrawing24.vml"/><Relationship Id="rId4" Type="http://schemas.openxmlformats.org/officeDocument/2006/relationships/image" Target="../media/image52.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oleObject" Target="../embeddings/oleObject53.bin"/><Relationship Id="rId2" Type="http://schemas.openxmlformats.org/officeDocument/2006/relationships/slideLayout" Target="../slideLayouts/slideLayout7.xml"/><Relationship Id="rId1" Type="http://schemas.openxmlformats.org/officeDocument/2006/relationships/vmlDrawing" Target="../drawings/vmlDrawing25.vml"/><Relationship Id="rId4" Type="http://schemas.openxmlformats.org/officeDocument/2006/relationships/image" Target="../media/image53.wmf"/></Relationships>
</file>

<file path=ppt/slides/_rels/slide31.xml.rels><?xml version="1.0" encoding="UTF-8" standalone="yes"?>
<Relationships xmlns="http://schemas.openxmlformats.org/package/2006/relationships"><Relationship Id="rId8" Type="http://schemas.openxmlformats.org/officeDocument/2006/relationships/image" Target="../media/image56.wmf"/><Relationship Id="rId3" Type="http://schemas.openxmlformats.org/officeDocument/2006/relationships/oleObject" Target="../embeddings/oleObject54.bin"/><Relationship Id="rId7" Type="http://schemas.openxmlformats.org/officeDocument/2006/relationships/oleObject" Target="../embeddings/oleObject56.bin"/><Relationship Id="rId2" Type="http://schemas.openxmlformats.org/officeDocument/2006/relationships/slideLayout" Target="../slideLayouts/slideLayout7.xml"/><Relationship Id="rId1" Type="http://schemas.openxmlformats.org/officeDocument/2006/relationships/vmlDrawing" Target="../drawings/vmlDrawing26.vml"/><Relationship Id="rId6" Type="http://schemas.openxmlformats.org/officeDocument/2006/relationships/image" Target="../media/image55.wmf"/><Relationship Id="rId5" Type="http://schemas.openxmlformats.org/officeDocument/2006/relationships/oleObject" Target="../embeddings/oleObject55.bin"/><Relationship Id="rId10" Type="http://schemas.openxmlformats.org/officeDocument/2006/relationships/image" Target="../media/image57.wmf"/><Relationship Id="rId4" Type="http://schemas.openxmlformats.org/officeDocument/2006/relationships/image" Target="../media/image54.wmf"/><Relationship Id="rId9" Type="http://schemas.openxmlformats.org/officeDocument/2006/relationships/oleObject" Target="../embeddings/oleObject57.bin"/></Relationships>
</file>

<file path=ppt/slides/_rels/slide32.xml.rels><?xml version="1.0" encoding="UTF-8" standalone="yes"?>
<Relationships xmlns="http://schemas.openxmlformats.org/package/2006/relationships"><Relationship Id="rId8" Type="http://schemas.openxmlformats.org/officeDocument/2006/relationships/image" Target="../media/image57.wmf"/><Relationship Id="rId3" Type="http://schemas.openxmlformats.org/officeDocument/2006/relationships/oleObject" Target="../embeddings/oleObject58.bin"/><Relationship Id="rId7" Type="http://schemas.openxmlformats.org/officeDocument/2006/relationships/oleObject" Target="../embeddings/oleObject60.bin"/><Relationship Id="rId2" Type="http://schemas.openxmlformats.org/officeDocument/2006/relationships/slideLayout" Target="../slideLayouts/slideLayout7.xml"/><Relationship Id="rId1" Type="http://schemas.openxmlformats.org/officeDocument/2006/relationships/vmlDrawing" Target="../drawings/vmlDrawing27.vml"/><Relationship Id="rId6" Type="http://schemas.openxmlformats.org/officeDocument/2006/relationships/image" Target="../media/image59.wmf"/><Relationship Id="rId11" Type="http://schemas.openxmlformats.org/officeDocument/2006/relationships/oleObject" Target="../embeddings/oleObject63.bin"/><Relationship Id="rId5" Type="http://schemas.openxmlformats.org/officeDocument/2006/relationships/oleObject" Target="../embeddings/oleObject59.bin"/><Relationship Id="rId10" Type="http://schemas.openxmlformats.org/officeDocument/2006/relationships/oleObject" Target="../embeddings/oleObject62.bin"/><Relationship Id="rId4" Type="http://schemas.openxmlformats.org/officeDocument/2006/relationships/image" Target="../media/image58.wmf"/><Relationship Id="rId9" Type="http://schemas.openxmlformats.org/officeDocument/2006/relationships/oleObject" Target="../embeddings/oleObject61.bin"/></Relationships>
</file>

<file path=ppt/slides/_rels/slide33.xml.rels><?xml version="1.0" encoding="UTF-8" standalone="yes"?>
<Relationships xmlns="http://schemas.openxmlformats.org/package/2006/relationships"><Relationship Id="rId8" Type="http://schemas.openxmlformats.org/officeDocument/2006/relationships/image" Target="../media/image61.wmf"/><Relationship Id="rId3" Type="http://schemas.openxmlformats.org/officeDocument/2006/relationships/oleObject" Target="../embeddings/oleObject64.bin"/><Relationship Id="rId7" Type="http://schemas.openxmlformats.org/officeDocument/2006/relationships/oleObject" Target="../embeddings/oleObject66.bin"/><Relationship Id="rId12" Type="http://schemas.openxmlformats.org/officeDocument/2006/relationships/image" Target="../media/image63.wmf"/><Relationship Id="rId2" Type="http://schemas.openxmlformats.org/officeDocument/2006/relationships/slideLayout" Target="../slideLayouts/slideLayout7.xml"/><Relationship Id="rId1" Type="http://schemas.openxmlformats.org/officeDocument/2006/relationships/vmlDrawing" Target="../drawings/vmlDrawing28.vml"/><Relationship Id="rId6" Type="http://schemas.openxmlformats.org/officeDocument/2006/relationships/image" Target="../media/image57.wmf"/><Relationship Id="rId11" Type="http://schemas.openxmlformats.org/officeDocument/2006/relationships/oleObject" Target="../embeddings/oleObject68.bin"/><Relationship Id="rId5" Type="http://schemas.openxmlformats.org/officeDocument/2006/relationships/oleObject" Target="../embeddings/oleObject65.bin"/><Relationship Id="rId10" Type="http://schemas.openxmlformats.org/officeDocument/2006/relationships/image" Target="../media/image62.wmf"/><Relationship Id="rId4" Type="http://schemas.openxmlformats.org/officeDocument/2006/relationships/image" Target="../media/image60.wmf"/><Relationship Id="rId9" Type="http://schemas.openxmlformats.org/officeDocument/2006/relationships/oleObject" Target="../embeddings/oleObject67.bin"/></Relationships>
</file>

<file path=ppt/slides/_rels/slide34.xml.rels><?xml version="1.0" encoding="UTF-8" standalone="yes"?>
<Relationships xmlns="http://schemas.openxmlformats.org/package/2006/relationships"><Relationship Id="rId8" Type="http://schemas.openxmlformats.org/officeDocument/2006/relationships/image" Target="../media/image66.wmf"/><Relationship Id="rId3" Type="http://schemas.openxmlformats.org/officeDocument/2006/relationships/oleObject" Target="../embeddings/oleObject69.bin"/><Relationship Id="rId7" Type="http://schemas.openxmlformats.org/officeDocument/2006/relationships/oleObject" Target="../embeddings/oleObject71.bin"/><Relationship Id="rId2" Type="http://schemas.openxmlformats.org/officeDocument/2006/relationships/slideLayout" Target="../slideLayouts/slideLayout7.xml"/><Relationship Id="rId1" Type="http://schemas.openxmlformats.org/officeDocument/2006/relationships/vmlDrawing" Target="../drawings/vmlDrawing29.vml"/><Relationship Id="rId6" Type="http://schemas.openxmlformats.org/officeDocument/2006/relationships/image" Target="../media/image65.wmf"/><Relationship Id="rId11" Type="http://schemas.openxmlformats.org/officeDocument/2006/relationships/oleObject" Target="../embeddings/oleObject73.bin"/><Relationship Id="rId5" Type="http://schemas.openxmlformats.org/officeDocument/2006/relationships/oleObject" Target="../embeddings/oleObject70.bin"/><Relationship Id="rId10" Type="http://schemas.openxmlformats.org/officeDocument/2006/relationships/image" Target="../media/image67.wmf"/><Relationship Id="rId4" Type="http://schemas.openxmlformats.org/officeDocument/2006/relationships/image" Target="../media/image64.wmf"/><Relationship Id="rId9" Type="http://schemas.openxmlformats.org/officeDocument/2006/relationships/oleObject" Target="../embeddings/oleObject72.bin"/></Relationships>
</file>

<file path=ppt/slides/_rels/slide35.xml.rels><?xml version="1.0" encoding="UTF-8" standalone="yes"?>
<Relationships xmlns="http://schemas.openxmlformats.org/package/2006/relationships"><Relationship Id="rId3" Type="http://schemas.openxmlformats.org/officeDocument/2006/relationships/image" Target="../media/image69.wmf"/><Relationship Id="rId2" Type="http://schemas.openxmlformats.org/officeDocument/2006/relationships/image" Target="../media/image68.wmf"/><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1.xml"/><Relationship Id="rId7" Type="http://schemas.openxmlformats.org/officeDocument/2006/relationships/image" Target="../media/image4.emf"/><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customXml" Target="../ink/ink1.xml"/><Relationship Id="rId5" Type="http://schemas.openxmlformats.org/officeDocument/2006/relationships/image" Target="../media/image1.wmf"/><Relationship Id="rId4" Type="http://schemas.openxmlformats.org/officeDocument/2006/relationships/oleObject" Target="../embeddings/oleObject1.bin"/></Relationships>
</file>

<file path=ppt/slides/_rels/slide6.xml.rels><?xml version="1.0" encoding="UTF-8" standalone="yes"?>
<Relationships xmlns="http://schemas.openxmlformats.org/package/2006/relationships"><Relationship Id="rId8" Type="http://schemas.openxmlformats.org/officeDocument/2006/relationships/image" Target="../media/image4.wmf"/><Relationship Id="rId13" Type="http://schemas.openxmlformats.org/officeDocument/2006/relationships/oleObject" Target="../embeddings/oleObject7.bin"/><Relationship Id="rId18" Type="http://schemas.openxmlformats.org/officeDocument/2006/relationships/image" Target="../media/image9.wmf"/><Relationship Id="rId3" Type="http://schemas.openxmlformats.org/officeDocument/2006/relationships/oleObject" Target="../embeddings/oleObject2.bin"/><Relationship Id="rId21" Type="http://schemas.openxmlformats.org/officeDocument/2006/relationships/oleObject" Target="../embeddings/oleObject11.bin"/><Relationship Id="rId7" Type="http://schemas.openxmlformats.org/officeDocument/2006/relationships/oleObject" Target="../embeddings/oleObject4.bin"/><Relationship Id="rId12" Type="http://schemas.openxmlformats.org/officeDocument/2006/relationships/image" Target="../media/image6.wmf"/><Relationship Id="rId17" Type="http://schemas.openxmlformats.org/officeDocument/2006/relationships/oleObject" Target="../embeddings/oleObject9.bin"/><Relationship Id="rId25" Type="http://schemas.openxmlformats.org/officeDocument/2006/relationships/image" Target="../media/image15.emf"/><Relationship Id="rId2" Type="http://schemas.openxmlformats.org/officeDocument/2006/relationships/slideLayout" Target="../slideLayouts/slideLayout6.xml"/><Relationship Id="rId16" Type="http://schemas.openxmlformats.org/officeDocument/2006/relationships/image" Target="../media/image8.wmf"/><Relationship Id="rId20" Type="http://schemas.openxmlformats.org/officeDocument/2006/relationships/image" Target="../media/image10.wmf"/><Relationship Id="rId1" Type="http://schemas.openxmlformats.org/officeDocument/2006/relationships/vmlDrawing" Target="../drawings/vmlDrawing2.vml"/><Relationship Id="rId6" Type="http://schemas.openxmlformats.org/officeDocument/2006/relationships/image" Target="../media/image3.wmf"/><Relationship Id="rId11" Type="http://schemas.openxmlformats.org/officeDocument/2006/relationships/oleObject" Target="../embeddings/oleObject6.bin"/><Relationship Id="rId24" Type="http://schemas.openxmlformats.org/officeDocument/2006/relationships/customXml" Target="../ink/ink2.xml"/><Relationship Id="rId5" Type="http://schemas.openxmlformats.org/officeDocument/2006/relationships/oleObject" Target="../embeddings/oleObject3.bin"/><Relationship Id="rId15" Type="http://schemas.openxmlformats.org/officeDocument/2006/relationships/oleObject" Target="../embeddings/oleObject8.bin"/><Relationship Id="rId23" Type="http://schemas.openxmlformats.org/officeDocument/2006/relationships/oleObject" Target="../embeddings/oleObject12.bin"/><Relationship Id="rId10" Type="http://schemas.openxmlformats.org/officeDocument/2006/relationships/image" Target="../media/image5.wmf"/><Relationship Id="rId19" Type="http://schemas.openxmlformats.org/officeDocument/2006/relationships/oleObject" Target="../embeddings/oleObject10.bin"/><Relationship Id="rId4" Type="http://schemas.openxmlformats.org/officeDocument/2006/relationships/image" Target="../media/image2.wmf"/><Relationship Id="rId9" Type="http://schemas.openxmlformats.org/officeDocument/2006/relationships/oleObject" Target="../embeddings/oleObject5.bin"/><Relationship Id="rId14" Type="http://schemas.openxmlformats.org/officeDocument/2006/relationships/image" Target="../media/image7.wmf"/><Relationship Id="rId22" Type="http://schemas.openxmlformats.org/officeDocument/2006/relationships/image" Target="../media/image11.wmf"/></Relationships>
</file>

<file path=ppt/slides/_rels/slide7.xml.rels><?xml version="1.0" encoding="UTF-8" standalone="yes"?>
<Relationships xmlns="http://schemas.openxmlformats.org/package/2006/relationships"><Relationship Id="rId8" Type="http://schemas.openxmlformats.org/officeDocument/2006/relationships/customXml" Target="../ink/ink3.xml"/><Relationship Id="rId3" Type="http://schemas.openxmlformats.org/officeDocument/2006/relationships/notesSlide" Target="../notesSlides/notesSlide2.xml"/><Relationship Id="rId7" Type="http://schemas.openxmlformats.org/officeDocument/2006/relationships/image" Target="../media/image13.wmf"/><Relationship Id="rId2" Type="http://schemas.openxmlformats.org/officeDocument/2006/relationships/slideLayout" Target="../slideLayouts/slideLayout7.xml"/><Relationship Id="rId1" Type="http://schemas.openxmlformats.org/officeDocument/2006/relationships/vmlDrawing" Target="../drawings/vmlDrawing3.vml"/><Relationship Id="rId6" Type="http://schemas.openxmlformats.org/officeDocument/2006/relationships/oleObject" Target="../embeddings/oleObject14.bin"/><Relationship Id="rId5" Type="http://schemas.openxmlformats.org/officeDocument/2006/relationships/image" Target="../media/image12.wmf"/><Relationship Id="rId4" Type="http://schemas.openxmlformats.org/officeDocument/2006/relationships/oleObject" Target="../embeddings/oleObject13.bin"/><Relationship Id="rId9" Type="http://schemas.openxmlformats.org/officeDocument/2006/relationships/image" Target="../media/image18.emf"/></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17.bin"/><Relationship Id="rId3" Type="http://schemas.openxmlformats.org/officeDocument/2006/relationships/notesSlide" Target="../notesSlides/notesSlide4.xml"/><Relationship Id="rId7" Type="http://schemas.openxmlformats.org/officeDocument/2006/relationships/image" Target="../media/image15.wmf"/><Relationship Id="rId2" Type="http://schemas.openxmlformats.org/officeDocument/2006/relationships/slideLayout" Target="../slideLayouts/slideLayout7.xml"/><Relationship Id="rId1" Type="http://schemas.openxmlformats.org/officeDocument/2006/relationships/vmlDrawing" Target="../drawings/vmlDrawing4.vml"/><Relationship Id="rId6" Type="http://schemas.openxmlformats.org/officeDocument/2006/relationships/oleObject" Target="../embeddings/oleObject16.bin"/><Relationship Id="rId11" Type="http://schemas.openxmlformats.org/officeDocument/2006/relationships/image" Target="../media/image22.emf"/><Relationship Id="rId5" Type="http://schemas.openxmlformats.org/officeDocument/2006/relationships/image" Target="../media/image14.wmf"/><Relationship Id="rId10" Type="http://schemas.openxmlformats.org/officeDocument/2006/relationships/customXml" Target="../ink/ink4.xml"/><Relationship Id="rId4" Type="http://schemas.openxmlformats.org/officeDocument/2006/relationships/oleObject" Target="../embeddings/oleObject15.bin"/><Relationship Id="rId9" Type="http://schemas.openxmlformats.org/officeDocument/2006/relationships/image" Target="../media/image16.wmf"/></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D8A3"/>
        </a:solidFill>
        <a:effectLst/>
      </p:bgPr>
    </p:bg>
    <p:spTree>
      <p:nvGrpSpPr>
        <p:cNvPr id="1" name=""/>
        <p:cNvGrpSpPr/>
        <p:nvPr/>
      </p:nvGrpSpPr>
      <p:grpSpPr>
        <a:xfrm>
          <a:off x="0" y="0"/>
          <a:ext cx="0" cy="0"/>
          <a:chOff x="0" y="0"/>
          <a:chExt cx="0" cy="0"/>
        </a:xfrm>
      </p:grpSpPr>
      <p:sp>
        <p:nvSpPr>
          <p:cNvPr id="2050" name="Text Box 2"/>
          <p:cNvSpPr txBox="1">
            <a:spLocks noChangeArrowheads="1"/>
          </p:cNvSpPr>
          <p:nvPr/>
        </p:nvSpPr>
        <p:spPr bwMode="auto">
          <a:xfrm>
            <a:off x="1600200" y="2209800"/>
            <a:ext cx="5376863" cy="701675"/>
          </a:xfrm>
          <a:prstGeom prst="rect">
            <a:avLst/>
          </a:prstGeom>
          <a:noFill/>
          <a:ln w="9525">
            <a:noFill/>
            <a:miter lim="800000"/>
            <a:headEnd/>
            <a:tailEnd/>
          </a:ln>
          <a:effectLst/>
        </p:spPr>
        <p:txBody>
          <a:bodyPr wrap="none">
            <a:spAutoFit/>
          </a:bodyPr>
          <a:lstStyle/>
          <a:p>
            <a:pPr algn="ctr"/>
            <a:r>
              <a:rPr lang="en-US" sz="4000" dirty="0"/>
              <a:t>The Laplace Transform</a:t>
            </a:r>
          </a:p>
        </p:txBody>
      </p:sp>
      <p:sp>
        <p:nvSpPr>
          <p:cNvPr id="2051" name="Text Box 3"/>
          <p:cNvSpPr txBox="1">
            <a:spLocks noChangeArrowheads="1"/>
          </p:cNvSpPr>
          <p:nvPr/>
        </p:nvSpPr>
        <p:spPr bwMode="auto">
          <a:xfrm>
            <a:off x="6629400" y="5635923"/>
            <a:ext cx="2045368" cy="461665"/>
          </a:xfrm>
          <a:prstGeom prst="rect">
            <a:avLst/>
          </a:prstGeom>
          <a:noFill/>
          <a:ln w="9525">
            <a:noFill/>
            <a:miter lim="800000"/>
            <a:headEnd/>
            <a:tailEnd/>
          </a:ln>
          <a:effectLst/>
        </p:spPr>
        <p:txBody>
          <a:bodyPr wrap="none">
            <a:spAutoFit/>
          </a:bodyPr>
          <a:lstStyle/>
          <a:p>
            <a:pPr algn="ctr"/>
            <a:r>
              <a:rPr lang="en-US" dirty="0"/>
              <a:t>Dr. Osama Ali</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2"/>
          <p:cNvSpPr txBox="1">
            <a:spLocks noChangeArrowheads="1"/>
          </p:cNvSpPr>
          <p:nvPr/>
        </p:nvSpPr>
        <p:spPr bwMode="auto">
          <a:xfrm>
            <a:off x="1724025" y="304800"/>
            <a:ext cx="5434013" cy="758825"/>
          </a:xfrm>
          <a:prstGeom prst="rect">
            <a:avLst/>
          </a:prstGeom>
          <a:solidFill>
            <a:srgbClr val="FFDA9D"/>
          </a:solidFill>
          <a:ln w="57150">
            <a:solidFill>
              <a:srgbClr val="663300"/>
            </a:solidFill>
            <a:miter lim="800000"/>
            <a:headEnd/>
            <a:tailEnd/>
          </a:ln>
          <a:effectLst/>
        </p:spPr>
        <p:txBody>
          <a:bodyPr wrap="none">
            <a:spAutoFit/>
          </a:bodyPr>
          <a:lstStyle/>
          <a:p>
            <a:pPr algn="ctr"/>
            <a:r>
              <a:rPr lang="en-US" sz="4000"/>
              <a:t>The Laplace Transform</a:t>
            </a:r>
          </a:p>
        </p:txBody>
      </p:sp>
      <p:sp>
        <p:nvSpPr>
          <p:cNvPr id="10243" name="Text Box 3"/>
          <p:cNvSpPr txBox="1">
            <a:spLocks noChangeArrowheads="1"/>
          </p:cNvSpPr>
          <p:nvPr/>
        </p:nvSpPr>
        <p:spPr bwMode="auto">
          <a:xfrm>
            <a:off x="168275" y="1336675"/>
            <a:ext cx="5637213" cy="466725"/>
          </a:xfrm>
          <a:prstGeom prst="rect">
            <a:avLst/>
          </a:prstGeom>
          <a:solidFill>
            <a:srgbClr val="FFFFCC"/>
          </a:solidFill>
          <a:ln w="9525">
            <a:solidFill>
              <a:srgbClr val="663300"/>
            </a:solidFill>
            <a:miter lim="800000"/>
            <a:headEnd/>
            <a:tailEnd/>
          </a:ln>
          <a:effectLst/>
        </p:spPr>
        <p:txBody>
          <a:bodyPr wrap="none">
            <a:spAutoFit/>
          </a:bodyPr>
          <a:lstStyle/>
          <a:p>
            <a:r>
              <a:rPr lang="en-US" b="0"/>
              <a:t> </a:t>
            </a:r>
            <a:r>
              <a:rPr lang="en-US"/>
              <a:t>The Laplace transform of a unit impulse:</a:t>
            </a:r>
          </a:p>
        </p:txBody>
      </p:sp>
      <p:sp>
        <p:nvSpPr>
          <p:cNvPr id="10244" name="Text Box 4"/>
          <p:cNvSpPr txBox="1">
            <a:spLocks noChangeArrowheads="1"/>
          </p:cNvSpPr>
          <p:nvPr/>
        </p:nvSpPr>
        <p:spPr bwMode="auto">
          <a:xfrm>
            <a:off x="746125" y="2022475"/>
            <a:ext cx="6346825" cy="466725"/>
          </a:xfrm>
          <a:prstGeom prst="rect">
            <a:avLst/>
          </a:prstGeom>
          <a:solidFill>
            <a:srgbClr val="DDDDDD"/>
          </a:solidFill>
          <a:ln w="9525">
            <a:solidFill>
              <a:schemeClr val="tx1"/>
            </a:solidFill>
            <a:miter lim="800000"/>
            <a:headEnd/>
            <a:tailEnd/>
          </a:ln>
          <a:effectLst/>
        </p:spPr>
        <p:txBody>
          <a:bodyPr wrap="none">
            <a:spAutoFit/>
          </a:bodyPr>
          <a:lstStyle/>
          <a:p>
            <a:r>
              <a:rPr lang="en-US"/>
              <a:t>Pictorially, the unit impulse appears as follows:</a:t>
            </a:r>
          </a:p>
        </p:txBody>
      </p:sp>
      <p:sp>
        <p:nvSpPr>
          <p:cNvPr id="10245" name="Line 5"/>
          <p:cNvSpPr>
            <a:spLocks noChangeShapeType="1"/>
          </p:cNvSpPr>
          <p:nvPr/>
        </p:nvSpPr>
        <p:spPr bwMode="auto">
          <a:xfrm>
            <a:off x="1325563" y="2555875"/>
            <a:ext cx="0" cy="1371600"/>
          </a:xfrm>
          <a:prstGeom prst="line">
            <a:avLst/>
          </a:prstGeom>
          <a:noFill/>
          <a:ln w="9525">
            <a:solidFill>
              <a:schemeClr val="tx1"/>
            </a:solidFill>
            <a:round/>
            <a:headEnd/>
            <a:tailEnd/>
          </a:ln>
          <a:effectLst/>
        </p:spPr>
        <p:txBody>
          <a:bodyPr/>
          <a:lstStyle/>
          <a:p>
            <a:endParaRPr lang="en-US"/>
          </a:p>
        </p:txBody>
      </p:sp>
      <p:sp>
        <p:nvSpPr>
          <p:cNvPr id="10246" name="Line 6"/>
          <p:cNvSpPr>
            <a:spLocks noChangeShapeType="1"/>
          </p:cNvSpPr>
          <p:nvPr/>
        </p:nvSpPr>
        <p:spPr bwMode="auto">
          <a:xfrm>
            <a:off x="1325563" y="3927475"/>
            <a:ext cx="5791200" cy="0"/>
          </a:xfrm>
          <a:prstGeom prst="line">
            <a:avLst/>
          </a:prstGeom>
          <a:noFill/>
          <a:ln w="9525">
            <a:solidFill>
              <a:schemeClr val="tx1"/>
            </a:solidFill>
            <a:round/>
            <a:headEnd/>
            <a:tailEnd/>
          </a:ln>
          <a:effectLst/>
        </p:spPr>
        <p:txBody>
          <a:bodyPr/>
          <a:lstStyle/>
          <a:p>
            <a:endParaRPr lang="en-US"/>
          </a:p>
        </p:txBody>
      </p:sp>
      <p:sp>
        <p:nvSpPr>
          <p:cNvPr id="10249" name="Line 9"/>
          <p:cNvSpPr>
            <a:spLocks noChangeShapeType="1"/>
          </p:cNvSpPr>
          <p:nvPr/>
        </p:nvSpPr>
        <p:spPr bwMode="auto">
          <a:xfrm flipV="1">
            <a:off x="3611563" y="2632075"/>
            <a:ext cx="0" cy="1295400"/>
          </a:xfrm>
          <a:prstGeom prst="line">
            <a:avLst/>
          </a:prstGeom>
          <a:noFill/>
          <a:ln w="57150">
            <a:solidFill>
              <a:srgbClr val="CC3300"/>
            </a:solidFill>
            <a:round/>
            <a:headEnd/>
            <a:tailEnd type="triangle" w="med" len="med"/>
          </a:ln>
          <a:effectLst/>
        </p:spPr>
        <p:txBody>
          <a:bodyPr/>
          <a:lstStyle/>
          <a:p>
            <a:endParaRPr lang="en-US"/>
          </a:p>
        </p:txBody>
      </p:sp>
      <p:sp>
        <p:nvSpPr>
          <p:cNvPr id="10250" name="Text Box 10"/>
          <p:cNvSpPr txBox="1">
            <a:spLocks noChangeArrowheads="1"/>
          </p:cNvSpPr>
          <p:nvPr/>
        </p:nvSpPr>
        <p:spPr bwMode="auto">
          <a:xfrm>
            <a:off x="1081088" y="3968750"/>
            <a:ext cx="336550" cy="457200"/>
          </a:xfrm>
          <a:prstGeom prst="rect">
            <a:avLst/>
          </a:prstGeom>
          <a:noFill/>
          <a:ln w="9525">
            <a:noFill/>
            <a:miter lim="800000"/>
            <a:headEnd/>
            <a:tailEnd/>
          </a:ln>
          <a:effectLst/>
        </p:spPr>
        <p:txBody>
          <a:bodyPr wrap="none">
            <a:spAutoFit/>
          </a:bodyPr>
          <a:lstStyle/>
          <a:p>
            <a:pPr algn="ctr"/>
            <a:r>
              <a:rPr lang="en-US"/>
              <a:t>0</a:t>
            </a:r>
          </a:p>
        </p:txBody>
      </p:sp>
      <p:sp>
        <p:nvSpPr>
          <p:cNvPr id="10251" name="Text Box 11"/>
          <p:cNvSpPr txBox="1">
            <a:spLocks noChangeArrowheads="1"/>
          </p:cNvSpPr>
          <p:nvPr/>
        </p:nvSpPr>
        <p:spPr bwMode="auto">
          <a:xfrm>
            <a:off x="3432175" y="3962400"/>
            <a:ext cx="387350" cy="457200"/>
          </a:xfrm>
          <a:prstGeom prst="rect">
            <a:avLst/>
          </a:prstGeom>
          <a:noFill/>
          <a:ln w="9525">
            <a:noFill/>
            <a:miter lim="800000"/>
            <a:headEnd/>
            <a:tailEnd/>
          </a:ln>
          <a:effectLst/>
        </p:spPr>
        <p:txBody>
          <a:bodyPr wrap="none">
            <a:spAutoFit/>
          </a:bodyPr>
          <a:lstStyle/>
          <a:p>
            <a:pPr algn="ctr"/>
            <a:r>
              <a:rPr lang="en-US"/>
              <a:t>t</a:t>
            </a:r>
            <a:r>
              <a:rPr lang="en-US" baseline="-25000"/>
              <a:t>0</a:t>
            </a:r>
            <a:endParaRPr lang="en-US"/>
          </a:p>
        </p:txBody>
      </p:sp>
      <p:sp>
        <p:nvSpPr>
          <p:cNvPr id="10252" name="Text Box 12"/>
          <p:cNvSpPr txBox="1">
            <a:spLocks noChangeArrowheads="1"/>
          </p:cNvSpPr>
          <p:nvPr/>
        </p:nvSpPr>
        <p:spPr bwMode="auto">
          <a:xfrm>
            <a:off x="422275" y="2901950"/>
            <a:ext cx="590550" cy="457200"/>
          </a:xfrm>
          <a:prstGeom prst="rect">
            <a:avLst/>
          </a:prstGeom>
          <a:noFill/>
          <a:ln w="9525">
            <a:noFill/>
            <a:miter lim="800000"/>
            <a:headEnd/>
            <a:tailEnd/>
          </a:ln>
          <a:effectLst/>
        </p:spPr>
        <p:txBody>
          <a:bodyPr wrap="none">
            <a:spAutoFit/>
          </a:bodyPr>
          <a:lstStyle/>
          <a:p>
            <a:pPr algn="ctr"/>
            <a:r>
              <a:rPr lang="en-US"/>
              <a:t>f(t)</a:t>
            </a:r>
          </a:p>
        </p:txBody>
      </p:sp>
      <p:sp>
        <p:nvSpPr>
          <p:cNvPr id="10256" name="Text Box 16"/>
          <p:cNvSpPr txBox="1">
            <a:spLocks noChangeArrowheads="1"/>
          </p:cNvSpPr>
          <p:nvPr/>
        </p:nvSpPr>
        <p:spPr bwMode="auto">
          <a:xfrm>
            <a:off x="3581400" y="2895600"/>
            <a:ext cx="1223963" cy="457200"/>
          </a:xfrm>
          <a:prstGeom prst="rect">
            <a:avLst/>
          </a:prstGeom>
          <a:noFill/>
          <a:ln w="9525">
            <a:noFill/>
            <a:miter lim="800000"/>
            <a:headEnd/>
            <a:tailEnd/>
          </a:ln>
          <a:effectLst/>
        </p:spPr>
        <p:txBody>
          <a:bodyPr wrap="none">
            <a:spAutoFit/>
          </a:bodyPr>
          <a:lstStyle/>
          <a:p>
            <a:r>
              <a:rPr lang="en-US">
                <a:sym typeface="Symbol" pitchFamily="18" charset="2"/>
              </a:rPr>
              <a:t> (t – t</a:t>
            </a:r>
            <a:r>
              <a:rPr lang="en-US" baseline="-25000">
                <a:sym typeface="Symbol" pitchFamily="18" charset="2"/>
              </a:rPr>
              <a:t>0</a:t>
            </a:r>
            <a:r>
              <a:rPr lang="en-US">
                <a:sym typeface="Symbol" pitchFamily="18" charset="2"/>
              </a:rPr>
              <a:t>)</a:t>
            </a:r>
            <a:endParaRPr lang="en-US"/>
          </a:p>
        </p:txBody>
      </p:sp>
      <p:sp>
        <p:nvSpPr>
          <p:cNvPr id="10257" name="Text Box 17"/>
          <p:cNvSpPr txBox="1">
            <a:spLocks noChangeArrowheads="1"/>
          </p:cNvSpPr>
          <p:nvPr/>
        </p:nvSpPr>
        <p:spPr bwMode="auto">
          <a:xfrm>
            <a:off x="685800" y="4572000"/>
            <a:ext cx="2341563" cy="466725"/>
          </a:xfrm>
          <a:prstGeom prst="rect">
            <a:avLst/>
          </a:prstGeom>
          <a:solidFill>
            <a:srgbClr val="DDDDDD"/>
          </a:solidFill>
          <a:ln w="9525">
            <a:solidFill>
              <a:schemeClr val="tx2"/>
            </a:solidFill>
            <a:miter lim="800000"/>
            <a:headEnd/>
            <a:tailEnd/>
          </a:ln>
          <a:effectLst/>
        </p:spPr>
        <p:txBody>
          <a:bodyPr wrap="none">
            <a:spAutoFit/>
          </a:bodyPr>
          <a:lstStyle/>
          <a:p>
            <a:r>
              <a:rPr lang="en-US"/>
              <a:t>Mathematically:</a:t>
            </a:r>
          </a:p>
        </p:txBody>
      </p:sp>
      <p:sp>
        <p:nvSpPr>
          <p:cNvPr id="10258" name="Text Box 18"/>
          <p:cNvSpPr txBox="1">
            <a:spLocks noChangeArrowheads="1"/>
          </p:cNvSpPr>
          <p:nvPr/>
        </p:nvSpPr>
        <p:spPr bwMode="auto">
          <a:xfrm>
            <a:off x="609600" y="5410200"/>
            <a:ext cx="2797175" cy="579438"/>
          </a:xfrm>
          <a:prstGeom prst="rect">
            <a:avLst/>
          </a:prstGeom>
          <a:solidFill>
            <a:srgbClr val="DDDDDD"/>
          </a:solidFill>
          <a:ln w="9525">
            <a:noFill/>
            <a:miter lim="800000"/>
            <a:headEnd/>
            <a:tailEnd/>
          </a:ln>
          <a:effectLst/>
        </p:spPr>
        <p:txBody>
          <a:bodyPr>
            <a:spAutoFit/>
          </a:bodyPr>
          <a:lstStyle/>
          <a:p>
            <a:r>
              <a:rPr lang="en-US" sz="3200">
                <a:sym typeface="Symbol" pitchFamily="18" charset="2"/>
              </a:rPr>
              <a:t>(t – t</a:t>
            </a:r>
            <a:r>
              <a:rPr lang="en-US" sz="3200" baseline="-25000">
                <a:sym typeface="Symbol" pitchFamily="18" charset="2"/>
              </a:rPr>
              <a:t>0</a:t>
            </a:r>
            <a:r>
              <a:rPr lang="en-US" sz="3200">
                <a:sym typeface="Symbol" pitchFamily="18" charset="2"/>
              </a:rPr>
              <a:t>) = 0   t </a:t>
            </a:r>
            <a:endParaRPr lang="en-US" sz="3200"/>
          </a:p>
        </p:txBody>
      </p:sp>
      <p:graphicFrame>
        <p:nvGraphicFramePr>
          <p:cNvPr id="10259" name="Object 19"/>
          <p:cNvGraphicFramePr>
            <a:graphicFrameLocks noChangeAspect="1"/>
          </p:cNvGraphicFramePr>
          <p:nvPr/>
        </p:nvGraphicFramePr>
        <p:xfrm>
          <a:off x="3124200" y="5486400"/>
          <a:ext cx="457200" cy="457200"/>
        </p:xfrm>
        <a:graphic>
          <a:graphicData uri="http://schemas.openxmlformats.org/presentationml/2006/ole">
            <mc:AlternateContent xmlns:mc="http://schemas.openxmlformats.org/markup-compatibility/2006">
              <mc:Choice xmlns:v="urn:schemas-microsoft-com:vml" Requires="v">
                <p:oleObj spid="_x0000_s10278" name="Equation" r:id="rId4" imgW="139680" imgH="139680" progId="Equation.3">
                  <p:embed/>
                </p:oleObj>
              </mc:Choice>
              <mc:Fallback>
                <p:oleObj name="Equation" r:id="rId4" imgW="139680" imgH="139680" progId="Equation.3">
                  <p:embed/>
                  <p:pic>
                    <p:nvPicPr>
                      <p:cNvPr id="0" name="Picture 1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124200" y="5486400"/>
                        <a:ext cx="457200" cy="457200"/>
                      </a:xfrm>
                      <a:prstGeom prst="rect">
                        <a:avLst/>
                      </a:prstGeom>
                      <a:solidFill>
                        <a:srgbClr val="DDDDDD"/>
                      </a:solidFill>
                    </p:spPr>
                  </p:pic>
                </p:oleObj>
              </mc:Fallback>
            </mc:AlternateContent>
          </a:graphicData>
        </a:graphic>
      </p:graphicFrame>
      <p:sp>
        <p:nvSpPr>
          <p:cNvPr id="10260" name="Text Box 20"/>
          <p:cNvSpPr txBox="1">
            <a:spLocks noChangeArrowheads="1"/>
          </p:cNvSpPr>
          <p:nvPr/>
        </p:nvSpPr>
        <p:spPr bwMode="auto">
          <a:xfrm>
            <a:off x="3581400" y="5486400"/>
            <a:ext cx="336550" cy="457200"/>
          </a:xfrm>
          <a:prstGeom prst="rect">
            <a:avLst/>
          </a:prstGeom>
          <a:solidFill>
            <a:srgbClr val="DDDDDD"/>
          </a:solidFill>
          <a:ln w="9525">
            <a:noFill/>
            <a:miter lim="800000"/>
            <a:headEnd/>
            <a:tailEnd/>
          </a:ln>
          <a:effectLst/>
        </p:spPr>
        <p:txBody>
          <a:bodyPr wrap="none">
            <a:spAutoFit/>
          </a:bodyPr>
          <a:lstStyle/>
          <a:p>
            <a:pPr algn="ctr"/>
            <a:r>
              <a:rPr lang="en-US"/>
              <a:t>0</a:t>
            </a:r>
          </a:p>
        </p:txBody>
      </p:sp>
      <p:sp>
        <p:nvSpPr>
          <p:cNvPr id="10262" name="Line 22"/>
          <p:cNvSpPr>
            <a:spLocks noChangeShapeType="1"/>
          </p:cNvSpPr>
          <p:nvPr/>
        </p:nvSpPr>
        <p:spPr bwMode="auto">
          <a:xfrm>
            <a:off x="4114800" y="5105400"/>
            <a:ext cx="0" cy="1752600"/>
          </a:xfrm>
          <a:prstGeom prst="line">
            <a:avLst/>
          </a:prstGeom>
          <a:noFill/>
          <a:ln w="9525">
            <a:solidFill>
              <a:schemeClr val="tx1"/>
            </a:solidFill>
            <a:round/>
            <a:headEnd/>
            <a:tailEnd/>
          </a:ln>
          <a:effectLst/>
        </p:spPr>
        <p:txBody>
          <a:bodyPr/>
          <a:lstStyle/>
          <a:p>
            <a:endParaRPr lang="en-US"/>
          </a:p>
        </p:txBody>
      </p:sp>
      <p:sp>
        <p:nvSpPr>
          <p:cNvPr id="10263" name="Line 23"/>
          <p:cNvSpPr>
            <a:spLocks noChangeShapeType="1"/>
          </p:cNvSpPr>
          <p:nvPr/>
        </p:nvSpPr>
        <p:spPr bwMode="auto">
          <a:xfrm>
            <a:off x="4267200" y="5105400"/>
            <a:ext cx="0" cy="1752600"/>
          </a:xfrm>
          <a:prstGeom prst="line">
            <a:avLst/>
          </a:prstGeom>
          <a:noFill/>
          <a:ln w="9525">
            <a:solidFill>
              <a:schemeClr val="tx1"/>
            </a:solidFill>
            <a:round/>
            <a:headEnd/>
            <a:tailEnd/>
          </a:ln>
          <a:effectLst/>
        </p:spPr>
        <p:txBody>
          <a:bodyPr/>
          <a:lstStyle/>
          <a:p>
            <a:endParaRPr lang="en-US"/>
          </a:p>
        </p:txBody>
      </p:sp>
      <p:sp>
        <p:nvSpPr>
          <p:cNvPr id="10264" name="Text Box 24"/>
          <p:cNvSpPr txBox="1">
            <a:spLocks noChangeArrowheads="1"/>
          </p:cNvSpPr>
          <p:nvPr/>
        </p:nvSpPr>
        <p:spPr bwMode="auto">
          <a:xfrm>
            <a:off x="0" y="6491288"/>
            <a:ext cx="692150" cy="366712"/>
          </a:xfrm>
          <a:prstGeom prst="rect">
            <a:avLst/>
          </a:prstGeom>
          <a:solidFill>
            <a:srgbClr val="FFFFCC"/>
          </a:solidFill>
          <a:ln w="9525">
            <a:noFill/>
            <a:miter lim="800000"/>
            <a:headEnd/>
            <a:tailEnd/>
          </a:ln>
          <a:effectLst/>
        </p:spPr>
        <p:txBody>
          <a:bodyPr wrap="none">
            <a:spAutoFit/>
          </a:bodyPr>
          <a:lstStyle/>
          <a:p>
            <a:pPr algn="ctr"/>
            <a:r>
              <a:rPr lang="en-US" sz="1800" b="0"/>
              <a:t>*note</a:t>
            </a:r>
          </a:p>
        </p:txBody>
      </p:sp>
      <p:graphicFrame>
        <p:nvGraphicFramePr>
          <p:cNvPr id="10265" name="Object 25"/>
          <p:cNvGraphicFramePr>
            <a:graphicFrameLocks noChangeAspect="1"/>
          </p:cNvGraphicFramePr>
          <p:nvPr/>
        </p:nvGraphicFramePr>
        <p:xfrm>
          <a:off x="4495800" y="5029200"/>
          <a:ext cx="3886200" cy="1322388"/>
        </p:xfrm>
        <a:graphic>
          <a:graphicData uri="http://schemas.openxmlformats.org/presentationml/2006/ole">
            <mc:AlternateContent xmlns:mc="http://schemas.openxmlformats.org/markup-compatibility/2006">
              <mc:Choice xmlns:v="urn:schemas-microsoft-com:vml" Requires="v">
                <p:oleObj spid="_x0000_s10279" name="Equation" r:id="rId6" imgW="1511280" imgH="495000" progId="Equation.3">
                  <p:embed/>
                </p:oleObj>
              </mc:Choice>
              <mc:Fallback>
                <p:oleObj name="Equation" r:id="rId6" imgW="1511280" imgH="495000" progId="Equation.3">
                  <p:embed/>
                  <p:pic>
                    <p:nvPicPr>
                      <p:cNvPr id="0" name="Picture 2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495800" y="5029200"/>
                        <a:ext cx="3886200" cy="1322388"/>
                      </a:xfrm>
                      <a:prstGeom prst="rect">
                        <a:avLst/>
                      </a:prstGeom>
                      <a:solidFill>
                        <a:srgbClr val="DDDDDD"/>
                      </a:solidFill>
                    </p:spPr>
                  </p:pic>
                </p:oleObj>
              </mc:Fallback>
            </mc:AlternateContent>
          </a:graphicData>
        </a:graphic>
      </p:graphicFrame>
      <mc:AlternateContent xmlns:mc="http://schemas.openxmlformats.org/markup-compatibility/2006" xmlns:p14="http://schemas.microsoft.com/office/powerpoint/2010/main">
        <mc:Choice Requires="p14">
          <p:contentPart p14:bwMode="auto" r:id="rId8">
            <p14:nvContentPartPr>
              <p14:cNvPr id="2" name="Ink 1"/>
              <p14:cNvContentPartPr/>
              <p14:nvPr/>
            </p14:nvContentPartPr>
            <p14:xfrm>
              <a:off x="2664360" y="2148840"/>
              <a:ext cx="2618640" cy="2508840"/>
            </p14:xfrm>
          </p:contentPart>
        </mc:Choice>
        <mc:Fallback xmlns="">
          <p:pic>
            <p:nvPicPr>
              <p:cNvPr id="2" name="Ink 1"/>
              <p:cNvPicPr/>
              <p:nvPr/>
            </p:nvPicPr>
            <p:blipFill>
              <a:blip r:embed="rId9"/>
              <a:stretch>
                <a:fillRect/>
              </a:stretch>
            </p:blipFill>
            <p:spPr>
              <a:xfrm>
                <a:off x="2655000" y="2139480"/>
                <a:ext cx="2637360" cy="2527560"/>
              </a:xfrm>
              <a:prstGeom prst="rect">
                <a:avLst/>
              </a:prstGeom>
            </p:spPr>
          </p:pic>
        </mc:Fallback>
      </mc:AlternateContent>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2"/>
          <p:cNvSpPr txBox="1">
            <a:spLocks noChangeArrowheads="1"/>
          </p:cNvSpPr>
          <p:nvPr/>
        </p:nvSpPr>
        <p:spPr bwMode="auto">
          <a:xfrm>
            <a:off x="1724025" y="304800"/>
            <a:ext cx="5434013" cy="758825"/>
          </a:xfrm>
          <a:prstGeom prst="rect">
            <a:avLst/>
          </a:prstGeom>
          <a:solidFill>
            <a:srgbClr val="FFDA9D"/>
          </a:solidFill>
          <a:ln w="57150">
            <a:solidFill>
              <a:srgbClr val="663300"/>
            </a:solidFill>
            <a:miter lim="800000"/>
            <a:headEnd/>
            <a:tailEnd/>
          </a:ln>
          <a:effectLst/>
        </p:spPr>
        <p:txBody>
          <a:bodyPr wrap="none">
            <a:spAutoFit/>
          </a:bodyPr>
          <a:lstStyle/>
          <a:p>
            <a:pPr algn="ctr"/>
            <a:r>
              <a:rPr lang="en-US" sz="4000"/>
              <a:t>The Laplace Transform</a:t>
            </a:r>
          </a:p>
        </p:txBody>
      </p:sp>
      <p:sp>
        <p:nvSpPr>
          <p:cNvPr id="12291" name="Text Box 3"/>
          <p:cNvSpPr txBox="1">
            <a:spLocks noChangeArrowheads="1"/>
          </p:cNvSpPr>
          <p:nvPr/>
        </p:nvSpPr>
        <p:spPr bwMode="auto">
          <a:xfrm>
            <a:off x="311150" y="1447800"/>
            <a:ext cx="6546850" cy="528638"/>
          </a:xfrm>
          <a:prstGeom prst="rect">
            <a:avLst/>
          </a:prstGeom>
          <a:solidFill>
            <a:srgbClr val="FFFFCC"/>
          </a:solidFill>
          <a:ln w="9525">
            <a:solidFill>
              <a:srgbClr val="663300"/>
            </a:solidFill>
            <a:miter lim="800000"/>
            <a:headEnd/>
            <a:tailEnd/>
          </a:ln>
          <a:effectLst/>
        </p:spPr>
        <p:txBody>
          <a:bodyPr wrap="none">
            <a:spAutoFit/>
          </a:bodyPr>
          <a:lstStyle/>
          <a:p>
            <a:r>
              <a:rPr lang="en-US" sz="2800" b="0"/>
              <a:t> </a:t>
            </a:r>
            <a:r>
              <a:rPr lang="en-US" sz="2800"/>
              <a:t>The Laplace transform of a unit impulse:</a:t>
            </a:r>
          </a:p>
        </p:txBody>
      </p:sp>
      <p:sp>
        <p:nvSpPr>
          <p:cNvPr id="12292" name="Text Box 4"/>
          <p:cNvSpPr txBox="1">
            <a:spLocks noChangeArrowheads="1"/>
          </p:cNvSpPr>
          <p:nvPr/>
        </p:nvSpPr>
        <p:spPr bwMode="auto">
          <a:xfrm>
            <a:off x="390525" y="2514600"/>
            <a:ext cx="8385175" cy="955675"/>
          </a:xfrm>
          <a:prstGeom prst="rect">
            <a:avLst/>
          </a:prstGeom>
          <a:solidFill>
            <a:srgbClr val="DDDDDD"/>
          </a:solidFill>
          <a:ln w="9525">
            <a:solidFill>
              <a:schemeClr val="tx2"/>
            </a:solidFill>
            <a:miter lim="800000"/>
            <a:headEnd/>
            <a:tailEnd/>
          </a:ln>
          <a:effectLst/>
        </p:spPr>
        <p:txBody>
          <a:bodyPr wrap="none">
            <a:spAutoFit/>
          </a:bodyPr>
          <a:lstStyle/>
          <a:p>
            <a:r>
              <a:rPr lang="en-US" sz="2800"/>
              <a:t>An important property of the unit impulse is a sifting</a:t>
            </a:r>
          </a:p>
          <a:p>
            <a:r>
              <a:rPr lang="en-US" sz="2800"/>
              <a:t> or sampling property.  The following is an important.</a:t>
            </a:r>
          </a:p>
        </p:txBody>
      </p:sp>
      <p:graphicFrame>
        <p:nvGraphicFramePr>
          <p:cNvPr id="12293" name="Object 5"/>
          <p:cNvGraphicFramePr>
            <a:graphicFrameLocks noChangeAspect="1"/>
          </p:cNvGraphicFramePr>
          <p:nvPr/>
        </p:nvGraphicFramePr>
        <p:xfrm>
          <a:off x="381000" y="4419600"/>
          <a:ext cx="7888288" cy="1544638"/>
        </p:xfrm>
        <a:graphic>
          <a:graphicData uri="http://schemas.openxmlformats.org/presentationml/2006/ole">
            <mc:AlternateContent xmlns:mc="http://schemas.openxmlformats.org/markup-compatibility/2006">
              <mc:Choice xmlns:v="urn:schemas-microsoft-com:vml" Requires="v">
                <p:oleObj spid="_x0000_s12299" name="Equation" r:id="rId3" imgW="2527200" imgH="495000" progId="Equation.3">
                  <p:embed/>
                </p:oleObj>
              </mc:Choice>
              <mc:Fallback>
                <p:oleObj name="Equation" r:id="rId3" imgW="2527200" imgH="495000" progId="Equation.3">
                  <p:embed/>
                  <p:pic>
                    <p:nvPicPr>
                      <p:cNvPr id="0"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1000" y="4419600"/>
                        <a:ext cx="7888288" cy="1544638"/>
                      </a:xfrm>
                      <a:prstGeom prst="rect">
                        <a:avLst/>
                      </a:prstGeom>
                      <a:solidFill>
                        <a:srgbClr val="CCFFCC"/>
                      </a:solidFill>
                      <a:ln w="38100">
                        <a:solidFill>
                          <a:srgbClr val="336600"/>
                        </a:solidFill>
                        <a:miter lim="800000"/>
                        <a:headEnd/>
                        <a:tailEnd/>
                      </a:ln>
                    </p:spPr>
                  </p:pic>
                </p:oleObj>
              </mc:Fallback>
            </mc:AlternateContent>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2"/>
          <p:cNvSpPr txBox="1">
            <a:spLocks noChangeArrowheads="1"/>
          </p:cNvSpPr>
          <p:nvPr/>
        </p:nvSpPr>
        <p:spPr bwMode="auto">
          <a:xfrm>
            <a:off x="1724025" y="304800"/>
            <a:ext cx="5434013" cy="758825"/>
          </a:xfrm>
          <a:prstGeom prst="rect">
            <a:avLst/>
          </a:prstGeom>
          <a:solidFill>
            <a:srgbClr val="FFDA9D"/>
          </a:solidFill>
          <a:ln w="57150">
            <a:solidFill>
              <a:srgbClr val="663300"/>
            </a:solidFill>
            <a:miter lim="800000"/>
            <a:headEnd/>
            <a:tailEnd/>
          </a:ln>
          <a:effectLst/>
        </p:spPr>
        <p:txBody>
          <a:bodyPr wrap="none">
            <a:spAutoFit/>
          </a:bodyPr>
          <a:lstStyle/>
          <a:p>
            <a:pPr algn="ctr"/>
            <a:r>
              <a:rPr lang="en-US" sz="4000"/>
              <a:t>The Laplace Transform</a:t>
            </a:r>
          </a:p>
        </p:txBody>
      </p:sp>
      <p:sp>
        <p:nvSpPr>
          <p:cNvPr id="13315" name="Text Box 3"/>
          <p:cNvSpPr txBox="1">
            <a:spLocks noChangeArrowheads="1"/>
          </p:cNvSpPr>
          <p:nvPr/>
        </p:nvSpPr>
        <p:spPr bwMode="auto">
          <a:xfrm>
            <a:off x="457200" y="1752600"/>
            <a:ext cx="6546850" cy="528638"/>
          </a:xfrm>
          <a:prstGeom prst="rect">
            <a:avLst/>
          </a:prstGeom>
          <a:solidFill>
            <a:srgbClr val="FFFFCC"/>
          </a:solidFill>
          <a:ln w="9525">
            <a:solidFill>
              <a:srgbClr val="663300"/>
            </a:solidFill>
            <a:miter lim="800000"/>
            <a:headEnd/>
            <a:tailEnd/>
          </a:ln>
          <a:effectLst/>
        </p:spPr>
        <p:txBody>
          <a:bodyPr wrap="none">
            <a:spAutoFit/>
          </a:bodyPr>
          <a:lstStyle/>
          <a:p>
            <a:r>
              <a:rPr lang="en-US" sz="2800" b="0"/>
              <a:t> </a:t>
            </a:r>
            <a:r>
              <a:rPr lang="en-US" sz="2800"/>
              <a:t>The Laplace transform of a unit impulse:</a:t>
            </a:r>
          </a:p>
        </p:txBody>
      </p:sp>
      <p:sp>
        <p:nvSpPr>
          <p:cNvPr id="13316" name="Text Box 4"/>
          <p:cNvSpPr txBox="1">
            <a:spLocks noChangeArrowheads="1"/>
          </p:cNvSpPr>
          <p:nvPr/>
        </p:nvSpPr>
        <p:spPr bwMode="auto">
          <a:xfrm>
            <a:off x="381000" y="2895600"/>
            <a:ext cx="8261350" cy="528638"/>
          </a:xfrm>
          <a:prstGeom prst="rect">
            <a:avLst/>
          </a:prstGeom>
          <a:solidFill>
            <a:srgbClr val="FFDA9D"/>
          </a:solidFill>
          <a:ln w="9525">
            <a:solidFill>
              <a:srgbClr val="663300"/>
            </a:solidFill>
            <a:miter lim="800000"/>
            <a:headEnd/>
            <a:tailEnd/>
          </a:ln>
          <a:effectLst/>
        </p:spPr>
        <p:txBody>
          <a:bodyPr wrap="none">
            <a:spAutoFit/>
          </a:bodyPr>
          <a:lstStyle/>
          <a:p>
            <a:r>
              <a:rPr lang="en-US" sz="2800"/>
              <a:t>In particular, if we let f(t) = </a:t>
            </a:r>
            <a:r>
              <a:rPr lang="en-US" sz="2800">
                <a:sym typeface="Symbol" pitchFamily="18" charset="2"/>
              </a:rPr>
              <a:t>(t) and take the Laplace</a:t>
            </a:r>
            <a:endParaRPr lang="en-US" sz="2800"/>
          </a:p>
        </p:txBody>
      </p:sp>
      <p:graphicFrame>
        <p:nvGraphicFramePr>
          <p:cNvPr id="13317" name="Object 5"/>
          <p:cNvGraphicFramePr>
            <a:graphicFrameLocks noChangeAspect="1"/>
          </p:cNvGraphicFramePr>
          <p:nvPr/>
        </p:nvGraphicFramePr>
        <p:xfrm>
          <a:off x="1219200" y="3962400"/>
          <a:ext cx="6096000" cy="1608138"/>
        </p:xfrm>
        <a:graphic>
          <a:graphicData uri="http://schemas.openxmlformats.org/presentationml/2006/ole">
            <mc:AlternateContent xmlns:mc="http://schemas.openxmlformats.org/markup-compatibility/2006">
              <mc:Choice xmlns:v="urn:schemas-microsoft-com:vml" Requires="v">
                <p:oleObj spid="_x0000_s13323" name="Equation" r:id="rId3" imgW="1828800" imgH="482400" progId="Equation.3">
                  <p:embed/>
                </p:oleObj>
              </mc:Choice>
              <mc:Fallback>
                <p:oleObj name="Equation" r:id="rId3" imgW="1828800" imgH="482400" progId="Equation.3">
                  <p:embed/>
                  <p:pic>
                    <p:nvPicPr>
                      <p:cNvPr id="0"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19200" y="3962400"/>
                        <a:ext cx="6096000" cy="1608138"/>
                      </a:xfrm>
                      <a:prstGeom prst="rect">
                        <a:avLst/>
                      </a:prstGeom>
                      <a:solidFill>
                        <a:srgbClr val="DDDDDD"/>
                      </a:solidFill>
                      <a:ln w="28575">
                        <a:solidFill>
                          <a:schemeClr val="tx2"/>
                        </a:solidFill>
                        <a:miter lim="800000"/>
                        <a:headEnd/>
                        <a:tailEnd/>
                      </a:ln>
                    </p:spPr>
                  </p:pic>
                </p:oleObj>
              </mc:Fallback>
            </mc:AlternateContent>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 Box 2"/>
          <p:cNvSpPr txBox="1">
            <a:spLocks noChangeArrowheads="1"/>
          </p:cNvSpPr>
          <p:nvPr/>
        </p:nvSpPr>
        <p:spPr bwMode="auto">
          <a:xfrm>
            <a:off x="1724025" y="304800"/>
            <a:ext cx="5434013" cy="758825"/>
          </a:xfrm>
          <a:prstGeom prst="rect">
            <a:avLst/>
          </a:prstGeom>
          <a:solidFill>
            <a:srgbClr val="FFDA9D"/>
          </a:solidFill>
          <a:ln w="57150">
            <a:solidFill>
              <a:srgbClr val="663300"/>
            </a:solidFill>
            <a:miter lim="800000"/>
            <a:headEnd/>
            <a:tailEnd/>
          </a:ln>
          <a:effectLst/>
        </p:spPr>
        <p:txBody>
          <a:bodyPr wrap="none">
            <a:spAutoFit/>
          </a:bodyPr>
          <a:lstStyle/>
          <a:p>
            <a:pPr algn="ctr"/>
            <a:r>
              <a:rPr lang="en-US" sz="4000"/>
              <a:t>The Laplace Transform</a:t>
            </a:r>
          </a:p>
        </p:txBody>
      </p:sp>
      <p:sp>
        <p:nvSpPr>
          <p:cNvPr id="14339" name="Text Box 3"/>
          <p:cNvSpPr txBox="1">
            <a:spLocks noChangeArrowheads="1"/>
          </p:cNvSpPr>
          <p:nvPr/>
        </p:nvSpPr>
        <p:spPr bwMode="auto">
          <a:xfrm>
            <a:off x="822325" y="1590675"/>
            <a:ext cx="5362575" cy="557213"/>
          </a:xfrm>
          <a:prstGeom prst="rect">
            <a:avLst/>
          </a:prstGeom>
          <a:solidFill>
            <a:srgbClr val="FFFFCC"/>
          </a:solidFill>
          <a:ln w="38100">
            <a:solidFill>
              <a:srgbClr val="663300"/>
            </a:solidFill>
            <a:miter lim="800000"/>
            <a:headEnd/>
            <a:tailEnd/>
          </a:ln>
          <a:effectLst/>
        </p:spPr>
        <p:txBody>
          <a:bodyPr wrap="none">
            <a:spAutoFit/>
          </a:bodyPr>
          <a:lstStyle/>
          <a:p>
            <a:r>
              <a:rPr lang="en-US" sz="2800"/>
              <a:t>An important point to remember:</a:t>
            </a:r>
          </a:p>
        </p:txBody>
      </p:sp>
      <p:graphicFrame>
        <p:nvGraphicFramePr>
          <p:cNvPr id="14340" name="Object 4"/>
          <p:cNvGraphicFramePr>
            <a:graphicFrameLocks noChangeAspect="1"/>
          </p:cNvGraphicFramePr>
          <p:nvPr/>
        </p:nvGraphicFramePr>
        <p:xfrm>
          <a:off x="2133600" y="2819400"/>
          <a:ext cx="3130550" cy="588963"/>
        </p:xfrm>
        <a:graphic>
          <a:graphicData uri="http://schemas.openxmlformats.org/presentationml/2006/ole">
            <mc:AlternateContent xmlns:mc="http://schemas.openxmlformats.org/markup-compatibility/2006">
              <mc:Choice xmlns:v="urn:schemas-microsoft-com:vml" Requires="v">
                <p:oleObj spid="_x0000_s14346" name="Equation" r:id="rId3" imgW="1079280" imgH="203040" progId="Equation.3">
                  <p:embed/>
                </p:oleObj>
              </mc:Choice>
              <mc:Fallback>
                <p:oleObj name="Equation" r:id="rId3" imgW="1079280" imgH="203040" progId="Equation.3">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33600" y="2819400"/>
                        <a:ext cx="3130550" cy="588963"/>
                      </a:xfrm>
                      <a:prstGeom prst="rect">
                        <a:avLst/>
                      </a:prstGeom>
                      <a:solidFill>
                        <a:srgbClr val="DDDDDD"/>
                      </a:solidFill>
                      <a:ln w="57150">
                        <a:solidFill>
                          <a:schemeClr val="tx2"/>
                        </a:solidFill>
                        <a:miter lim="800000"/>
                        <a:headEnd/>
                        <a:tailEnd/>
                      </a:ln>
                    </p:spPr>
                  </p:pic>
                </p:oleObj>
              </mc:Fallback>
            </mc:AlternateContent>
          </a:graphicData>
        </a:graphic>
      </p:graphicFrame>
      <p:sp>
        <p:nvSpPr>
          <p:cNvPr id="14341" name="Text Box 5"/>
          <p:cNvSpPr txBox="1">
            <a:spLocks noChangeArrowheads="1"/>
          </p:cNvSpPr>
          <p:nvPr/>
        </p:nvSpPr>
        <p:spPr bwMode="auto">
          <a:xfrm>
            <a:off x="304800" y="3898900"/>
            <a:ext cx="8054975" cy="2711450"/>
          </a:xfrm>
          <a:prstGeom prst="rect">
            <a:avLst/>
          </a:prstGeom>
          <a:solidFill>
            <a:srgbClr val="99CCFF"/>
          </a:solidFill>
          <a:ln w="57150">
            <a:solidFill>
              <a:schemeClr val="accent2"/>
            </a:solidFill>
            <a:miter lim="800000"/>
            <a:headEnd/>
            <a:tailEnd/>
          </a:ln>
          <a:effectLst/>
        </p:spPr>
        <p:txBody>
          <a:bodyPr wrap="none">
            <a:spAutoFit/>
          </a:bodyPr>
          <a:lstStyle/>
          <a:p>
            <a:r>
              <a:rPr lang="en-US" sz="2800"/>
              <a:t>The above is a statement that f(t) and F(s) are </a:t>
            </a:r>
          </a:p>
          <a:p>
            <a:r>
              <a:rPr lang="en-US" sz="2800"/>
              <a:t>transform pairs.  What this means is that for </a:t>
            </a:r>
          </a:p>
          <a:p>
            <a:r>
              <a:rPr lang="en-US" sz="2800"/>
              <a:t>each f(t) there is a unique F(s) and for each F(s)</a:t>
            </a:r>
          </a:p>
          <a:p>
            <a:r>
              <a:rPr lang="en-US" sz="2800"/>
              <a:t>there is a unique f(t).   If we can remember the</a:t>
            </a:r>
          </a:p>
          <a:p>
            <a:r>
              <a:rPr lang="en-US" sz="2800"/>
              <a:t>Pair relationships between approximately 10 of the </a:t>
            </a:r>
          </a:p>
          <a:p>
            <a:r>
              <a:rPr lang="en-US" sz="2800"/>
              <a:t>Laplace transform pairs we can </a:t>
            </a:r>
            <a:r>
              <a:rPr lang="en-US" sz="2800" i="1" u="sng"/>
              <a:t>go a long way.</a:t>
            </a:r>
          </a:p>
        </p:txBody>
      </p:sp>
      <p:pic>
        <p:nvPicPr>
          <p:cNvPr id="14343" name="Picture 7" descr="C:\Program Files\Common Files\Microsoft Shared\Clipart\cagcat50\bd07281_.wmf"/>
          <p:cNvPicPr>
            <a:picLocks noChangeAspect="1" noChangeArrowheads="1"/>
          </p:cNvPicPr>
          <p:nvPr/>
        </p:nvPicPr>
        <p:blipFill>
          <a:blip r:embed="rId5" cstate="print"/>
          <a:srcRect/>
          <a:stretch>
            <a:fillRect/>
          </a:stretch>
        </p:blipFill>
        <p:spPr bwMode="auto">
          <a:xfrm>
            <a:off x="7086600" y="2286000"/>
            <a:ext cx="1196975" cy="1371600"/>
          </a:xfrm>
          <a:prstGeom prst="rect">
            <a:avLst/>
          </a:prstGeom>
          <a:noFill/>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2"/>
          <p:cNvSpPr txBox="1">
            <a:spLocks noChangeArrowheads="1"/>
          </p:cNvSpPr>
          <p:nvPr/>
        </p:nvSpPr>
        <p:spPr bwMode="auto">
          <a:xfrm>
            <a:off x="1724025" y="304800"/>
            <a:ext cx="5434013" cy="758825"/>
          </a:xfrm>
          <a:prstGeom prst="rect">
            <a:avLst/>
          </a:prstGeom>
          <a:solidFill>
            <a:srgbClr val="FFDA9D"/>
          </a:solidFill>
          <a:ln w="57150">
            <a:solidFill>
              <a:srgbClr val="663300"/>
            </a:solidFill>
            <a:miter lim="800000"/>
            <a:headEnd/>
            <a:tailEnd/>
          </a:ln>
          <a:effectLst/>
        </p:spPr>
        <p:txBody>
          <a:bodyPr wrap="none">
            <a:spAutoFit/>
          </a:bodyPr>
          <a:lstStyle/>
          <a:p>
            <a:pPr algn="ctr"/>
            <a:r>
              <a:rPr lang="en-US" sz="4000"/>
              <a:t>The Laplace Transform</a:t>
            </a:r>
          </a:p>
        </p:txBody>
      </p:sp>
      <p:sp>
        <p:nvSpPr>
          <p:cNvPr id="15363" name="Text Box 3"/>
          <p:cNvSpPr txBox="1">
            <a:spLocks noChangeArrowheads="1"/>
          </p:cNvSpPr>
          <p:nvPr/>
        </p:nvSpPr>
        <p:spPr bwMode="auto">
          <a:xfrm>
            <a:off x="762000" y="1295400"/>
            <a:ext cx="4135438" cy="557213"/>
          </a:xfrm>
          <a:prstGeom prst="rect">
            <a:avLst/>
          </a:prstGeom>
          <a:solidFill>
            <a:srgbClr val="FFFFCC"/>
          </a:solidFill>
          <a:ln w="38100">
            <a:solidFill>
              <a:srgbClr val="663300"/>
            </a:solidFill>
            <a:miter lim="800000"/>
            <a:headEnd/>
            <a:tailEnd/>
          </a:ln>
          <a:effectLst/>
        </p:spPr>
        <p:txBody>
          <a:bodyPr wrap="none">
            <a:spAutoFit/>
          </a:bodyPr>
          <a:lstStyle/>
          <a:p>
            <a:r>
              <a:rPr lang="en-US" sz="2800"/>
              <a:t>Building transform pairs:</a:t>
            </a:r>
          </a:p>
        </p:txBody>
      </p:sp>
      <p:graphicFrame>
        <p:nvGraphicFramePr>
          <p:cNvPr id="15364" name="Object 4"/>
          <p:cNvGraphicFramePr>
            <a:graphicFrameLocks noChangeAspect="1"/>
          </p:cNvGraphicFramePr>
          <p:nvPr/>
        </p:nvGraphicFramePr>
        <p:xfrm>
          <a:off x="4432300" y="3213100"/>
          <a:ext cx="279400" cy="431800"/>
        </p:xfrm>
        <a:graphic>
          <a:graphicData uri="http://schemas.openxmlformats.org/presentationml/2006/ole">
            <mc:AlternateContent xmlns:mc="http://schemas.openxmlformats.org/markup-compatibility/2006">
              <mc:Choice xmlns:v="urn:schemas-microsoft-com:vml" Requires="v">
                <p:oleObj spid="_x0000_s15394" name="Equation" r:id="rId3" imgW="279360" imgH="431640" progId="Equation.3">
                  <p:embed/>
                </p:oleObj>
              </mc:Choice>
              <mc:Fallback>
                <p:oleObj name="Equation" r:id="rId3" imgW="279360" imgH="431640" progId="Equation.3">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432300" y="3213100"/>
                        <a:ext cx="279400" cy="431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365" name="Rectangle 5"/>
          <p:cNvGraphicFramePr>
            <a:graphicFrameLocks/>
          </p:cNvGraphicFramePr>
          <p:nvPr>
            <p:extLst>
              <p:ext uri="{D42A27DB-BD31-4B8C-83A1-F6EECF244321}">
                <p14:modId xmlns:p14="http://schemas.microsoft.com/office/powerpoint/2010/main" val="1693708351"/>
              </p:ext>
            </p:extLst>
          </p:nvPr>
        </p:nvGraphicFramePr>
        <p:xfrm>
          <a:off x="4314825" y="2908300"/>
          <a:ext cx="665163" cy="838200"/>
        </p:xfrm>
        <a:graphic>
          <a:graphicData uri="http://schemas.openxmlformats.org/presentationml/2006/ole">
            <mc:AlternateContent xmlns:mc="http://schemas.openxmlformats.org/markup-compatibility/2006">
              <mc:Choice xmlns:v="urn:schemas-microsoft-com:vml" Requires="v">
                <p:oleObj spid="_x0000_s15395" name="Equation" r:id="rId5" imgW="114120" imgH="215640" progId="Equation.3">
                  <p:embed/>
                </p:oleObj>
              </mc:Choice>
              <mc:Fallback>
                <p:oleObj name="Equation" r:id="rId5" imgW="114120" imgH="215640" progId="Equation.3">
                  <p:embed/>
                  <p:pic>
                    <p:nvPicPr>
                      <p:cNvPr id="0" name="Rectangle 5"/>
                      <p:cNvPicPr preferRelativeResize="0">
                        <a:picLocks noChangeArrowheads="1"/>
                      </p:cNvPicPr>
                      <p:nvPr/>
                    </p:nvPicPr>
                    <p:blipFill>
                      <a:blip r:embed="rId6"/>
                      <a:srcRect/>
                      <a:stretch>
                        <a:fillRect/>
                      </a:stretch>
                    </p:blipFill>
                    <p:spPr bwMode="auto">
                      <a:xfrm>
                        <a:off x="4314825" y="2908300"/>
                        <a:ext cx="665163"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5366" name="Object 6"/>
          <p:cNvGraphicFramePr>
            <a:graphicFrameLocks noChangeAspect="1"/>
          </p:cNvGraphicFramePr>
          <p:nvPr/>
        </p:nvGraphicFramePr>
        <p:xfrm>
          <a:off x="762000" y="2057400"/>
          <a:ext cx="6958013" cy="1511300"/>
        </p:xfrm>
        <a:graphic>
          <a:graphicData uri="http://schemas.openxmlformats.org/presentationml/2006/ole">
            <mc:AlternateContent xmlns:mc="http://schemas.openxmlformats.org/markup-compatibility/2006">
              <mc:Choice xmlns:v="urn:schemas-microsoft-com:vml" Requires="v">
                <p:oleObj spid="_x0000_s15396" name="Equation" r:id="rId7" imgW="2222280" imgH="482400" progId="Equation.3">
                  <p:embed/>
                </p:oleObj>
              </mc:Choice>
              <mc:Fallback>
                <p:oleObj name="Equation" r:id="rId7" imgW="2222280" imgH="482400" progId="Equation.3">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62000" y="2057400"/>
                        <a:ext cx="6958013" cy="1511300"/>
                      </a:xfrm>
                      <a:prstGeom prst="rect">
                        <a:avLst/>
                      </a:prstGeom>
                      <a:solidFill>
                        <a:srgbClr val="CCECFF"/>
                      </a:solidFill>
                      <a:ln w="9525">
                        <a:solidFill>
                          <a:schemeClr val="accent2"/>
                        </a:solidFill>
                        <a:miter lim="800000"/>
                        <a:headEnd/>
                        <a:tailEnd/>
                      </a:ln>
                    </p:spPr>
                  </p:pic>
                </p:oleObj>
              </mc:Fallback>
            </mc:AlternateContent>
          </a:graphicData>
        </a:graphic>
      </p:graphicFrame>
      <p:graphicFrame>
        <p:nvGraphicFramePr>
          <p:cNvPr id="15367" name="Object 7"/>
          <p:cNvGraphicFramePr>
            <a:graphicFrameLocks noChangeAspect="1"/>
          </p:cNvGraphicFramePr>
          <p:nvPr/>
        </p:nvGraphicFramePr>
        <p:xfrm>
          <a:off x="1524000" y="3713163"/>
          <a:ext cx="5105400" cy="1325562"/>
        </p:xfrm>
        <a:graphic>
          <a:graphicData uri="http://schemas.openxmlformats.org/presentationml/2006/ole">
            <mc:AlternateContent xmlns:mc="http://schemas.openxmlformats.org/markup-compatibility/2006">
              <mc:Choice xmlns:v="urn:schemas-microsoft-com:vml" Requires="v">
                <p:oleObj spid="_x0000_s15397" name="Equation" r:id="rId9" imgW="2298600" imgH="596880" progId="Equation.3">
                  <p:embed/>
                </p:oleObj>
              </mc:Choice>
              <mc:Fallback>
                <p:oleObj name="Equation" r:id="rId9" imgW="2298600" imgH="596880" progId="Equation.3">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524000" y="3713163"/>
                        <a:ext cx="5105400" cy="1325562"/>
                      </a:xfrm>
                      <a:prstGeom prst="rect">
                        <a:avLst/>
                      </a:prstGeom>
                      <a:solidFill>
                        <a:srgbClr val="CCECFF"/>
                      </a:solidFill>
                      <a:ln w="9525">
                        <a:solidFill>
                          <a:schemeClr val="accent2"/>
                        </a:solidFill>
                        <a:miter lim="800000"/>
                        <a:headEnd/>
                        <a:tailEnd/>
                      </a:ln>
                    </p:spPr>
                  </p:pic>
                </p:oleObj>
              </mc:Fallback>
            </mc:AlternateContent>
          </a:graphicData>
        </a:graphic>
      </p:graphicFrame>
      <p:graphicFrame>
        <p:nvGraphicFramePr>
          <p:cNvPr id="15368" name="Object 8"/>
          <p:cNvGraphicFramePr>
            <a:graphicFrameLocks noChangeAspect="1"/>
          </p:cNvGraphicFramePr>
          <p:nvPr/>
        </p:nvGraphicFramePr>
        <p:xfrm>
          <a:off x="2057400" y="5257800"/>
          <a:ext cx="5029200" cy="1219200"/>
        </p:xfrm>
        <a:graphic>
          <a:graphicData uri="http://schemas.openxmlformats.org/presentationml/2006/ole">
            <mc:AlternateContent xmlns:mc="http://schemas.openxmlformats.org/markup-compatibility/2006">
              <mc:Choice xmlns:v="urn:schemas-microsoft-com:vml" Requires="v">
                <p:oleObj spid="_x0000_s15398" name="Equation" r:id="rId11" imgW="1625400" imgH="393480" progId="Equation.3">
                  <p:embed/>
                </p:oleObj>
              </mc:Choice>
              <mc:Fallback>
                <p:oleObj name="Equation" r:id="rId11" imgW="1625400" imgH="393480" progId="Equation.3">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057400" y="5257800"/>
                        <a:ext cx="5029200" cy="1219200"/>
                      </a:xfrm>
                      <a:prstGeom prst="rect">
                        <a:avLst/>
                      </a:prstGeom>
                      <a:solidFill>
                        <a:srgbClr val="DDDDDD"/>
                      </a:solidFill>
                      <a:ln w="57150">
                        <a:solidFill>
                          <a:schemeClr val="tx2"/>
                        </a:solidFill>
                        <a:miter lim="800000"/>
                        <a:headEnd/>
                        <a:tailEnd/>
                      </a:ln>
                    </p:spPr>
                  </p:pic>
                </p:oleObj>
              </mc:Fallback>
            </mc:AlternateContent>
          </a:graphicData>
        </a:graphic>
      </p:graphicFrame>
      <p:sp>
        <p:nvSpPr>
          <p:cNvPr id="15370" name="Text Box 10"/>
          <p:cNvSpPr txBox="1">
            <a:spLocks noChangeArrowheads="1"/>
          </p:cNvSpPr>
          <p:nvPr/>
        </p:nvSpPr>
        <p:spPr bwMode="auto">
          <a:xfrm>
            <a:off x="0" y="5567363"/>
            <a:ext cx="1981200" cy="528637"/>
          </a:xfrm>
          <a:prstGeom prst="rect">
            <a:avLst/>
          </a:prstGeom>
          <a:solidFill>
            <a:srgbClr val="FFFFCC"/>
          </a:solidFill>
          <a:ln w="9525">
            <a:solidFill>
              <a:schemeClr val="tx1"/>
            </a:solidFill>
            <a:miter lim="800000"/>
            <a:headEnd/>
            <a:tailEnd/>
          </a:ln>
          <a:effectLst/>
        </p:spPr>
        <p:txBody>
          <a:bodyPr>
            <a:spAutoFit/>
          </a:bodyPr>
          <a:lstStyle/>
          <a:p>
            <a:r>
              <a:rPr lang="en-US"/>
              <a:t> A transform</a:t>
            </a:r>
            <a:r>
              <a:rPr lang="en-US" sz="2800"/>
              <a:t> </a:t>
            </a:r>
          </a:p>
        </p:txBody>
      </p:sp>
      <p:sp>
        <p:nvSpPr>
          <p:cNvPr id="15371" name="Text Box 11"/>
          <p:cNvSpPr txBox="1">
            <a:spLocks noChangeArrowheads="1"/>
          </p:cNvSpPr>
          <p:nvPr/>
        </p:nvSpPr>
        <p:spPr bwMode="auto">
          <a:xfrm>
            <a:off x="685800" y="6096000"/>
            <a:ext cx="735013" cy="466725"/>
          </a:xfrm>
          <a:prstGeom prst="rect">
            <a:avLst/>
          </a:prstGeom>
          <a:solidFill>
            <a:srgbClr val="FFFFCC"/>
          </a:solidFill>
          <a:ln w="9525">
            <a:solidFill>
              <a:schemeClr val="tx2"/>
            </a:solidFill>
            <a:miter lim="800000"/>
            <a:headEnd/>
            <a:tailEnd/>
          </a:ln>
          <a:effectLst/>
        </p:spPr>
        <p:txBody>
          <a:bodyPr wrap="none">
            <a:spAutoFit/>
          </a:bodyPr>
          <a:lstStyle/>
          <a:p>
            <a:r>
              <a:rPr lang="en-US"/>
              <a:t>pair</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9" name="Text Box 5"/>
          <p:cNvSpPr txBox="1">
            <a:spLocks noChangeArrowheads="1"/>
          </p:cNvSpPr>
          <p:nvPr/>
        </p:nvSpPr>
        <p:spPr bwMode="auto">
          <a:xfrm>
            <a:off x="1724025" y="304800"/>
            <a:ext cx="5434013" cy="758825"/>
          </a:xfrm>
          <a:prstGeom prst="rect">
            <a:avLst/>
          </a:prstGeom>
          <a:solidFill>
            <a:srgbClr val="FFDA9D"/>
          </a:solidFill>
          <a:ln w="57150">
            <a:solidFill>
              <a:srgbClr val="663300"/>
            </a:solidFill>
            <a:miter lim="800000"/>
            <a:headEnd/>
            <a:tailEnd/>
          </a:ln>
          <a:effectLst/>
        </p:spPr>
        <p:txBody>
          <a:bodyPr wrap="none">
            <a:spAutoFit/>
          </a:bodyPr>
          <a:lstStyle/>
          <a:p>
            <a:pPr algn="ctr"/>
            <a:r>
              <a:rPr lang="en-US" sz="4000"/>
              <a:t>The Laplace Transform</a:t>
            </a:r>
          </a:p>
        </p:txBody>
      </p:sp>
      <p:sp>
        <p:nvSpPr>
          <p:cNvPr id="16390" name="Text Box 6"/>
          <p:cNvSpPr txBox="1">
            <a:spLocks noChangeArrowheads="1"/>
          </p:cNvSpPr>
          <p:nvPr/>
        </p:nvSpPr>
        <p:spPr bwMode="auto">
          <a:xfrm>
            <a:off x="762000" y="1295400"/>
            <a:ext cx="4135438" cy="557213"/>
          </a:xfrm>
          <a:prstGeom prst="rect">
            <a:avLst/>
          </a:prstGeom>
          <a:solidFill>
            <a:srgbClr val="FFFFCC"/>
          </a:solidFill>
          <a:ln w="38100">
            <a:solidFill>
              <a:srgbClr val="663300"/>
            </a:solidFill>
            <a:miter lim="800000"/>
            <a:headEnd/>
            <a:tailEnd/>
          </a:ln>
          <a:effectLst/>
        </p:spPr>
        <p:txBody>
          <a:bodyPr wrap="none">
            <a:spAutoFit/>
          </a:bodyPr>
          <a:lstStyle/>
          <a:p>
            <a:r>
              <a:rPr lang="en-US" sz="2800"/>
              <a:t>Building transform pairs:</a:t>
            </a:r>
          </a:p>
        </p:txBody>
      </p:sp>
      <p:graphicFrame>
        <p:nvGraphicFramePr>
          <p:cNvPr id="16391" name="Object 7"/>
          <p:cNvGraphicFramePr>
            <a:graphicFrameLocks noChangeAspect="1"/>
          </p:cNvGraphicFramePr>
          <p:nvPr/>
        </p:nvGraphicFramePr>
        <p:xfrm>
          <a:off x="1371600" y="2057400"/>
          <a:ext cx="3810000" cy="1646238"/>
        </p:xfrm>
        <a:graphic>
          <a:graphicData uri="http://schemas.openxmlformats.org/presentationml/2006/ole">
            <mc:AlternateContent xmlns:mc="http://schemas.openxmlformats.org/markup-compatibility/2006">
              <mc:Choice xmlns:v="urn:schemas-microsoft-com:vml" Requires="v">
                <p:oleObj spid="_x0000_s16412" name="Equation" r:id="rId4" imgW="1117440" imgH="482400" progId="Equation.3">
                  <p:embed/>
                </p:oleObj>
              </mc:Choice>
              <mc:Fallback>
                <p:oleObj name="Equation" r:id="rId4" imgW="1117440" imgH="482400" progId="Equation.3">
                  <p:embed/>
                  <p:pic>
                    <p:nvPicPr>
                      <p:cNvPr id="0" name="Picture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71600" y="2057400"/>
                        <a:ext cx="3810000" cy="1646238"/>
                      </a:xfrm>
                      <a:prstGeom prst="rect">
                        <a:avLst/>
                      </a:prstGeom>
                      <a:solidFill>
                        <a:srgbClr val="CCECFF"/>
                      </a:solidFill>
                      <a:ln w="28575">
                        <a:solidFill>
                          <a:schemeClr val="accent2"/>
                        </a:solidFill>
                        <a:miter lim="800000"/>
                        <a:headEnd/>
                        <a:tailEnd/>
                      </a:ln>
                    </p:spPr>
                  </p:pic>
                </p:oleObj>
              </mc:Fallback>
            </mc:AlternateContent>
          </a:graphicData>
        </a:graphic>
      </p:graphicFrame>
      <p:graphicFrame>
        <p:nvGraphicFramePr>
          <p:cNvPr id="16392" name="Object 8"/>
          <p:cNvGraphicFramePr>
            <a:graphicFrameLocks noChangeAspect="1"/>
          </p:cNvGraphicFramePr>
          <p:nvPr/>
        </p:nvGraphicFramePr>
        <p:xfrm>
          <a:off x="1219200" y="3886200"/>
          <a:ext cx="3276600" cy="1311275"/>
        </p:xfrm>
        <a:graphic>
          <a:graphicData uri="http://schemas.openxmlformats.org/presentationml/2006/ole">
            <mc:AlternateContent xmlns:mc="http://schemas.openxmlformats.org/markup-compatibility/2006">
              <mc:Choice xmlns:v="urn:schemas-microsoft-com:vml" Requires="v">
                <p:oleObj spid="_x0000_s16413" name="Equation" r:id="rId6" imgW="1206360" imgH="482400" progId="Equation.3">
                  <p:embed/>
                </p:oleObj>
              </mc:Choice>
              <mc:Fallback>
                <p:oleObj name="Equation" r:id="rId6" imgW="1206360" imgH="482400" progId="Equation.3">
                  <p:embed/>
                  <p:pic>
                    <p:nvPicPr>
                      <p:cNvPr id="0" name="Picture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219200" y="3886200"/>
                        <a:ext cx="3276600" cy="1311275"/>
                      </a:xfrm>
                      <a:prstGeom prst="rect">
                        <a:avLst/>
                      </a:prstGeom>
                      <a:solidFill>
                        <a:srgbClr val="DDDDDD"/>
                      </a:solidFill>
                    </p:spPr>
                  </p:pic>
                </p:oleObj>
              </mc:Fallback>
            </mc:AlternateContent>
          </a:graphicData>
        </a:graphic>
      </p:graphicFrame>
      <p:sp>
        <p:nvSpPr>
          <p:cNvPr id="16393" name="Line 9"/>
          <p:cNvSpPr>
            <a:spLocks noChangeShapeType="1"/>
          </p:cNvSpPr>
          <p:nvPr/>
        </p:nvSpPr>
        <p:spPr bwMode="auto">
          <a:xfrm>
            <a:off x="4800600" y="3962400"/>
            <a:ext cx="0" cy="1219200"/>
          </a:xfrm>
          <a:prstGeom prst="line">
            <a:avLst/>
          </a:prstGeom>
          <a:noFill/>
          <a:ln w="9525">
            <a:solidFill>
              <a:schemeClr val="tx1"/>
            </a:solidFill>
            <a:round/>
            <a:headEnd/>
            <a:tailEnd/>
          </a:ln>
          <a:effectLst/>
        </p:spPr>
        <p:txBody>
          <a:bodyPr/>
          <a:lstStyle/>
          <a:p>
            <a:endParaRPr lang="en-US"/>
          </a:p>
        </p:txBody>
      </p:sp>
      <p:sp>
        <p:nvSpPr>
          <p:cNvPr id="16394" name="Line 10"/>
          <p:cNvSpPr>
            <a:spLocks noChangeShapeType="1"/>
          </p:cNvSpPr>
          <p:nvPr/>
        </p:nvSpPr>
        <p:spPr bwMode="auto">
          <a:xfrm>
            <a:off x="4953000" y="3962400"/>
            <a:ext cx="0" cy="1219200"/>
          </a:xfrm>
          <a:prstGeom prst="line">
            <a:avLst/>
          </a:prstGeom>
          <a:noFill/>
          <a:ln w="9525">
            <a:solidFill>
              <a:schemeClr val="tx1"/>
            </a:solidFill>
            <a:round/>
            <a:headEnd/>
            <a:tailEnd/>
          </a:ln>
          <a:effectLst/>
        </p:spPr>
        <p:txBody>
          <a:bodyPr/>
          <a:lstStyle/>
          <a:p>
            <a:endParaRPr lang="en-US"/>
          </a:p>
        </p:txBody>
      </p:sp>
      <p:sp>
        <p:nvSpPr>
          <p:cNvPr id="16395" name="Text Box 11"/>
          <p:cNvSpPr txBox="1">
            <a:spLocks noChangeArrowheads="1"/>
          </p:cNvSpPr>
          <p:nvPr/>
        </p:nvSpPr>
        <p:spPr bwMode="auto">
          <a:xfrm>
            <a:off x="5470525" y="4006850"/>
            <a:ext cx="1692275" cy="946150"/>
          </a:xfrm>
          <a:prstGeom prst="rect">
            <a:avLst/>
          </a:prstGeom>
          <a:solidFill>
            <a:srgbClr val="DDDDDD"/>
          </a:solidFill>
          <a:ln w="9525">
            <a:noFill/>
            <a:miter lim="800000"/>
            <a:headEnd/>
            <a:tailEnd/>
          </a:ln>
          <a:effectLst/>
        </p:spPr>
        <p:txBody>
          <a:bodyPr>
            <a:spAutoFit/>
          </a:bodyPr>
          <a:lstStyle/>
          <a:p>
            <a:r>
              <a:rPr lang="en-US" sz="2800"/>
              <a:t>u = t</a:t>
            </a:r>
          </a:p>
          <a:p>
            <a:r>
              <a:rPr lang="en-US" sz="2800"/>
              <a:t>dv = e</a:t>
            </a:r>
            <a:r>
              <a:rPr lang="en-US" sz="2800" baseline="30000"/>
              <a:t>-st</a:t>
            </a:r>
            <a:r>
              <a:rPr lang="en-US" sz="2800" b="0"/>
              <a:t>dt</a:t>
            </a:r>
            <a:endParaRPr lang="en-US" sz="2800"/>
          </a:p>
        </p:txBody>
      </p:sp>
      <p:graphicFrame>
        <p:nvGraphicFramePr>
          <p:cNvPr id="16396" name="Object 12"/>
          <p:cNvGraphicFramePr>
            <a:graphicFrameLocks noChangeAspect="1"/>
          </p:cNvGraphicFramePr>
          <p:nvPr/>
        </p:nvGraphicFramePr>
        <p:xfrm>
          <a:off x="1752600" y="5410200"/>
          <a:ext cx="3200400" cy="1273175"/>
        </p:xfrm>
        <a:graphic>
          <a:graphicData uri="http://schemas.openxmlformats.org/presentationml/2006/ole">
            <mc:AlternateContent xmlns:mc="http://schemas.openxmlformats.org/markup-compatibility/2006">
              <mc:Choice xmlns:v="urn:schemas-microsoft-com:vml" Requires="v">
                <p:oleObj spid="_x0000_s16414" name="Equation" r:id="rId8" imgW="990360" imgH="393480" progId="Equation.3">
                  <p:embed/>
                </p:oleObj>
              </mc:Choice>
              <mc:Fallback>
                <p:oleObj name="Equation" r:id="rId8" imgW="990360" imgH="393480" progId="Equation.3">
                  <p:embed/>
                  <p:pic>
                    <p:nvPicPr>
                      <p:cNvPr id="0" name="Picture 1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752600" y="5410200"/>
                        <a:ext cx="3200400" cy="1273175"/>
                      </a:xfrm>
                      <a:prstGeom prst="rect">
                        <a:avLst/>
                      </a:prstGeom>
                      <a:solidFill>
                        <a:srgbClr val="CCECFF"/>
                      </a:solidFill>
                      <a:ln w="9525">
                        <a:solidFill>
                          <a:schemeClr val="accent2"/>
                        </a:solidFill>
                        <a:miter lim="800000"/>
                        <a:headEnd/>
                        <a:tailEnd/>
                      </a:ln>
                    </p:spPr>
                  </p:pic>
                </p:oleObj>
              </mc:Fallback>
            </mc:AlternateContent>
          </a:graphicData>
        </a:graphic>
      </p:graphicFrame>
      <p:sp>
        <p:nvSpPr>
          <p:cNvPr id="16397" name="Text Box 13"/>
          <p:cNvSpPr txBox="1">
            <a:spLocks noChangeArrowheads="1"/>
          </p:cNvSpPr>
          <p:nvPr/>
        </p:nvSpPr>
        <p:spPr bwMode="auto">
          <a:xfrm>
            <a:off x="5029200" y="5527675"/>
            <a:ext cx="1801813" cy="822325"/>
          </a:xfrm>
          <a:prstGeom prst="rect">
            <a:avLst/>
          </a:prstGeom>
          <a:solidFill>
            <a:srgbClr val="CCECFF"/>
          </a:solidFill>
          <a:ln w="9525">
            <a:noFill/>
            <a:miter lim="800000"/>
            <a:headEnd/>
            <a:tailEnd/>
          </a:ln>
          <a:effectLst/>
        </p:spPr>
        <p:txBody>
          <a:bodyPr wrap="none">
            <a:spAutoFit/>
          </a:bodyPr>
          <a:lstStyle/>
          <a:p>
            <a:r>
              <a:rPr lang="en-US"/>
              <a:t>A transform</a:t>
            </a:r>
          </a:p>
          <a:p>
            <a:r>
              <a:rPr lang="en-US"/>
              <a:t>      pair</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 Box 2"/>
          <p:cNvSpPr txBox="1">
            <a:spLocks noChangeArrowheads="1"/>
          </p:cNvSpPr>
          <p:nvPr/>
        </p:nvSpPr>
        <p:spPr bwMode="auto">
          <a:xfrm>
            <a:off x="1724025" y="304800"/>
            <a:ext cx="5434013" cy="758825"/>
          </a:xfrm>
          <a:prstGeom prst="rect">
            <a:avLst/>
          </a:prstGeom>
          <a:solidFill>
            <a:srgbClr val="FFDA9D"/>
          </a:solidFill>
          <a:ln w="57150">
            <a:solidFill>
              <a:srgbClr val="663300"/>
            </a:solidFill>
            <a:miter lim="800000"/>
            <a:headEnd/>
            <a:tailEnd/>
          </a:ln>
          <a:effectLst/>
        </p:spPr>
        <p:txBody>
          <a:bodyPr wrap="none">
            <a:spAutoFit/>
          </a:bodyPr>
          <a:lstStyle/>
          <a:p>
            <a:pPr algn="ctr"/>
            <a:r>
              <a:rPr lang="en-US" sz="4000"/>
              <a:t>The Laplace Transform</a:t>
            </a:r>
          </a:p>
        </p:txBody>
      </p:sp>
      <p:sp>
        <p:nvSpPr>
          <p:cNvPr id="18435" name="Text Box 3"/>
          <p:cNvSpPr txBox="1">
            <a:spLocks noChangeArrowheads="1"/>
          </p:cNvSpPr>
          <p:nvPr/>
        </p:nvSpPr>
        <p:spPr bwMode="auto">
          <a:xfrm>
            <a:off x="762000" y="1295400"/>
            <a:ext cx="4135438" cy="557213"/>
          </a:xfrm>
          <a:prstGeom prst="rect">
            <a:avLst/>
          </a:prstGeom>
          <a:solidFill>
            <a:srgbClr val="FFFFCC"/>
          </a:solidFill>
          <a:ln w="38100">
            <a:solidFill>
              <a:srgbClr val="663300"/>
            </a:solidFill>
            <a:miter lim="800000"/>
            <a:headEnd/>
            <a:tailEnd/>
          </a:ln>
          <a:effectLst/>
        </p:spPr>
        <p:txBody>
          <a:bodyPr wrap="none">
            <a:spAutoFit/>
          </a:bodyPr>
          <a:lstStyle/>
          <a:p>
            <a:r>
              <a:rPr lang="en-US" sz="2800"/>
              <a:t>Building transform pairs:</a:t>
            </a:r>
          </a:p>
        </p:txBody>
      </p:sp>
      <p:graphicFrame>
        <p:nvGraphicFramePr>
          <p:cNvPr id="18437" name="Object 5"/>
          <p:cNvGraphicFramePr>
            <a:graphicFrameLocks noChangeAspect="1"/>
          </p:cNvGraphicFramePr>
          <p:nvPr/>
        </p:nvGraphicFramePr>
        <p:xfrm>
          <a:off x="1828800" y="1981200"/>
          <a:ext cx="4800600" cy="3260725"/>
        </p:xfrm>
        <a:graphic>
          <a:graphicData uri="http://schemas.openxmlformats.org/presentationml/2006/ole">
            <mc:AlternateContent xmlns:mc="http://schemas.openxmlformats.org/markup-compatibility/2006">
              <mc:Choice xmlns:v="urn:schemas-microsoft-com:vml" Requires="v">
                <p:oleObj spid="_x0000_s18449" name="Equation" r:id="rId3" imgW="2019240" imgH="1371600" progId="Equation.3">
                  <p:embed/>
                </p:oleObj>
              </mc:Choice>
              <mc:Fallback>
                <p:oleObj name="Equation" r:id="rId3" imgW="2019240" imgH="1371600" progId="Equation.3">
                  <p:embed/>
                  <p:pic>
                    <p:nvPicPr>
                      <p:cNvPr id="0"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28800" y="1981200"/>
                        <a:ext cx="4800600" cy="3260725"/>
                      </a:xfrm>
                      <a:prstGeom prst="rect">
                        <a:avLst/>
                      </a:prstGeom>
                      <a:solidFill>
                        <a:srgbClr val="DDDDDD"/>
                      </a:solidFill>
                      <a:ln w="9525">
                        <a:solidFill>
                          <a:schemeClr val="tx2"/>
                        </a:solidFill>
                        <a:miter lim="800000"/>
                        <a:headEnd/>
                        <a:tailEnd/>
                      </a:ln>
                    </p:spPr>
                  </p:pic>
                </p:oleObj>
              </mc:Fallback>
            </mc:AlternateContent>
          </a:graphicData>
        </a:graphic>
      </p:graphicFrame>
      <p:graphicFrame>
        <p:nvGraphicFramePr>
          <p:cNvPr id="18438" name="Object 6"/>
          <p:cNvGraphicFramePr>
            <a:graphicFrameLocks noChangeAspect="1"/>
          </p:cNvGraphicFramePr>
          <p:nvPr/>
        </p:nvGraphicFramePr>
        <p:xfrm>
          <a:off x="1219200" y="5562600"/>
          <a:ext cx="4572000" cy="1004888"/>
        </p:xfrm>
        <a:graphic>
          <a:graphicData uri="http://schemas.openxmlformats.org/presentationml/2006/ole">
            <mc:AlternateContent xmlns:mc="http://schemas.openxmlformats.org/markup-compatibility/2006">
              <mc:Choice xmlns:v="urn:schemas-microsoft-com:vml" Requires="v">
                <p:oleObj spid="_x0000_s18450" name="Equation" r:id="rId5" imgW="1790640" imgH="393480" progId="Equation.3">
                  <p:embed/>
                </p:oleObj>
              </mc:Choice>
              <mc:Fallback>
                <p:oleObj name="Equation" r:id="rId5" imgW="1790640" imgH="393480" progId="Equation.3">
                  <p:embed/>
                  <p:pic>
                    <p:nvPicPr>
                      <p:cNvPr id="0"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19200" y="5562600"/>
                        <a:ext cx="4572000" cy="1004888"/>
                      </a:xfrm>
                      <a:prstGeom prst="rect">
                        <a:avLst/>
                      </a:prstGeom>
                      <a:solidFill>
                        <a:srgbClr val="CCECFF"/>
                      </a:solidFill>
                      <a:ln w="9525">
                        <a:solidFill>
                          <a:schemeClr val="accent2"/>
                        </a:solidFill>
                        <a:miter lim="800000"/>
                        <a:headEnd/>
                        <a:tailEnd/>
                      </a:ln>
                    </p:spPr>
                  </p:pic>
                </p:oleObj>
              </mc:Fallback>
            </mc:AlternateContent>
          </a:graphicData>
        </a:graphic>
      </p:graphicFrame>
      <p:sp>
        <p:nvSpPr>
          <p:cNvPr id="18439" name="Text Box 7"/>
          <p:cNvSpPr txBox="1">
            <a:spLocks noChangeArrowheads="1"/>
          </p:cNvSpPr>
          <p:nvPr/>
        </p:nvSpPr>
        <p:spPr bwMode="auto">
          <a:xfrm>
            <a:off x="6019800" y="5715000"/>
            <a:ext cx="1801813" cy="822325"/>
          </a:xfrm>
          <a:prstGeom prst="rect">
            <a:avLst/>
          </a:prstGeom>
          <a:solidFill>
            <a:srgbClr val="CCECFF"/>
          </a:solidFill>
          <a:ln w="9525">
            <a:noFill/>
            <a:miter lim="800000"/>
            <a:headEnd/>
            <a:tailEnd/>
          </a:ln>
          <a:effectLst/>
        </p:spPr>
        <p:txBody>
          <a:bodyPr wrap="none">
            <a:spAutoFit/>
          </a:bodyPr>
          <a:lstStyle/>
          <a:p>
            <a:r>
              <a:rPr lang="en-US"/>
              <a:t>A transform</a:t>
            </a:r>
          </a:p>
          <a:p>
            <a:r>
              <a:rPr lang="en-US"/>
              <a:t>     pair</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2"/>
          <p:cNvSpPr txBox="1">
            <a:spLocks noChangeArrowheads="1"/>
          </p:cNvSpPr>
          <p:nvPr/>
        </p:nvSpPr>
        <p:spPr bwMode="auto">
          <a:xfrm>
            <a:off x="1724025" y="152400"/>
            <a:ext cx="5434013" cy="758825"/>
          </a:xfrm>
          <a:prstGeom prst="rect">
            <a:avLst/>
          </a:prstGeom>
          <a:solidFill>
            <a:srgbClr val="FFDA9D"/>
          </a:solidFill>
          <a:ln w="57150">
            <a:solidFill>
              <a:srgbClr val="663300"/>
            </a:solidFill>
            <a:miter lim="800000"/>
            <a:headEnd/>
            <a:tailEnd/>
          </a:ln>
          <a:effectLst/>
        </p:spPr>
        <p:txBody>
          <a:bodyPr wrap="none">
            <a:spAutoFit/>
          </a:bodyPr>
          <a:lstStyle/>
          <a:p>
            <a:pPr algn="ctr"/>
            <a:r>
              <a:rPr lang="en-US" sz="4000"/>
              <a:t>The Laplace Transform</a:t>
            </a:r>
          </a:p>
        </p:txBody>
      </p:sp>
      <p:sp>
        <p:nvSpPr>
          <p:cNvPr id="19459" name="Text Box 3"/>
          <p:cNvSpPr txBox="1">
            <a:spLocks noChangeArrowheads="1"/>
          </p:cNvSpPr>
          <p:nvPr/>
        </p:nvSpPr>
        <p:spPr bwMode="auto">
          <a:xfrm>
            <a:off x="593725" y="1066800"/>
            <a:ext cx="1804988" cy="528638"/>
          </a:xfrm>
          <a:prstGeom prst="rect">
            <a:avLst/>
          </a:prstGeom>
          <a:solidFill>
            <a:srgbClr val="CCECFF"/>
          </a:solidFill>
          <a:ln w="9525">
            <a:solidFill>
              <a:schemeClr val="accent2"/>
            </a:solidFill>
            <a:miter lim="800000"/>
            <a:headEnd/>
            <a:tailEnd/>
          </a:ln>
          <a:effectLst/>
        </p:spPr>
        <p:txBody>
          <a:bodyPr wrap="none">
            <a:spAutoFit/>
          </a:bodyPr>
          <a:lstStyle/>
          <a:p>
            <a:r>
              <a:rPr lang="en-US" sz="2800"/>
              <a:t>Time Shift</a:t>
            </a:r>
          </a:p>
        </p:txBody>
      </p:sp>
      <p:graphicFrame>
        <p:nvGraphicFramePr>
          <p:cNvPr id="19460" name="Object 4"/>
          <p:cNvGraphicFramePr>
            <a:graphicFrameLocks noChangeAspect="1"/>
          </p:cNvGraphicFramePr>
          <p:nvPr/>
        </p:nvGraphicFramePr>
        <p:xfrm>
          <a:off x="838200" y="1828800"/>
          <a:ext cx="6526213" cy="3368675"/>
        </p:xfrm>
        <a:graphic>
          <a:graphicData uri="http://schemas.openxmlformats.org/presentationml/2006/ole">
            <mc:AlternateContent xmlns:mc="http://schemas.openxmlformats.org/markup-compatibility/2006">
              <mc:Choice xmlns:v="urn:schemas-microsoft-com:vml" Requires="v">
                <p:oleObj spid="_x0000_s19472" name="Equation" r:id="rId3" imgW="2755800" imgH="1422360" progId="Equation.3">
                  <p:embed/>
                </p:oleObj>
              </mc:Choice>
              <mc:Fallback>
                <p:oleObj name="Equation" r:id="rId3" imgW="2755800" imgH="1422360" progId="Equation.3">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38200" y="1828800"/>
                        <a:ext cx="6526213" cy="3368675"/>
                      </a:xfrm>
                      <a:prstGeom prst="rect">
                        <a:avLst/>
                      </a:prstGeom>
                      <a:solidFill>
                        <a:srgbClr val="DDDDDD"/>
                      </a:solidFill>
                      <a:ln w="38100">
                        <a:solidFill>
                          <a:schemeClr val="tx2"/>
                        </a:solidFill>
                        <a:miter lim="800000"/>
                        <a:headEnd/>
                        <a:tailEnd/>
                      </a:ln>
                    </p:spPr>
                  </p:pic>
                </p:oleObj>
              </mc:Fallback>
            </mc:AlternateContent>
          </a:graphicData>
        </a:graphic>
      </p:graphicFrame>
      <p:graphicFrame>
        <p:nvGraphicFramePr>
          <p:cNvPr id="19461" name="Object 5"/>
          <p:cNvGraphicFramePr>
            <a:graphicFrameLocks noChangeAspect="1"/>
          </p:cNvGraphicFramePr>
          <p:nvPr/>
        </p:nvGraphicFramePr>
        <p:xfrm>
          <a:off x="914400" y="5715000"/>
          <a:ext cx="6629400" cy="822325"/>
        </p:xfrm>
        <a:graphic>
          <a:graphicData uri="http://schemas.openxmlformats.org/presentationml/2006/ole">
            <mc:AlternateContent xmlns:mc="http://schemas.openxmlformats.org/markup-compatibility/2006">
              <mc:Choice xmlns:v="urn:schemas-microsoft-com:vml" Requires="v">
                <p:oleObj spid="_x0000_s19473" name="Equation" r:id="rId5" imgW="1841400" imgH="228600" progId="Equation.3">
                  <p:embed/>
                </p:oleObj>
              </mc:Choice>
              <mc:Fallback>
                <p:oleObj name="Equation" r:id="rId5" imgW="1841400" imgH="228600" progId="Equation.3">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14400" y="5715000"/>
                        <a:ext cx="6629400" cy="822325"/>
                      </a:xfrm>
                      <a:prstGeom prst="rect">
                        <a:avLst/>
                      </a:prstGeom>
                      <a:solidFill>
                        <a:srgbClr val="CCECFF"/>
                      </a:solidFill>
                      <a:ln w="28575">
                        <a:solidFill>
                          <a:schemeClr val="accent2"/>
                        </a:solidFill>
                        <a:miter lim="800000"/>
                        <a:headEnd/>
                        <a:tailEnd/>
                      </a:ln>
                    </p:spPr>
                  </p:pic>
                </p:oleObj>
              </mc:Fallback>
            </mc:AlternateContent>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 Box 2"/>
          <p:cNvSpPr txBox="1">
            <a:spLocks noChangeArrowheads="1"/>
          </p:cNvSpPr>
          <p:nvPr/>
        </p:nvSpPr>
        <p:spPr bwMode="auto">
          <a:xfrm>
            <a:off x="1724025" y="152400"/>
            <a:ext cx="5434013" cy="758825"/>
          </a:xfrm>
          <a:prstGeom prst="rect">
            <a:avLst/>
          </a:prstGeom>
          <a:solidFill>
            <a:srgbClr val="FFDA9D"/>
          </a:solidFill>
          <a:ln w="57150">
            <a:solidFill>
              <a:srgbClr val="663300"/>
            </a:solidFill>
            <a:miter lim="800000"/>
            <a:headEnd/>
            <a:tailEnd/>
          </a:ln>
          <a:effectLst/>
        </p:spPr>
        <p:txBody>
          <a:bodyPr wrap="none">
            <a:spAutoFit/>
          </a:bodyPr>
          <a:lstStyle/>
          <a:p>
            <a:pPr algn="ctr"/>
            <a:r>
              <a:rPr lang="en-US" sz="4000"/>
              <a:t>The Laplace Transform</a:t>
            </a:r>
          </a:p>
        </p:txBody>
      </p:sp>
      <p:sp>
        <p:nvSpPr>
          <p:cNvPr id="20483" name="Text Box 3"/>
          <p:cNvSpPr txBox="1">
            <a:spLocks noChangeArrowheads="1"/>
          </p:cNvSpPr>
          <p:nvPr/>
        </p:nvSpPr>
        <p:spPr bwMode="auto">
          <a:xfrm>
            <a:off x="441325" y="1133475"/>
            <a:ext cx="2663825" cy="557213"/>
          </a:xfrm>
          <a:prstGeom prst="rect">
            <a:avLst/>
          </a:prstGeom>
          <a:solidFill>
            <a:srgbClr val="CCECFF"/>
          </a:solidFill>
          <a:ln w="38100">
            <a:solidFill>
              <a:schemeClr val="accent2"/>
            </a:solidFill>
            <a:miter lim="800000"/>
            <a:headEnd/>
            <a:tailEnd/>
          </a:ln>
          <a:effectLst/>
        </p:spPr>
        <p:txBody>
          <a:bodyPr wrap="none">
            <a:spAutoFit/>
          </a:bodyPr>
          <a:lstStyle/>
          <a:p>
            <a:r>
              <a:rPr lang="en-US" sz="2800"/>
              <a:t>Frequency Shift</a:t>
            </a:r>
          </a:p>
        </p:txBody>
      </p:sp>
      <p:graphicFrame>
        <p:nvGraphicFramePr>
          <p:cNvPr id="20484" name="Object 4"/>
          <p:cNvGraphicFramePr>
            <a:graphicFrameLocks noChangeAspect="1"/>
          </p:cNvGraphicFramePr>
          <p:nvPr/>
        </p:nvGraphicFramePr>
        <p:xfrm>
          <a:off x="1155700" y="1981200"/>
          <a:ext cx="5764213" cy="2720975"/>
        </p:xfrm>
        <a:graphic>
          <a:graphicData uri="http://schemas.openxmlformats.org/presentationml/2006/ole">
            <mc:AlternateContent xmlns:mc="http://schemas.openxmlformats.org/markup-compatibility/2006">
              <mc:Choice xmlns:v="urn:schemas-microsoft-com:vml" Requires="v">
                <p:oleObj spid="_x0000_s20496" name="Equation" r:id="rId3" imgW="2044440" imgH="965160" progId="Equation.3">
                  <p:embed/>
                </p:oleObj>
              </mc:Choice>
              <mc:Fallback>
                <p:oleObj name="Equation" r:id="rId3" imgW="2044440" imgH="965160" progId="Equation.3">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55700" y="1981200"/>
                        <a:ext cx="5764213" cy="2720975"/>
                      </a:xfrm>
                      <a:prstGeom prst="rect">
                        <a:avLst/>
                      </a:prstGeom>
                      <a:solidFill>
                        <a:srgbClr val="DDDDDD"/>
                      </a:solidFill>
                      <a:ln w="28575">
                        <a:solidFill>
                          <a:schemeClr val="tx2"/>
                        </a:solidFill>
                        <a:miter lim="800000"/>
                        <a:headEnd/>
                        <a:tailEnd/>
                      </a:ln>
                    </p:spPr>
                  </p:pic>
                </p:oleObj>
              </mc:Fallback>
            </mc:AlternateContent>
          </a:graphicData>
        </a:graphic>
      </p:graphicFrame>
      <p:graphicFrame>
        <p:nvGraphicFramePr>
          <p:cNvPr id="20485" name="Object 5"/>
          <p:cNvGraphicFramePr>
            <a:graphicFrameLocks noChangeAspect="1"/>
          </p:cNvGraphicFramePr>
          <p:nvPr/>
        </p:nvGraphicFramePr>
        <p:xfrm>
          <a:off x="1447800" y="5257800"/>
          <a:ext cx="4953000" cy="825500"/>
        </p:xfrm>
        <a:graphic>
          <a:graphicData uri="http://schemas.openxmlformats.org/presentationml/2006/ole">
            <mc:AlternateContent xmlns:mc="http://schemas.openxmlformats.org/markup-compatibility/2006">
              <mc:Choice xmlns:v="urn:schemas-microsoft-com:vml" Requires="v">
                <p:oleObj spid="_x0000_s20497" name="Equation" r:id="rId5" imgW="1371600" imgH="228600" progId="Equation.3">
                  <p:embed/>
                </p:oleObj>
              </mc:Choice>
              <mc:Fallback>
                <p:oleObj name="Equation" r:id="rId5" imgW="1371600" imgH="228600" progId="Equation.3">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447800" y="5257800"/>
                        <a:ext cx="4953000" cy="825500"/>
                      </a:xfrm>
                      <a:prstGeom prst="rect">
                        <a:avLst/>
                      </a:prstGeom>
                      <a:solidFill>
                        <a:srgbClr val="CCECFF"/>
                      </a:solidFill>
                      <a:ln w="38100">
                        <a:solidFill>
                          <a:schemeClr val="accent2"/>
                        </a:solidFill>
                        <a:miter lim="800000"/>
                        <a:headEnd/>
                        <a:tailEnd/>
                      </a:ln>
                    </p:spPr>
                  </p:pic>
                </p:oleObj>
              </mc:Fallback>
            </mc:AlternateContent>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ext Box 2"/>
          <p:cNvSpPr txBox="1">
            <a:spLocks noChangeArrowheads="1"/>
          </p:cNvSpPr>
          <p:nvPr/>
        </p:nvSpPr>
        <p:spPr bwMode="auto">
          <a:xfrm>
            <a:off x="1724025" y="152400"/>
            <a:ext cx="5434013" cy="758825"/>
          </a:xfrm>
          <a:prstGeom prst="rect">
            <a:avLst/>
          </a:prstGeom>
          <a:solidFill>
            <a:srgbClr val="FFDA9D"/>
          </a:solidFill>
          <a:ln w="57150">
            <a:solidFill>
              <a:srgbClr val="663300"/>
            </a:solidFill>
            <a:miter lim="800000"/>
            <a:headEnd/>
            <a:tailEnd/>
          </a:ln>
          <a:effectLst/>
        </p:spPr>
        <p:txBody>
          <a:bodyPr wrap="none">
            <a:spAutoFit/>
          </a:bodyPr>
          <a:lstStyle/>
          <a:p>
            <a:pPr algn="ctr"/>
            <a:r>
              <a:rPr lang="en-US" sz="4000"/>
              <a:t>The Laplace Transform</a:t>
            </a:r>
          </a:p>
        </p:txBody>
      </p:sp>
      <p:sp>
        <p:nvSpPr>
          <p:cNvPr id="21507" name="Text Box 3"/>
          <p:cNvSpPr txBox="1">
            <a:spLocks noChangeArrowheads="1"/>
          </p:cNvSpPr>
          <p:nvPr/>
        </p:nvSpPr>
        <p:spPr bwMode="auto">
          <a:xfrm>
            <a:off x="441325" y="1133475"/>
            <a:ext cx="5262563" cy="557213"/>
          </a:xfrm>
          <a:prstGeom prst="rect">
            <a:avLst/>
          </a:prstGeom>
          <a:solidFill>
            <a:srgbClr val="CCECFF"/>
          </a:solidFill>
          <a:ln w="38100">
            <a:solidFill>
              <a:schemeClr val="accent2"/>
            </a:solidFill>
            <a:miter lim="800000"/>
            <a:headEnd/>
            <a:tailEnd/>
          </a:ln>
          <a:effectLst/>
        </p:spPr>
        <p:txBody>
          <a:bodyPr wrap="none">
            <a:spAutoFit/>
          </a:bodyPr>
          <a:lstStyle/>
          <a:p>
            <a:r>
              <a:rPr lang="en-US" sz="2800"/>
              <a:t>Example:  Using Frequency Shift</a:t>
            </a:r>
          </a:p>
        </p:txBody>
      </p:sp>
      <p:sp>
        <p:nvSpPr>
          <p:cNvPr id="21508" name="Text Box 4"/>
          <p:cNvSpPr txBox="1">
            <a:spLocks noChangeArrowheads="1"/>
          </p:cNvSpPr>
          <p:nvPr/>
        </p:nvSpPr>
        <p:spPr bwMode="auto">
          <a:xfrm>
            <a:off x="669925" y="1819275"/>
            <a:ext cx="3560763" cy="528638"/>
          </a:xfrm>
          <a:prstGeom prst="rect">
            <a:avLst/>
          </a:prstGeom>
          <a:solidFill>
            <a:srgbClr val="FFFFCC"/>
          </a:solidFill>
          <a:ln w="9525">
            <a:solidFill>
              <a:srgbClr val="663300"/>
            </a:solidFill>
            <a:miter lim="800000"/>
            <a:headEnd/>
            <a:tailEnd/>
          </a:ln>
          <a:effectLst/>
        </p:spPr>
        <p:txBody>
          <a:bodyPr wrap="none">
            <a:spAutoFit/>
          </a:bodyPr>
          <a:lstStyle/>
          <a:p>
            <a:r>
              <a:rPr lang="en-US" sz="2800"/>
              <a:t>Find the L[e</a:t>
            </a:r>
            <a:r>
              <a:rPr lang="en-US" sz="2800" baseline="30000"/>
              <a:t>-at</a:t>
            </a:r>
            <a:r>
              <a:rPr lang="en-US" sz="2800"/>
              <a:t>cos(wt)]</a:t>
            </a:r>
          </a:p>
        </p:txBody>
      </p:sp>
      <p:sp>
        <p:nvSpPr>
          <p:cNvPr id="21509" name="Text Box 5"/>
          <p:cNvSpPr txBox="1">
            <a:spLocks noChangeArrowheads="1"/>
          </p:cNvSpPr>
          <p:nvPr/>
        </p:nvSpPr>
        <p:spPr bwMode="auto">
          <a:xfrm>
            <a:off x="1279525" y="2505075"/>
            <a:ext cx="4498975" cy="519113"/>
          </a:xfrm>
          <a:prstGeom prst="rect">
            <a:avLst/>
          </a:prstGeom>
          <a:solidFill>
            <a:srgbClr val="DDDDDD"/>
          </a:solidFill>
          <a:ln w="9525">
            <a:noFill/>
            <a:miter lim="800000"/>
            <a:headEnd/>
            <a:tailEnd/>
          </a:ln>
          <a:effectLst/>
        </p:spPr>
        <p:txBody>
          <a:bodyPr>
            <a:spAutoFit/>
          </a:bodyPr>
          <a:lstStyle/>
          <a:p>
            <a:r>
              <a:rPr lang="en-US" sz="2800"/>
              <a:t>In this case, f(t) = cos(wt) so,</a:t>
            </a:r>
          </a:p>
        </p:txBody>
      </p:sp>
      <p:graphicFrame>
        <p:nvGraphicFramePr>
          <p:cNvPr id="21510" name="Object 6"/>
          <p:cNvGraphicFramePr>
            <a:graphicFrameLocks noChangeAspect="1"/>
          </p:cNvGraphicFramePr>
          <p:nvPr/>
        </p:nvGraphicFramePr>
        <p:xfrm>
          <a:off x="1828800" y="3276600"/>
          <a:ext cx="4343400" cy="2033588"/>
        </p:xfrm>
        <a:graphic>
          <a:graphicData uri="http://schemas.openxmlformats.org/presentationml/2006/ole">
            <mc:AlternateContent xmlns:mc="http://schemas.openxmlformats.org/markup-compatibility/2006">
              <mc:Choice xmlns:v="urn:schemas-microsoft-com:vml" Requires="v">
                <p:oleObj spid="_x0000_s21522" name="Equation" r:id="rId3" imgW="1790640" imgH="838080" progId="Equation.3">
                  <p:embed/>
                </p:oleObj>
              </mc:Choice>
              <mc:Fallback>
                <p:oleObj name="Equation" r:id="rId3" imgW="1790640" imgH="838080" progId="Equation.3">
                  <p:embed/>
                  <p:pic>
                    <p:nvPicPr>
                      <p:cNvPr id="0"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28800" y="3276600"/>
                        <a:ext cx="4343400" cy="2033588"/>
                      </a:xfrm>
                      <a:prstGeom prst="rect">
                        <a:avLst/>
                      </a:prstGeom>
                      <a:solidFill>
                        <a:srgbClr val="DDDDDD"/>
                      </a:solidFill>
                      <a:ln w="3175">
                        <a:solidFill>
                          <a:schemeClr val="bg1"/>
                        </a:solidFill>
                        <a:miter lim="800000"/>
                        <a:headEnd/>
                        <a:tailEnd/>
                      </a:ln>
                    </p:spPr>
                  </p:pic>
                </p:oleObj>
              </mc:Fallback>
            </mc:AlternateContent>
          </a:graphicData>
        </a:graphic>
      </p:graphicFrame>
      <p:graphicFrame>
        <p:nvGraphicFramePr>
          <p:cNvPr id="21511" name="Object 7"/>
          <p:cNvGraphicFramePr>
            <a:graphicFrameLocks noChangeAspect="1"/>
          </p:cNvGraphicFramePr>
          <p:nvPr/>
        </p:nvGraphicFramePr>
        <p:xfrm>
          <a:off x="1219200" y="5486400"/>
          <a:ext cx="4876800" cy="1038225"/>
        </p:xfrm>
        <a:graphic>
          <a:graphicData uri="http://schemas.openxmlformats.org/presentationml/2006/ole">
            <mc:AlternateContent xmlns:mc="http://schemas.openxmlformats.org/markup-compatibility/2006">
              <mc:Choice xmlns:v="urn:schemas-microsoft-com:vml" Requires="v">
                <p:oleObj spid="_x0000_s21523" name="Equation" r:id="rId5" imgW="1968480" imgH="419040" progId="Equation.3">
                  <p:embed/>
                </p:oleObj>
              </mc:Choice>
              <mc:Fallback>
                <p:oleObj name="Equation" r:id="rId5" imgW="1968480" imgH="419040" progId="Equation.3">
                  <p:embed/>
                  <p:pic>
                    <p:nvPicPr>
                      <p:cNvPr id="0" name="Picture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19200" y="5486400"/>
                        <a:ext cx="4876800" cy="1038225"/>
                      </a:xfrm>
                      <a:prstGeom prst="rect">
                        <a:avLst/>
                      </a:prstGeom>
                      <a:solidFill>
                        <a:srgbClr val="CCECFF"/>
                      </a:solidFill>
                      <a:ln w="38100">
                        <a:solidFill>
                          <a:schemeClr val="accent2"/>
                        </a:solidFill>
                        <a:miter lim="800000"/>
                        <a:headEnd/>
                        <a:tailEnd/>
                      </a:ln>
                    </p:spPr>
                  </p:pic>
                </p:oleObj>
              </mc:Fallback>
            </mc:AlternateContent>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a:xfrm>
            <a:off x="459581" y="31750"/>
            <a:ext cx="7772400" cy="1143000"/>
          </a:xfrm>
        </p:spPr>
        <p:txBody>
          <a:bodyPr/>
          <a:lstStyle/>
          <a:p>
            <a:r>
              <a:rPr lang="en-US" dirty="0"/>
              <a:t>Definition</a:t>
            </a:r>
          </a:p>
        </p:txBody>
      </p:sp>
      <p:sp>
        <p:nvSpPr>
          <p:cNvPr id="49155" name="Rectangle 3"/>
          <p:cNvSpPr>
            <a:spLocks noGrp="1" noChangeArrowheads="1"/>
          </p:cNvSpPr>
          <p:nvPr>
            <p:ph type="body" idx="1"/>
          </p:nvPr>
        </p:nvSpPr>
        <p:spPr>
          <a:xfrm>
            <a:off x="723900" y="919874"/>
            <a:ext cx="7772400" cy="1295400"/>
          </a:xfrm>
        </p:spPr>
        <p:txBody>
          <a:bodyPr/>
          <a:lstStyle/>
          <a:p>
            <a:r>
              <a:rPr lang="en-US" dirty="0"/>
              <a:t>Transforms -- a mathematical conversion from one way of thinking to another to make a problem easier to solve</a:t>
            </a:r>
          </a:p>
        </p:txBody>
      </p:sp>
      <p:sp>
        <p:nvSpPr>
          <p:cNvPr id="49156" name="Rectangle 4"/>
          <p:cNvSpPr>
            <a:spLocks noChangeArrowheads="1"/>
          </p:cNvSpPr>
          <p:nvPr/>
        </p:nvSpPr>
        <p:spPr bwMode="auto">
          <a:xfrm>
            <a:off x="1600200" y="3429000"/>
            <a:ext cx="1752600" cy="1066800"/>
          </a:xfrm>
          <a:prstGeom prst="rect">
            <a:avLst/>
          </a:prstGeom>
          <a:solidFill>
            <a:srgbClr val="CC6600"/>
          </a:solidFill>
          <a:ln w="38100">
            <a:solidFill>
              <a:schemeClr val="tx1"/>
            </a:solidFill>
            <a:miter lim="800000"/>
            <a:headEnd/>
            <a:tailEnd/>
          </a:ln>
          <a:effectLst/>
        </p:spPr>
        <p:txBody>
          <a:bodyPr wrap="none" anchor="ctr"/>
          <a:lstStyle/>
          <a:p>
            <a:pPr algn="ctr" eaLnBrk="0" hangingPunct="0"/>
            <a:r>
              <a:rPr lang="en-US" sz="2000" b="1"/>
              <a:t>transform</a:t>
            </a:r>
          </a:p>
        </p:txBody>
      </p:sp>
      <p:sp>
        <p:nvSpPr>
          <p:cNvPr id="49157" name="Rectangle 5"/>
          <p:cNvSpPr>
            <a:spLocks noChangeArrowheads="1"/>
          </p:cNvSpPr>
          <p:nvPr/>
        </p:nvSpPr>
        <p:spPr bwMode="auto">
          <a:xfrm>
            <a:off x="3657600" y="3429000"/>
            <a:ext cx="1905000" cy="1524000"/>
          </a:xfrm>
          <a:prstGeom prst="rect">
            <a:avLst/>
          </a:prstGeom>
          <a:solidFill>
            <a:srgbClr val="CC6600"/>
          </a:solidFill>
          <a:ln w="38100">
            <a:solidFill>
              <a:schemeClr val="tx1"/>
            </a:solidFill>
            <a:miter lim="800000"/>
            <a:headEnd/>
            <a:tailEnd/>
          </a:ln>
          <a:effectLst/>
        </p:spPr>
        <p:txBody>
          <a:bodyPr wrap="none" anchor="ctr"/>
          <a:lstStyle/>
          <a:p>
            <a:pPr algn="ctr" eaLnBrk="0" hangingPunct="0"/>
            <a:r>
              <a:rPr lang="en-US" sz="2000" b="1"/>
              <a:t>solution</a:t>
            </a:r>
          </a:p>
          <a:p>
            <a:pPr algn="ctr" eaLnBrk="0" hangingPunct="0"/>
            <a:r>
              <a:rPr lang="en-US" sz="2000" b="1"/>
              <a:t>in transform</a:t>
            </a:r>
          </a:p>
          <a:p>
            <a:pPr algn="ctr" eaLnBrk="0" hangingPunct="0"/>
            <a:r>
              <a:rPr lang="en-US" sz="2000" b="1"/>
              <a:t>way of</a:t>
            </a:r>
          </a:p>
          <a:p>
            <a:pPr algn="ctr" eaLnBrk="0" hangingPunct="0"/>
            <a:r>
              <a:rPr lang="en-US" sz="2000" b="1"/>
              <a:t> thinking</a:t>
            </a:r>
          </a:p>
        </p:txBody>
      </p:sp>
      <p:sp>
        <p:nvSpPr>
          <p:cNvPr id="49158" name="Rectangle 6"/>
          <p:cNvSpPr>
            <a:spLocks noChangeArrowheads="1"/>
          </p:cNvSpPr>
          <p:nvPr/>
        </p:nvSpPr>
        <p:spPr bwMode="auto">
          <a:xfrm>
            <a:off x="5867400" y="3429000"/>
            <a:ext cx="1752600" cy="1066800"/>
          </a:xfrm>
          <a:prstGeom prst="rect">
            <a:avLst/>
          </a:prstGeom>
          <a:solidFill>
            <a:srgbClr val="CC6600"/>
          </a:solidFill>
          <a:ln w="38100">
            <a:solidFill>
              <a:schemeClr val="tx1"/>
            </a:solidFill>
            <a:miter lim="800000"/>
            <a:headEnd/>
            <a:tailEnd/>
          </a:ln>
          <a:effectLst/>
        </p:spPr>
        <p:txBody>
          <a:bodyPr wrap="none" anchor="ctr"/>
          <a:lstStyle/>
          <a:p>
            <a:pPr algn="ctr" eaLnBrk="0" hangingPunct="0"/>
            <a:r>
              <a:rPr lang="en-US" sz="2000" b="1"/>
              <a:t>inverse</a:t>
            </a:r>
          </a:p>
          <a:p>
            <a:pPr algn="ctr" eaLnBrk="0" hangingPunct="0"/>
            <a:r>
              <a:rPr lang="en-US" sz="2000" b="1"/>
              <a:t>transform</a:t>
            </a:r>
          </a:p>
        </p:txBody>
      </p:sp>
      <p:sp>
        <p:nvSpPr>
          <p:cNvPr id="49159" name="Line 7"/>
          <p:cNvSpPr>
            <a:spLocks noChangeShapeType="1"/>
          </p:cNvSpPr>
          <p:nvPr/>
        </p:nvSpPr>
        <p:spPr bwMode="auto">
          <a:xfrm>
            <a:off x="3352800" y="3962400"/>
            <a:ext cx="304800" cy="0"/>
          </a:xfrm>
          <a:prstGeom prst="line">
            <a:avLst/>
          </a:prstGeom>
          <a:noFill/>
          <a:ln w="38100">
            <a:solidFill>
              <a:schemeClr val="tx1"/>
            </a:solidFill>
            <a:round/>
            <a:headEnd/>
            <a:tailEnd type="triangle" w="med" len="med"/>
          </a:ln>
          <a:effectLst/>
        </p:spPr>
        <p:txBody>
          <a:bodyPr wrap="none" anchor="ctr"/>
          <a:lstStyle/>
          <a:p>
            <a:endParaRPr lang="en-US"/>
          </a:p>
        </p:txBody>
      </p:sp>
      <p:sp>
        <p:nvSpPr>
          <p:cNvPr id="49160" name="Line 8"/>
          <p:cNvSpPr>
            <a:spLocks noChangeShapeType="1"/>
          </p:cNvSpPr>
          <p:nvPr/>
        </p:nvSpPr>
        <p:spPr bwMode="auto">
          <a:xfrm>
            <a:off x="5562600" y="3962400"/>
            <a:ext cx="304800" cy="0"/>
          </a:xfrm>
          <a:prstGeom prst="line">
            <a:avLst/>
          </a:prstGeom>
          <a:noFill/>
          <a:ln w="38100">
            <a:solidFill>
              <a:schemeClr val="tx1"/>
            </a:solidFill>
            <a:round/>
            <a:headEnd/>
            <a:tailEnd type="triangle" w="med" len="med"/>
          </a:ln>
          <a:effectLst/>
        </p:spPr>
        <p:txBody>
          <a:bodyPr wrap="none" anchor="ctr"/>
          <a:lstStyle/>
          <a:p>
            <a:endParaRPr lang="en-US"/>
          </a:p>
        </p:txBody>
      </p:sp>
      <p:sp>
        <p:nvSpPr>
          <p:cNvPr id="49161" name="Line 9"/>
          <p:cNvSpPr>
            <a:spLocks noChangeShapeType="1"/>
          </p:cNvSpPr>
          <p:nvPr/>
        </p:nvSpPr>
        <p:spPr bwMode="auto">
          <a:xfrm>
            <a:off x="1295400" y="3962400"/>
            <a:ext cx="304800" cy="0"/>
          </a:xfrm>
          <a:prstGeom prst="line">
            <a:avLst/>
          </a:prstGeom>
          <a:noFill/>
          <a:ln w="38100">
            <a:solidFill>
              <a:schemeClr val="tx1"/>
            </a:solidFill>
            <a:round/>
            <a:headEnd/>
            <a:tailEnd type="triangle" w="med" len="med"/>
          </a:ln>
          <a:effectLst/>
        </p:spPr>
        <p:txBody>
          <a:bodyPr wrap="none" anchor="ctr"/>
          <a:lstStyle/>
          <a:p>
            <a:endParaRPr lang="en-US"/>
          </a:p>
        </p:txBody>
      </p:sp>
      <p:sp>
        <p:nvSpPr>
          <p:cNvPr id="49162" name="Line 10"/>
          <p:cNvSpPr>
            <a:spLocks noChangeShapeType="1"/>
          </p:cNvSpPr>
          <p:nvPr/>
        </p:nvSpPr>
        <p:spPr bwMode="auto">
          <a:xfrm>
            <a:off x="7620000" y="3962400"/>
            <a:ext cx="304800" cy="0"/>
          </a:xfrm>
          <a:prstGeom prst="line">
            <a:avLst/>
          </a:prstGeom>
          <a:noFill/>
          <a:ln w="38100">
            <a:solidFill>
              <a:schemeClr val="tx1"/>
            </a:solidFill>
            <a:round/>
            <a:headEnd/>
            <a:tailEnd type="triangle" w="med" len="med"/>
          </a:ln>
          <a:effectLst/>
        </p:spPr>
        <p:txBody>
          <a:bodyPr wrap="none" anchor="ctr"/>
          <a:lstStyle/>
          <a:p>
            <a:endParaRPr lang="en-US"/>
          </a:p>
        </p:txBody>
      </p:sp>
      <p:sp>
        <p:nvSpPr>
          <p:cNvPr id="49163" name="Text Box 11"/>
          <p:cNvSpPr txBox="1">
            <a:spLocks noChangeArrowheads="1"/>
          </p:cNvSpPr>
          <p:nvPr/>
        </p:nvSpPr>
        <p:spPr bwMode="auto">
          <a:xfrm>
            <a:off x="7467600" y="2438400"/>
            <a:ext cx="1463675" cy="1311275"/>
          </a:xfrm>
          <a:prstGeom prst="rect">
            <a:avLst/>
          </a:prstGeom>
          <a:noFill/>
          <a:ln w="9525">
            <a:noFill/>
            <a:miter lim="800000"/>
            <a:headEnd/>
            <a:tailEnd/>
          </a:ln>
          <a:effectLst/>
        </p:spPr>
        <p:txBody>
          <a:bodyPr>
            <a:spAutoFit/>
          </a:bodyPr>
          <a:lstStyle/>
          <a:p>
            <a:pPr algn="ctr" eaLnBrk="0" hangingPunct="0"/>
            <a:r>
              <a:rPr lang="en-US" sz="2000" b="1"/>
              <a:t>solution in original way of thinking</a:t>
            </a:r>
          </a:p>
        </p:txBody>
      </p:sp>
      <p:sp>
        <p:nvSpPr>
          <p:cNvPr id="49164" name="Text Box 12"/>
          <p:cNvSpPr txBox="1">
            <a:spLocks noChangeArrowheads="1"/>
          </p:cNvSpPr>
          <p:nvPr/>
        </p:nvSpPr>
        <p:spPr bwMode="auto">
          <a:xfrm>
            <a:off x="228600" y="2438400"/>
            <a:ext cx="1463675" cy="1311275"/>
          </a:xfrm>
          <a:prstGeom prst="rect">
            <a:avLst/>
          </a:prstGeom>
          <a:noFill/>
          <a:ln w="9525">
            <a:noFill/>
            <a:miter lim="800000"/>
            <a:headEnd/>
            <a:tailEnd/>
          </a:ln>
          <a:effectLst/>
        </p:spPr>
        <p:txBody>
          <a:bodyPr>
            <a:spAutoFit/>
          </a:bodyPr>
          <a:lstStyle/>
          <a:p>
            <a:pPr algn="ctr" eaLnBrk="0" hangingPunct="0"/>
            <a:r>
              <a:rPr lang="en-US" sz="2000" b="1"/>
              <a:t>problem in original way of thinking</a:t>
            </a:r>
          </a:p>
        </p:txBody>
      </p:sp>
      <p:sp>
        <p:nvSpPr>
          <p:cNvPr id="49165" name="Text Box 13"/>
          <p:cNvSpPr txBox="1">
            <a:spLocks noChangeArrowheads="1"/>
          </p:cNvSpPr>
          <p:nvPr/>
        </p:nvSpPr>
        <p:spPr bwMode="auto">
          <a:xfrm>
            <a:off x="3581400" y="6248400"/>
            <a:ext cx="1528763" cy="336550"/>
          </a:xfrm>
          <a:prstGeom prst="rect">
            <a:avLst/>
          </a:prstGeom>
          <a:noFill/>
          <a:ln w="9525">
            <a:noFill/>
            <a:miter lim="800000"/>
            <a:headEnd/>
            <a:tailEnd/>
          </a:ln>
          <a:effectLst/>
        </p:spPr>
        <p:txBody>
          <a:bodyPr wrap="none">
            <a:spAutoFit/>
          </a:bodyPr>
          <a:lstStyle/>
          <a:p>
            <a:pPr eaLnBrk="0" hangingPunct="0"/>
            <a:r>
              <a:rPr lang="en-US" sz="1600" b="1"/>
              <a:t>2. Transforms</a:t>
            </a:r>
          </a:p>
        </p:txBody>
      </p:sp>
    </p:spTree>
    <p:extLst>
      <p:ext uri="{BB962C8B-B14F-4D97-AF65-F5344CB8AC3E}">
        <p14:creationId xmlns:p14="http://schemas.microsoft.com/office/powerpoint/2010/main" val="413644043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 Box 2"/>
          <p:cNvSpPr txBox="1">
            <a:spLocks noChangeArrowheads="1"/>
          </p:cNvSpPr>
          <p:nvPr/>
        </p:nvSpPr>
        <p:spPr bwMode="auto">
          <a:xfrm>
            <a:off x="1724025" y="76200"/>
            <a:ext cx="5434013" cy="758825"/>
          </a:xfrm>
          <a:prstGeom prst="rect">
            <a:avLst/>
          </a:prstGeom>
          <a:solidFill>
            <a:srgbClr val="FFDA9D"/>
          </a:solidFill>
          <a:ln w="57150">
            <a:solidFill>
              <a:srgbClr val="663300"/>
            </a:solidFill>
            <a:miter lim="800000"/>
            <a:headEnd/>
            <a:tailEnd/>
          </a:ln>
          <a:effectLst/>
        </p:spPr>
        <p:txBody>
          <a:bodyPr wrap="none">
            <a:spAutoFit/>
          </a:bodyPr>
          <a:lstStyle/>
          <a:p>
            <a:pPr algn="ctr"/>
            <a:r>
              <a:rPr lang="en-US" sz="4000"/>
              <a:t>The Laplace Transform</a:t>
            </a:r>
          </a:p>
        </p:txBody>
      </p:sp>
      <p:sp>
        <p:nvSpPr>
          <p:cNvPr id="22531" name="Text Box 3"/>
          <p:cNvSpPr txBox="1">
            <a:spLocks noChangeArrowheads="1"/>
          </p:cNvSpPr>
          <p:nvPr/>
        </p:nvSpPr>
        <p:spPr bwMode="auto">
          <a:xfrm>
            <a:off x="365125" y="1066800"/>
            <a:ext cx="2928938" cy="547688"/>
          </a:xfrm>
          <a:prstGeom prst="rect">
            <a:avLst/>
          </a:prstGeom>
          <a:solidFill>
            <a:srgbClr val="CCECFF"/>
          </a:solidFill>
          <a:ln w="28575">
            <a:solidFill>
              <a:schemeClr val="accent2"/>
            </a:solidFill>
            <a:miter lim="800000"/>
            <a:headEnd/>
            <a:tailEnd/>
          </a:ln>
          <a:effectLst/>
        </p:spPr>
        <p:txBody>
          <a:bodyPr wrap="none">
            <a:spAutoFit/>
          </a:bodyPr>
          <a:lstStyle/>
          <a:p>
            <a:r>
              <a:rPr lang="en-US" sz="2800"/>
              <a:t>Time Integration:</a:t>
            </a:r>
          </a:p>
        </p:txBody>
      </p:sp>
      <p:sp>
        <p:nvSpPr>
          <p:cNvPr id="22532" name="Text Box 4"/>
          <p:cNvSpPr txBox="1">
            <a:spLocks noChangeArrowheads="1"/>
          </p:cNvSpPr>
          <p:nvPr/>
        </p:nvSpPr>
        <p:spPr bwMode="auto">
          <a:xfrm>
            <a:off x="1050925" y="1905000"/>
            <a:ext cx="2652713" cy="519113"/>
          </a:xfrm>
          <a:prstGeom prst="rect">
            <a:avLst/>
          </a:prstGeom>
          <a:solidFill>
            <a:srgbClr val="FFF2BB"/>
          </a:solidFill>
          <a:ln w="9525">
            <a:noFill/>
            <a:miter lim="800000"/>
            <a:headEnd/>
            <a:tailEnd/>
          </a:ln>
          <a:effectLst/>
        </p:spPr>
        <p:txBody>
          <a:bodyPr wrap="none">
            <a:spAutoFit/>
          </a:bodyPr>
          <a:lstStyle/>
          <a:p>
            <a:r>
              <a:rPr lang="en-US" sz="2800"/>
              <a:t>The property is:</a:t>
            </a:r>
          </a:p>
        </p:txBody>
      </p:sp>
      <p:graphicFrame>
        <p:nvGraphicFramePr>
          <p:cNvPr id="22533" name="Object 5"/>
          <p:cNvGraphicFramePr>
            <a:graphicFrameLocks noChangeAspect="1"/>
          </p:cNvGraphicFramePr>
          <p:nvPr/>
        </p:nvGraphicFramePr>
        <p:xfrm>
          <a:off x="1676400" y="2438400"/>
          <a:ext cx="4572000" cy="4146550"/>
        </p:xfrm>
        <a:graphic>
          <a:graphicData uri="http://schemas.openxmlformats.org/presentationml/2006/ole">
            <mc:AlternateContent xmlns:mc="http://schemas.openxmlformats.org/markup-compatibility/2006">
              <mc:Choice xmlns:v="urn:schemas-microsoft-com:vml" Requires="v">
                <p:oleObj spid="_x0000_s22539" name="Equation" r:id="rId3" imgW="2044440" imgH="1854000" progId="Equation.3">
                  <p:embed/>
                </p:oleObj>
              </mc:Choice>
              <mc:Fallback>
                <p:oleObj name="Equation" r:id="rId3" imgW="2044440" imgH="1854000" progId="Equation.3">
                  <p:embed/>
                  <p:pic>
                    <p:nvPicPr>
                      <p:cNvPr id="0"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76400" y="2438400"/>
                        <a:ext cx="4572000" cy="4146550"/>
                      </a:xfrm>
                      <a:prstGeom prst="rect">
                        <a:avLst/>
                      </a:prstGeom>
                      <a:solidFill>
                        <a:srgbClr val="DDDDDD"/>
                      </a:solidFill>
                    </p:spPr>
                  </p:pic>
                </p:oleObj>
              </mc:Fallback>
            </mc:AlternateContent>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ext Box 2"/>
          <p:cNvSpPr txBox="1">
            <a:spLocks noChangeArrowheads="1"/>
          </p:cNvSpPr>
          <p:nvPr/>
        </p:nvSpPr>
        <p:spPr bwMode="auto">
          <a:xfrm>
            <a:off x="1724025" y="76200"/>
            <a:ext cx="5434013" cy="758825"/>
          </a:xfrm>
          <a:prstGeom prst="rect">
            <a:avLst/>
          </a:prstGeom>
          <a:solidFill>
            <a:srgbClr val="FFDA9D"/>
          </a:solidFill>
          <a:ln w="57150">
            <a:solidFill>
              <a:srgbClr val="663300"/>
            </a:solidFill>
            <a:miter lim="800000"/>
            <a:headEnd/>
            <a:tailEnd/>
          </a:ln>
          <a:effectLst/>
        </p:spPr>
        <p:txBody>
          <a:bodyPr wrap="none">
            <a:spAutoFit/>
          </a:bodyPr>
          <a:lstStyle/>
          <a:p>
            <a:pPr algn="ctr"/>
            <a:r>
              <a:rPr lang="en-US" sz="4000"/>
              <a:t>The Laplace Transform</a:t>
            </a:r>
          </a:p>
        </p:txBody>
      </p:sp>
      <p:sp>
        <p:nvSpPr>
          <p:cNvPr id="23555" name="Text Box 3"/>
          <p:cNvSpPr txBox="1">
            <a:spLocks noChangeArrowheads="1"/>
          </p:cNvSpPr>
          <p:nvPr/>
        </p:nvSpPr>
        <p:spPr bwMode="auto">
          <a:xfrm>
            <a:off x="365125" y="1066800"/>
            <a:ext cx="2928938" cy="547688"/>
          </a:xfrm>
          <a:prstGeom prst="rect">
            <a:avLst/>
          </a:prstGeom>
          <a:solidFill>
            <a:srgbClr val="CCECFF"/>
          </a:solidFill>
          <a:ln w="28575">
            <a:solidFill>
              <a:schemeClr val="accent2"/>
            </a:solidFill>
            <a:miter lim="800000"/>
            <a:headEnd/>
            <a:tailEnd/>
          </a:ln>
          <a:effectLst/>
        </p:spPr>
        <p:txBody>
          <a:bodyPr wrap="none">
            <a:spAutoFit/>
          </a:bodyPr>
          <a:lstStyle/>
          <a:p>
            <a:r>
              <a:rPr lang="en-US" sz="2800"/>
              <a:t>Time Integration:</a:t>
            </a:r>
          </a:p>
        </p:txBody>
      </p:sp>
      <p:sp>
        <p:nvSpPr>
          <p:cNvPr id="23556" name="Text Box 4"/>
          <p:cNvSpPr txBox="1">
            <a:spLocks noChangeArrowheads="1"/>
          </p:cNvSpPr>
          <p:nvPr/>
        </p:nvSpPr>
        <p:spPr bwMode="auto">
          <a:xfrm>
            <a:off x="838200" y="1981200"/>
            <a:ext cx="6896100" cy="946150"/>
          </a:xfrm>
          <a:prstGeom prst="rect">
            <a:avLst/>
          </a:prstGeom>
          <a:solidFill>
            <a:srgbClr val="CCFFCC"/>
          </a:solidFill>
          <a:ln w="9525">
            <a:noFill/>
            <a:miter lim="800000"/>
            <a:headEnd/>
            <a:tailEnd/>
          </a:ln>
          <a:effectLst/>
        </p:spPr>
        <p:txBody>
          <a:bodyPr wrap="none">
            <a:spAutoFit/>
          </a:bodyPr>
          <a:lstStyle/>
          <a:p>
            <a:r>
              <a:rPr lang="en-US" sz="2800"/>
              <a:t>Making these substitutions and carrying out</a:t>
            </a:r>
          </a:p>
          <a:p>
            <a:r>
              <a:rPr lang="en-US" sz="2800"/>
              <a:t>The integration shows that</a:t>
            </a:r>
          </a:p>
        </p:txBody>
      </p:sp>
      <p:graphicFrame>
        <p:nvGraphicFramePr>
          <p:cNvPr id="23557" name="Object 5"/>
          <p:cNvGraphicFramePr>
            <a:graphicFrameLocks noChangeAspect="1"/>
          </p:cNvGraphicFramePr>
          <p:nvPr/>
        </p:nvGraphicFramePr>
        <p:xfrm>
          <a:off x="1828800" y="3429000"/>
          <a:ext cx="4038600" cy="2136775"/>
        </p:xfrm>
        <a:graphic>
          <a:graphicData uri="http://schemas.openxmlformats.org/presentationml/2006/ole">
            <mc:AlternateContent xmlns:mc="http://schemas.openxmlformats.org/markup-compatibility/2006">
              <mc:Choice xmlns:v="urn:schemas-microsoft-com:vml" Requires="v">
                <p:oleObj spid="_x0000_s23563" name="Equation" r:id="rId3" imgW="1726920" imgH="914400" progId="Equation.3">
                  <p:embed/>
                </p:oleObj>
              </mc:Choice>
              <mc:Fallback>
                <p:oleObj name="Equation" r:id="rId3" imgW="1726920" imgH="914400" progId="Equation.3">
                  <p:embed/>
                  <p:pic>
                    <p:nvPicPr>
                      <p:cNvPr id="0"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28800" y="3429000"/>
                        <a:ext cx="4038600" cy="2136775"/>
                      </a:xfrm>
                      <a:prstGeom prst="rect">
                        <a:avLst/>
                      </a:prstGeom>
                      <a:solidFill>
                        <a:srgbClr val="CCECFF"/>
                      </a:solidFill>
                    </p:spPr>
                  </p:pic>
                </p:oleObj>
              </mc:Fallback>
            </mc:AlternateContent>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ext Box 2"/>
          <p:cNvSpPr txBox="1">
            <a:spLocks noChangeArrowheads="1"/>
          </p:cNvSpPr>
          <p:nvPr/>
        </p:nvSpPr>
        <p:spPr bwMode="auto">
          <a:xfrm>
            <a:off x="1724025" y="76200"/>
            <a:ext cx="5434013" cy="758825"/>
          </a:xfrm>
          <a:prstGeom prst="rect">
            <a:avLst/>
          </a:prstGeom>
          <a:solidFill>
            <a:srgbClr val="FFDA9D"/>
          </a:solidFill>
          <a:ln w="57150">
            <a:solidFill>
              <a:srgbClr val="663300"/>
            </a:solidFill>
            <a:miter lim="800000"/>
            <a:headEnd/>
            <a:tailEnd/>
          </a:ln>
          <a:effectLst/>
        </p:spPr>
        <p:txBody>
          <a:bodyPr wrap="none">
            <a:spAutoFit/>
          </a:bodyPr>
          <a:lstStyle/>
          <a:p>
            <a:pPr algn="ctr"/>
            <a:r>
              <a:rPr lang="en-US" sz="4000"/>
              <a:t>The Laplace Transform</a:t>
            </a:r>
          </a:p>
        </p:txBody>
      </p:sp>
      <p:sp>
        <p:nvSpPr>
          <p:cNvPr id="24579" name="Text Box 3"/>
          <p:cNvSpPr txBox="1">
            <a:spLocks noChangeArrowheads="1"/>
          </p:cNvSpPr>
          <p:nvPr/>
        </p:nvSpPr>
        <p:spPr bwMode="auto">
          <a:xfrm>
            <a:off x="365125" y="1066800"/>
            <a:ext cx="3462338" cy="547688"/>
          </a:xfrm>
          <a:prstGeom prst="rect">
            <a:avLst/>
          </a:prstGeom>
          <a:solidFill>
            <a:srgbClr val="CCECFF"/>
          </a:solidFill>
          <a:ln w="28575">
            <a:solidFill>
              <a:schemeClr val="accent2"/>
            </a:solidFill>
            <a:miter lim="800000"/>
            <a:headEnd/>
            <a:tailEnd/>
          </a:ln>
          <a:effectLst/>
        </p:spPr>
        <p:txBody>
          <a:bodyPr wrap="none">
            <a:spAutoFit/>
          </a:bodyPr>
          <a:lstStyle/>
          <a:p>
            <a:r>
              <a:rPr lang="en-US" sz="2800"/>
              <a:t>Time Differentiation:</a:t>
            </a:r>
          </a:p>
        </p:txBody>
      </p:sp>
      <p:sp>
        <p:nvSpPr>
          <p:cNvPr id="24580" name="Text Box 4"/>
          <p:cNvSpPr txBox="1">
            <a:spLocks noChangeArrowheads="1"/>
          </p:cNvSpPr>
          <p:nvPr/>
        </p:nvSpPr>
        <p:spPr bwMode="auto">
          <a:xfrm>
            <a:off x="974725" y="1819275"/>
            <a:ext cx="5818188" cy="519113"/>
          </a:xfrm>
          <a:prstGeom prst="rect">
            <a:avLst/>
          </a:prstGeom>
          <a:solidFill>
            <a:srgbClr val="CCFFCC"/>
          </a:solidFill>
          <a:ln w="9525">
            <a:noFill/>
            <a:miter lim="800000"/>
            <a:headEnd/>
            <a:tailEnd/>
          </a:ln>
          <a:effectLst/>
        </p:spPr>
        <p:txBody>
          <a:bodyPr wrap="none">
            <a:spAutoFit/>
          </a:bodyPr>
          <a:lstStyle/>
          <a:p>
            <a:r>
              <a:rPr lang="en-US" sz="2800"/>
              <a:t>If the L[f(t)] = F(s), we want to show:</a:t>
            </a:r>
          </a:p>
        </p:txBody>
      </p:sp>
      <p:graphicFrame>
        <p:nvGraphicFramePr>
          <p:cNvPr id="24583" name="Object 7"/>
          <p:cNvGraphicFramePr>
            <a:graphicFrameLocks noChangeAspect="1"/>
          </p:cNvGraphicFramePr>
          <p:nvPr/>
        </p:nvGraphicFramePr>
        <p:xfrm>
          <a:off x="1524000" y="2514600"/>
          <a:ext cx="4343400" cy="1150938"/>
        </p:xfrm>
        <a:graphic>
          <a:graphicData uri="http://schemas.openxmlformats.org/presentationml/2006/ole">
            <mc:AlternateContent xmlns:mc="http://schemas.openxmlformats.org/markup-compatibility/2006">
              <mc:Choice xmlns:v="urn:schemas-microsoft-com:vml" Requires="v">
                <p:oleObj spid="_x0000_s24596" name="Equation" r:id="rId4" imgW="1485720" imgH="393480" progId="Equation.3">
                  <p:embed/>
                </p:oleObj>
              </mc:Choice>
              <mc:Fallback>
                <p:oleObj name="Equation" r:id="rId4" imgW="1485720" imgH="393480" progId="Equation.3">
                  <p:embed/>
                  <p:pic>
                    <p:nvPicPr>
                      <p:cNvPr id="0" name="Picture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24000" y="2514600"/>
                        <a:ext cx="4343400" cy="1150938"/>
                      </a:xfrm>
                      <a:prstGeom prst="rect">
                        <a:avLst/>
                      </a:prstGeom>
                      <a:solidFill>
                        <a:srgbClr val="CCECFF"/>
                      </a:solidFill>
                      <a:ln w="38100">
                        <a:solidFill>
                          <a:schemeClr val="accent2"/>
                        </a:solidFill>
                        <a:miter lim="800000"/>
                        <a:headEnd/>
                        <a:tailEnd/>
                      </a:ln>
                    </p:spPr>
                  </p:pic>
                </p:oleObj>
              </mc:Fallback>
            </mc:AlternateContent>
          </a:graphicData>
        </a:graphic>
      </p:graphicFrame>
      <p:sp>
        <p:nvSpPr>
          <p:cNvPr id="24584" name="Text Box 8"/>
          <p:cNvSpPr txBox="1">
            <a:spLocks noChangeArrowheads="1"/>
          </p:cNvSpPr>
          <p:nvPr/>
        </p:nvSpPr>
        <p:spPr bwMode="auto">
          <a:xfrm>
            <a:off x="441325" y="3876675"/>
            <a:ext cx="3049588" cy="519113"/>
          </a:xfrm>
          <a:prstGeom prst="rect">
            <a:avLst/>
          </a:prstGeom>
          <a:noFill/>
          <a:ln w="9525">
            <a:noFill/>
            <a:miter lim="800000"/>
            <a:headEnd/>
            <a:tailEnd/>
          </a:ln>
          <a:effectLst/>
        </p:spPr>
        <p:txBody>
          <a:bodyPr wrap="none">
            <a:spAutoFit/>
          </a:bodyPr>
          <a:lstStyle/>
          <a:p>
            <a:r>
              <a:rPr lang="en-US" sz="2800"/>
              <a:t>Integrate by parts:</a:t>
            </a:r>
          </a:p>
        </p:txBody>
      </p:sp>
      <p:graphicFrame>
        <p:nvGraphicFramePr>
          <p:cNvPr id="24585" name="Object 9"/>
          <p:cNvGraphicFramePr>
            <a:graphicFrameLocks noChangeAspect="1"/>
          </p:cNvGraphicFramePr>
          <p:nvPr/>
        </p:nvGraphicFramePr>
        <p:xfrm>
          <a:off x="914400" y="4876800"/>
          <a:ext cx="5811838" cy="1746250"/>
        </p:xfrm>
        <a:graphic>
          <a:graphicData uri="http://schemas.openxmlformats.org/presentationml/2006/ole">
            <mc:AlternateContent xmlns:mc="http://schemas.openxmlformats.org/markup-compatibility/2006">
              <mc:Choice xmlns:v="urn:schemas-microsoft-com:vml" Requires="v">
                <p:oleObj spid="_x0000_s24597" name="Equation" r:id="rId6" imgW="2705040" imgH="812520" progId="Equation.3">
                  <p:embed/>
                </p:oleObj>
              </mc:Choice>
              <mc:Fallback>
                <p:oleObj name="Equation" r:id="rId6" imgW="2705040" imgH="812520" progId="Equation.3">
                  <p:embed/>
                  <p:pic>
                    <p:nvPicPr>
                      <p:cNvPr id="0" name="Picture 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14400" y="4876800"/>
                        <a:ext cx="5811838" cy="1746250"/>
                      </a:xfrm>
                      <a:prstGeom prst="rect">
                        <a:avLst/>
                      </a:prstGeom>
                      <a:solidFill>
                        <a:srgbClr val="DDDDDD"/>
                      </a:solidFill>
                    </p:spPr>
                  </p:pic>
                </p:oleObj>
              </mc:Fallback>
            </mc:AlternateContent>
          </a:graphicData>
        </a:graphic>
      </p:graphicFrame>
      <p:sp>
        <p:nvSpPr>
          <p:cNvPr id="24586" name="Text Box 10"/>
          <p:cNvSpPr txBox="1">
            <a:spLocks noChangeArrowheads="1"/>
          </p:cNvSpPr>
          <p:nvPr/>
        </p:nvSpPr>
        <p:spPr bwMode="auto">
          <a:xfrm>
            <a:off x="0" y="6491288"/>
            <a:ext cx="914400" cy="366712"/>
          </a:xfrm>
          <a:prstGeom prst="rect">
            <a:avLst/>
          </a:prstGeom>
          <a:solidFill>
            <a:srgbClr val="FFFFCC"/>
          </a:solidFill>
          <a:ln w="9525">
            <a:noFill/>
            <a:miter lim="800000"/>
            <a:headEnd/>
            <a:tailEnd/>
          </a:ln>
          <a:effectLst/>
        </p:spPr>
        <p:txBody>
          <a:bodyPr>
            <a:spAutoFit/>
          </a:bodyPr>
          <a:lstStyle/>
          <a:p>
            <a:r>
              <a:rPr lang="en-US" sz="1800"/>
              <a:t>*note</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ext Box 2"/>
          <p:cNvSpPr txBox="1">
            <a:spLocks noChangeArrowheads="1"/>
          </p:cNvSpPr>
          <p:nvPr/>
        </p:nvSpPr>
        <p:spPr bwMode="auto">
          <a:xfrm>
            <a:off x="1724025" y="76200"/>
            <a:ext cx="5434013" cy="758825"/>
          </a:xfrm>
          <a:prstGeom prst="rect">
            <a:avLst/>
          </a:prstGeom>
          <a:solidFill>
            <a:srgbClr val="FFDA9D"/>
          </a:solidFill>
          <a:ln w="57150">
            <a:solidFill>
              <a:srgbClr val="663300"/>
            </a:solidFill>
            <a:miter lim="800000"/>
            <a:headEnd/>
            <a:tailEnd/>
          </a:ln>
          <a:effectLst/>
        </p:spPr>
        <p:txBody>
          <a:bodyPr wrap="none">
            <a:spAutoFit/>
          </a:bodyPr>
          <a:lstStyle/>
          <a:p>
            <a:pPr algn="ctr"/>
            <a:r>
              <a:rPr lang="en-US" sz="4000"/>
              <a:t>The Laplace Transform</a:t>
            </a:r>
          </a:p>
        </p:txBody>
      </p:sp>
      <p:sp>
        <p:nvSpPr>
          <p:cNvPr id="26627" name="Text Box 3"/>
          <p:cNvSpPr txBox="1">
            <a:spLocks noChangeArrowheads="1"/>
          </p:cNvSpPr>
          <p:nvPr/>
        </p:nvSpPr>
        <p:spPr bwMode="auto">
          <a:xfrm>
            <a:off x="365125" y="1066800"/>
            <a:ext cx="3462338" cy="547688"/>
          </a:xfrm>
          <a:prstGeom prst="rect">
            <a:avLst/>
          </a:prstGeom>
          <a:solidFill>
            <a:srgbClr val="CCECFF"/>
          </a:solidFill>
          <a:ln w="28575">
            <a:solidFill>
              <a:schemeClr val="accent2"/>
            </a:solidFill>
            <a:miter lim="800000"/>
            <a:headEnd/>
            <a:tailEnd/>
          </a:ln>
          <a:effectLst/>
        </p:spPr>
        <p:txBody>
          <a:bodyPr wrap="none">
            <a:spAutoFit/>
          </a:bodyPr>
          <a:lstStyle/>
          <a:p>
            <a:r>
              <a:rPr lang="en-US" sz="2800"/>
              <a:t>Time Differentiation:</a:t>
            </a:r>
          </a:p>
        </p:txBody>
      </p:sp>
      <p:sp>
        <p:nvSpPr>
          <p:cNvPr id="26628" name="Text Box 4"/>
          <p:cNvSpPr txBox="1">
            <a:spLocks noChangeArrowheads="1"/>
          </p:cNvSpPr>
          <p:nvPr/>
        </p:nvSpPr>
        <p:spPr bwMode="auto">
          <a:xfrm>
            <a:off x="685800" y="1828800"/>
            <a:ext cx="6291263" cy="528638"/>
          </a:xfrm>
          <a:prstGeom prst="rect">
            <a:avLst/>
          </a:prstGeom>
          <a:solidFill>
            <a:srgbClr val="FFE0CD"/>
          </a:solidFill>
          <a:ln w="9525">
            <a:solidFill>
              <a:srgbClr val="663300"/>
            </a:solidFill>
            <a:miter lim="800000"/>
            <a:headEnd/>
            <a:tailEnd/>
          </a:ln>
          <a:effectLst/>
        </p:spPr>
        <p:txBody>
          <a:bodyPr wrap="none">
            <a:spAutoFit/>
          </a:bodyPr>
          <a:lstStyle/>
          <a:p>
            <a:r>
              <a:rPr lang="en-US" sz="2800"/>
              <a:t>Making the previous substitutions gives,</a:t>
            </a:r>
          </a:p>
        </p:txBody>
      </p:sp>
      <p:graphicFrame>
        <p:nvGraphicFramePr>
          <p:cNvPr id="26629" name="Object 5"/>
          <p:cNvGraphicFramePr>
            <a:graphicFrameLocks noChangeAspect="1"/>
          </p:cNvGraphicFramePr>
          <p:nvPr/>
        </p:nvGraphicFramePr>
        <p:xfrm>
          <a:off x="914400" y="2514600"/>
          <a:ext cx="5486400" cy="2397125"/>
        </p:xfrm>
        <a:graphic>
          <a:graphicData uri="http://schemas.openxmlformats.org/presentationml/2006/ole">
            <mc:AlternateContent xmlns:mc="http://schemas.openxmlformats.org/markup-compatibility/2006">
              <mc:Choice xmlns:v="urn:schemas-microsoft-com:vml" Requires="v">
                <p:oleObj spid="_x0000_s26642" name="Equation" r:id="rId3" imgW="2209680" imgH="965160" progId="Equation.3">
                  <p:embed/>
                </p:oleObj>
              </mc:Choice>
              <mc:Fallback>
                <p:oleObj name="Equation" r:id="rId3" imgW="2209680" imgH="965160" progId="Equation.3">
                  <p:embed/>
                  <p:pic>
                    <p:nvPicPr>
                      <p:cNvPr id="0"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14400" y="2514600"/>
                        <a:ext cx="5486400" cy="2397125"/>
                      </a:xfrm>
                      <a:prstGeom prst="rect">
                        <a:avLst/>
                      </a:prstGeom>
                      <a:solidFill>
                        <a:srgbClr val="DDDDDD"/>
                      </a:solidFill>
                    </p:spPr>
                  </p:pic>
                </p:oleObj>
              </mc:Fallback>
            </mc:AlternateContent>
          </a:graphicData>
        </a:graphic>
      </p:graphicFrame>
      <p:sp>
        <p:nvSpPr>
          <p:cNvPr id="26630" name="Text Box 6"/>
          <p:cNvSpPr txBox="1">
            <a:spLocks noChangeArrowheads="1"/>
          </p:cNvSpPr>
          <p:nvPr/>
        </p:nvSpPr>
        <p:spPr bwMode="auto">
          <a:xfrm>
            <a:off x="517525" y="4943475"/>
            <a:ext cx="3041650" cy="519113"/>
          </a:xfrm>
          <a:prstGeom prst="rect">
            <a:avLst/>
          </a:prstGeom>
          <a:solidFill>
            <a:srgbClr val="DDDDDD"/>
          </a:solidFill>
          <a:ln w="9525">
            <a:noFill/>
            <a:miter lim="800000"/>
            <a:headEnd/>
            <a:tailEnd/>
          </a:ln>
          <a:effectLst/>
        </p:spPr>
        <p:txBody>
          <a:bodyPr wrap="none">
            <a:spAutoFit/>
          </a:bodyPr>
          <a:lstStyle/>
          <a:p>
            <a:r>
              <a:rPr lang="en-US" sz="2800"/>
              <a:t>So we have shown:</a:t>
            </a:r>
          </a:p>
        </p:txBody>
      </p:sp>
      <p:graphicFrame>
        <p:nvGraphicFramePr>
          <p:cNvPr id="26631" name="Object 7"/>
          <p:cNvGraphicFramePr>
            <a:graphicFrameLocks noChangeAspect="1"/>
          </p:cNvGraphicFramePr>
          <p:nvPr/>
        </p:nvGraphicFramePr>
        <p:xfrm>
          <a:off x="1600200" y="5659438"/>
          <a:ext cx="3886200" cy="1092200"/>
        </p:xfrm>
        <a:graphic>
          <a:graphicData uri="http://schemas.openxmlformats.org/presentationml/2006/ole">
            <mc:AlternateContent xmlns:mc="http://schemas.openxmlformats.org/markup-compatibility/2006">
              <mc:Choice xmlns:v="urn:schemas-microsoft-com:vml" Requires="v">
                <p:oleObj spid="_x0000_s26643" name="Equation" r:id="rId5" imgW="1536480" imgH="431640" progId="Equation.3">
                  <p:embed/>
                </p:oleObj>
              </mc:Choice>
              <mc:Fallback>
                <p:oleObj name="Equation" r:id="rId5" imgW="1536480" imgH="431640" progId="Equation.3">
                  <p:embed/>
                  <p:pic>
                    <p:nvPicPr>
                      <p:cNvPr id="0" name="Picture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00200" y="5659438"/>
                        <a:ext cx="3886200" cy="1092200"/>
                      </a:xfrm>
                      <a:prstGeom prst="rect">
                        <a:avLst/>
                      </a:prstGeom>
                      <a:solidFill>
                        <a:srgbClr val="CCECFF"/>
                      </a:solidFill>
                      <a:ln w="57150">
                        <a:solidFill>
                          <a:schemeClr val="accent2"/>
                        </a:solidFill>
                        <a:miter lim="800000"/>
                        <a:headEnd/>
                        <a:tailEnd/>
                      </a:ln>
                    </p:spPr>
                  </p:pic>
                </p:oleObj>
              </mc:Fallback>
            </mc:AlternateContent>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ext Box 2"/>
          <p:cNvSpPr txBox="1">
            <a:spLocks noChangeArrowheads="1"/>
          </p:cNvSpPr>
          <p:nvPr/>
        </p:nvSpPr>
        <p:spPr bwMode="auto">
          <a:xfrm>
            <a:off x="1724025" y="76200"/>
            <a:ext cx="5434013" cy="758825"/>
          </a:xfrm>
          <a:prstGeom prst="rect">
            <a:avLst/>
          </a:prstGeom>
          <a:solidFill>
            <a:srgbClr val="FFDA9D"/>
          </a:solidFill>
          <a:ln w="57150">
            <a:solidFill>
              <a:srgbClr val="663300"/>
            </a:solidFill>
            <a:miter lim="800000"/>
            <a:headEnd/>
            <a:tailEnd/>
          </a:ln>
          <a:effectLst/>
        </p:spPr>
        <p:txBody>
          <a:bodyPr wrap="none">
            <a:spAutoFit/>
          </a:bodyPr>
          <a:lstStyle/>
          <a:p>
            <a:pPr algn="ctr"/>
            <a:r>
              <a:rPr lang="en-US" sz="4000"/>
              <a:t>The Laplace Transform</a:t>
            </a:r>
          </a:p>
        </p:txBody>
      </p:sp>
      <p:sp>
        <p:nvSpPr>
          <p:cNvPr id="27651" name="Text Box 3"/>
          <p:cNvSpPr txBox="1">
            <a:spLocks noChangeArrowheads="1"/>
          </p:cNvSpPr>
          <p:nvPr/>
        </p:nvSpPr>
        <p:spPr bwMode="auto">
          <a:xfrm>
            <a:off x="365125" y="1066800"/>
            <a:ext cx="3462338" cy="547688"/>
          </a:xfrm>
          <a:prstGeom prst="rect">
            <a:avLst/>
          </a:prstGeom>
          <a:solidFill>
            <a:srgbClr val="CCECFF"/>
          </a:solidFill>
          <a:ln w="28575">
            <a:solidFill>
              <a:schemeClr val="accent2"/>
            </a:solidFill>
            <a:miter lim="800000"/>
            <a:headEnd/>
            <a:tailEnd/>
          </a:ln>
          <a:effectLst/>
        </p:spPr>
        <p:txBody>
          <a:bodyPr wrap="none">
            <a:spAutoFit/>
          </a:bodyPr>
          <a:lstStyle/>
          <a:p>
            <a:r>
              <a:rPr lang="en-US" sz="2800"/>
              <a:t>Time Differentiation:</a:t>
            </a:r>
          </a:p>
        </p:txBody>
      </p:sp>
      <p:sp>
        <p:nvSpPr>
          <p:cNvPr id="27652" name="Text Box 4"/>
          <p:cNvSpPr txBox="1">
            <a:spLocks noChangeArrowheads="1"/>
          </p:cNvSpPr>
          <p:nvPr/>
        </p:nvSpPr>
        <p:spPr bwMode="auto">
          <a:xfrm>
            <a:off x="669925" y="1666875"/>
            <a:ext cx="5746750" cy="528638"/>
          </a:xfrm>
          <a:prstGeom prst="rect">
            <a:avLst/>
          </a:prstGeom>
          <a:solidFill>
            <a:srgbClr val="CCECFF"/>
          </a:solidFill>
          <a:ln w="9525">
            <a:solidFill>
              <a:schemeClr val="accent2"/>
            </a:solidFill>
            <a:miter lim="800000"/>
            <a:headEnd/>
            <a:tailEnd/>
          </a:ln>
          <a:effectLst/>
        </p:spPr>
        <p:txBody>
          <a:bodyPr wrap="none">
            <a:spAutoFit/>
          </a:bodyPr>
          <a:lstStyle/>
          <a:p>
            <a:r>
              <a:rPr lang="en-US" sz="2800"/>
              <a:t>We can extend the previous to show;</a:t>
            </a:r>
          </a:p>
        </p:txBody>
      </p:sp>
      <p:graphicFrame>
        <p:nvGraphicFramePr>
          <p:cNvPr id="27653" name="Object 5"/>
          <p:cNvGraphicFramePr>
            <a:graphicFrameLocks noChangeAspect="1"/>
          </p:cNvGraphicFramePr>
          <p:nvPr/>
        </p:nvGraphicFramePr>
        <p:xfrm>
          <a:off x="838200" y="2362200"/>
          <a:ext cx="5988050" cy="4081463"/>
        </p:xfrm>
        <a:graphic>
          <a:graphicData uri="http://schemas.openxmlformats.org/presentationml/2006/ole">
            <mc:AlternateContent xmlns:mc="http://schemas.openxmlformats.org/markup-compatibility/2006">
              <mc:Choice xmlns:v="urn:schemas-microsoft-com:vml" Requires="v">
                <p:oleObj spid="_x0000_s27665" name="Equation" r:id="rId3" imgW="2831760" imgH="1930320" progId="Equation.3">
                  <p:embed/>
                </p:oleObj>
              </mc:Choice>
              <mc:Fallback>
                <p:oleObj name="Equation" r:id="rId3" imgW="2831760" imgH="1930320" progId="Equation.3">
                  <p:embed/>
                  <p:pic>
                    <p:nvPicPr>
                      <p:cNvPr id="0"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38200" y="2362200"/>
                        <a:ext cx="5988050" cy="4081463"/>
                      </a:xfrm>
                      <a:prstGeom prst="rect">
                        <a:avLst/>
                      </a:prstGeom>
                      <a:solidFill>
                        <a:srgbClr val="DDDDDD"/>
                      </a:solidFill>
                    </p:spPr>
                  </p:pic>
                </p:oleObj>
              </mc:Fallback>
            </mc:AlternateContent>
          </a:graphicData>
        </a:graphic>
      </p:graphicFrame>
      <p:graphicFrame>
        <p:nvGraphicFramePr>
          <p:cNvPr id="27654" name="Object 6"/>
          <p:cNvGraphicFramePr>
            <a:graphicFrameLocks noChangeAspect="1"/>
          </p:cNvGraphicFramePr>
          <p:nvPr/>
        </p:nvGraphicFramePr>
        <p:xfrm>
          <a:off x="4514850" y="3321050"/>
          <a:ext cx="114300" cy="215900"/>
        </p:xfrm>
        <a:graphic>
          <a:graphicData uri="http://schemas.openxmlformats.org/presentationml/2006/ole">
            <mc:AlternateContent xmlns:mc="http://schemas.openxmlformats.org/markup-compatibility/2006">
              <mc:Choice xmlns:v="urn:schemas-microsoft-com:vml" Requires="v">
                <p:oleObj spid="_x0000_s27666" name="Equation" r:id="rId5" imgW="114120" imgH="215640" progId="Equation.3">
                  <p:embed/>
                </p:oleObj>
              </mc:Choice>
              <mc:Fallback>
                <p:oleObj name="Equation" r:id="rId5" imgW="114120" imgH="215640" progId="Equation.3">
                  <p:embed/>
                  <p:pic>
                    <p:nvPicPr>
                      <p:cNvPr id="0"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514850" y="3321050"/>
                        <a:ext cx="114300" cy="215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ext Box 2"/>
          <p:cNvSpPr txBox="1">
            <a:spLocks noChangeArrowheads="1"/>
          </p:cNvSpPr>
          <p:nvPr/>
        </p:nvSpPr>
        <p:spPr bwMode="auto">
          <a:xfrm>
            <a:off x="1724025" y="76200"/>
            <a:ext cx="5434013" cy="758825"/>
          </a:xfrm>
          <a:prstGeom prst="rect">
            <a:avLst/>
          </a:prstGeom>
          <a:solidFill>
            <a:srgbClr val="FFDA9D"/>
          </a:solidFill>
          <a:ln w="57150">
            <a:solidFill>
              <a:srgbClr val="663300"/>
            </a:solidFill>
            <a:miter lim="800000"/>
            <a:headEnd/>
            <a:tailEnd/>
          </a:ln>
          <a:effectLst/>
        </p:spPr>
        <p:txBody>
          <a:bodyPr wrap="none">
            <a:spAutoFit/>
          </a:bodyPr>
          <a:lstStyle/>
          <a:p>
            <a:pPr algn="ctr"/>
            <a:r>
              <a:rPr lang="en-US" sz="4000"/>
              <a:t>The Laplace Transform</a:t>
            </a:r>
          </a:p>
        </p:txBody>
      </p:sp>
      <p:sp>
        <p:nvSpPr>
          <p:cNvPr id="28675" name="Text Box 3"/>
          <p:cNvSpPr txBox="1">
            <a:spLocks noChangeArrowheads="1"/>
          </p:cNvSpPr>
          <p:nvPr/>
        </p:nvSpPr>
        <p:spPr bwMode="auto">
          <a:xfrm>
            <a:off x="533400" y="914400"/>
            <a:ext cx="2868613" cy="547688"/>
          </a:xfrm>
          <a:prstGeom prst="rect">
            <a:avLst/>
          </a:prstGeom>
          <a:solidFill>
            <a:srgbClr val="CCECFF"/>
          </a:solidFill>
          <a:ln w="28575">
            <a:solidFill>
              <a:schemeClr val="accent2"/>
            </a:solidFill>
            <a:miter lim="800000"/>
            <a:headEnd/>
            <a:tailEnd/>
          </a:ln>
          <a:effectLst/>
        </p:spPr>
        <p:txBody>
          <a:bodyPr wrap="none">
            <a:spAutoFit/>
          </a:bodyPr>
          <a:lstStyle/>
          <a:p>
            <a:r>
              <a:rPr lang="en-US" sz="2800"/>
              <a:t>Transform Pairs:</a:t>
            </a:r>
          </a:p>
        </p:txBody>
      </p:sp>
      <p:graphicFrame>
        <p:nvGraphicFramePr>
          <p:cNvPr id="28676" name="Object 4"/>
          <p:cNvGraphicFramePr>
            <a:graphicFrameLocks noChangeAspect="1"/>
          </p:cNvGraphicFramePr>
          <p:nvPr/>
        </p:nvGraphicFramePr>
        <p:xfrm>
          <a:off x="3168650" y="3098800"/>
          <a:ext cx="2806700" cy="660400"/>
        </p:xfrm>
        <a:graphic>
          <a:graphicData uri="http://schemas.openxmlformats.org/presentationml/2006/ole">
            <mc:AlternateContent xmlns:mc="http://schemas.openxmlformats.org/markup-compatibility/2006">
              <mc:Choice xmlns:v="urn:schemas-microsoft-com:vml" Requires="v">
                <p:oleObj spid="_x0000_s28692" name="Equation" r:id="rId3" imgW="2806560" imgH="660240" progId="Equation.3">
                  <p:embed/>
                </p:oleObj>
              </mc:Choice>
              <mc:Fallback>
                <p:oleObj name="Equation" r:id="rId3" imgW="2806560" imgH="660240" progId="Equation.3">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68650" y="3098800"/>
                        <a:ext cx="2806700" cy="660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8678" name="Text Box 6"/>
          <p:cNvSpPr txBox="1">
            <a:spLocks noChangeArrowheads="1"/>
          </p:cNvSpPr>
          <p:nvPr/>
        </p:nvSpPr>
        <p:spPr bwMode="auto">
          <a:xfrm>
            <a:off x="1600200" y="1600200"/>
            <a:ext cx="4876800" cy="519113"/>
          </a:xfrm>
          <a:prstGeom prst="rect">
            <a:avLst/>
          </a:prstGeom>
          <a:solidFill>
            <a:srgbClr val="DDDDDD"/>
          </a:solidFill>
          <a:ln w="9525">
            <a:noFill/>
            <a:miter lim="800000"/>
            <a:headEnd/>
            <a:tailEnd/>
          </a:ln>
          <a:effectLst/>
        </p:spPr>
        <p:txBody>
          <a:bodyPr>
            <a:spAutoFit/>
          </a:bodyPr>
          <a:lstStyle/>
          <a:p>
            <a:r>
              <a:rPr lang="en-US" sz="2800"/>
              <a:t>        f(t)                             F(s)</a:t>
            </a:r>
          </a:p>
        </p:txBody>
      </p:sp>
      <p:sp>
        <p:nvSpPr>
          <p:cNvPr id="28680" name="Line 8"/>
          <p:cNvSpPr>
            <a:spLocks noChangeShapeType="1"/>
          </p:cNvSpPr>
          <p:nvPr/>
        </p:nvSpPr>
        <p:spPr bwMode="auto">
          <a:xfrm>
            <a:off x="4114800" y="1905000"/>
            <a:ext cx="0" cy="4953000"/>
          </a:xfrm>
          <a:prstGeom prst="line">
            <a:avLst/>
          </a:prstGeom>
          <a:noFill/>
          <a:ln w="9525">
            <a:solidFill>
              <a:schemeClr val="tx1"/>
            </a:solidFill>
            <a:round/>
            <a:headEnd/>
            <a:tailEnd/>
          </a:ln>
          <a:effectLst/>
        </p:spPr>
        <p:txBody>
          <a:bodyPr/>
          <a:lstStyle/>
          <a:p>
            <a:endParaRPr lang="en-US"/>
          </a:p>
        </p:txBody>
      </p:sp>
      <p:graphicFrame>
        <p:nvGraphicFramePr>
          <p:cNvPr id="28681" name="Object 9"/>
          <p:cNvGraphicFramePr>
            <a:graphicFrameLocks noChangeAspect="1"/>
          </p:cNvGraphicFramePr>
          <p:nvPr/>
        </p:nvGraphicFramePr>
        <p:xfrm>
          <a:off x="1447800" y="2200275"/>
          <a:ext cx="5105400" cy="4525963"/>
        </p:xfrm>
        <a:graphic>
          <a:graphicData uri="http://schemas.openxmlformats.org/presentationml/2006/ole">
            <mc:AlternateContent xmlns:mc="http://schemas.openxmlformats.org/markup-compatibility/2006">
              <mc:Choice xmlns:v="urn:schemas-microsoft-com:vml" Requires="v">
                <p:oleObj spid="_x0000_s28693" name="Equation" r:id="rId5" imgW="2273040" imgH="2489040" progId="Equation.3">
                  <p:embed/>
                </p:oleObj>
              </mc:Choice>
              <mc:Fallback>
                <p:oleObj name="Equation" r:id="rId5" imgW="2273040" imgH="2489040" progId="Equation.3">
                  <p:embed/>
                  <p:pic>
                    <p:nvPicPr>
                      <p:cNvPr id="0" name="Picture 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447800" y="2200275"/>
                        <a:ext cx="5105400" cy="4525963"/>
                      </a:xfrm>
                      <a:prstGeom prst="rect">
                        <a:avLst/>
                      </a:prstGeom>
                      <a:solidFill>
                        <a:srgbClr val="DDDDDD"/>
                      </a:solidFill>
                    </p:spPr>
                  </p:pic>
                </p:oleObj>
              </mc:Fallback>
            </mc:AlternateContent>
          </a:graphicData>
        </a:graphic>
      </p:graphicFrame>
      <p:sp>
        <p:nvSpPr>
          <p:cNvPr id="28682" name="Line 10"/>
          <p:cNvSpPr>
            <a:spLocks noChangeShapeType="1"/>
          </p:cNvSpPr>
          <p:nvPr/>
        </p:nvSpPr>
        <p:spPr bwMode="auto">
          <a:xfrm>
            <a:off x="4114800" y="1676400"/>
            <a:ext cx="0" cy="5181600"/>
          </a:xfrm>
          <a:prstGeom prst="line">
            <a:avLst/>
          </a:prstGeom>
          <a:noFill/>
          <a:ln w="57150">
            <a:solidFill>
              <a:schemeClr val="accent2"/>
            </a:solidFill>
            <a:round/>
            <a:headEnd/>
            <a:tailEnd/>
          </a:ln>
          <a:effectLst/>
        </p:spPr>
        <p:txBody>
          <a:bodyPr/>
          <a:lstStyle/>
          <a:p>
            <a:endParaRPr lang="en-US"/>
          </a:p>
        </p:txBody>
      </p:sp>
      <p:sp>
        <p:nvSpPr>
          <p:cNvPr id="28683" name="Line 11"/>
          <p:cNvSpPr>
            <a:spLocks noChangeShapeType="1"/>
          </p:cNvSpPr>
          <p:nvPr/>
        </p:nvSpPr>
        <p:spPr bwMode="auto">
          <a:xfrm>
            <a:off x="1676400" y="2133600"/>
            <a:ext cx="4876800" cy="0"/>
          </a:xfrm>
          <a:prstGeom prst="line">
            <a:avLst/>
          </a:prstGeom>
          <a:noFill/>
          <a:ln w="57150">
            <a:solidFill>
              <a:schemeClr val="accent2"/>
            </a:solidFill>
            <a:round/>
            <a:headEnd/>
            <a:tailEnd/>
          </a:ln>
          <a:effectLst/>
        </p:spPr>
        <p:txBody>
          <a:bodyPr/>
          <a:lstStyle/>
          <a:p>
            <a:endParaRPr 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ext Box 2"/>
          <p:cNvSpPr txBox="1">
            <a:spLocks noChangeArrowheads="1"/>
          </p:cNvSpPr>
          <p:nvPr/>
        </p:nvSpPr>
        <p:spPr bwMode="auto">
          <a:xfrm>
            <a:off x="1724025" y="76200"/>
            <a:ext cx="5434013" cy="758825"/>
          </a:xfrm>
          <a:prstGeom prst="rect">
            <a:avLst/>
          </a:prstGeom>
          <a:solidFill>
            <a:srgbClr val="FFDA9D"/>
          </a:solidFill>
          <a:ln w="57150">
            <a:solidFill>
              <a:srgbClr val="663300"/>
            </a:solidFill>
            <a:miter lim="800000"/>
            <a:headEnd/>
            <a:tailEnd/>
          </a:ln>
          <a:effectLst/>
        </p:spPr>
        <p:txBody>
          <a:bodyPr wrap="none">
            <a:spAutoFit/>
          </a:bodyPr>
          <a:lstStyle/>
          <a:p>
            <a:pPr algn="ctr"/>
            <a:r>
              <a:rPr lang="en-US" sz="4000"/>
              <a:t>The Laplace Transform</a:t>
            </a:r>
          </a:p>
        </p:txBody>
      </p:sp>
      <p:sp>
        <p:nvSpPr>
          <p:cNvPr id="29699" name="Text Box 3"/>
          <p:cNvSpPr txBox="1">
            <a:spLocks noChangeArrowheads="1"/>
          </p:cNvSpPr>
          <p:nvPr/>
        </p:nvSpPr>
        <p:spPr bwMode="auto">
          <a:xfrm>
            <a:off x="533400" y="914400"/>
            <a:ext cx="2868613" cy="547688"/>
          </a:xfrm>
          <a:prstGeom prst="rect">
            <a:avLst/>
          </a:prstGeom>
          <a:solidFill>
            <a:srgbClr val="CCECFF"/>
          </a:solidFill>
          <a:ln w="28575">
            <a:solidFill>
              <a:schemeClr val="accent2"/>
            </a:solidFill>
            <a:miter lim="800000"/>
            <a:headEnd/>
            <a:tailEnd/>
          </a:ln>
          <a:effectLst/>
        </p:spPr>
        <p:txBody>
          <a:bodyPr wrap="none">
            <a:spAutoFit/>
          </a:bodyPr>
          <a:lstStyle/>
          <a:p>
            <a:r>
              <a:rPr lang="en-US" sz="2800"/>
              <a:t>Transform Pairs:</a:t>
            </a:r>
          </a:p>
        </p:txBody>
      </p:sp>
      <p:sp>
        <p:nvSpPr>
          <p:cNvPr id="29700" name="Text Box 4"/>
          <p:cNvSpPr txBox="1">
            <a:spLocks noChangeArrowheads="1"/>
          </p:cNvSpPr>
          <p:nvPr/>
        </p:nvSpPr>
        <p:spPr bwMode="auto">
          <a:xfrm>
            <a:off x="1600200" y="1600200"/>
            <a:ext cx="4876800" cy="519113"/>
          </a:xfrm>
          <a:prstGeom prst="rect">
            <a:avLst/>
          </a:prstGeom>
          <a:solidFill>
            <a:srgbClr val="DDDDDD"/>
          </a:solidFill>
          <a:ln w="9525">
            <a:noFill/>
            <a:miter lim="800000"/>
            <a:headEnd/>
            <a:tailEnd/>
          </a:ln>
          <a:effectLst/>
        </p:spPr>
        <p:txBody>
          <a:bodyPr>
            <a:spAutoFit/>
          </a:bodyPr>
          <a:lstStyle/>
          <a:p>
            <a:r>
              <a:rPr lang="en-US" sz="2800"/>
              <a:t>        f(t)                             F(s)</a:t>
            </a:r>
          </a:p>
        </p:txBody>
      </p:sp>
      <p:sp>
        <p:nvSpPr>
          <p:cNvPr id="29701" name="Line 5"/>
          <p:cNvSpPr>
            <a:spLocks noChangeShapeType="1"/>
          </p:cNvSpPr>
          <p:nvPr/>
        </p:nvSpPr>
        <p:spPr bwMode="auto">
          <a:xfrm>
            <a:off x="1676400" y="2133600"/>
            <a:ext cx="4876800" cy="0"/>
          </a:xfrm>
          <a:prstGeom prst="line">
            <a:avLst/>
          </a:prstGeom>
          <a:noFill/>
          <a:ln w="76200">
            <a:solidFill>
              <a:schemeClr val="accent2"/>
            </a:solidFill>
            <a:round/>
            <a:headEnd/>
            <a:tailEnd/>
          </a:ln>
          <a:effectLst/>
        </p:spPr>
        <p:txBody>
          <a:bodyPr/>
          <a:lstStyle/>
          <a:p>
            <a:endParaRPr lang="en-US"/>
          </a:p>
        </p:txBody>
      </p:sp>
      <p:graphicFrame>
        <p:nvGraphicFramePr>
          <p:cNvPr id="29702" name="Object 6"/>
          <p:cNvGraphicFramePr>
            <a:graphicFrameLocks noChangeAspect="1"/>
          </p:cNvGraphicFramePr>
          <p:nvPr/>
        </p:nvGraphicFramePr>
        <p:xfrm>
          <a:off x="1600200" y="2144713"/>
          <a:ext cx="4953000" cy="4256087"/>
        </p:xfrm>
        <a:graphic>
          <a:graphicData uri="http://schemas.openxmlformats.org/presentationml/2006/ole">
            <mc:AlternateContent xmlns:mc="http://schemas.openxmlformats.org/markup-compatibility/2006">
              <mc:Choice xmlns:v="urn:schemas-microsoft-com:vml" Requires="v">
                <p:oleObj spid="_x0000_s29708" name="Equation" r:id="rId3" imgW="3073320" imgH="2641320" progId="Equation.3">
                  <p:embed/>
                </p:oleObj>
              </mc:Choice>
              <mc:Fallback>
                <p:oleObj name="Equation" r:id="rId3" imgW="3073320" imgH="2641320" progId="Equation.3">
                  <p:embed/>
                  <p:pic>
                    <p:nvPicPr>
                      <p:cNvPr id="0"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00200" y="2144713"/>
                        <a:ext cx="4953000" cy="4256087"/>
                      </a:xfrm>
                      <a:prstGeom prst="rect">
                        <a:avLst/>
                      </a:prstGeom>
                      <a:solidFill>
                        <a:srgbClr val="DDDDDD"/>
                      </a:solidFill>
                    </p:spPr>
                  </p:pic>
                </p:oleObj>
              </mc:Fallback>
            </mc:AlternateContent>
          </a:graphicData>
        </a:graphic>
      </p:graphicFrame>
      <p:sp>
        <p:nvSpPr>
          <p:cNvPr id="29703" name="Line 7"/>
          <p:cNvSpPr>
            <a:spLocks noChangeShapeType="1"/>
          </p:cNvSpPr>
          <p:nvPr/>
        </p:nvSpPr>
        <p:spPr bwMode="auto">
          <a:xfrm>
            <a:off x="4038600" y="1676400"/>
            <a:ext cx="0" cy="4419600"/>
          </a:xfrm>
          <a:prstGeom prst="line">
            <a:avLst/>
          </a:prstGeom>
          <a:noFill/>
          <a:ln w="76200">
            <a:solidFill>
              <a:schemeClr val="accent2"/>
            </a:solidFill>
            <a:round/>
            <a:headEnd/>
            <a:tailEnd/>
          </a:ln>
          <a:effectLst/>
        </p:spPr>
        <p:txBody>
          <a:bodyPr/>
          <a:lstStyle/>
          <a:p>
            <a:endParaRPr 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ext Box 2"/>
          <p:cNvSpPr txBox="1">
            <a:spLocks noChangeArrowheads="1"/>
          </p:cNvSpPr>
          <p:nvPr/>
        </p:nvSpPr>
        <p:spPr bwMode="auto">
          <a:xfrm>
            <a:off x="1724025" y="76200"/>
            <a:ext cx="5434013" cy="758825"/>
          </a:xfrm>
          <a:prstGeom prst="rect">
            <a:avLst/>
          </a:prstGeom>
          <a:solidFill>
            <a:srgbClr val="FFDA9D"/>
          </a:solidFill>
          <a:ln w="57150">
            <a:solidFill>
              <a:srgbClr val="663300"/>
            </a:solidFill>
            <a:miter lim="800000"/>
            <a:headEnd/>
            <a:tailEnd/>
          </a:ln>
          <a:effectLst/>
        </p:spPr>
        <p:txBody>
          <a:bodyPr wrap="none">
            <a:spAutoFit/>
          </a:bodyPr>
          <a:lstStyle/>
          <a:p>
            <a:pPr algn="ctr"/>
            <a:r>
              <a:rPr lang="en-US" sz="4000"/>
              <a:t>The Laplace Transform</a:t>
            </a:r>
          </a:p>
        </p:txBody>
      </p:sp>
      <p:sp>
        <p:nvSpPr>
          <p:cNvPr id="30723" name="Text Box 3"/>
          <p:cNvSpPr txBox="1">
            <a:spLocks noChangeArrowheads="1"/>
          </p:cNvSpPr>
          <p:nvPr/>
        </p:nvSpPr>
        <p:spPr bwMode="auto">
          <a:xfrm>
            <a:off x="533400" y="914400"/>
            <a:ext cx="2868613" cy="547688"/>
          </a:xfrm>
          <a:prstGeom prst="rect">
            <a:avLst/>
          </a:prstGeom>
          <a:solidFill>
            <a:srgbClr val="CCECFF"/>
          </a:solidFill>
          <a:ln w="28575">
            <a:solidFill>
              <a:schemeClr val="accent2"/>
            </a:solidFill>
            <a:miter lim="800000"/>
            <a:headEnd/>
            <a:tailEnd/>
          </a:ln>
          <a:effectLst/>
        </p:spPr>
        <p:txBody>
          <a:bodyPr wrap="none">
            <a:spAutoFit/>
          </a:bodyPr>
          <a:lstStyle/>
          <a:p>
            <a:r>
              <a:rPr lang="en-US" sz="2800"/>
              <a:t>Transform Pairs:</a:t>
            </a:r>
          </a:p>
        </p:txBody>
      </p:sp>
      <p:sp>
        <p:nvSpPr>
          <p:cNvPr id="30724" name="Text Box 4"/>
          <p:cNvSpPr txBox="1">
            <a:spLocks noChangeArrowheads="1"/>
          </p:cNvSpPr>
          <p:nvPr/>
        </p:nvSpPr>
        <p:spPr bwMode="auto">
          <a:xfrm>
            <a:off x="1600200" y="1600200"/>
            <a:ext cx="4876800" cy="519113"/>
          </a:xfrm>
          <a:prstGeom prst="rect">
            <a:avLst/>
          </a:prstGeom>
          <a:solidFill>
            <a:srgbClr val="DDDDDD"/>
          </a:solidFill>
          <a:ln w="9525">
            <a:noFill/>
            <a:miter lim="800000"/>
            <a:headEnd/>
            <a:tailEnd/>
          </a:ln>
          <a:effectLst/>
        </p:spPr>
        <p:txBody>
          <a:bodyPr>
            <a:spAutoFit/>
          </a:bodyPr>
          <a:lstStyle/>
          <a:p>
            <a:r>
              <a:rPr lang="en-US" sz="2800"/>
              <a:t>        f(t)                             F(s)</a:t>
            </a:r>
          </a:p>
        </p:txBody>
      </p:sp>
      <p:graphicFrame>
        <p:nvGraphicFramePr>
          <p:cNvPr id="30725" name="Object 5"/>
          <p:cNvGraphicFramePr>
            <a:graphicFrameLocks noChangeAspect="1"/>
          </p:cNvGraphicFramePr>
          <p:nvPr/>
        </p:nvGraphicFramePr>
        <p:xfrm>
          <a:off x="1066800" y="2133600"/>
          <a:ext cx="6164263" cy="4067175"/>
        </p:xfrm>
        <a:graphic>
          <a:graphicData uri="http://schemas.openxmlformats.org/presentationml/2006/ole">
            <mc:AlternateContent xmlns:mc="http://schemas.openxmlformats.org/markup-compatibility/2006">
              <mc:Choice xmlns:v="urn:schemas-microsoft-com:vml" Requires="v">
                <p:oleObj spid="_x0000_s30731" name="Equation" r:id="rId3" imgW="2577960" imgH="1701720" progId="Equation.3">
                  <p:embed/>
                </p:oleObj>
              </mc:Choice>
              <mc:Fallback>
                <p:oleObj name="Equation" r:id="rId3" imgW="2577960" imgH="1701720" progId="Equation.3">
                  <p:embed/>
                  <p:pic>
                    <p:nvPicPr>
                      <p:cNvPr id="0"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66800" y="2133600"/>
                        <a:ext cx="6164263" cy="4067175"/>
                      </a:xfrm>
                      <a:prstGeom prst="rect">
                        <a:avLst/>
                      </a:prstGeom>
                      <a:solidFill>
                        <a:srgbClr val="DDDDDD"/>
                      </a:solidFill>
                    </p:spPr>
                  </p:pic>
                </p:oleObj>
              </mc:Fallback>
            </mc:AlternateContent>
          </a:graphicData>
        </a:graphic>
      </p:graphicFrame>
      <p:sp>
        <p:nvSpPr>
          <p:cNvPr id="30727" name="Line 7"/>
          <p:cNvSpPr>
            <a:spLocks noChangeShapeType="1"/>
          </p:cNvSpPr>
          <p:nvPr/>
        </p:nvSpPr>
        <p:spPr bwMode="auto">
          <a:xfrm>
            <a:off x="1143000" y="2133600"/>
            <a:ext cx="6019800" cy="0"/>
          </a:xfrm>
          <a:prstGeom prst="line">
            <a:avLst/>
          </a:prstGeom>
          <a:noFill/>
          <a:ln w="76200">
            <a:solidFill>
              <a:schemeClr val="accent2"/>
            </a:solidFill>
            <a:round/>
            <a:headEnd/>
            <a:tailEnd/>
          </a:ln>
          <a:effectLst/>
        </p:spPr>
        <p:txBody>
          <a:bodyPr/>
          <a:lstStyle/>
          <a:p>
            <a:endParaRPr lang="en-US"/>
          </a:p>
        </p:txBody>
      </p:sp>
      <p:sp>
        <p:nvSpPr>
          <p:cNvPr id="30728" name="Line 8"/>
          <p:cNvSpPr>
            <a:spLocks noChangeShapeType="1"/>
          </p:cNvSpPr>
          <p:nvPr/>
        </p:nvSpPr>
        <p:spPr bwMode="auto">
          <a:xfrm>
            <a:off x="4114800" y="1600200"/>
            <a:ext cx="0" cy="4572000"/>
          </a:xfrm>
          <a:prstGeom prst="line">
            <a:avLst/>
          </a:prstGeom>
          <a:noFill/>
          <a:ln w="76200">
            <a:solidFill>
              <a:schemeClr val="accent2"/>
            </a:solidFill>
            <a:round/>
            <a:headEnd/>
            <a:tailEnd/>
          </a:ln>
          <a:effectLst/>
        </p:spPr>
        <p:txBody>
          <a:bodyPr/>
          <a:lstStyle/>
          <a:p>
            <a:endParaRPr lang="en-US"/>
          </a:p>
        </p:txBody>
      </p:sp>
      <p:pic>
        <p:nvPicPr>
          <p:cNvPr id="30729" name="Picture 9" descr="C:\Program Files\Common Files\Microsoft Shared\Clipart\cagcat50\pe01832_.wmf"/>
          <p:cNvPicPr>
            <a:picLocks noChangeAspect="1" noChangeArrowheads="1"/>
          </p:cNvPicPr>
          <p:nvPr/>
        </p:nvPicPr>
        <p:blipFill>
          <a:blip r:embed="rId5" cstate="print"/>
          <a:srcRect/>
          <a:stretch>
            <a:fillRect/>
          </a:stretch>
        </p:blipFill>
        <p:spPr bwMode="auto">
          <a:xfrm>
            <a:off x="7162800" y="5029200"/>
            <a:ext cx="1981200" cy="1809750"/>
          </a:xfrm>
          <a:prstGeom prst="rect">
            <a:avLst/>
          </a:prstGeom>
          <a:noFill/>
        </p:spPr>
      </p:pic>
      <p:sp>
        <p:nvSpPr>
          <p:cNvPr id="30730" name="Text Box 10"/>
          <p:cNvSpPr txBox="1">
            <a:spLocks noChangeArrowheads="1"/>
          </p:cNvSpPr>
          <p:nvPr/>
        </p:nvSpPr>
        <p:spPr bwMode="auto">
          <a:xfrm>
            <a:off x="7391400" y="4433888"/>
            <a:ext cx="1752600" cy="579437"/>
          </a:xfrm>
          <a:prstGeom prst="rect">
            <a:avLst/>
          </a:prstGeom>
          <a:noFill/>
          <a:ln w="9525">
            <a:noFill/>
            <a:miter lim="800000"/>
            <a:headEnd/>
            <a:tailEnd/>
          </a:ln>
          <a:effectLst/>
        </p:spPr>
        <p:txBody>
          <a:bodyPr>
            <a:spAutoFit/>
          </a:bodyPr>
          <a:lstStyle/>
          <a:p>
            <a:r>
              <a:rPr lang="en-US" sz="3200">
                <a:latin typeface="Forte" pitchFamily="66" charset="0"/>
              </a:rPr>
              <a:t>Yes !</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ext Box 2"/>
          <p:cNvSpPr txBox="1">
            <a:spLocks noChangeArrowheads="1"/>
          </p:cNvSpPr>
          <p:nvPr/>
        </p:nvSpPr>
        <p:spPr bwMode="auto">
          <a:xfrm>
            <a:off x="1724025" y="76200"/>
            <a:ext cx="5434013" cy="758825"/>
          </a:xfrm>
          <a:prstGeom prst="rect">
            <a:avLst/>
          </a:prstGeom>
          <a:solidFill>
            <a:srgbClr val="FFDA9D"/>
          </a:solidFill>
          <a:ln w="57150">
            <a:solidFill>
              <a:srgbClr val="663300"/>
            </a:solidFill>
            <a:miter lim="800000"/>
            <a:headEnd/>
            <a:tailEnd/>
          </a:ln>
          <a:effectLst/>
        </p:spPr>
        <p:txBody>
          <a:bodyPr wrap="none">
            <a:spAutoFit/>
          </a:bodyPr>
          <a:lstStyle/>
          <a:p>
            <a:pPr algn="ctr"/>
            <a:r>
              <a:rPr lang="en-US" sz="4000"/>
              <a:t>The Laplace Transform</a:t>
            </a:r>
          </a:p>
        </p:txBody>
      </p:sp>
      <p:sp>
        <p:nvSpPr>
          <p:cNvPr id="31747" name="Text Box 3"/>
          <p:cNvSpPr txBox="1">
            <a:spLocks noChangeArrowheads="1"/>
          </p:cNvSpPr>
          <p:nvPr/>
        </p:nvSpPr>
        <p:spPr bwMode="auto">
          <a:xfrm>
            <a:off x="533400" y="914400"/>
            <a:ext cx="5151438" cy="547688"/>
          </a:xfrm>
          <a:prstGeom prst="rect">
            <a:avLst/>
          </a:prstGeom>
          <a:solidFill>
            <a:srgbClr val="CCECFF"/>
          </a:solidFill>
          <a:ln w="28575">
            <a:solidFill>
              <a:schemeClr val="accent2"/>
            </a:solidFill>
            <a:miter lim="800000"/>
            <a:headEnd/>
            <a:tailEnd/>
          </a:ln>
          <a:effectLst/>
        </p:spPr>
        <p:txBody>
          <a:bodyPr wrap="none">
            <a:spAutoFit/>
          </a:bodyPr>
          <a:lstStyle/>
          <a:p>
            <a:r>
              <a:rPr lang="en-US" sz="2800"/>
              <a:t>Common Transform Properties:</a:t>
            </a:r>
          </a:p>
        </p:txBody>
      </p:sp>
      <p:sp>
        <p:nvSpPr>
          <p:cNvPr id="31748" name="Text Box 4"/>
          <p:cNvSpPr txBox="1">
            <a:spLocks noChangeArrowheads="1"/>
          </p:cNvSpPr>
          <p:nvPr/>
        </p:nvSpPr>
        <p:spPr bwMode="auto">
          <a:xfrm>
            <a:off x="2438400" y="1955800"/>
            <a:ext cx="590550" cy="457200"/>
          </a:xfrm>
          <a:prstGeom prst="rect">
            <a:avLst/>
          </a:prstGeom>
          <a:solidFill>
            <a:srgbClr val="DDDDDD"/>
          </a:solidFill>
          <a:ln w="9525">
            <a:noFill/>
            <a:miter lim="800000"/>
            <a:headEnd/>
            <a:tailEnd/>
          </a:ln>
          <a:effectLst/>
        </p:spPr>
        <p:txBody>
          <a:bodyPr wrap="none">
            <a:spAutoFit/>
          </a:bodyPr>
          <a:lstStyle/>
          <a:p>
            <a:r>
              <a:rPr lang="en-US"/>
              <a:t>f(t)</a:t>
            </a:r>
          </a:p>
        </p:txBody>
      </p:sp>
      <p:sp>
        <p:nvSpPr>
          <p:cNvPr id="31749" name="Text Box 5"/>
          <p:cNvSpPr txBox="1">
            <a:spLocks noChangeArrowheads="1"/>
          </p:cNvSpPr>
          <p:nvPr/>
        </p:nvSpPr>
        <p:spPr bwMode="auto">
          <a:xfrm>
            <a:off x="5013325" y="1981200"/>
            <a:ext cx="692150" cy="457200"/>
          </a:xfrm>
          <a:prstGeom prst="rect">
            <a:avLst/>
          </a:prstGeom>
          <a:solidFill>
            <a:srgbClr val="DDDDDD"/>
          </a:solidFill>
          <a:ln w="9525">
            <a:noFill/>
            <a:miter lim="800000"/>
            <a:headEnd/>
            <a:tailEnd/>
          </a:ln>
          <a:effectLst/>
        </p:spPr>
        <p:txBody>
          <a:bodyPr wrap="none">
            <a:spAutoFit/>
          </a:bodyPr>
          <a:lstStyle/>
          <a:p>
            <a:r>
              <a:rPr lang="en-US"/>
              <a:t>F(s)</a:t>
            </a:r>
          </a:p>
        </p:txBody>
      </p:sp>
      <p:graphicFrame>
        <p:nvGraphicFramePr>
          <p:cNvPr id="31750" name="Object 6"/>
          <p:cNvGraphicFramePr>
            <a:graphicFrameLocks noChangeAspect="1"/>
          </p:cNvGraphicFramePr>
          <p:nvPr/>
        </p:nvGraphicFramePr>
        <p:xfrm>
          <a:off x="1219200" y="2617788"/>
          <a:ext cx="7696200" cy="3492500"/>
        </p:xfrm>
        <a:graphic>
          <a:graphicData uri="http://schemas.openxmlformats.org/presentationml/2006/ole">
            <mc:AlternateContent xmlns:mc="http://schemas.openxmlformats.org/markup-compatibility/2006">
              <mc:Choice xmlns:v="urn:schemas-microsoft-com:vml" Requires="v">
                <p:oleObj spid="_x0000_s31756" name="Equation" r:id="rId3" imgW="6730920" imgH="3047760" progId="Equation.3">
                  <p:embed/>
                </p:oleObj>
              </mc:Choice>
              <mc:Fallback>
                <p:oleObj name="Equation" r:id="rId3" imgW="6730920" imgH="3047760" progId="Equation.3">
                  <p:embed/>
                  <p:pic>
                    <p:nvPicPr>
                      <p:cNvPr id="0"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19200" y="2617788"/>
                        <a:ext cx="7696200" cy="3492500"/>
                      </a:xfrm>
                      <a:prstGeom prst="rect">
                        <a:avLst/>
                      </a:prstGeom>
                      <a:solidFill>
                        <a:srgbClr val="DDDDDD"/>
                      </a:solidFill>
                    </p:spPr>
                  </p:pic>
                </p:oleObj>
              </mc:Fallback>
            </mc:AlternateContent>
          </a:graphicData>
        </a:graphic>
      </p:graphicFrame>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ext Box 2"/>
          <p:cNvSpPr txBox="1">
            <a:spLocks noChangeArrowheads="1"/>
          </p:cNvSpPr>
          <p:nvPr/>
        </p:nvSpPr>
        <p:spPr bwMode="auto">
          <a:xfrm>
            <a:off x="1724025" y="76200"/>
            <a:ext cx="5434013" cy="758825"/>
          </a:xfrm>
          <a:prstGeom prst="rect">
            <a:avLst/>
          </a:prstGeom>
          <a:solidFill>
            <a:srgbClr val="FFDA9D"/>
          </a:solidFill>
          <a:ln w="57150">
            <a:solidFill>
              <a:srgbClr val="663300"/>
            </a:solidFill>
            <a:miter lim="800000"/>
            <a:headEnd/>
            <a:tailEnd/>
          </a:ln>
          <a:effectLst/>
        </p:spPr>
        <p:txBody>
          <a:bodyPr wrap="none">
            <a:spAutoFit/>
          </a:bodyPr>
          <a:lstStyle/>
          <a:p>
            <a:pPr algn="ctr"/>
            <a:r>
              <a:rPr lang="en-US" sz="4000"/>
              <a:t>The Laplace Transform</a:t>
            </a:r>
          </a:p>
        </p:txBody>
      </p:sp>
      <p:sp>
        <p:nvSpPr>
          <p:cNvPr id="32771" name="Text Box 3"/>
          <p:cNvSpPr txBox="1">
            <a:spLocks noChangeArrowheads="1"/>
          </p:cNvSpPr>
          <p:nvPr/>
        </p:nvSpPr>
        <p:spPr bwMode="auto">
          <a:xfrm>
            <a:off x="517525" y="904875"/>
            <a:ext cx="6062663" cy="528638"/>
          </a:xfrm>
          <a:prstGeom prst="rect">
            <a:avLst/>
          </a:prstGeom>
          <a:solidFill>
            <a:srgbClr val="FFFFCC"/>
          </a:solidFill>
          <a:ln w="9525">
            <a:solidFill>
              <a:srgbClr val="996633"/>
            </a:solidFill>
            <a:miter lim="800000"/>
            <a:headEnd/>
            <a:tailEnd/>
          </a:ln>
          <a:effectLst/>
        </p:spPr>
        <p:txBody>
          <a:bodyPr wrap="none">
            <a:spAutoFit/>
          </a:bodyPr>
          <a:lstStyle/>
          <a:p>
            <a:r>
              <a:rPr lang="en-US" sz="2800"/>
              <a:t>Using Matlab with Laplace transform:</a:t>
            </a:r>
          </a:p>
        </p:txBody>
      </p:sp>
      <p:sp>
        <p:nvSpPr>
          <p:cNvPr id="32772" name="Text Box 4"/>
          <p:cNvSpPr txBox="1">
            <a:spLocks noChangeArrowheads="1"/>
          </p:cNvSpPr>
          <p:nvPr/>
        </p:nvSpPr>
        <p:spPr bwMode="auto">
          <a:xfrm>
            <a:off x="746125" y="1565275"/>
            <a:ext cx="1344613" cy="466725"/>
          </a:xfrm>
          <a:prstGeom prst="rect">
            <a:avLst/>
          </a:prstGeom>
          <a:solidFill>
            <a:srgbClr val="FFFFCC"/>
          </a:solidFill>
          <a:ln w="9525">
            <a:solidFill>
              <a:srgbClr val="996633"/>
            </a:solidFill>
            <a:miter lim="800000"/>
            <a:headEnd/>
            <a:tailEnd/>
          </a:ln>
          <a:effectLst/>
        </p:spPr>
        <p:txBody>
          <a:bodyPr wrap="none">
            <a:spAutoFit/>
          </a:bodyPr>
          <a:lstStyle/>
          <a:p>
            <a:r>
              <a:rPr lang="en-US"/>
              <a:t>Example</a:t>
            </a:r>
          </a:p>
        </p:txBody>
      </p:sp>
      <p:sp>
        <p:nvSpPr>
          <p:cNvPr id="32773" name="Text Box 5"/>
          <p:cNvSpPr txBox="1">
            <a:spLocks noChangeArrowheads="1"/>
          </p:cNvSpPr>
          <p:nvPr/>
        </p:nvSpPr>
        <p:spPr bwMode="auto">
          <a:xfrm>
            <a:off x="2346325" y="1565275"/>
            <a:ext cx="4900613" cy="457200"/>
          </a:xfrm>
          <a:prstGeom prst="rect">
            <a:avLst/>
          </a:prstGeom>
          <a:solidFill>
            <a:srgbClr val="DDDDDD"/>
          </a:solidFill>
          <a:ln w="9525">
            <a:noFill/>
            <a:miter lim="800000"/>
            <a:headEnd/>
            <a:tailEnd/>
          </a:ln>
          <a:effectLst/>
        </p:spPr>
        <p:txBody>
          <a:bodyPr wrap="none">
            <a:spAutoFit/>
          </a:bodyPr>
          <a:lstStyle/>
          <a:p>
            <a:r>
              <a:rPr lang="en-US"/>
              <a:t>Use Matlab to find the transform of </a:t>
            </a:r>
          </a:p>
        </p:txBody>
      </p:sp>
      <p:graphicFrame>
        <p:nvGraphicFramePr>
          <p:cNvPr id="32774" name="Object 6"/>
          <p:cNvGraphicFramePr>
            <a:graphicFrameLocks noChangeAspect="1"/>
          </p:cNvGraphicFramePr>
          <p:nvPr/>
        </p:nvGraphicFramePr>
        <p:xfrm>
          <a:off x="7391400" y="1524000"/>
          <a:ext cx="831850" cy="522288"/>
        </p:xfrm>
        <a:graphic>
          <a:graphicData uri="http://schemas.openxmlformats.org/presentationml/2006/ole">
            <mc:AlternateContent xmlns:mc="http://schemas.openxmlformats.org/markup-compatibility/2006">
              <mc:Choice xmlns:v="urn:schemas-microsoft-com:vml" Requires="v">
                <p:oleObj spid="_x0000_s32780" name="Equation" r:id="rId3" imgW="444240" imgH="279360" progId="Equation.3">
                  <p:embed/>
                </p:oleObj>
              </mc:Choice>
              <mc:Fallback>
                <p:oleObj name="Equation" r:id="rId3" imgW="444240" imgH="279360" progId="Equation.3">
                  <p:embed/>
                  <p:pic>
                    <p:nvPicPr>
                      <p:cNvPr id="0"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391400" y="1524000"/>
                        <a:ext cx="831850" cy="522288"/>
                      </a:xfrm>
                      <a:prstGeom prst="rect">
                        <a:avLst/>
                      </a:prstGeom>
                      <a:solidFill>
                        <a:srgbClr val="FFFFCC"/>
                      </a:solidFill>
                      <a:ln w="9525">
                        <a:solidFill>
                          <a:srgbClr val="996633"/>
                        </a:solidFill>
                        <a:miter lim="800000"/>
                        <a:headEnd/>
                        <a:tailEnd/>
                      </a:ln>
                    </p:spPr>
                  </p:pic>
                </p:oleObj>
              </mc:Fallback>
            </mc:AlternateContent>
          </a:graphicData>
        </a:graphic>
      </p:graphicFrame>
      <p:sp>
        <p:nvSpPr>
          <p:cNvPr id="32775" name="Text Box 7"/>
          <p:cNvSpPr txBox="1">
            <a:spLocks noChangeArrowheads="1"/>
          </p:cNvSpPr>
          <p:nvPr/>
        </p:nvSpPr>
        <p:spPr bwMode="auto">
          <a:xfrm>
            <a:off x="1127125" y="2057400"/>
            <a:ext cx="184150" cy="457200"/>
          </a:xfrm>
          <a:prstGeom prst="rect">
            <a:avLst/>
          </a:prstGeom>
          <a:noFill/>
          <a:ln w="9525">
            <a:noFill/>
            <a:miter lim="800000"/>
            <a:headEnd/>
            <a:tailEnd/>
          </a:ln>
          <a:effectLst/>
        </p:spPr>
        <p:txBody>
          <a:bodyPr wrap="none">
            <a:spAutoFit/>
          </a:bodyPr>
          <a:lstStyle/>
          <a:p>
            <a:endParaRPr lang="en-US"/>
          </a:p>
        </p:txBody>
      </p:sp>
      <p:sp>
        <p:nvSpPr>
          <p:cNvPr id="32776" name="Text Box 8"/>
          <p:cNvSpPr txBox="1">
            <a:spLocks noChangeArrowheads="1"/>
          </p:cNvSpPr>
          <p:nvPr/>
        </p:nvSpPr>
        <p:spPr bwMode="auto">
          <a:xfrm>
            <a:off x="974725" y="2286000"/>
            <a:ext cx="7451725" cy="457200"/>
          </a:xfrm>
          <a:prstGeom prst="rect">
            <a:avLst/>
          </a:prstGeom>
          <a:solidFill>
            <a:srgbClr val="CCECFF"/>
          </a:solidFill>
          <a:ln w="9525">
            <a:noFill/>
            <a:miter lim="800000"/>
            <a:headEnd/>
            <a:tailEnd/>
          </a:ln>
          <a:effectLst/>
        </p:spPr>
        <p:txBody>
          <a:bodyPr wrap="none">
            <a:spAutoFit/>
          </a:bodyPr>
          <a:lstStyle/>
          <a:p>
            <a:r>
              <a:rPr lang="en-US"/>
              <a:t>The following is written in italic to indicate Matlab code</a:t>
            </a:r>
          </a:p>
        </p:txBody>
      </p:sp>
      <p:sp>
        <p:nvSpPr>
          <p:cNvPr id="32777" name="Text Box 9"/>
          <p:cNvSpPr txBox="1">
            <a:spLocks noChangeArrowheads="1"/>
          </p:cNvSpPr>
          <p:nvPr/>
        </p:nvSpPr>
        <p:spPr bwMode="auto">
          <a:xfrm>
            <a:off x="1524000" y="3352800"/>
            <a:ext cx="3460750" cy="1800225"/>
          </a:xfrm>
          <a:prstGeom prst="rect">
            <a:avLst/>
          </a:prstGeom>
          <a:noFill/>
          <a:ln w="9525">
            <a:noFill/>
            <a:miter lim="800000"/>
            <a:headEnd/>
            <a:tailEnd/>
          </a:ln>
          <a:effectLst/>
        </p:spPr>
        <p:txBody>
          <a:bodyPr wrap="none">
            <a:spAutoFit/>
          </a:bodyPr>
          <a:lstStyle/>
          <a:p>
            <a:r>
              <a:rPr lang="en-US" sz="2800" b="0" i="1"/>
              <a:t>syms t,s</a:t>
            </a:r>
          </a:p>
          <a:p>
            <a:r>
              <a:rPr lang="en-US" sz="2800" b="0" i="1"/>
              <a:t>laplace(t*exp(-4*t),t,s)</a:t>
            </a:r>
          </a:p>
          <a:p>
            <a:r>
              <a:rPr lang="en-US" sz="2800" b="0" i="1"/>
              <a:t>ans =</a:t>
            </a:r>
          </a:p>
          <a:p>
            <a:r>
              <a:rPr lang="en-US" sz="2800" b="0" i="1"/>
              <a:t>        1/(s+4)^2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7" name="Rectangle 3"/>
          <p:cNvSpPr>
            <a:spLocks noChangeArrowheads="1"/>
          </p:cNvSpPr>
          <p:nvPr/>
        </p:nvSpPr>
        <p:spPr bwMode="auto">
          <a:xfrm>
            <a:off x="1812925" y="2133600"/>
            <a:ext cx="1752600" cy="1066800"/>
          </a:xfrm>
          <a:prstGeom prst="rect">
            <a:avLst/>
          </a:prstGeom>
          <a:solidFill>
            <a:srgbClr val="CC6600"/>
          </a:solidFill>
          <a:ln w="38100">
            <a:solidFill>
              <a:schemeClr val="tx1"/>
            </a:solidFill>
            <a:miter lim="800000"/>
            <a:headEnd/>
            <a:tailEnd/>
          </a:ln>
          <a:effectLst/>
        </p:spPr>
        <p:txBody>
          <a:bodyPr wrap="none" anchor="ctr"/>
          <a:lstStyle/>
          <a:p>
            <a:pPr algn="ctr" eaLnBrk="0" hangingPunct="0"/>
            <a:r>
              <a:rPr lang="en-US" sz="2000" b="1"/>
              <a:t>Laplace</a:t>
            </a:r>
          </a:p>
          <a:p>
            <a:pPr algn="ctr" eaLnBrk="0" hangingPunct="0"/>
            <a:r>
              <a:rPr lang="en-US" sz="2000" b="1"/>
              <a:t> transform</a:t>
            </a:r>
          </a:p>
        </p:txBody>
      </p:sp>
      <p:sp>
        <p:nvSpPr>
          <p:cNvPr id="52228" name="Rectangle 4"/>
          <p:cNvSpPr>
            <a:spLocks noChangeArrowheads="1"/>
          </p:cNvSpPr>
          <p:nvPr/>
        </p:nvSpPr>
        <p:spPr bwMode="auto">
          <a:xfrm>
            <a:off x="3870325" y="2133600"/>
            <a:ext cx="1905000" cy="1524000"/>
          </a:xfrm>
          <a:prstGeom prst="rect">
            <a:avLst/>
          </a:prstGeom>
          <a:solidFill>
            <a:srgbClr val="CC6600"/>
          </a:solidFill>
          <a:ln w="38100">
            <a:solidFill>
              <a:schemeClr val="tx1"/>
            </a:solidFill>
            <a:miter lim="800000"/>
            <a:headEnd/>
            <a:tailEnd/>
          </a:ln>
          <a:effectLst/>
        </p:spPr>
        <p:txBody>
          <a:bodyPr wrap="none" anchor="ctr"/>
          <a:lstStyle/>
          <a:p>
            <a:pPr algn="ctr" eaLnBrk="0" hangingPunct="0"/>
            <a:r>
              <a:rPr lang="en-US" sz="2000" b="1"/>
              <a:t>solution</a:t>
            </a:r>
          </a:p>
          <a:p>
            <a:pPr algn="ctr" eaLnBrk="0" hangingPunct="0"/>
            <a:r>
              <a:rPr lang="en-US" sz="2000" b="1"/>
              <a:t>in</a:t>
            </a:r>
          </a:p>
          <a:p>
            <a:pPr algn="ctr" eaLnBrk="0" hangingPunct="0"/>
            <a:r>
              <a:rPr lang="en-US" sz="2000" b="1"/>
              <a:t>s domain</a:t>
            </a:r>
          </a:p>
        </p:txBody>
      </p:sp>
      <p:sp>
        <p:nvSpPr>
          <p:cNvPr id="52229" name="Rectangle 5"/>
          <p:cNvSpPr>
            <a:spLocks noChangeArrowheads="1"/>
          </p:cNvSpPr>
          <p:nvPr/>
        </p:nvSpPr>
        <p:spPr bwMode="auto">
          <a:xfrm>
            <a:off x="6080125" y="2133600"/>
            <a:ext cx="1752600" cy="1066800"/>
          </a:xfrm>
          <a:prstGeom prst="rect">
            <a:avLst/>
          </a:prstGeom>
          <a:solidFill>
            <a:srgbClr val="CC6600"/>
          </a:solidFill>
          <a:ln w="38100">
            <a:solidFill>
              <a:schemeClr val="tx1"/>
            </a:solidFill>
            <a:miter lim="800000"/>
            <a:headEnd/>
            <a:tailEnd/>
          </a:ln>
          <a:effectLst/>
        </p:spPr>
        <p:txBody>
          <a:bodyPr wrap="none" anchor="ctr"/>
          <a:lstStyle/>
          <a:p>
            <a:pPr algn="ctr" eaLnBrk="0" hangingPunct="0"/>
            <a:r>
              <a:rPr lang="en-US" sz="2000" b="1"/>
              <a:t>inverse </a:t>
            </a:r>
          </a:p>
          <a:p>
            <a:pPr algn="ctr" eaLnBrk="0" hangingPunct="0"/>
            <a:r>
              <a:rPr lang="en-US" sz="2000" b="1"/>
              <a:t>Laplace </a:t>
            </a:r>
          </a:p>
          <a:p>
            <a:pPr algn="ctr" eaLnBrk="0" hangingPunct="0"/>
            <a:r>
              <a:rPr lang="en-US" sz="2000" b="1"/>
              <a:t>transform</a:t>
            </a:r>
          </a:p>
        </p:txBody>
      </p:sp>
      <p:sp>
        <p:nvSpPr>
          <p:cNvPr id="52230" name="Line 6"/>
          <p:cNvSpPr>
            <a:spLocks noChangeShapeType="1"/>
          </p:cNvSpPr>
          <p:nvPr/>
        </p:nvSpPr>
        <p:spPr bwMode="auto">
          <a:xfrm>
            <a:off x="3565525" y="2667000"/>
            <a:ext cx="304800" cy="0"/>
          </a:xfrm>
          <a:prstGeom prst="line">
            <a:avLst/>
          </a:prstGeom>
          <a:noFill/>
          <a:ln w="38100">
            <a:solidFill>
              <a:schemeClr val="tx1"/>
            </a:solidFill>
            <a:round/>
            <a:headEnd/>
            <a:tailEnd type="triangle" w="med" len="med"/>
          </a:ln>
          <a:effectLst/>
        </p:spPr>
        <p:txBody>
          <a:bodyPr wrap="none" anchor="ctr"/>
          <a:lstStyle/>
          <a:p>
            <a:endParaRPr lang="en-US"/>
          </a:p>
        </p:txBody>
      </p:sp>
      <p:sp>
        <p:nvSpPr>
          <p:cNvPr id="52231" name="Line 7"/>
          <p:cNvSpPr>
            <a:spLocks noChangeShapeType="1"/>
          </p:cNvSpPr>
          <p:nvPr/>
        </p:nvSpPr>
        <p:spPr bwMode="auto">
          <a:xfrm>
            <a:off x="5775325" y="2667000"/>
            <a:ext cx="304800" cy="0"/>
          </a:xfrm>
          <a:prstGeom prst="line">
            <a:avLst/>
          </a:prstGeom>
          <a:noFill/>
          <a:ln w="38100">
            <a:solidFill>
              <a:schemeClr val="tx1"/>
            </a:solidFill>
            <a:round/>
            <a:headEnd/>
            <a:tailEnd type="triangle" w="med" len="med"/>
          </a:ln>
          <a:effectLst/>
        </p:spPr>
        <p:txBody>
          <a:bodyPr wrap="none" anchor="ctr"/>
          <a:lstStyle/>
          <a:p>
            <a:endParaRPr lang="en-US"/>
          </a:p>
        </p:txBody>
      </p:sp>
      <p:sp>
        <p:nvSpPr>
          <p:cNvPr id="52232" name="Line 8"/>
          <p:cNvSpPr>
            <a:spLocks noChangeShapeType="1"/>
          </p:cNvSpPr>
          <p:nvPr/>
        </p:nvSpPr>
        <p:spPr bwMode="auto">
          <a:xfrm>
            <a:off x="1508125" y="2667000"/>
            <a:ext cx="304800" cy="0"/>
          </a:xfrm>
          <a:prstGeom prst="line">
            <a:avLst/>
          </a:prstGeom>
          <a:noFill/>
          <a:ln w="38100">
            <a:solidFill>
              <a:schemeClr val="tx1"/>
            </a:solidFill>
            <a:round/>
            <a:headEnd/>
            <a:tailEnd type="triangle" w="med" len="med"/>
          </a:ln>
          <a:effectLst/>
        </p:spPr>
        <p:txBody>
          <a:bodyPr wrap="none" anchor="ctr"/>
          <a:lstStyle/>
          <a:p>
            <a:endParaRPr lang="en-US"/>
          </a:p>
        </p:txBody>
      </p:sp>
      <p:sp>
        <p:nvSpPr>
          <p:cNvPr id="52233" name="Line 9"/>
          <p:cNvSpPr>
            <a:spLocks noChangeShapeType="1"/>
          </p:cNvSpPr>
          <p:nvPr/>
        </p:nvSpPr>
        <p:spPr bwMode="auto">
          <a:xfrm>
            <a:off x="7832725" y="2667000"/>
            <a:ext cx="304800" cy="0"/>
          </a:xfrm>
          <a:prstGeom prst="line">
            <a:avLst/>
          </a:prstGeom>
          <a:noFill/>
          <a:ln w="38100">
            <a:solidFill>
              <a:schemeClr val="tx1"/>
            </a:solidFill>
            <a:round/>
            <a:headEnd/>
            <a:tailEnd type="triangle" w="med" len="med"/>
          </a:ln>
          <a:effectLst/>
        </p:spPr>
        <p:txBody>
          <a:bodyPr wrap="none" anchor="ctr"/>
          <a:lstStyle/>
          <a:p>
            <a:endParaRPr lang="en-US"/>
          </a:p>
        </p:txBody>
      </p:sp>
      <p:sp>
        <p:nvSpPr>
          <p:cNvPr id="52234" name="Text Box 10"/>
          <p:cNvSpPr txBox="1">
            <a:spLocks noChangeArrowheads="1"/>
          </p:cNvSpPr>
          <p:nvPr/>
        </p:nvSpPr>
        <p:spPr bwMode="auto">
          <a:xfrm>
            <a:off x="7680325" y="1447800"/>
            <a:ext cx="1463675" cy="1006475"/>
          </a:xfrm>
          <a:prstGeom prst="rect">
            <a:avLst/>
          </a:prstGeom>
          <a:noFill/>
          <a:ln w="9525">
            <a:noFill/>
            <a:miter lim="800000"/>
            <a:headEnd/>
            <a:tailEnd/>
          </a:ln>
          <a:effectLst/>
        </p:spPr>
        <p:txBody>
          <a:bodyPr>
            <a:spAutoFit/>
          </a:bodyPr>
          <a:lstStyle/>
          <a:p>
            <a:pPr algn="ctr" eaLnBrk="0" hangingPunct="0"/>
            <a:r>
              <a:rPr lang="en-US" sz="2000" b="1"/>
              <a:t>solution in time</a:t>
            </a:r>
          </a:p>
          <a:p>
            <a:pPr algn="ctr" eaLnBrk="0" hangingPunct="0"/>
            <a:r>
              <a:rPr lang="en-US" sz="2000" b="1"/>
              <a:t>domain</a:t>
            </a:r>
          </a:p>
        </p:txBody>
      </p:sp>
      <p:sp>
        <p:nvSpPr>
          <p:cNvPr id="52235" name="Text Box 11"/>
          <p:cNvSpPr txBox="1">
            <a:spLocks noChangeArrowheads="1"/>
          </p:cNvSpPr>
          <p:nvPr/>
        </p:nvSpPr>
        <p:spPr bwMode="auto">
          <a:xfrm>
            <a:off x="441325" y="1447800"/>
            <a:ext cx="1463675" cy="1006475"/>
          </a:xfrm>
          <a:prstGeom prst="rect">
            <a:avLst/>
          </a:prstGeom>
          <a:noFill/>
          <a:ln w="9525">
            <a:noFill/>
            <a:miter lim="800000"/>
            <a:headEnd/>
            <a:tailEnd/>
          </a:ln>
          <a:effectLst/>
        </p:spPr>
        <p:txBody>
          <a:bodyPr>
            <a:spAutoFit/>
          </a:bodyPr>
          <a:lstStyle/>
          <a:p>
            <a:pPr algn="ctr" eaLnBrk="0" hangingPunct="0"/>
            <a:r>
              <a:rPr lang="en-US" sz="2000" b="1"/>
              <a:t>problem in time domain</a:t>
            </a:r>
          </a:p>
        </p:txBody>
      </p:sp>
      <p:sp>
        <p:nvSpPr>
          <p:cNvPr id="52236" name="Text Box 12"/>
          <p:cNvSpPr txBox="1">
            <a:spLocks noChangeArrowheads="1"/>
          </p:cNvSpPr>
          <p:nvPr/>
        </p:nvSpPr>
        <p:spPr bwMode="auto">
          <a:xfrm>
            <a:off x="1355725" y="3810000"/>
            <a:ext cx="2414588" cy="1311275"/>
          </a:xfrm>
          <a:prstGeom prst="rect">
            <a:avLst/>
          </a:prstGeom>
          <a:noFill/>
          <a:ln w="9525">
            <a:noFill/>
            <a:miter lim="800000"/>
            <a:headEnd/>
            <a:tailEnd/>
          </a:ln>
          <a:effectLst/>
        </p:spPr>
        <p:txBody>
          <a:bodyPr wrap="none">
            <a:spAutoFit/>
          </a:bodyPr>
          <a:lstStyle/>
          <a:p>
            <a:pPr eaLnBrk="0" hangingPunct="0">
              <a:buFontTx/>
              <a:buChar char="•"/>
            </a:pPr>
            <a:r>
              <a:rPr lang="en-US" sz="2000" b="1"/>
              <a:t> Other transforms</a:t>
            </a:r>
          </a:p>
          <a:p>
            <a:pPr lvl="1" eaLnBrk="0" hangingPunct="0">
              <a:buFontTx/>
              <a:buChar char="•"/>
            </a:pPr>
            <a:r>
              <a:rPr lang="en-US" sz="2000" b="1"/>
              <a:t> Fourier</a:t>
            </a:r>
          </a:p>
          <a:p>
            <a:pPr lvl="1" eaLnBrk="0" hangingPunct="0">
              <a:buFontTx/>
              <a:buChar char="•"/>
            </a:pPr>
            <a:r>
              <a:rPr lang="en-US" sz="2000" b="1"/>
              <a:t> z-transform</a:t>
            </a:r>
          </a:p>
          <a:p>
            <a:pPr lvl="1" eaLnBrk="0" hangingPunct="0">
              <a:buFontTx/>
              <a:buChar char="•"/>
            </a:pPr>
            <a:r>
              <a:rPr lang="en-US" sz="2000" b="1"/>
              <a:t> wavelets</a:t>
            </a:r>
          </a:p>
        </p:txBody>
      </p:sp>
      <p:sp>
        <p:nvSpPr>
          <p:cNvPr id="52237" name="Text Box 13"/>
          <p:cNvSpPr txBox="1">
            <a:spLocks noChangeArrowheads="1"/>
          </p:cNvSpPr>
          <p:nvPr/>
        </p:nvSpPr>
        <p:spPr bwMode="auto">
          <a:xfrm>
            <a:off x="3581400" y="6248400"/>
            <a:ext cx="1528763" cy="336550"/>
          </a:xfrm>
          <a:prstGeom prst="rect">
            <a:avLst/>
          </a:prstGeom>
          <a:noFill/>
          <a:ln w="9525">
            <a:noFill/>
            <a:miter lim="800000"/>
            <a:headEnd/>
            <a:tailEnd/>
          </a:ln>
          <a:effectLst/>
        </p:spPr>
        <p:txBody>
          <a:bodyPr wrap="none">
            <a:spAutoFit/>
          </a:bodyPr>
          <a:lstStyle/>
          <a:p>
            <a:pPr eaLnBrk="0" hangingPunct="0"/>
            <a:r>
              <a:rPr lang="en-US" sz="1600" b="1"/>
              <a:t>2. Transforms</a:t>
            </a:r>
          </a:p>
        </p:txBody>
      </p:sp>
    </p:spTree>
    <p:extLst>
      <p:ext uri="{BB962C8B-B14F-4D97-AF65-F5344CB8AC3E}">
        <p14:creationId xmlns:p14="http://schemas.microsoft.com/office/powerpoint/2010/main" val="335171251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ext Box 2"/>
          <p:cNvSpPr txBox="1">
            <a:spLocks noChangeArrowheads="1"/>
          </p:cNvSpPr>
          <p:nvPr/>
        </p:nvSpPr>
        <p:spPr bwMode="auto">
          <a:xfrm>
            <a:off x="1724025" y="76200"/>
            <a:ext cx="5434013" cy="758825"/>
          </a:xfrm>
          <a:prstGeom prst="rect">
            <a:avLst/>
          </a:prstGeom>
          <a:solidFill>
            <a:srgbClr val="FFDA9D"/>
          </a:solidFill>
          <a:ln w="57150">
            <a:solidFill>
              <a:srgbClr val="663300"/>
            </a:solidFill>
            <a:miter lim="800000"/>
            <a:headEnd/>
            <a:tailEnd/>
          </a:ln>
          <a:effectLst/>
        </p:spPr>
        <p:txBody>
          <a:bodyPr wrap="none">
            <a:spAutoFit/>
          </a:bodyPr>
          <a:lstStyle/>
          <a:p>
            <a:pPr algn="ctr"/>
            <a:r>
              <a:rPr lang="en-US" sz="4000"/>
              <a:t>The Laplace Transform</a:t>
            </a:r>
          </a:p>
        </p:txBody>
      </p:sp>
      <p:sp>
        <p:nvSpPr>
          <p:cNvPr id="33795" name="Text Box 3"/>
          <p:cNvSpPr txBox="1">
            <a:spLocks noChangeArrowheads="1"/>
          </p:cNvSpPr>
          <p:nvPr/>
        </p:nvSpPr>
        <p:spPr bwMode="auto">
          <a:xfrm>
            <a:off x="517525" y="904875"/>
            <a:ext cx="6062663" cy="528638"/>
          </a:xfrm>
          <a:prstGeom prst="rect">
            <a:avLst/>
          </a:prstGeom>
          <a:solidFill>
            <a:srgbClr val="FFFFCC"/>
          </a:solidFill>
          <a:ln w="9525">
            <a:solidFill>
              <a:srgbClr val="996633"/>
            </a:solidFill>
            <a:miter lim="800000"/>
            <a:headEnd/>
            <a:tailEnd/>
          </a:ln>
          <a:effectLst/>
        </p:spPr>
        <p:txBody>
          <a:bodyPr wrap="none">
            <a:spAutoFit/>
          </a:bodyPr>
          <a:lstStyle/>
          <a:p>
            <a:r>
              <a:rPr lang="en-US" sz="2800"/>
              <a:t>Using Matlab with Laplace transform:</a:t>
            </a:r>
          </a:p>
        </p:txBody>
      </p:sp>
      <p:sp>
        <p:nvSpPr>
          <p:cNvPr id="33796" name="Text Box 4"/>
          <p:cNvSpPr txBox="1">
            <a:spLocks noChangeArrowheads="1"/>
          </p:cNvSpPr>
          <p:nvPr/>
        </p:nvSpPr>
        <p:spPr bwMode="auto">
          <a:xfrm>
            <a:off x="746125" y="1565275"/>
            <a:ext cx="1344613" cy="466725"/>
          </a:xfrm>
          <a:prstGeom prst="rect">
            <a:avLst/>
          </a:prstGeom>
          <a:solidFill>
            <a:srgbClr val="FFFFCC"/>
          </a:solidFill>
          <a:ln w="9525">
            <a:solidFill>
              <a:srgbClr val="996633"/>
            </a:solidFill>
            <a:miter lim="800000"/>
            <a:headEnd/>
            <a:tailEnd/>
          </a:ln>
          <a:effectLst/>
        </p:spPr>
        <p:txBody>
          <a:bodyPr wrap="none">
            <a:spAutoFit/>
          </a:bodyPr>
          <a:lstStyle/>
          <a:p>
            <a:r>
              <a:rPr lang="en-US"/>
              <a:t>Example</a:t>
            </a:r>
          </a:p>
        </p:txBody>
      </p:sp>
      <p:sp>
        <p:nvSpPr>
          <p:cNvPr id="33797" name="Text Box 5"/>
          <p:cNvSpPr txBox="1">
            <a:spLocks noChangeArrowheads="1"/>
          </p:cNvSpPr>
          <p:nvPr/>
        </p:nvSpPr>
        <p:spPr bwMode="auto">
          <a:xfrm>
            <a:off x="2346325" y="1565275"/>
            <a:ext cx="5907088" cy="457200"/>
          </a:xfrm>
          <a:prstGeom prst="rect">
            <a:avLst/>
          </a:prstGeom>
          <a:solidFill>
            <a:srgbClr val="DDDDDD"/>
          </a:solidFill>
          <a:ln w="9525">
            <a:noFill/>
            <a:miter lim="800000"/>
            <a:headEnd/>
            <a:tailEnd/>
          </a:ln>
          <a:effectLst/>
        </p:spPr>
        <p:txBody>
          <a:bodyPr wrap="none">
            <a:spAutoFit/>
          </a:bodyPr>
          <a:lstStyle/>
          <a:p>
            <a:r>
              <a:rPr lang="en-US"/>
              <a:t>Use Matlab to find the inverse transform of </a:t>
            </a:r>
          </a:p>
        </p:txBody>
      </p:sp>
      <p:graphicFrame>
        <p:nvGraphicFramePr>
          <p:cNvPr id="33799" name="Object 7"/>
          <p:cNvGraphicFramePr>
            <a:graphicFrameLocks noChangeAspect="1"/>
          </p:cNvGraphicFramePr>
          <p:nvPr/>
        </p:nvGraphicFramePr>
        <p:xfrm>
          <a:off x="1219200" y="2133600"/>
          <a:ext cx="5791200" cy="950913"/>
        </p:xfrm>
        <a:graphic>
          <a:graphicData uri="http://schemas.openxmlformats.org/presentationml/2006/ole">
            <mc:AlternateContent xmlns:mc="http://schemas.openxmlformats.org/markup-compatibility/2006">
              <mc:Choice xmlns:v="urn:schemas-microsoft-com:vml" Requires="v">
                <p:oleObj spid="_x0000_s33805" name="Equation" r:id="rId3" imgW="3479760" imgH="571320" progId="Equation.3">
                  <p:embed/>
                </p:oleObj>
              </mc:Choice>
              <mc:Fallback>
                <p:oleObj name="Equation" r:id="rId3" imgW="3479760" imgH="571320" progId="Equation.3">
                  <p:embed/>
                  <p:pic>
                    <p:nvPicPr>
                      <p:cNvPr id="0"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19200" y="2133600"/>
                        <a:ext cx="5791200" cy="950913"/>
                      </a:xfrm>
                      <a:prstGeom prst="rect">
                        <a:avLst/>
                      </a:prstGeom>
                      <a:solidFill>
                        <a:srgbClr val="CCECFF"/>
                      </a:solidFill>
                    </p:spPr>
                  </p:pic>
                </p:oleObj>
              </mc:Fallback>
            </mc:AlternateContent>
          </a:graphicData>
        </a:graphic>
      </p:graphicFrame>
      <p:sp>
        <p:nvSpPr>
          <p:cNvPr id="33800" name="Text Box 8"/>
          <p:cNvSpPr txBox="1">
            <a:spLocks noChangeArrowheads="1"/>
          </p:cNvSpPr>
          <p:nvPr/>
        </p:nvSpPr>
        <p:spPr bwMode="auto">
          <a:xfrm>
            <a:off x="4403725" y="3267075"/>
            <a:ext cx="184150" cy="519113"/>
          </a:xfrm>
          <a:prstGeom prst="rect">
            <a:avLst/>
          </a:prstGeom>
          <a:noFill/>
          <a:ln w="9525">
            <a:noFill/>
            <a:miter lim="800000"/>
            <a:headEnd/>
            <a:tailEnd/>
          </a:ln>
          <a:effectLst/>
        </p:spPr>
        <p:txBody>
          <a:bodyPr wrap="none">
            <a:spAutoFit/>
          </a:bodyPr>
          <a:lstStyle/>
          <a:p>
            <a:endParaRPr lang="en-US" sz="2800"/>
          </a:p>
        </p:txBody>
      </p:sp>
      <p:sp>
        <p:nvSpPr>
          <p:cNvPr id="33801" name="Text Box 9"/>
          <p:cNvSpPr txBox="1">
            <a:spLocks noChangeArrowheads="1"/>
          </p:cNvSpPr>
          <p:nvPr/>
        </p:nvSpPr>
        <p:spPr bwMode="auto">
          <a:xfrm>
            <a:off x="1203325" y="3394075"/>
            <a:ext cx="6340475" cy="2654300"/>
          </a:xfrm>
          <a:prstGeom prst="rect">
            <a:avLst/>
          </a:prstGeom>
          <a:solidFill>
            <a:srgbClr val="DDDDDD"/>
          </a:solidFill>
          <a:ln w="9525">
            <a:noFill/>
            <a:miter lim="800000"/>
            <a:headEnd/>
            <a:tailEnd/>
          </a:ln>
          <a:effectLst/>
        </p:spPr>
        <p:txBody>
          <a:bodyPr>
            <a:spAutoFit/>
          </a:bodyPr>
          <a:lstStyle/>
          <a:p>
            <a:r>
              <a:rPr lang="en-US" sz="2800" i="1"/>
              <a:t>syms s t</a:t>
            </a:r>
          </a:p>
          <a:p>
            <a:endParaRPr lang="en-US" sz="2800" i="1"/>
          </a:p>
          <a:p>
            <a:r>
              <a:rPr lang="en-US" sz="2800" i="1"/>
              <a:t>ilaplace(s*(s+6)/((s+3)*(s^2+6*s+18)))</a:t>
            </a:r>
          </a:p>
          <a:p>
            <a:endParaRPr lang="en-US" sz="2800" i="1"/>
          </a:p>
          <a:p>
            <a:r>
              <a:rPr lang="en-US" sz="2800" i="1"/>
              <a:t>ans = </a:t>
            </a:r>
          </a:p>
          <a:p>
            <a:r>
              <a:rPr lang="en-US" sz="2800" i="1"/>
              <a:t>       -exp(-3*t)+2*exp(-3*t)*cos(3*t)</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ext Box 2"/>
          <p:cNvSpPr txBox="1">
            <a:spLocks noChangeArrowheads="1"/>
          </p:cNvSpPr>
          <p:nvPr/>
        </p:nvSpPr>
        <p:spPr bwMode="auto">
          <a:xfrm>
            <a:off x="1724025" y="76200"/>
            <a:ext cx="5434013" cy="758825"/>
          </a:xfrm>
          <a:prstGeom prst="rect">
            <a:avLst/>
          </a:prstGeom>
          <a:solidFill>
            <a:srgbClr val="FFDA9D"/>
          </a:solidFill>
          <a:ln w="57150">
            <a:solidFill>
              <a:srgbClr val="663300"/>
            </a:solidFill>
            <a:miter lim="800000"/>
            <a:headEnd/>
            <a:tailEnd/>
          </a:ln>
          <a:effectLst/>
        </p:spPr>
        <p:txBody>
          <a:bodyPr wrap="none">
            <a:spAutoFit/>
          </a:bodyPr>
          <a:lstStyle/>
          <a:p>
            <a:pPr algn="ctr"/>
            <a:r>
              <a:rPr lang="en-US" sz="4000"/>
              <a:t>The Laplace Transform</a:t>
            </a:r>
          </a:p>
        </p:txBody>
      </p:sp>
      <p:sp>
        <p:nvSpPr>
          <p:cNvPr id="34819" name="Text Box 3"/>
          <p:cNvSpPr txBox="1">
            <a:spLocks noChangeArrowheads="1"/>
          </p:cNvSpPr>
          <p:nvPr/>
        </p:nvSpPr>
        <p:spPr bwMode="auto">
          <a:xfrm>
            <a:off x="288925" y="879475"/>
            <a:ext cx="1508125" cy="495300"/>
          </a:xfrm>
          <a:prstGeom prst="rect">
            <a:avLst/>
          </a:prstGeom>
          <a:solidFill>
            <a:srgbClr val="FFFFCC"/>
          </a:solidFill>
          <a:ln w="38100">
            <a:solidFill>
              <a:srgbClr val="996633"/>
            </a:solidFill>
            <a:miter lim="800000"/>
            <a:headEnd/>
            <a:tailEnd/>
          </a:ln>
          <a:effectLst/>
        </p:spPr>
        <p:txBody>
          <a:bodyPr wrap="none">
            <a:spAutoFit/>
          </a:bodyPr>
          <a:lstStyle/>
          <a:p>
            <a:r>
              <a:rPr lang="en-US"/>
              <a:t>Theorem:</a:t>
            </a:r>
          </a:p>
        </p:txBody>
      </p:sp>
      <p:sp>
        <p:nvSpPr>
          <p:cNvPr id="34821" name="Text Box 5"/>
          <p:cNvSpPr txBox="1">
            <a:spLocks noChangeArrowheads="1"/>
          </p:cNvSpPr>
          <p:nvPr/>
        </p:nvSpPr>
        <p:spPr bwMode="auto">
          <a:xfrm>
            <a:off x="1965325" y="879475"/>
            <a:ext cx="1817688" cy="457200"/>
          </a:xfrm>
          <a:prstGeom prst="rect">
            <a:avLst/>
          </a:prstGeom>
          <a:noFill/>
          <a:ln w="9525">
            <a:noFill/>
            <a:miter lim="800000"/>
            <a:headEnd/>
            <a:tailEnd/>
          </a:ln>
          <a:effectLst/>
        </p:spPr>
        <p:txBody>
          <a:bodyPr wrap="none">
            <a:spAutoFit/>
          </a:bodyPr>
          <a:lstStyle/>
          <a:p>
            <a:r>
              <a:rPr lang="en-US"/>
              <a:t>Initial Value</a:t>
            </a:r>
          </a:p>
        </p:txBody>
      </p:sp>
      <p:sp>
        <p:nvSpPr>
          <p:cNvPr id="34822" name="Text Box 6"/>
          <p:cNvSpPr txBox="1">
            <a:spLocks noChangeArrowheads="1"/>
          </p:cNvSpPr>
          <p:nvPr/>
        </p:nvSpPr>
        <p:spPr bwMode="auto">
          <a:xfrm>
            <a:off x="304800" y="1752600"/>
            <a:ext cx="8408988" cy="701675"/>
          </a:xfrm>
          <a:prstGeom prst="rect">
            <a:avLst/>
          </a:prstGeom>
          <a:noFill/>
          <a:ln w="9525">
            <a:noFill/>
            <a:miter lim="800000"/>
            <a:headEnd/>
            <a:tailEnd/>
          </a:ln>
          <a:effectLst/>
        </p:spPr>
        <p:txBody>
          <a:bodyPr wrap="none">
            <a:spAutoFit/>
          </a:bodyPr>
          <a:lstStyle/>
          <a:p>
            <a:r>
              <a:rPr lang="en-US" sz="2000"/>
              <a:t>If the function f(t) and its first derivative are Laplace transformable and f(t)</a:t>
            </a:r>
          </a:p>
          <a:p>
            <a:r>
              <a:rPr lang="en-US" sz="2000"/>
              <a:t>Has the Laplace transform F(s), and the                  exists, then</a:t>
            </a:r>
          </a:p>
        </p:txBody>
      </p:sp>
      <p:graphicFrame>
        <p:nvGraphicFramePr>
          <p:cNvPr id="34823" name="Object 7"/>
          <p:cNvGraphicFramePr>
            <a:graphicFrameLocks noChangeAspect="1"/>
          </p:cNvGraphicFramePr>
          <p:nvPr/>
        </p:nvGraphicFramePr>
        <p:xfrm>
          <a:off x="4800600" y="2125663"/>
          <a:ext cx="990600" cy="693737"/>
        </p:xfrm>
        <a:graphic>
          <a:graphicData uri="http://schemas.openxmlformats.org/presentationml/2006/ole">
            <mc:AlternateContent xmlns:mc="http://schemas.openxmlformats.org/markup-compatibility/2006">
              <mc:Choice xmlns:v="urn:schemas-microsoft-com:vml" Requires="v">
                <p:oleObj spid="_x0000_s34849" name="Equation" r:id="rId3" imgW="838080" imgH="558720" progId="Equation.3">
                  <p:embed/>
                </p:oleObj>
              </mc:Choice>
              <mc:Fallback>
                <p:oleObj name="Equation" r:id="rId3" imgW="838080" imgH="558720" progId="Equation.3">
                  <p:embed/>
                  <p:pic>
                    <p:nvPicPr>
                      <p:cNvPr id="0"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00600" y="2125663"/>
                        <a:ext cx="990600" cy="6937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4824" name="Object 8"/>
          <p:cNvGraphicFramePr>
            <a:graphicFrameLocks noChangeAspect="1"/>
          </p:cNvGraphicFramePr>
          <p:nvPr/>
        </p:nvGraphicFramePr>
        <p:xfrm>
          <a:off x="4502150" y="3295650"/>
          <a:ext cx="139700" cy="266700"/>
        </p:xfrm>
        <a:graphic>
          <a:graphicData uri="http://schemas.openxmlformats.org/presentationml/2006/ole">
            <mc:AlternateContent xmlns:mc="http://schemas.openxmlformats.org/markup-compatibility/2006">
              <mc:Choice xmlns:v="urn:schemas-microsoft-com:vml" Requires="v">
                <p:oleObj spid="_x0000_s34850" name="Equation" r:id="rId5" imgW="139680" imgH="266400" progId="Equation.3">
                  <p:embed/>
                </p:oleObj>
              </mc:Choice>
              <mc:Fallback>
                <p:oleObj name="Equation" r:id="rId5" imgW="139680" imgH="266400" progId="Equation.3">
                  <p:embed/>
                  <p:pic>
                    <p:nvPicPr>
                      <p:cNvPr id="0" name="Picture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502150" y="3295650"/>
                        <a:ext cx="139700" cy="266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4825" name="Object 9"/>
          <p:cNvGraphicFramePr>
            <a:graphicFrameLocks noChangeAspect="1"/>
          </p:cNvGraphicFramePr>
          <p:nvPr/>
        </p:nvGraphicFramePr>
        <p:xfrm>
          <a:off x="2133600" y="3124200"/>
          <a:ext cx="3733800" cy="917575"/>
        </p:xfrm>
        <a:graphic>
          <a:graphicData uri="http://schemas.openxmlformats.org/presentationml/2006/ole">
            <mc:AlternateContent xmlns:mc="http://schemas.openxmlformats.org/markup-compatibility/2006">
              <mc:Choice xmlns:v="urn:schemas-microsoft-com:vml" Requires="v">
                <p:oleObj spid="_x0000_s34851" name="Equation" r:id="rId7" imgW="2273040" imgH="558720" progId="Equation.3">
                  <p:embed/>
                </p:oleObj>
              </mc:Choice>
              <mc:Fallback>
                <p:oleObj name="Equation" r:id="rId7" imgW="2273040" imgH="558720" progId="Equation.3">
                  <p:embed/>
                  <p:pic>
                    <p:nvPicPr>
                      <p:cNvPr id="0" name="Picture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133600" y="3124200"/>
                        <a:ext cx="3733800" cy="917575"/>
                      </a:xfrm>
                      <a:prstGeom prst="rect">
                        <a:avLst/>
                      </a:prstGeom>
                      <a:solidFill>
                        <a:srgbClr val="FFFFCC"/>
                      </a:solidFill>
                      <a:ln w="38100">
                        <a:solidFill>
                          <a:srgbClr val="996633"/>
                        </a:solidFill>
                        <a:miter lim="800000"/>
                        <a:headEnd/>
                        <a:tailEnd/>
                      </a:ln>
                    </p:spPr>
                  </p:pic>
                </p:oleObj>
              </mc:Fallback>
            </mc:AlternateContent>
          </a:graphicData>
        </a:graphic>
      </p:graphicFrame>
      <p:sp>
        <p:nvSpPr>
          <p:cNvPr id="34826" name="Text Box 10"/>
          <p:cNvSpPr txBox="1">
            <a:spLocks noChangeArrowheads="1"/>
          </p:cNvSpPr>
          <p:nvPr/>
        </p:nvSpPr>
        <p:spPr bwMode="auto">
          <a:xfrm>
            <a:off x="479425" y="4708525"/>
            <a:ext cx="7720013" cy="1006475"/>
          </a:xfrm>
          <a:prstGeom prst="rect">
            <a:avLst/>
          </a:prstGeom>
          <a:noFill/>
          <a:ln w="9525">
            <a:noFill/>
            <a:miter lim="800000"/>
            <a:headEnd/>
            <a:tailEnd/>
          </a:ln>
          <a:effectLst/>
        </p:spPr>
        <p:txBody>
          <a:bodyPr wrap="none">
            <a:spAutoFit/>
          </a:bodyPr>
          <a:lstStyle/>
          <a:p>
            <a:r>
              <a:rPr lang="en-US" sz="2000"/>
              <a:t>The utility of this theorem lies in not having to take the inverse of F(s)</a:t>
            </a:r>
          </a:p>
          <a:p>
            <a:r>
              <a:rPr lang="en-US" sz="2000"/>
              <a:t> in order  to find out the initial condition in the time domain.  This is</a:t>
            </a:r>
          </a:p>
          <a:p>
            <a:r>
              <a:rPr lang="en-US" sz="2000"/>
              <a:t> particularly useful in circuits and systems.</a:t>
            </a:r>
          </a:p>
        </p:txBody>
      </p:sp>
      <p:sp>
        <p:nvSpPr>
          <p:cNvPr id="34827" name="Text Box 11"/>
          <p:cNvSpPr txBox="1">
            <a:spLocks noChangeArrowheads="1"/>
          </p:cNvSpPr>
          <p:nvPr/>
        </p:nvSpPr>
        <p:spPr bwMode="auto">
          <a:xfrm>
            <a:off x="3717925" y="879475"/>
            <a:ext cx="1470025" cy="457200"/>
          </a:xfrm>
          <a:prstGeom prst="rect">
            <a:avLst/>
          </a:prstGeom>
          <a:noFill/>
          <a:ln w="9525">
            <a:noFill/>
            <a:miter lim="800000"/>
            <a:headEnd/>
            <a:tailEnd/>
          </a:ln>
          <a:effectLst/>
        </p:spPr>
        <p:txBody>
          <a:bodyPr wrap="none">
            <a:spAutoFit/>
          </a:bodyPr>
          <a:lstStyle/>
          <a:p>
            <a:r>
              <a:rPr lang="en-US"/>
              <a:t>Theorem:</a:t>
            </a:r>
          </a:p>
        </p:txBody>
      </p:sp>
      <p:graphicFrame>
        <p:nvGraphicFramePr>
          <p:cNvPr id="34828" name="Object 12"/>
          <p:cNvGraphicFramePr>
            <a:graphicFrameLocks noChangeAspect="1"/>
          </p:cNvGraphicFramePr>
          <p:nvPr/>
        </p:nvGraphicFramePr>
        <p:xfrm>
          <a:off x="4800600" y="2362200"/>
          <a:ext cx="647700" cy="203200"/>
        </p:xfrm>
        <a:graphic>
          <a:graphicData uri="http://schemas.openxmlformats.org/presentationml/2006/ole">
            <mc:AlternateContent xmlns:mc="http://schemas.openxmlformats.org/markup-compatibility/2006">
              <mc:Choice xmlns:v="urn:schemas-microsoft-com:vml" Requires="v">
                <p:oleObj spid="_x0000_s34852" name="Equation" r:id="rId9" imgW="647640" imgH="203040" progId="Equation.3">
                  <p:embed/>
                </p:oleObj>
              </mc:Choice>
              <mc:Fallback>
                <p:oleObj name="Equation" r:id="rId9" imgW="647640" imgH="203040" progId="Equation.3">
                  <p:embed/>
                  <p:pic>
                    <p:nvPicPr>
                      <p:cNvPr id="0" name="Picture 1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800600" y="2362200"/>
                        <a:ext cx="6477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4829" name="Text Box 13"/>
          <p:cNvSpPr txBox="1">
            <a:spLocks noChangeArrowheads="1"/>
          </p:cNvSpPr>
          <p:nvPr/>
        </p:nvSpPr>
        <p:spPr bwMode="auto">
          <a:xfrm>
            <a:off x="6613525" y="3089275"/>
            <a:ext cx="1782763" cy="822325"/>
          </a:xfrm>
          <a:prstGeom prst="rect">
            <a:avLst/>
          </a:prstGeom>
          <a:solidFill>
            <a:srgbClr val="FFFFCC"/>
          </a:solidFill>
          <a:ln w="9525">
            <a:noFill/>
            <a:miter lim="800000"/>
            <a:headEnd/>
            <a:tailEnd/>
          </a:ln>
          <a:effectLst/>
        </p:spPr>
        <p:txBody>
          <a:bodyPr wrap="none">
            <a:spAutoFit/>
          </a:bodyPr>
          <a:lstStyle/>
          <a:p>
            <a:r>
              <a:rPr lang="en-US" i="1"/>
              <a:t>Initial Value</a:t>
            </a:r>
          </a:p>
          <a:p>
            <a:r>
              <a:rPr lang="en-US" i="1"/>
              <a:t>  Theorem</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ext Box 2"/>
          <p:cNvSpPr txBox="1">
            <a:spLocks noChangeArrowheads="1"/>
          </p:cNvSpPr>
          <p:nvPr/>
        </p:nvSpPr>
        <p:spPr bwMode="auto">
          <a:xfrm>
            <a:off x="1676400" y="0"/>
            <a:ext cx="5434013" cy="758825"/>
          </a:xfrm>
          <a:prstGeom prst="rect">
            <a:avLst/>
          </a:prstGeom>
          <a:solidFill>
            <a:srgbClr val="FFDA9D"/>
          </a:solidFill>
          <a:ln w="57150">
            <a:solidFill>
              <a:srgbClr val="663300"/>
            </a:solidFill>
            <a:miter lim="800000"/>
            <a:headEnd/>
            <a:tailEnd/>
          </a:ln>
          <a:effectLst/>
        </p:spPr>
        <p:txBody>
          <a:bodyPr wrap="none">
            <a:spAutoFit/>
          </a:bodyPr>
          <a:lstStyle/>
          <a:p>
            <a:pPr algn="ctr"/>
            <a:r>
              <a:rPr lang="en-US" sz="4000"/>
              <a:t>The Laplace Transform</a:t>
            </a:r>
          </a:p>
        </p:txBody>
      </p:sp>
      <p:sp>
        <p:nvSpPr>
          <p:cNvPr id="35843" name="Text Box 3"/>
          <p:cNvSpPr txBox="1">
            <a:spLocks noChangeArrowheads="1"/>
          </p:cNvSpPr>
          <p:nvPr/>
        </p:nvSpPr>
        <p:spPr bwMode="auto">
          <a:xfrm>
            <a:off x="2133600" y="990600"/>
            <a:ext cx="1817688" cy="457200"/>
          </a:xfrm>
          <a:prstGeom prst="rect">
            <a:avLst/>
          </a:prstGeom>
          <a:noFill/>
          <a:ln w="9525">
            <a:noFill/>
            <a:miter lim="800000"/>
            <a:headEnd/>
            <a:tailEnd/>
          </a:ln>
          <a:effectLst/>
        </p:spPr>
        <p:txBody>
          <a:bodyPr wrap="none">
            <a:spAutoFit/>
          </a:bodyPr>
          <a:lstStyle/>
          <a:p>
            <a:r>
              <a:rPr lang="en-US"/>
              <a:t>Initial Value</a:t>
            </a:r>
          </a:p>
        </p:txBody>
      </p:sp>
      <p:sp>
        <p:nvSpPr>
          <p:cNvPr id="35844" name="Text Box 4"/>
          <p:cNvSpPr txBox="1">
            <a:spLocks noChangeArrowheads="1"/>
          </p:cNvSpPr>
          <p:nvPr/>
        </p:nvSpPr>
        <p:spPr bwMode="auto">
          <a:xfrm>
            <a:off x="3787775" y="990600"/>
            <a:ext cx="1470025" cy="457200"/>
          </a:xfrm>
          <a:prstGeom prst="rect">
            <a:avLst/>
          </a:prstGeom>
          <a:noFill/>
          <a:ln w="9525">
            <a:noFill/>
            <a:miter lim="800000"/>
            <a:headEnd/>
            <a:tailEnd/>
          </a:ln>
          <a:effectLst/>
        </p:spPr>
        <p:txBody>
          <a:bodyPr wrap="none">
            <a:spAutoFit/>
          </a:bodyPr>
          <a:lstStyle/>
          <a:p>
            <a:r>
              <a:rPr lang="en-US"/>
              <a:t>Theorem:</a:t>
            </a:r>
          </a:p>
        </p:txBody>
      </p:sp>
      <p:sp>
        <p:nvSpPr>
          <p:cNvPr id="35845" name="Text Box 5"/>
          <p:cNvSpPr txBox="1">
            <a:spLocks noChangeArrowheads="1"/>
          </p:cNvSpPr>
          <p:nvPr/>
        </p:nvSpPr>
        <p:spPr bwMode="auto">
          <a:xfrm>
            <a:off x="441325" y="939800"/>
            <a:ext cx="1628775" cy="519113"/>
          </a:xfrm>
          <a:prstGeom prst="rect">
            <a:avLst/>
          </a:prstGeom>
          <a:noFill/>
          <a:ln w="9525">
            <a:noFill/>
            <a:miter lim="800000"/>
            <a:headEnd/>
            <a:tailEnd/>
          </a:ln>
          <a:effectLst/>
        </p:spPr>
        <p:txBody>
          <a:bodyPr wrap="none">
            <a:spAutoFit/>
          </a:bodyPr>
          <a:lstStyle/>
          <a:p>
            <a:r>
              <a:rPr lang="en-US" sz="2800"/>
              <a:t>Example</a:t>
            </a:r>
            <a:r>
              <a:rPr lang="en-US"/>
              <a:t>:</a:t>
            </a:r>
          </a:p>
        </p:txBody>
      </p:sp>
      <p:sp>
        <p:nvSpPr>
          <p:cNvPr id="35846" name="Text Box 6"/>
          <p:cNvSpPr txBox="1">
            <a:spLocks noChangeArrowheads="1"/>
          </p:cNvSpPr>
          <p:nvPr/>
        </p:nvSpPr>
        <p:spPr bwMode="auto">
          <a:xfrm>
            <a:off x="974725" y="1489075"/>
            <a:ext cx="1063625" cy="457200"/>
          </a:xfrm>
          <a:prstGeom prst="rect">
            <a:avLst/>
          </a:prstGeom>
          <a:noFill/>
          <a:ln w="9525">
            <a:noFill/>
            <a:miter lim="800000"/>
            <a:headEnd/>
            <a:tailEnd/>
          </a:ln>
          <a:effectLst/>
        </p:spPr>
        <p:txBody>
          <a:bodyPr wrap="none">
            <a:spAutoFit/>
          </a:bodyPr>
          <a:lstStyle/>
          <a:p>
            <a:r>
              <a:rPr lang="en-US"/>
              <a:t>Given;</a:t>
            </a:r>
          </a:p>
        </p:txBody>
      </p:sp>
      <p:graphicFrame>
        <p:nvGraphicFramePr>
          <p:cNvPr id="35847" name="Object 7"/>
          <p:cNvGraphicFramePr>
            <a:graphicFrameLocks noChangeAspect="1"/>
          </p:cNvGraphicFramePr>
          <p:nvPr/>
        </p:nvGraphicFramePr>
        <p:xfrm>
          <a:off x="1981200" y="2133600"/>
          <a:ext cx="2209800" cy="795338"/>
        </p:xfrm>
        <a:graphic>
          <a:graphicData uri="http://schemas.openxmlformats.org/presentationml/2006/ole">
            <mc:AlternateContent xmlns:mc="http://schemas.openxmlformats.org/markup-compatibility/2006">
              <mc:Choice xmlns:v="urn:schemas-microsoft-com:vml" Requires="v">
                <p:oleObj spid="_x0000_s35890" name="Equation" r:id="rId3" imgW="1587240" imgH="571320" progId="Equation.3">
                  <p:embed/>
                </p:oleObj>
              </mc:Choice>
              <mc:Fallback>
                <p:oleObj name="Equation" r:id="rId3" imgW="1587240" imgH="571320" progId="Equation.3">
                  <p:embed/>
                  <p:pic>
                    <p:nvPicPr>
                      <p:cNvPr id="0"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81200" y="2133600"/>
                        <a:ext cx="2209800" cy="7953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5848" name="Text Box 8"/>
          <p:cNvSpPr txBox="1">
            <a:spLocks noChangeArrowheads="1"/>
          </p:cNvSpPr>
          <p:nvPr/>
        </p:nvSpPr>
        <p:spPr bwMode="auto">
          <a:xfrm>
            <a:off x="1127125" y="3165475"/>
            <a:ext cx="1327150" cy="457200"/>
          </a:xfrm>
          <a:prstGeom prst="rect">
            <a:avLst/>
          </a:prstGeom>
          <a:noFill/>
          <a:ln w="9525">
            <a:noFill/>
            <a:miter lim="800000"/>
            <a:headEnd/>
            <a:tailEnd/>
          </a:ln>
          <a:effectLst/>
        </p:spPr>
        <p:txBody>
          <a:bodyPr wrap="none">
            <a:spAutoFit/>
          </a:bodyPr>
          <a:lstStyle/>
          <a:p>
            <a:r>
              <a:rPr lang="en-US"/>
              <a:t>Find f(0)</a:t>
            </a:r>
          </a:p>
        </p:txBody>
      </p:sp>
      <p:graphicFrame>
        <p:nvGraphicFramePr>
          <p:cNvPr id="35849" name="Object 9"/>
          <p:cNvGraphicFramePr>
            <a:graphicFrameLocks noChangeAspect="1"/>
          </p:cNvGraphicFramePr>
          <p:nvPr/>
        </p:nvGraphicFramePr>
        <p:xfrm>
          <a:off x="685800" y="3886200"/>
          <a:ext cx="7942263" cy="2143125"/>
        </p:xfrm>
        <a:graphic>
          <a:graphicData uri="http://schemas.openxmlformats.org/presentationml/2006/ole">
            <mc:AlternateContent xmlns:mc="http://schemas.openxmlformats.org/markup-compatibility/2006">
              <mc:Choice xmlns:v="urn:schemas-microsoft-com:vml" Requires="v">
                <p:oleObj spid="_x0000_s35891" name="Equation" r:id="rId5" imgW="4902120" imgH="1320480" progId="Equation.3">
                  <p:embed/>
                </p:oleObj>
              </mc:Choice>
              <mc:Fallback>
                <p:oleObj name="Equation" r:id="rId5" imgW="4902120" imgH="1320480" progId="Equation.3">
                  <p:embed/>
                  <p:pic>
                    <p:nvPicPr>
                      <p:cNvPr id="0" name="Picture 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85800" y="3886200"/>
                        <a:ext cx="7942263" cy="21431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5853" name="Text Box 13"/>
          <p:cNvSpPr txBox="1">
            <a:spLocks noChangeArrowheads="1"/>
          </p:cNvSpPr>
          <p:nvPr/>
        </p:nvSpPr>
        <p:spPr bwMode="auto">
          <a:xfrm>
            <a:off x="2057400" y="4419600"/>
            <a:ext cx="184150" cy="457200"/>
          </a:xfrm>
          <a:prstGeom prst="rect">
            <a:avLst/>
          </a:prstGeom>
          <a:noFill/>
          <a:ln w="9525">
            <a:noFill/>
            <a:miter lim="800000"/>
            <a:headEnd/>
            <a:tailEnd/>
          </a:ln>
          <a:effectLst/>
        </p:spPr>
        <p:txBody>
          <a:bodyPr wrap="none">
            <a:spAutoFit/>
          </a:bodyPr>
          <a:lstStyle/>
          <a:p>
            <a:endParaRPr lang="en-US"/>
          </a:p>
        </p:txBody>
      </p:sp>
      <p:sp>
        <p:nvSpPr>
          <p:cNvPr id="35855" name="Text Box 15"/>
          <p:cNvSpPr txBox="1">
            <a:spLocks noChangeArrowheads="1"/>
          </p:cNvSpPr>
          <p:nvPr/>
        </p:nvSpPr>
        <p:spPr bwMode="auto">
          <a:xfrm>
            <a:off x="6461125" y="2098675"/>
            <a:ext cx="184150" cy="457200"/>
          </a:xfrm>
          <a:prstGeom prst="rect">
            <a:avLst/>
          </a:prstGeom>
          <a:noFill/>
          <a:ln w="9525">
            <a:noFill/>
            <a:miter lim="800000"/>
            <a:headEnd/>
            <a:tailEnd/>
          </a:ln>
          <a:effectLst/>
        </p:spPr>
        <p:txBody>
          <a:bodyPr wrap="none">
            <a:spAutoFit/>
          </a:bodyPr>
          <a:lstStyle/>
          <a:p>
            <a:endParaRPr lang="en-US"/>
          </a:p>
        </p:txBody>
      </p:sp>
      <p:graphicFrame>
        <p:nvGraphicFramePr>
          <p:cNvPr id="35856" name="Object 16"/>
          <p:cNvGraphicFramePr>
            <a:graphicFrameLocks noChangeAspect="1"/>
          </p:cNvGraphicFramePr>
          <p:nvPr/>
        </p:nvGraphicFramePr>
        <p:xfrm>
          <a:off x="3124200" y="4572000"/>
          <a:ext cx="647700" cy="203200"/>
        </p:xfrm>
        <a:graphic>
          <a:graphicData uri="http://schemas.openxmlformats.org/presentationml/2006/ole">
            <mc:AlternateContent xmlns:mc="http://schemas.openxmlformats.org/markup-compatibility/2006">
              <mc:Choice xmlns:v="urn:schemas-microsoft-com:vml" Requires="v">
                <p:oleObj spid="_x0000_s35892" name="Equation" r:id="rId7" imgW="647640" imgH="203040" progId="Equation.3">
                  <p:embed/>
                </p:oleObj>
              </mc:Choice>
              <mc:Fallback>
                <p:oleObj name="Equation" r:id="rId7" imgW="647640" imgH="203040" progId="Equation.3">
                  <p:embed/>
                  <p:pic>
                    <p:nvPicPr>
                      <p:cNvPr id="0" name="Picture 1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124200" y="4572000"/>
                        <a:ext cx="6477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5857" name="Object 17"/>
          <p:cNvGraphicFramePr>
            <a:graphicFrameLocks noChangeAspect="1"/>
          </p:cNvGraphicFramePr>
          <p:nvPr/>
        </p:nvGraphicFramePr>
        <p:xfrm>
          <a:off x="1524000" y="4572000"/>
          <a:ext cx="647700" cy="203200"/>
        </p:xfrm>
        <a:graphic>
          <a:graphicData uri="http://schemas.openxmlformats.org/presentationml/2006/ole">
            <mc:AlternateContent xmlns:mc="http://schemas.openxmlformats.org/markup-compatibility/2006">
              <mc:Choice xmlns:v="urn:schemas-microsoft-com:vml" Requires="v">
                <p:oleObj spid="_x0000_s35893" name="Equation" r:id="rId9" imgW="647640" imgH="203040" progId="Equation.3">
                  <p:embed/>
                </p:oleObj>
              </mc:Choice>
              <mc:Fallback>
                <p:oleObj name="Equation" r:id="rId9" imgW="647640" imgH="203040" progId="Equation.3">
                  <p:embed/>
                  <p:pic>
                    <p:nvPicPr>
                      <p:cNvPr id="0" name="Picture 1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524000" y="4572000"/>
                        <a:ext cx="6477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5858" name="Object 18"/>
          <p:cNvGraphicFramePr>
            <a:graphicFrameLocks noChangeAspect="1"/>
          </p:cNvGraphicFramePr>
          <p:nvPr/>
        </p:nvGraphicFramePr>
        <p:xfrm>
          <a:off x="5562600" y="4572000"/>
          <a:ext cx="647700" cy="203200"/>
        </p:xfrm>
        <a:graphic>
          <a:graphicData uri="http://schemas.openxmlformats.org/presentationml/2006/ole">
            <mc:AlternateContent xmlns:mc="http://schemas.openxmlformats.org/markup-compatibility/2006">
              <mc:Choice xmlns:v="urn:schemas-microsoft-com:vml" Requires="v">
                <p:oleObj spid="_x0000_s35894" name="Equation" r:id="rId10" imgW="647640" imgH="203040" progId="Equation.3">
                  <p:embed/>
                </p:oleObj>
              </mc:Choice>
              <mc:Fallback>
                <p:oleObj name="Equation" r:id="rId10" imgW="647640" imgH="203040" progId="Equation.3">
                  <p:embed/>
                  <p:pic>
                    <p:nvPicPr>
                      <p:cNvPr id="0" name="Picture 1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562600" y="4572000"/>
                        <a:ext cx="6477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5859" name="Object 19"/>
          <p:cNvGraphicFramePr>
            <a:graphicFrameLocks noChangeAspect="1"/>
          </p:cNvGraphicFramePr>
          <p:nvPr/>
        </p:nvGraphicFramePr>
        <p:xfrm>
          <a:off x="1790700" y="5664200"/>
          <a:ext cx="647700" cy="203200"/>
        </p:xfrm>
        <a:graphic>
          <a:graphicData uri="http://schemas.openxmlformats.org/presentationml/2006/ole">
            <mc:AlternateContent xmlns:mc="http://schemas.openxmlformats.org/markup-compatibility/2006">
              <mc:Choice xmlns:v="urn:schemas-microsoft-com:vml" Requires="v">
                <p:oleObj spid="_x0000_s35895" name="Equation" r:id="rId11" imgW="647640" imgH="203040" progId="Equation.3">
                  <p:embed/>
                </p:oleObj>
              </mc:Choice>
              <mc:Fallback>
                <p:oleObj name="Equation" r:id="rId11" imgW="647640" imgH="203040" progId="Equation.3">
                  <p:embed/>
                  <p:pic>
                    <p:nvPicPr>
                      <p:cNvPr id="0" name="Picture 1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90700" y="5664200"/>
                        <a:ext cx="6477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ext Box 2"/>
          <p:cNvSpPr txBox="1">
            <a:spLocks noChangeArrowheads="1"/>
          </p:cNvSpPr>
          <p:nvPr/>
        </p:nvSpPr>
        <p:spPr bwMode="auto">
          <a:xfrm>
            <a:off x="1676400" y="0"/>
            <a:ext cx="5434013" cy="758825"/>
          </a:xfrm>
          <a:prstGeom prst="rect">
            <a:avLst/>
          </a:prstGeom>
          <a:solidFill>
            <a:srgbClr val="FFDA9D"/>
          </a:solidFill>
          <a:ln w="57150">
            <a:solidFill>
              <a:srgbClr val="663300"/>
            </a:solidFill>
            <a:miter lim="800000"/>
            <a:headEnd/>
            <a:tailEnd/>
          </a:ln>
          <a:effectLst/>
        </p:spPr>
        <p:txBody>
          <a:bodyPr wrap="none">
            <a:spAutoFit/>
          </a:bodyPr>
          <a:lstStyle/>
          <a:p>
            <a:pPr algn="ctr"/>
            <a:r>
              <a:rPr lang="en-US" sz="4000"/>
              <a:t>The Laplace Transform</a:t>
            </a:r>
          </a:p>
        </p:txBody>
      </p:sp>
      <p:sp>
        <p:nvSpPr>
          <p:cNvPr id="36867" name="Text Box 3"/>
          <p:cNvSpPr txBox="1">
            <a:spLocks noChangeArrowheads="1"/>
          </p:cNvSpPr>
          <p:nvPr/>
        </p:nvSpPr>
        <p:spPr bwMode="auto">
          <a:xfrm>
            <a:off x="593725" y="1031875"/>
            <a:ext cx="184150" cy="457200"/>
          </a:xfrm>
          <a:prstGeom prst="rect">
            <a:avLst/>
          </a:prstGeom>
          <a:noFill/>
          <a:ln w="9525">
            <a:noFill/>
            <a:miter lim="800000"/>
            <a:headEnd/>
            <a:tailEnd/>
          </a:ln>
          <a:effectLst/>
        </p:spPr>
        <p:txBody>
          <a:bodyPr wrap="none">
            <a:spAutoFit/>
          </a:bodyPr>
          <a:lstStyle/>
          <a:p>
            <a:endParaRPr lang="en-US"/>
          </a:p>
        </p:txBody>
      </p:sp>
      <p:sp>
        <p:nvSpPr>
          <p:cNvPr id="36869" name="Text Box 5"/>
          <p:cNvSpPr txBox="1">
            <a:spLocks noChangeArrowheads="1"/>
          </p:cNvSpPr>
          <p:nvPr/>
        </p:nvSpPr>
        <p:spPr bwMode="auto">
          <a:xfrm>
            <a:off x="288925" y="879475"/>
            <a:ext cx="1508125" cy="495300"/>
          </a:xfrm>
          <a:prstGeom prst="rect">
            <a:avLst/>
          </a:prstGeom>
          <a:solidFill>
            <a:srgbClr val="FFFFCC"/>
          </a:solidFill>
          <a:ln w="38100">
            <a:solidFill>
              <a:srgbClr val="996633"/>
            </a:solidFill>
            <a:miter lim="800000"/>
            <a:headEnd/>
            <a:tailEnd/>
          </a:ln>
          <a:effectLst/>
        </p:spPr>
        <p:txBody>
          <a:bodyPr wrap="none">
            <a:spAutoFit/>
          </a:bodyPr>
          <a:lstStyle/>
          <a:p>
            <a:r>
              <a:rPr lang="en-US"/>
              <a:t>Theorem:</a:t>
            </a:r>
          </a:p>
        </p:txBody>
      </p:sp>
      <p:sp>
        <p:nvSpPr>
          <p:cNvPr id="36870" name="Text Box 6"/>
          <p:cNvSpPr txBox="1">
            <a:spLocks noChangeArrowheads="1"/>
          </p:cNvSpPr>
          <p:nvPr/>
        </p:nvSpPr>
        <p:spPr bwMode="auto">
          <a:xfrm>
            <a:off x="1965325" y="879475"/>
            <a:ext cx="1698625" cy="457200"/>
          </a:xfrm>
          <a:prstGeom prst="rect">
            <a:avLst/>
          </a:prstGeom>
          <a:noFill/>
          <a:ln w="9525">
            <a:noFill/>
            <a:miter lim="800000"/>
            <a:headEnd/>
            <a:tailEnd/>
          </a:ln>
          <a:effectLst/>
        </p:spPr>
        <p:txBody>
          <a:bodyPr wrap="none">
            <a:spAutoFit/>
          </a:bodyPr>
          <a:lstStyle/>
          <a:p>
            <a:r>
              <a:rPr lang="en-US"/>
              <a:t>Final Value</a:t>
            </a:r>
          </a:p>
        </p:txBody>
      </p:sp>
      <p:sp>
        <p:nvSpPr>
          <p:cNvPr id="36871" name="Text Box 7"/>
          <p:cNvSpPr txBox="1">
            <a:spLocks noChangeArrowheads="1"/>
          </p:cNvSpPr>
          <p:nvPr/>
        </p:nvSpPr>
        <p:spPr bwMode="auto">
          <a:xfrm>
            <a:off x="3559175" y="879475"/>
            <a:ext cx="1470025" cy="457200"/>
          </a:xfrm>
          <a:prstGeom prst="rect">
            <a:avLst/>
          </a:prstGeom>
          <a:noFill/>
          <a:ln w="9525">
            <a:noFill/>
            <a:miter lim="800000"/>
            <a:headEnd/>
            <a:tailEnd/>
          </a:ln>
          <a:effectLst/>
        </p:spPr>
        <p:txBody>
          <a:bodyPr wrap="none">
            <a:spAutoFit/>
          </a:bodyPr>
          <a:lstStyle/>
          <a:p>
            <a:r>
              <a:rPr lang="en-US"/>
              <a:t>Theorem:</a:t>
            </a:r>
          </a:p>
        </p:txBody>
      </p:sp>
      <p:sp>
        <p:nvSpPr>
          <p:cNvPr id="36872" name="Text Box 8"/>
          <p:cNvSpPr txBox="1">
            <a:spLocks noChangeArrowheads="1"/>
          </p:cNvSpPr>
          <p:nvPr/>
        </p:nvSpPr>
        <p:spPr bwMode="auto">
          <a:xfrm>
            <a:off x="304800" y="1752600"/>
            <a:ext cx="8408988" cy="701675"/>
          </a:xfrm>
          <a:prstGeom prst="rect">
            <a:avLst/>
          </a:prstGeom>
          <a:noFill/>
          <a:ln w="9525">
            <a:noFill/>
            <a:miter lim="800000"/>
            <a:headEnd/>
            <a:tailEnd/>
          </a:ln>
          <a:effectLst/>
        </p:spPr>
        <p:txBody>
          <a:bodyPr wrap="none">
            <a:spAutoFit/>
          </a:bodyPr>
          <a:lstStyle/>
          <a:p>
            <a:r>
              <a:rPr lang="en-US" sz="2000"/>
              <a:t>If the function f(t) and its first derivative are Laplace transformable and f(t)</a:t>
            </a:r>
          </a:p>
          <a:p>
            <a:r>
              <a:rPr lang="en-US" sz="2000"/>
              <a:t>has the Laplace transform F(s), and the                 exists, then</a:t>
            </a:r>
          </a:p>
        </p:txBody>
      </p:sp>
      <p:graphicFrame>
        <p:nvGraphicFramePr>
          <p:cNvPr id="36873" name="Object 9"/>
          <p:cNvGraphicFramePr>
            <a:graphicFrameLocks noChangeAspect="1"/>
          </p:cNvGraphicFramePr>
          <p:nvPr/>
        </p:nvGraphicFramePr>
        <p:xfrm>
          <a:off x="4724400" y="2133600"/>
          <a:ext cx="990600" cy="692150"/>
        </p:xfrm>
        <a:graphic>
          <a:graphicData uri="http://schemas.openxmlformats.org/presentationml/2006/ole">
            <mc:AlternateContent xmlns:mc="http://schemas.openxmlformats.org/markup-compatibility/2006">
              <mc:Choice xmlns:v="urn:schemas-microsoft-com:vml" Requires="v">
                <p:oleObj spid="_x0000_s36907" name="Equation" r:id="rId3" imgW="838080" imgH="558720" progId="Equation.3">
                  <p:embed/>
                </p:oleObj>
              </mc:Choice>
              <mc:Fallback>
                <p:oleObj name="Equation" r:id="rId3" imgW="838080" imgH="558720" progId="Equation.3">
                  <p:embed/>
                  <p:pic>
                    <p:nvPicPr>
                      <p:cNvPr id="0" name="Picture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24400" y="2133600"/>
                        <a:ext cx="990600" cy="6921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6874" name="Object 10"/>
          <p:cNvGraphicFramePr>
            <a:graphicFrameLocks noChangeAspect="1"/>
          </p:cNvGraphicFramePr>
          <p:nvPr/>
        </p:nvGraphicFramePr>
        <p:xfrm>
          <a:off x="4724400" y="2387600"/>
          <a:ext cx="647700" cy="203200"/>
        </p:xfrm>
        <a:graphic>
          <a:graphicData uri="http://schemas.openxmlformats.org/presentationml/2006/ole">
            <mc:AlternateContent xmlns:mc="http://schemas.openxmlformats.org/markup-compatibility/2006">
              <mc:Choice xmlns:v="urn:schemas-microsoft-com:vml" Requires="v">
                <p:oleObj spid="_x0000_s36908" name="Equation" r:id="rId5" imgW="647640" imgH="203040" progId="Equation.3">
                  <p:embed/>
                </p:oleObj>
              </mc:Choice>
              <mc:Fallback>
                <p:oleObj name="Equation" r:id="rId5" imgW="647640" imgH="203040" progId="Equation.3">
                  <p:embed/>
                  <p:pic>
                    <p:nvPicPr>
                      <p:cNvPr id="0" name="Picture 1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724400" y="2387600"/>
                        <a:ext cx="6477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6876" name="Object 12"/>
          <p:cNvGraphicFramePr>
            <a:graphicFrameLocks noChangeAspect="1"/>
          </p:cNvGraphicFramePr>
          <p:nvPr/>
        </p:nvGraphicFramePr>
        <p:xfrm>
          <a:off x="1863725" y="2851150"/>
          <a:ext cx="3810000" cy="914400"/>
        </p:xfrm>
        <a:graphic>
          <a:graphicData uri="http://schemas.openxmlformats.org/presentationml/2006/ole">
            <mc:AlternateContent xmlns:mc="http://schemas.openxmlformats.org/markup-compatibility/2006">
              <mc:Choice xmlns:v="urn:schemas-microsoft-com:vml" Requires="v">
                <p:oleObj spid="_x0000_s36909" name="Equation" r:id="rId7" imgW="2323800" imgH="558720" progId="Equation.3">
                  <p:embed/>
                </p:oleObj>
              </mc:Choice>
              <mc:Fallback>
                <p:oleObj name="Equation" r:id="rId7" imgW="2323800" imgH="558720" progId="Equation.3">
                  <p:embed/>
                  <p:pic>
                    <p:nvPicPr>
                      <p:cNvPr id="0" name="Picture 1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863725" y="2851150"/>
                        <a:ext cx="3810000" cy="914400"/>
                      </a:xfrm>
                      <a:prstGeom prst="rect">
                        <a:avLst/>
                      </a:prstGeom>
                      <a:solidFill>
                        <a:srgbClr val="FFFFCC"/>
                      </a:solidFill>
                      <a:ln w="38100">
                        <a:solidFill>
                          <a:srgbClr val="996633"/>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6878" name="Object 14"/>
          <p:cNvGraphicFramePr>
            <a:graphicFrameLocks noChangeAspect="1"/>
          </p:cNvGraphicFramePr>
          <p:nvPr/>
        </p:nvGraphicFramePr>
        <p:xfrm>
          <a:off x="1981200" y="3352800"/>
          <a:ext cx="520700" cy="203200"/>
        </p:xfrm>
        <a:graphic>
          <a:graphicData uri="http://schemas.openxmlformats.org/presentationml/2006/ole">
            <mc:AlternateContent xmlns:mc="http://schemas.openxmlformats.org/markup-compatibility/2006">
              <mc:Choice xmlns:v="urn:schemas-microsoft-com:vml" Requires="v">
                <p:oleObj spid="_x0000_s36910" name="Equation" r:id="rId9" imgW="520560" imgH="203040" progId="Equation.3">
                  <p:embed/>
                </p:oleObj>
              </mc:Choice>
              <mc:Fallback>
                <p:oleObj name="Equation" r:id="rId9" imgW="520560" imgH="203040" progId="Equation.3">
                  <p:embed/>
                  <p:pic>
                    <p:nvPicPr>
                      <p:cNvPr id="0" name="Picture 1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981200" y="3352800"/>
                        <a:ext cx="5207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6881" name="Object 17"/>
          <p:cNvGraphicFramePr>
            <a:graphicFrameLocks noChangeAspect="1"/>
          </p:cNvGraphicFramePr>
          <p:nvPr/>
        </p:nvGraphicFramePr>
        <p:xfrm>
          <a:off x="3505200" y="3390900"/>
          <a:ext cx="558800" cy="190500"/>
        </p:xfrm>
        <a:graphic>
          <a:graphicData uri="http://schemas.openxmlformats.org/presentationml/2006/ole">
            <mc:AlternateContent xmlns:mc="http://schemas.openxmlformats.org/markup-compatibility/2006">
              <mc:Choice xmlns:v="urn:schemas-microsoft-com:vml" Requires="v">
                <p:oleObj spid="_x0000_s36911" name="Equation" r:id="rId11" imgW="558720" imgH="190440" progId="Equation.3">
                  <p:embed/>
                </p:oleObj>
              </mc:Choice>
              <mc:Fallback>
                <p:oleObj name="Equation" r:id="rId11" imgW="558720" imgH="190440" progId="Equation.3">
                  <p:embed/>
                  <p:pic>
                    <p:nvPicPr>
                      <p:cNvPr id="0" name="Picture 1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505200" y="3390900"/>
                        <a:ext cx="558800" cy="190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6883" name="Text Box 19"/>
          <p:cNvSpPr txBox="1">
            <a:spLocks noChangeArrowheads="1"/>
          </p:cNvSpPr>
          <p:nvPr/>
        </p:nvSpPr>
        <p:spPr bwMode="auto">
          <a:xfrm>
            <a:off x="479425" y="4572000"/>
            <a:ext cx="7650163" cy="1006475"/>
          </a:xfrm>
          <a:prstGeom prst="rect">
            <a:avLst/>
          </a:prstGeom>
          <a:noFill/>
          <a:ln w="9525">
            <a:noFill/>
            <a:miter lim="800000"/>
            <a:headEnd/>
            <a:tailEnd/>
          </a:ln>
          <a:effectLst/>
        </p:spPr>
        <p:txBody>
          <a:bodyPr wrap="none">
            <a:spAutoFit/>
          </a:bodyPr>
          <a:lstStyle/>
          <a:p>
            <a:r>
              <a:rPr lang="en-US" sz="2000"/>
              <a:t>Again, the utility of this theorem lies in not having to take the inverse</a:t>
            </a:r>
          </a:p>
          <a:p>
            <a:r>
              <a:rPr lang="en-US" sz="2000"/>
              <a:t>of F(s) in order to find out the final value of f(t) in the time domain.  </a:t>
            </a:r>
          </a:p>
          <a:p>
            <a:r>
              <a:rPr lang="en-US" sz="2000"/>
              <a:t>This is particularly useful in  circuits and systems.</a:t>
            </a:r>
          </a:p>
        </p:txBody>
      </p:sp>
      <p:sp>
        <p:nvSpPr>
          <p:cNvPr id="36884" name="Text Box 20"/>
          <p:cNvSpPr txBox="1">
            <a:spLocks noChangeArrowheads="1"/>
          </p:cNvSpPr>
          <p:nvPr/>
        </p:nvSpPr>
        <p:spPr bwMode="auto">
          <a:xfrm>
            <a:off x="6232525" y="2860675"/>
            <a:ext cx="1698625" cy="822325"/>
          </a:xfrm>
          <a:prstGeom prst="rect">
            <a:avLst/>
          </a:prstGeom>
          <a:solidFill>
            <a:srgbClr val="FFFFCC"/>
          </a:solidFill>
          <a:ln w="9525">
            <a:noFill/>
            <a:miter lim="800000"/>
            <a:headEnd/>
            <a:tailEnd/>
          </a:ln>
          <a:effectLst/>
        </p:spPr>
        <p:txBody>
          <a:bodyPr wrap="none">
            <a:spAutoFit/>
          </a:bodyPr>
          <a:lstStyle/>
          <a:p>
            <a:r>
              <a:rPr lang="en-US" i="1"/>
              <a:t>Final Value</a:t>
            </a:r>
          </a:p>
          <a:p>
            <a:r>
              <a:rPr lang="en-US" i="1"/>
              <a:t>Theorem</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ext Box 2"/>
          <p:cNvSpPr txBox="1">
            <a:spLocks noChangeArrowheads="1"/>
          </p:cNvSpPr>
          <p:nvPr/>
        </p:nvSpPr>
        <p:spPr bwMode="auto">
          <a:xfrm>
            <a:off x="1676400" y="0"/>
            <a:ext cx="5434013" cy="758825"/>
          </a:xfrm>
          <a:prstGeom prst="rect">
            <a:avLst/>
          </a:prstGeom>
          <a:solidFill>
            <a:srgbClr val="FFDA9D"/>
          </a:solidFill>
          <a:ln w="57150">
            <a:solidFill>
              <a:srgbClr val="663300"/>
            </a:solidFill>
            <a:miter lim="800000"/>
            <a:headEnd/>
            <a:tailEnd/>
          </a:ln>
          <a:effectLst/>
        </p:spPr>
        <p:txBody>
          <a:bodyPr wrap="none">
            <a:spAutoFit/>
          </a:bodyPr>
          <a:lstStyle/>
          <a:p>
            <a:pPr algn="ctr"/>
            <a:r>
              <a:rPr lang="en-US" sz="4000"/>
              <a:t>The Laplace Transform</a:t>
            </a:r>
          </a:p>
        </p:txBody>
      </p:sp>
      <p:sp>
        <p:nvSpPr>
          <p:cNvPr id="37891" name="Text Box 3"/>
          <p:cNvSpPr txBox="1">
            <a:spLocks noChangeArrowheads="1"/>
          </p:cNvSpPr>
          <p:nvPr/>
        </p:nvSpPr>
        <p:spPr bwMode="auto">
          <a:xfrm>
            <a:off x="2133600" y="990600"/>
            <a:ext cx="1774825" cy="457200"/>
          </a:xfrm>
          <a:prstGeom prst="rect">
            <a:avLst/>
          </a:prstGeom>
          <a:noFill/>
          <a:ln w="9525">
            <a:noFill/>
            <a:miter lim="800000"/>
            <a:headEnd/>
            <a:tailEnd/>
          </a:ln>
          <a:effectLst/>
        </p:spPr>
        <p:txBody>
          <a:bodyPr wrap="none">
            <a:spAutoFit/>
          </a:bodyPr>
          <a:lstStyle/>
          <a:p>
            <a:r>
              <a:rPr lang="en-US"/>
              <a:t>Final  Value</a:t>
            </a:r>
          </a:p>
        </p:txBody>
      </p:sp>
      <p:sp>
        <p:nvSpPr>
          <p:cNvPr id="37892" name="Text Box 4"/>
          <p:cNvSpPr txBox="1">
            <a:spLocks noChangeArrowheads="1"/>
          </p:cNvSpPr>
          <p:nvPr/>
        </p:nvSpPr>
        <p:spPr bwMode="auto">
          <a:xfrm>
            <a:off x="3787775" y="990600"/>
            <a:ext cx="1470025" cy="457200"/>
          </a:xfrm>
          <a:prstGeom prst="rect">
            <a:avLst/>
          </a:prstGeom>
          <a:noFill/>
          <a:ln w="9525">
            <a:noFill/>
            <a:miter lim="800000"/>
            <a:headEnd/>
            <a:tailEnd/>
          </a:ln>
          <a:effectLst/>
        </p:spPr>
        <p:txBody>
          <a:bodyPr wrap="none">
            <a:spAutoFit/>
          </a:bodyPr>
          <a:lstStyle/>
          <a:p>
            <a:r>
              <a:rPr lang="en-US"/>
              <a:t>Theorem:</a:t>
            </a:r>
          </a:p>
        </p:txBody>
      </p:sp>
      <p:sp>
        <p:nvSpPr>
          <p:cNvPr id="37893" name="Text Box 5"/>
          <p:cNvSpPr txBox="1">
            <a:spLocks noChangeArrowheads="1"/>
          </p:cNvSpPr>
          <p:nvPr/>
        </p:nvSpPr>
        <p:spPr bwMode="auto">
          <a:xfrm>
            <a:off x="441325" y="939800"/>
            <a:ext cx="1628775" cy="519113"/>
          </a:xfrm>
          <a:prstGeom prst="rect">
            <a:avLst/>
          </a:prstGeom>
          <a:noFill/>
          <a:ln w="9525">
            <a:noFill/>
            <a:miter lim="800000"/>
            <a:headEnd/>
            <a:tailEnd/>
          </a:ln>
          <a:effectLst/>
        </p:spPr>
        <p:txBody>
          <a:bodyPr wrap="none">
            <a:spAutoFit/>
          </a:bodyPr>
          <a:lstStyle/>
          <a:p>
            <a:r>
              <a:rPr lang="en-US" sz="2800"/>
              <a:t>Example</a:t>
            </a:r>
            <a:r>
              <a:rPr lang="en-US"/>
              <a:t>:</a:t>
            </a:r>
          </a:p>
        </p:txBody>
      </p:sp>
      <p:sp>
        <p:nvSpPr>
          <p:cNvPr id="37894" name="Text Box 6"/>
          <p:cNvSpPr txBox="1">
            <a:spLocks noChangeArrowheads="1"/>
          </p:cNvSpPr>
          <p:nvPr/>
        </p:nvSpPr>
        <p:spPr bwMode="auto">
          <a:xfrm>
            <a:off x="1203325" y="1565275"/>
            <a:ext cx="1063625" cy="457200"/>
          </a:xfrm>
          <a:prstGeom prst="rect">
            <a:avLst/>
          </a:prstGeom>
          <a:noFill/>
          <a:ln w="9525">
            <a:noFill/>
            <a:miter lim="800000"/>
            <a:headEnd/>
            <a:tailEnd/>
          </a:ln>
          <a:effectLst/>
        </p:spPr>
        <p:txBody>
          <a:bodyPr wrap="none">
            <a:spAutoFit/>
          </a:bodyPr>
          <a:lstStyle/>
          <a:p>
            <a:r>
              <a:rPr lang="en-US"/>
              <a:t>Given:</a:t>
            </a:r>
          </a:p>
        </p:txBody>
      </p:sp>
      <p:graphicFrame>
        <p:nvGraphicFramePr>
          <p:cNvPr id="39936" name="Object 0"/>
          <p:cNvGraphicFramePr>
            <a:graphicFrameLocks noChangeAspect="1"/>
          </p:cNvGraphicFramePr>
          <p:nvPr/>
        </p:nvGraphicFramePr>
        <p:xfrm>
          <a:off x="1376363" y="2324100"/>
          <a:ext cx="5927725" cy="876300"/>
        </p:xfrm>
        <a:graphic>
          <a:graphicData uri="http://schemas.openxmlformats.org/presentationml/2006/ole">
            <mc:AlternateContent xmlns:mc="http://schemas.openxmlformats.org/markup-compatibility/2006">
              <mc:Choice xmlns:v="urn:schemas-microsoft-com:vml" Requires="v">
                <p:oleObj spid="_x0000_s39966" name="Equation" r:id="rId3" imgW="4203360" imgH="622080" progId="Equation.3">
                  <p:embed/>
                </p:oleObj>
              </mc:Choice>
              <mc:Fallback>
                <p:oleObj name="Equation" r:id="rId3" imgW="4203360" imgH="622080" progId="Equation.3">
                  <p:embed/>
                  <p:pic>
                    <p:nvPicPr>
                      <p:cNvPr id="0" name="Picture 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76363" y="2324100"/>
                        <a:ext cx="5927725" cy="876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7896" name="Text Box 8"/>
          <p:cNvSpPr txBox="1">
            <a:spLocks noChangeArrowheads="1"/>
          </p:cNvSpPr>
          <p:nvPr/>
        </p:nvSpPr>
        <p:spPr bwMode="auto">
          <a:xfrm>
            <a:off x="1295400" y="3886200"/>
            <a:ext cx="869950" cy="457200"/>
          </a:xfrm>
          <a:prstGeom prst="rect">
            <a:avLst/>
          </a:prstGeom>
          <a:noFill/>
          <a:ln w="9525">
            <a:noFill/>
            <a:miter lim="800000"/>
            <a:headEnd/>
            <a:tailEnd/>
          </a:ln>
          <a:effectLst/>
        </p:spPr>
        <p:txBody>
          <a:bodyPr wrap="none">
            <a:spAutoFit/>
          </a:bodyPr>
          <a:lstStyle/>
          <a:p>
            <a:r>
              <a:rPr lang="en-US"/>
              <a:t>Find </a:t>
            </a:r>
          </a:p>
        </p:txBody>
      </p:sp>
      <p:graphicFrame>
        <p:nvGraphicFramePr>
          <p:cNvPr id="39937" name="Object 1"/>
          <p:cNvGraphicFramePr>
            <a:graphicFrameLocks noChangeAspect="1"/>
          </p:cNvGraphicFramePr>
          <p:nvPr/>
        </p:nvGraphicFramePr>
        <p:xfrm>
          <a:off x="2149475" y="3997325"/>
          <a:ext cx="685800" cy="333375"/>
        </p:xfrm>
        <a:graphic>
          <a:graphicData uri="http://schemas.openxmlformats.org/presentationml/2006/ole">
            <mc:AlternateContent xmlns:mc="http://schemas.openxmlformats.org/markup-compatibility/2006">
              <mc:Choice xmlns:v="urn:schemas-microsoft-com:vml" Requires="v">
                <p:oleObj spid="_x0000_s39967" name="Equation" r:id="rId5" imgW="495000" imgH="241200" progId="Equation.3">
                  <p:embed/>
                </p:oleObj>
              </mc:Choice>
              <mc:Fallback>
                <p:oleObj name="Equation" r:id="rId5" imgW="495000" imgH="241200" progId="Equation.3">
                  <p:embed/>
                  <p:pic>
                    <p:nvPicPr>
                      <p:cNvPr id="0" name="Picture 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149475" y="3997325"/>
                        <a:ext cx="685800" cy="3333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7898" name="Text Box 10"/>
          <p:cNvSpPr txBox="1">
            <a:spLocks noChangeArrowheads="1"/>
          </p:cNvSpPr>
          <p:nvPr/>
        </p:nvSpPr>
        <p:spPr bwMode="auto">
          <a:xfrm>
            <a:off x="2759075" y="3844925"/>
            <a:ext cx="260350" cy="457200"/>
          </a:xfrm>
          <a:prstGeom prst="rect">
            <a:avLst/>
          </a:prstGeom>
          <a:noFill/>
          <a:ln w="9525">
            <a:noFill/>
            <a:miter lim="800000"/>
            <a:headEnd/>
            <a:tailEnd/>
          </a:ln>
          <a:effectLst/>
        </p:spPr>
        <p:txBody>
          <a:bodyPr wrap="none">
            <a:spAutoFit/>
          </a:bodyPr>
          <a:lstStyle/>
          <a:p>
            <a:r>
              <a:rPr lang="en-US"/>
              <a:t>.</a:t>
            </a:r>
          </a:p>
        </p:txBody>
      </p:sp>
      <p:graphicFrame>
        <p:nvGraphicFramePr>
          <p:cNvPr id="39938" name="Object 2"/>
          <p:cNvGraphicFramePr>
            <a:graphicFrameLocks noChangeAspect="1"/>
          </p:cNvGraphicFramePr>
          <p:nvPr/>
        </p:nvGraphicFramePr>
        <p:xfrm>
          <a:off x="712788" y="4800600"/>
          <a:ext cx="6577012" cy="1057275"/>
        </p:xfrm>
        <a:graphic>
          <a:graphicData uri="http://schemas.openxmlformats.org/presentationml/2006/ole">
            <mc:AlternateContent xmlns:mc="http://schemas.openxmlformats.org/markup-compatibility/2006">
              <mc:Choice xmlns:v="urn:schemas-microsoft-com:vml" Requires="v">
                <p:oleObj spid="_x0000_s39968" name="Equation" r:id="rId7" imgW="3873240" imgH="622080" progId="Equation.3">
                  <p:embed/>
                </p:oleObj>
              </mc:Choice>
              <mc:Fallback>
                <p:oleObj name="Equation" r:id="rId7" imgW="3873240" imgH="622080" progId="Equation.3">
                  <p:embed/>
                  <p:pic>
                    <p:nvPicPr>
                      <p:cNvPr id="0" name="Picture 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12788" y="4800600"/>
                        <a:ext cx="6577012" cy="10572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9939" name="Object 3"/>
          <p:cNvGraphicFramePr>
            <a:graphicFrameLocks noChangeAspect="1"/>
          </p:cNvGraphicFramePr>
          <p:nvPr/>
        </p:nvGraphicFramePr>
        <p:xfrm>
          <a:off x="3733800" y="5486400"/>
          <a:ext cx="609600" cy="238125"/>
        </p:xfrm>
        <a:graphic>
          <a:graphicData uri="http://schemas.openxmlformats.org/presentationml/2006/ole">
            <mc:AlternateContent xmlns:mc="http://schemas.openxmlformats.org/markup-compatibility/2006">
              <mc:Choice xmlns:v="urn:schemas-microsoft-com:vml" Requires="v">
                <p:oleObj spid="_x0000_s39969" name="Equation" r:id="rId9" imgW="520560" imgH="203040" progId="Equation.3">
                  <p:embed/>
                </p:oleObj>
              </mc:Choice>
              <mc:Fallback>
                <p:oleObj name="Equation" r:id="rId9" imgW="520560" imgH="203040" progId="Equation.3">
                  <p:embed/>
                  <p:pic>
                    <p:nvPicPr>
                      <p:cNvPr id="0" name="Picture 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733800" y="5486400"/>
                        <a:ext cx="609600" cy="238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9940" name="Object 4"/>
          <p:cNvGraphicFramePr>
            <a:graphicFrameLocks noChangeAspect="1"/>
          </p:cNvGraphicFramePr>
          <p:nvPr/>
        </p:nvGraphicFramePr>
        <p:xfrm>
          <a:off x="1752600" y="5486400"/>
          <a:ext cx="609600" cy="238125"/>
        </p:xfrm>
        <a:graphic>
          <a:graphicData uri="http://schemas.openxmlformats.org/presentationml/2006/ole">
            <mc:AlternateContent xmlns:mc="http://schemas.openxmlformats.org/markup-compatibility/2006">
              <mc:Choice xmlns:v="urn:schemas-microsoft-com:vml" Requires="v">
                <p:oleObj spid="_x0000_s39970" name="Equation" r:id="rId11" imgW="520560" imgH="203040" progId="Equation.3">
                  <p:embed/>
                </p:oleObj>
              </mc:Choice>
              <mc:Fallback>
                <p:oleObj name="Equation" r:id="rId11" imgW="520560" imgH="203040" progId="Equation.3">
                  <p:embed/>
                  <p:pic>
                    <p:nvPicPr>
                      <p:cNvPr id="0" name="Picture 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752600" y="5486400"/>
                        <a:ext cx="609600" cy="238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8914" name="Picture 2" descr="c:\Program Files\Microsoft Office\Clipart\standard\stddir2\BS02057_.WMF"/>
          <p:cNvPicPr>
            <a:picLocks noChangeAspect="1" noChangeArrowheads="1"/>
          </p:cNvPicPr>
          <p:nvPr/>
        </p:nvPicPr>
        <p:blipFill>
          <a:blip r:embed="rId2" cstate="print"/>
          <a:srcRect/>
          <a:stretch>
            <a:fillRect/>
          </a:stretch>
        </p:blipFill>
        <p:spPr bwMode="auto">
          <a:xfrm>
            <a:off x="5665788" y="2667000"/>
            <a:ext cx="2746375" cy="3733800"/>
          </a:xfrm>
          <a:prstGeom prst="rect">
            <a:avLst/>
          </a:prstGeom>
          <a:noFill/>
        </p:spPr>
      </p:pic>
      <p:pic>
        <p:nvPicPr>
          <p:cNvPr id="38915" name="Picture 3" descr="c:\Program Files\Microsoft Office\Clipart\standard\stddir2\BD07306_.WMF"/>
          <p:cNvPicPr>
            <a:picLocks noChangeAspect="1" noChangeArrowheads="1"/>
          </p:cNvPicPr>
          <p:nvPr/>
        </p:nvPicPr>
        <p:blipFill>
          <a:blip r:embed="rId3" cstate="print"/>
          <a:srcRect/>
          <a:stretch>
            <a:fillRect/>
          </a:stretch>
        </p:blipFill>
        <p:spPr bwMode="auto">
          <a:xfrm>
            <a:off x="1447800" y="1066800"/>
            <a:ext cx="3633788" cy="4343400"/>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p:txBody>
          <a:bodyPr/>
          <a:lstStyle/>
          <a:p>
            <a:r>
              <a:rPr lang="en-US"/>
              <a:t>Laplace transformation</a:t>
            </a:r>
          </a:p>
        </p:txBody>
      </p:sp>
      <p:sp>
        <p:nvSpPr>
          <p:cNvPr id="61443" name="Rectangle 3"/>
          <p:cNvSpPr>
            <a:spLocks noChangeArrowheads="1"/>
          </p:cNvSpPr>
          <p:nvPr/>
        </p:nvSpPr>
        <p:spPr bwMode="auto">
          <a:xfrm>
            <a:off x="1524000" y="1676400"/>
            <a:ext cx="1828800" cy="1143000"/>
          </a:xfrm>
          <a:prstGeom prst="rect">
            <a:avLst/>
          </a:prstGeom>
          <a:solidFill>
            <a:srgbClr val="CC6600"/>
          </a:solidFill>
          <a:ln w="38100">
            <a:solidFill>
              <a:schemeClr val="tx1"/>
            </a:solidFill>
            <a:miter lim="800000"/>
            <a:headEnd/>
            <a:tailEnd/>
          </a:ln>
          <a:effectLst/>
        </p:spPr>
        <p:txBody>
          <a:bodyPr wrap="none" anchor="ctr"/>
          <a:lstStyle/>
          <a:p>
            <a:pPr algn="ctr" eaLnBrk="0" hangingPunct="0"/>
            <a:r>
              <a:rPr lang="en-US" sz="2000" b="1"/>
              <a:t>linear</a:t>
            </a:r>
          </a:p>
          <a:p>
            <a:pPr algn="ctr" eaLnBrk="0" hangingPunct="0"/>
            <a:r>
              <a:rPr lang="en-US" sz="2000" b="1"/>
              <a:t> differential</a:t>
            </a:r>
          </a:p>
          <a:p>
            <a:pPr algn="ctr" eaLnBrk="0" hangingPunct="0"/>
            <a:r>
              <a:rPr lang="en-US" sz="2000" b="1"/>
              <a:t> equation</a:t>
            </a:r>
          </a:p>
        </p:txBody>
      </p:sp>
      <p:sp>
        <p:nvSpPr>
          <p:cNvPr id="61444" name="Rectangle 4"/>
          <p:cNvSpPr>
            <a:spLocks noChangeArrowheads="1"/>
          </p:cNvSpPr>
          <p:nvPr/>
        </p:nvSpPr>
        <p:spPr bwMode="auto">
          <a:xfrm>
            <a:off x="5257800" y="1676400"/>
            <a:ext cx="1828800" cy="1143000"/>
          </a:xfrm>
          <a:prstGeom prst="rect">
            <a:avLst/>
          </a:prstGeom>
          <a:solidFill>
            <a:srgbClr val="CC6600"/>
          </a:solidFill>
          <a:ln w="38100">
            <a:solidFill>
              <a:schemeClr val="tx1"/>
            </a:solidFill>
            <a:miter lim="800000"/>
            <a:headEnd/>
            <a:tailEnd/>
          </a:ln>
          <a:effectLst/>
        </p:spPr>
        <p:txBody>
          <a:bodyPr wrap="none" anchor="ctr"/>
          <a:lstStyle/>
          <a:p>
            <a:pPr algn="ctr" eaLnBrk="0" hangingPunct="0"/>
            <a:r>
              <a:rPr lang="en-US" sz="2000" b="1"/>
              <a:t>time</a:t>
            </a:r>
          </a:p>
          <a:p>
            <a:pPr algn="ctr" eaLnBrk="0" hangingPunct="0"/>
            <a:r>
              <a:rPr lang="en-US" sz="2000" b="1"/>
              <a:t>domain</a:t>
            </a:r>
          </a:p>
          <a:p>
            <a:pPr algn="ctr" eaLnBrk="0" hangingPunct="0"/>
            <a:r>
              <a:rPr lang="en-US" sz="2000" b="1"/>
              <a:t>solution</a:t>
            </a:r>
          </a:p>
        </p:txBody>
      </p:sp>
      <p:sp>
        <p:nvSpPr>
          <p:cNvPr id="61445" name="Rectangle 5"/>
          <p:cNvSpPr>
            <a:spLocks noChangeArrowheads="1"/>
          </p:cNvSpPr>
          <p:nvPr/>
        </p:nvSpPr>
        <p:spPr bwMode="auto">
          <a:xfrm>
            <a:off x="1524000" y="4114800"/>
            <a:ext cx="1828800" cy="1143000"/>
          </a:xfrm>
          <a:prstGeom prst="rect">
            <a:avLst/>
          </a:prstGeom>
          <a:solidFill>
            <a:srgbClr val="009900"/>
          </a:solidFill>
          <a:ln w="38100">
            <a:solidFill>
              <a:schemeClr val="tx1"/>
            </a:solidFill>
            <a:miter lim="800000"/>
            <a:headEnd/>
            <a:tailEnd/>
          </a:ln>
          <a:effectLst/>
        </p:spPr>
        <p:txBody>
          <a:bodyPr wrap="none" anchor="ctr"/>
          <a:lstStyle/>
          <a:p>
            <a:pPr algn="ctr" eaLnBrk="0" hangingPunct="0"/>
            <a:r>
              <a:rPr lang="en-US" sz="2000" b="1"/>
              <a:t>Laplace</a:t>
            </a:r>
          </a:p>
          <a:p>
            <a:pPr algn="ctr" eaLnBrk="0" hangingPunct="0"/>
            <a:r>
              <a:rPr lang="en-US" sz="2000" b="1"/>
              <a:t>transformed</a:t>
            </a:r>
          </a:p>
          <a:p>
            <a:pPr algn="ctr" eaLnBrk="0" hangingPunct="0"/>
            <a:r>
              <a:rPr lang="en-US" sz="2000" b="1"/>
              <a:t>equation</a:t>
            </a:r>
          </a:p>
        </p:txBody>
      </p:sp>
      <p:sp>
        <p:nvSpPr>
          <p:cNvPr id="61446" name="Rectangle 6"/>
          <p:cNvSpPr>
            <a:spLocks noChangeArrowheads="1"/>
          </p:cNvSpPr>
          <p:nvPr/>
        </p:nvSpPr>
        <p:spPr bwMode="auto">
          <a:xfrm>
            <a:off x="5257800" y="4114800"/>
            <a:ext cx="1828800" cy="1143000"/>
          </a:xfrm>
          <a:prstGeom prst="rect">
            <a:avLst/>
          </a:prstGeom>
          <a:solidFill>
            <a:srgbClr val="009900"/>
          </a:solidFill>
          <a:ln w="38100">
            <a:solidFill>
              <a:schemeClr val="tx1"/>
            </a:solidFill>
            <a:miter lim="800000"/>
            <a:headEnd/>
            <a:tailEnd/>
          </a:ln>
          <a:effectLst/>
        </p:spPr>
        <p:txBody>
          <a:bodyPr wrap="none" anchor="ctr"/>
          <a:lstStyle/>
          <a:p>
            <a:pPr algn="ctr" eaLnBrk="0" hangingPunct="0"/>
            <a:r>
              <a:rPr lang="en-US" sz="2000" b="1"/>
              <a:t>Laplace</a:t>
            </a:r>
          </a:p>
          <a:p>
            <a:pPr algn="ctr" eaLnBrk="0" hangingPunct="0"/>
            <a:r>
              <a:rPr lang="en-US" sz="2000" b="1"/>
              <a:t>solution</a:t>
            </a:r>
          </a:p>
        </p:txBody>
      </p:sp>
      <p:sp>
        <p:nvSpPr>
          <p:cNvPr id="61447" name="Line 7"/>
          <p:cNvSpPr>
            <a:spLocks noChangeShapeType="1"/>
          </p:cNvSpPr>
          <p:nvPr/>
        </p:nvSpPr>
        <p:spPr bwMode="auto">
          <a:xfrm>
            <a:off x="609600" y="3505200"/>
            <a:ext cx="7543800" cy="0"/>
          </a:xfrm>
          <a:prstGeom prst="line">
            <a:avLst/>
          </a:prstGeom>
          <a:noFill/>
          <a:ln w="38100">
            <a:solidFill>
              <a:schemeClr val="tx1"/>
            </a:solidFill>
            <a:prstDash val="sysDot"/>
            <a:round/>
            <a:headEnd/>
            <a:tailEnd/>
          </a:ln>
          <a:effectLst/>
        </p:spPr>
        <p:txBody>
          <a:bodyPr wrap="none" anchor="ctr"/>
          <a:lstStyle/>
          <a:p>
            <a:endParaRPr lang="en-US"/>
          </a:p>
        </p:txBody>
      </p:sp>
      <p:sp>
        <p:nvSpPr>
          <p:cNvPr id="61448" name="Text Box 8"/>
          <p:cNvSpPr txBox="1">
            <a:spLocks noChangeArrowheads="1"/>
          </p:cNvSpPr>
          <p:nvPr/>
        </p:nvSpPr>
        <p:spPr bwMode="auto">
          <a:xfrm>
            <a:off x="381000" y="941388"/>
            <a:ext cx="1677988" cy="396875"/>
          </a:xfrm>
          <a:prstGeom prst="rect">
            <a:avLst/>
          </a:prstGeom>
          <a:noFill/>
          <a:ln w="9525">
            <a:noFill/>
            <a:miter lim="800000"/>
            <a:headEnd/>
            <a:tailEnd/>
          </a:ln>
          <a:effectLst/>
        </p:spPr>
        <p:txBody>
          <a:bodyPr wrap="none">
            <a:spAutoFit/>
          </a:bodyPr>
          <a:lstStyle/>
          <a:p>
            <a:pPr eaLnBrk="0" hangingPunct="0"/>
            <a:r>
              <a:rPr lang="en-US" sz="2000" b="1"/>
              <a:t>time domain</a:t>
            </a:r>
          </a:p>
        </p:txBody>
      </p:sp>
      <p:sp>
        <p:nvSpPr>
          <p:cNvPr id="61449" name="Text Box 9"/>
          <p:cNvSpPr txBox="1">
            <a:spLocks noChangeArrowheads="1"/>
          </p:cNvSpPr>
          <p:nvPr/>
        </p:nvSpPr>
        <p:spPr bwMode="auto">
          <a:xfrm>
            <a:off x="304800" y="5437188"/>
            <a:ext cx="3471863" cy="1006475"/>
          </a:xfrm>
          <a:prstGeom prst="rect">
            <a:avLst/>
          </a:prstGeom>
          <a:noFill/>
          <a:ln w="9525">
            <a:noFill/>
            <a:miter lim="800000"/>
            <a:headEnd/>
            <a:tailEnd/>
          </a:ln>
          <a:effectLst/>
        </p:spPr>
        <p:txBody>
          <a:bodyPr wrap="none">
            <a:spAutoFit/>
          </a:bodyPr>
          <a:lstStyle/>
          <a:p>
            <a:pPr eaLnBrk="0" hangingPunct="0"/>
            <a:r>
              <a:rPr lang="en-US" sz="2000" b="1"/>
              <a:t>Laplace domain or</a:t>
            </a:r>
          </a:p>
          <a:p>
            <a:pPr eaLnBrk="0" hangingPunct="0"/>
            <a:r>
              <a:rPr lang="en-US" sz="2000" b="1"/>
              <a:t>complex frequency domain</a:t>
            </a:r>
          </a:p>
          <a:p>
            <a:pPr eaLnBrk="0" hangingPunct="0"/>
            <a:endParaRPr lang="en-US" sz="2000" b="1"/>
          </a:p>
        </p:txBody>
      </p:sp>
      <p:sp>
        <p:nvSpPr>
          <p:cNvPr id="61451" name="Text Box 11"/>
          <p:cNvSpPr txBox="1">
            <a:spLocks noChangeArrowheads="1"/>
          </p:cNvSpPr>
          <p:nvPr/>
        </p:nvSpPr>
        <p:spPr bwMode="auto">
          <a:xfrm>
            <a:off x="3810000" y="4294188"/>
            <a:ext cx="1087438" cy="396875"/>
          </a:xfrm>
          <a:prstGeom prst="rect">
            <a:avLst/>
          </a:prstGeom>
          <a:noFill/>
          <a:ln w="9525">
            <a:noFill/>
            <a:miter lim="800000"/>
            <a:headEnd/>
            <a:tailEnd/>
          </a:ln>
          <a:effectLst/>
        </p:spPr>
        <p:txBody>
          <a:bodyPr wrap="none">
            <a:spAutoFit/>
          </a:bodyPr>
          <a:lstStyle/>
          <a:p>
            <a:pPr eaLnBrk="0" hangingPunct="0"/>
            <a:r>
              <a:rPr lang="en-US" sz="2000" b="1"/>
              <a:t>algebra</a:t>
            </a:r>
          </a:p>
        </p:txBody>
      </p:sp>
      <p:sp>
        <p:nvSpPr>
          <p:cNvPr id="61452" name="Line 12"/>
          <p:cNvSpPr>
            <a:spLocks noChangeShapeType="1"/>
          </p:cNvSpPr>
          <p:nvPr/>
        </p:nvSpPr>
        <p:spPr bwMode="auto">
          <a:xfrm>
            <a:off x="3352800" y="2209800"/>
            <a:ext cx="1905000" cy="0"/>
          </a:xfrm>
          <a:prstGeom prst="line">
            <a:avLst/>
          </a:prstGeom>
          <a:noFill/>
          <a:ln w="38100">
            <a:solidFill>
              <a:schemeClr val="tx1"/>
            </a:solidFill>
            <a:round/>
            <a:headEnd/>
            <a:tailEnd type="triangle" w="med" len="med"/>
          </a:ln>
          <a:effectLst/>
        </p:spPr>
        <p:txBody>
          <a:bodyPr wrap="none" anchor="ctr"/>
          <a:lstStyle/>
          <a:p>
            <a:endParaRPr lang="en-US"/>
          </a:p>
        </p:txBody>
      </p:sp>
      <p:sp>
        <p:nvSpPr>
          <p:cNvPr id="61453" name="Line 13"/>
          <p:cNvSpPr>
            <a:spLocks noChangeShapeType="1"/>
          </p:cNvSpPr>
          <p:nvPr/>
        </p:nvSpPr>
        <p:spPr bwMode="auto">
          <a:xfrm>
            <a:off x="3352800" y="4724400"/>
            <a:ext cx="1905000" cy="0"/>
          </a:xfrm>
          <a:prstGeom prst="line">
            <a:avLst/>
          </a:prstGeom>
          <a:noFill/>
          <a:ln w="38100">
            <a:solidFill>
              <a:schemeClr val="tx1"/>
            </a:solidFill>
            <a:round/>
            <a:headEnd/>
            <a:tailEnd type="triangle" w="med" len="med"/>
          </a:ln>
          <a:effectLst/>
        </p:spPr>
        <p:txBody>
          <a:bodyPr wrap="none" anchor="ctr"/>
          <a:lstStyle/>
          <a:p>
            <a:endParaRPr lang="en-US"/>
          </a:p>
        </p:txBody>
      </p:sp>
      <p:sp>
        <p:nvSpPr>
          <p:cNvPr id="61454" name="Line 14"/>
          <p:cNvSpPr>
            <a:spLocks noChangeShapeType="1"/>
          </p:cNvSpPr>
          <p:nvPr/>
        </p:nvSpPr>
        <p:spPr bwMode="auto">
          <a:xfrm>
            <a:off x="2362200" y="2819400"/>
            <a:ext cx="0" cy="1295400"/>
          </a:xfrm>
          <a:prstGeom prst="line">
            <a:avLst/>
          </a:prstGeom>
          <a:noFill/>
          <a:ln w="38100">
            <a:solidFill>
              <a:schemeClr val="tx1"/>
            </a:solidFill>
            <a:round/>
            <a:headEnd/>
            <a:tailEnd type="triangle" w="med" len="med"/>
          </a:ln>
          <a:effectLst/>
        </p:spPr>
        <p:txBody>
          <a:bodyPr wrap="none" anchor="ctr"/>
          <a:lstStyle/>
          <a:p>
            <a:endParaRPr lang="en-US"/>
          </a:p>
        </p:txBody>
      </p:sp>
      <p:sp>
        <p:nvSpPr>
          <p:cNvPr id="61455" name="Line 15"/>
          <p:cNvSpPr>
            <a:spLocks noChangeShapeType="1"/>
          </p:cNvSpPr>
          <p:nvPr/>
        </p:nvSpPr>
        <p:spPr bwMode="auto">
          <a:xfrm flipV="1">
            <a:off x="6172200" y="2819400"/>
            <a:ext cx="0" cy="1295400"/>
          </a:xfrm>
          <a:prstGeom prst="line">
            <a:avLst/>
          </a:prstGeom>
          <a:noFill/>
          <a:ln w="38100">
            <a:solidFill>
              <a:schemeClr val="tx1"/>
            </a:solidFill>
            <a:round/>
            <a:headEnd/>
            <a:tailEnd type="triangle" w="med" len="med"/>
          </a:ln>
          <a:effectLst/>
        </p:spPr>
        <p:txBody>
          <a:bodyPr wrap="none" anchor="ctr"/>
          <a:lstStyle/>
          <a:p>
            <a:endParaRPr lang="en-US"/>
          </a:p>
        </p:txBody>
      </p:sp>
      <p:sp>
        <p:nvSpPr>
          <p:cNvPr id="61456" name="Text Box 16"/>
          <p:cNvSpPr txBox="1">
            <a:spLocks noChangeArrowheads="1"/>
          </p:cNvSpPr>
          <p:nvPr/>
        </p:nvSpPr>
        <p:spPr bwMode="auto">
          <a:xfrm>
            <a:off x="2362200" y="2998788"/>
            <a:ext cx="2384425" cy="396875"/>
          </a:xfrm>
          <a:prstGeom prst="rect">
            <a:avLst/>
          </a:prstGeom>
          <a:noFill/>
          <a:ln w="9525">
            <a:noFill/>
            <a:miter lim="800000"/>
            <a:headEnd/>
            <a:tailEnd/>
          </a:ln>
          <a:effectLst/>
        </p:spPr>
        <p:txBody>
          <a:bodyPr wrap="none">
            <a:spAutoFit/>
          </a:bodyPr>
          <a:lstStyle/>
          <a:p>
            <a:pPr eaLnBrk="0" hangingPunct="0"/>
            <a:r>
              <a:rPr lang="en-US" sz="2000" b="1"/>
              <a:t>Laplace transform</a:t>
            </a:r>
          </a:p>
        </p:txBody>
      </p:sp>
      <p:sp>
        <p:nvSpPr>
          <p:cNvPr id="61457" name="Text Box 17"/>
          <p:cNvSpPr txBox="1">
            <a:spLocks noChangeArrowheads="1"/>
          </p:cNvSpPr>
          <p:nvPr/>
        </p:nvSpPr>
        <p:spPr bwMode="auto">
          <a:xfrm>
            <a:off x="6172200" y="3429000"/>
            <a:ext cx="2089150" cy="701675"/>
          </a:xfrm>
          <a:prstGeom prst="rect">
            <a:avLst/>
          </a:prstGeom>
          <a:noFill/>
          <a:ln w="9525">
            <a:noFill/>
            <a:miter lim="800000"/>
            <a:headEnd/>
            <a:tailEnd/>
          </a:ln>
          <a:effectLst/>
        </p:spPr>
        <p:txBody>
          <a:bodyPr wrap="none">
            <a:spAutoFit/>
          </a:bodyPr>
          <a:lstStyle/>
          <a:p>
            <a:pPr eaLnBrk="0" hangingPunct="0"/>
            <a:r>
              <a:rPr lang="en-US" sz="2000" b="1"/>
              <a:t>inverse Laplace</a:t>
            </a:r>
          </a:p>
          <a:p>
            <a:pPr eaLnBrk="0" hangingPunct="0"/>
            <a:r>
              <a:rPr lang="en-US" sz="2000" b="1"/>
              <a:t> transform</a:t>
            </a:r>
          </a:p>
        </p:txBody>
      </p:sp>
      <p:sp>
        <p:nvSpPr>
          <p:cNvPr id="61458" name="Text Box 18"/>
          <p:cNvSpPr txBox="1">
            <a:spLocks noChangeArrowheads="1"/>
          </p:cNvSpPr>
          <p:nvPr/>
        </p:nvSpPr>
        <p:spPr bwMode="auto">
          <a:xfrm>
            <a:off x="3505200" y="6248400"/>
            <a:ext cx="2286000" cy="336550"/>
          </a:xfrm>
          <a:prstGeom prst="rect">
            <a:avLst/>
          </a:prstGeom>
          <a:noFill/>
          <a:ln w="9525">
            <a:noFill/>
            <a:miter lim="800000"/>
            <a:headEnd/>
            <a:tailEnd/>
          </a:ln>
          <a:effectLst/>
        </p:spPr>
        <p:txBody>
          <a:bodyPr wrap="none">
            <a:spAutoFit/>
          </a:bodyPr>
          <a:lstStyle/>
          <a:p>
            <a:pPr eaLnBrk="0" hangingPunct="0"/>
            <a:r>
              <a:rPr lang="en-US" sz="1600" b="1"/>
              <a:t>4. Laplace transforms</a:t>
            </a:r>
          </a:p>
        </p:txBody>
      </p:sp>
    </p:spTree>
    <p:extLst>
      <p:ext uri="{BB962C8B-B14F-4D97-AF65-F5344CB8AC3E}">
        <p14:creationId xmlns:p14="http://schemas.microsoft.com/office/powerpoint/2010/main" val="11041578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Grp="1" noChangeArrowheads="1"/>
          </p:cNvSpPr>
          <p:nvPr>
            <p:ph type="title"/>
          </p:nvPr>
        </p:nvSpPr>
        <p:spPr/>
        <p:txBody>
          <a:bodyPr/>
          <a:lstStyle/>
          <a:p>
            <a:r>
              <a:rPr lang="en-GB"/>
              <a:t>Basic Tool For Continuous Time: Laplace Transform</a:t>
            </a:r>
          </a:p>
        </p:txBody>
      </p:sp>
      <p:sp>
        <p:nvSpPr>
          <p:cNvPr id="105475" name="Rectangle 3"/>
          <p:cNvSpPr>
            <a:spLocks noGrp="1" noChangeArrowheads="1"/>
          </p:cNvSpPr>
          <p:nvPr>
            <p:ph type="body" idx="1"/>
          </p:nvPr>
        </p:nvSpPr>
        <p:spPr>
          <a:xfrm>
            <a:off x="609600" y="3200400"/>
            <a:ext cx="8345488" cy="3240088"/>
          </a:xfrm>
        </p:spPr>
        <p:txBody>
          <a:bodyPr/>
          <a:lstStyle/>
          <a:p>
            <a:r>
              <a:rPr lang="en-GB" sz="2600"/>
              <a:t>Convert time-domain functions and operations into frequency-domain </a:t>
            </a:r>
          </a:p>
          <a:p>
            <a:pPr marL="742950" lvl="1" indent="-285750"/>
            <a:r>
              <a:rPr lang="en-GB" sz="2200" i="1">
                <a:latin typeface="Times New Roman" pitchFamily="18" charset="0"/>
              </a:rPr>
              <a:t>f</a:t>
            </a:r>
            <a:r>
              <a:rPr lang="en-GB" sz="2200">
                <a:latin typeface="Times New Roman" pitchFamily="18" charset="0"/>
              </a:rPr>
              <a:t>(</a:t>
            </a:r>
            <a:r>
              <a:rPr lang="en-GB" sz="2200" i="1">
                <a:latin typeface="Times New Roman" pitchFamily="18" charset="0"/>
              </a:rPr>
              <a:t>t</a:t>
            </a:r>
            <a:r>
              <a:rPr lang="en-GB" sz="2200">
                <a:latin typeface="Times New Roman" pitchFamily="18" charset="0"/>
              </a:rPr>
              <a:t>) </a:t>
            </a:r>
            <a:r>
              <a:rPr lang="en-GB" sz="2200">
                <a:latin typeface="Symbol" pitchFamily="18" charset="2"/>
              </a:rPr>
              <a:t>®</a:t>
            </a:r>
            <a:r>
              <a:rPr lang="en-GB" sz="2200">
                <a:latin typeface="Times New Roman" pitchFamily="18" charset="0"/>
              </a:rPr>
              <a:t> </a:t>
            </a:r>
            <a:r>
              <a:rPr lang="en-GB" sz="2200" i="1">
                <a:latin typeface="Times New Roman" pitchFamily="18" charset="0"/>
              </a:rPr>
              <a:t>F</a:t>
            </a:r>
            <a:r>
              <a:rPr lang="en-GB" sz="2200">
                <a:latin typeface="Times New Roman" pitchFamily="18" charset="0"/>
              </a:rPr>
              <a:t>(</a:t>
            </a:r>
            <a:r>
              <a:rPr lang="en-GB" sz="2200" i="1">
                <a:latin typeface="Times New Roman" pitchFamily="18" charset="0"/>
              </a:rPr>
              <a:t>s</a:t>
            </a:r>
            <a:r>
              <a:rPr lang="en-GB" sz="2200">
                <a:latin typeface="Times New Roman" pitchFamily="18" charset="0"/>
              </a:rPr>
              <a:t>)   (</a:t>
            </a:r>
            <a:r>
              <a:rPr lang="en-GB" sz="2200" i="1">
                <a:latin typeface="Times New Roman" pitchFamily="18" charset="0"/>
              </a:rPr>
              <a:t>t</a:t>
            </a:r>
            <a:r>
              <a:rPr lang="en-GB" sz="2200">
                <a:latin typeface="Symbol" pitchFamily="18" charset="2"/>
                <a:sym typeface="Symbol" pitchFamily="18" charset="2"/>
              </a:rPr>
              <a:t></a:t>
            </a:r>
            <a:r>
              <a:rPr lang="en-GB" sz="2200" i="1">
                <a:latin typeface="Times New Roman" pitchFamily="18" charset="0"/>
                <a:sym typeface="Symbol" pitchFamily="18" charset="2"/>
              </a:rPr>
              <a:t>R</a:t>
            </a:r>
            <a:r>
              <a:rPr lang="en-GB" sz="2200">
                <a:latin typeface="Times New Roman" pitchFamily="18" charset="0"/>
              </a:rPr>
              <a:t>, </a:t>
            </a:r>
            <a:r>
              <a:rPr lang="en-GB" sz="2200" i="1">
                <a:latin typeface="Times New Roman" pitchFamily="18" charset="0"/>
              </a:rPr>
              <a:t>s</a:t>
            </a:r>
            <a:r>
              <a:rPr lang="en-GB" sz="2200">
                <a:latin typeface="Symbol" pitchFamily="18" charset="2"/>
                <a:sym typeface="Symbol" pitchFamily="18" charset="2"/>
              </a:rPr>
              <a:t></a:t>
            </a:r>
            <a:r>
              <a:rPr lang="en-GB" sz="2200" i="1">
                <a:latin typeface="Times New Roman" pitchFamily="18" charset="0"/>
                <a:sym typeface="StarMath" pitchFamily="2" charset="2"/>
              </a:rPr>
              <a:t>C</a:t>
            </a:r>
            <a:r>
              <a:rPr lang="en-GB" sz="2200">
                <a:latin typeface="Symbol" pitchFamily="18" charset="2"/>
                <a:sym typeface="StarMath" pitchFamily="2" charset="2"/>
              </a:rPr>
              <a:t>)</a:t>
            </a:r>
            <a:endParaRPr lang="en-GB" sz="2200">
              <a:latin typeface="Times New Roman" pitchFamily="18" charset="0"/>
            </a:endParaRPr>
          </a:p>
          <a:p>
            <a:pPr marL="742950" lvl="1" indent="-285750"/>
            <a:r>
              <a:rPr lang="en-GB" sz="2200"/>
              <a:t>Linear differential equations (LDE) </a:t>
            </a:r>
            <a:r>
              <a:rPr lang="en-GB" sz="2200">
                <a:latin typeface="Symbol" pitchFamily="18" charset="2"/>
              </a:rPr>
              <a:t>®</a:t>
            </a:r>
            <a:r>
              <a:rPr lang="en-GB" sz="2200"/>
              <a:t> algebraic expression in Complex plane</a:t>
            </a:r>
          </a:p>
          <a:p>
            <a:r>
              <a:rPr lang="en-GB" sz="2600"/>
              <a:t>Graphical solution for key LDE characteristics</a:t>
            </a:r>
          </a:p>
          <a:p>
            <a:r>
              <a:rPr lang="en-GB" sz="2600"/>
              <a:t>Discrete systems use the analogous z-transform</a:t>
            </a:r>
          </a:p>
        </p:txBody>
      </p:sp>
      <p:graphicFrame>
        <p:nvGraphicFramePr>
          <p:cNvPr id="105476" name="Object 4"/>
          <p:cNvGraphicFramePr>
            <a:graphicFrameLocks noChangeAspect="1"/>
          </p:cNvGraphicFramePr>
          <p:nvPr/>
        </p:nvGraphicFramePr>
        <p:xfrm>
          <a:off x="1066800" y="1981200"/>
          <a:ext cx="6477000" cy="1162050"/>
        </p:xfrm>
        <a:graphic>
          <a:graphicData uri="http://schemas.openxmlformats.org/presentationml/2006/ole">
            <mc:AlternateContent xmlns:mc="http://schemas.openxmlformats.org/markup-compatibility/2006">
              <mc:Choice xmlns:v="urn:schemas-microsoft-com:vml" Requires="v">
                <p:oleObj spid="_x0000_s40965" name="Equation" r:id="rId4" imgW="1841400" imgH="330120" progId="Equation.3">
                  <p:embed/>
                </p:oleObj>
              </mc:Choice>
              <mc:Fallback>
                <p:oleObj name="Equation" r:id="rId4" imgW="1841400" imgH="330120"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66800" y="1981200"/>
                        <a:ext cx="6477000" cy="11620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mc:AlternateContent xmlns:mc="http://schemas.openxmlformats.org/markup-compatibility/2006" xmlns:p14="http://schemas.microsoft.com/office/powerpoint/2010/main">
        <mc:Choice Requires="p14">
          <p:contentPart p14:bwMode="auto" r:id="rId6">
            <p14:nvContentPartPr>
              <p14:cNvPr id="2" name="Ink 1"/>
              <p14:cNvContentPartPr/>
              <p14:nvPr/>
            </p14:nvContentPartPr>
            <p14:xfrm>
              <a:off x="6054120" y="1775160"/>
              <a:ext cx="2442960" cy="534600"/>
            </p14:xfrm>
          </p:contentPart>
        </mc:Choice>
        <mc:Fallback xmlns="">
          <p:pic>
            <p:nvPicPr>
              <p:cNvPr id="2" name="Ink 1"/>
              <p:cNvPicPr/>
              <p:nvPr/>
            </p:nvPicPr>
            <p:blipFill>
              <a:blip r:embed="rId7"/>
              <a:stretch>
                <a:fillRect/>
              </a:stretch>
            </p:blipFill>
            <p:spPr>
              <a:xfrm>
                <a:off x="6044760" y="1765800"/>
                <a:ext cx="2461680" cy="553320"/>
              </a:xfrm>
              <a:prstGeom prst="rect">
                <a:avLst/>
              </a:prstGeom>
            </p:spPr>
          </p:pic>
        </mc:Fallback>
      </mc:AlternateContent>
    </p:spTree>
    <p:extLst>
      <p:ext uri="{BB962C8B-B14F-4D97-AF65-F5344CB8AC3E}">
        <p14:creationId xmlns:p14="http://schemas.microsoft.com/office/powerpoint/2010/main" val="35891825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2"/>
          <p:cNvSpPr>
            <a:spLocks noGrp="1" noChangeArrowheads="1"/>
          </p:cNvSpPr>
          <p:nvPr>
            <p:ph type="title"/>
          </p:nvPr>
        </p:nvSpPr>
        <p:spPr/>
        <p:txBody>
          <a:bodyPr/>
          <a:lstStyle/>
          <a:p>
            <a:r>
              <a:rPr lang="en-US"/>
              <a:t>The Complex Plane (review)</a:t>
            </a:r>
          </a:p>
        </p:txBody>
      </p:sp>
      <p:sp>
        <p:nvSpPr>
          <p:cNvPr id="143363" name="Line 3"/>
          <p:cNvSpPr>
            <a:spLocks noChangeShapeType="1"/>
          </p:cNvSpPr>
          <p:nvPr/>
        </p:nvSpPr>
        <p:spPr bwMode="auto">
          <a:xfrm>
            <a:off x="1965325" y="2386013"/>
            <a:ext cx="0" cy="4243387"/>
          </a:xfrm>
          <a:prstGeom prst="line">
            <a:avLst/>
          </a:prstGeom>
          <a:noFill/>
          <a:ln w="38100">
            <a:solidFill>
              <a:schemeClr val="tx1"/>
            </a:solidFill>
            <a:round/>
            <a:headEnd type="arrow" w="med" len="med"/>
            <a:tailEnd/>
          </a:ln>
          <a:effectLst/>
        </p:spPr>
        <p:txBody>
          <a:bodyPr>
            <a:spAutoFit/>
          </a:bodyPr>
          <a:lstStyle/>
          <a:p>
            <a:endParaRPr lang="en-US"/>
          </a:p>
        </p:txBody>
      </p:sp>
      <p:sp>
        <p:nvSpPr>
          <p:cNvPr id="143364" name="Line 4"/>
          <p:cNvSpPr>
            <a:spLocks noChangeShapeType="1"/>
          </p:cNvSpPr>
          <p:nvPr/>
        </p:nvSpPr>
        <p:spPr bwMode="auto">
          <a:xfrm>
            <a:off x="123825" y="4305300"/>
            <a:ext cx="3683000" cy="0"/>
          </a:xfrm>
          <a:prstGeom prst="line">
            <a:avLst/>
          </a:prstGeom>
          <a:noFill/>
          <a:ln w="38100">
            <a:solidFill>
              <a:schemeClr val="tx1"/>
            </a:solidFill>
            <a:round/>
            <a:headEnd/>
            <a:tailEnd type="arrow" w="med" len="med"/>
          </a:ln>
          <a:effectLst/>
        </p:spPr>
        <p:txBody>
          <a:bodyPr>
            <a:spAutoFit/>
          </a:bodyPr>
          <a:lstStyle/>
          <a:p>
            <a:endParaRPr lang="en-US"/>
          </a:p>
        </p:txBody>
      </p:sp>
      <p:sp>
        <p:nvSpPr>
          <p:cNvPr id="143365" name="Text Box 5"/>
          <p:cNvSpPr txBox="1">
            <a:spLocks noChangeArrowheads="1"/>
          </p:cNvSpPr>
          <p:nvPr/>
        </p:nvSpPr>
        <p:spPr bwMode="auto">
          <a:xfrm>
            <a:off x="1676400" y="1981200"/>
            <a:ext cx="2144713" cy="396875"/>
          </a:xfrm>
          <a:prstGeom prst="rect">
            <a:avLst/>
          </a:prstGeom>
          <a:noFill/>
          <a:ln w="9525">
            <a:noFill/>
            <a:miter lim="800000"/>
            <a:headEnd/>
            <a:tailEnd/>
          </a:ln>
          <a:effectLst/>
        </p:spPr>
        <p:txBody>
          <a:bodyPr wrap="none">
            <a:spAutoFit/>
          </a:bodyPr>
          <a:lstStyle/>
          <a:p>
            <a:pPr>
              <a:spcBef>
                <a:spcPct val="50000"/>
              </a:spcBef>
            </a:pPr>
            <a:r>
              <a:rPr lang="en-US" sz="2000">
                <a:latin typeface="Tahoma" pitchFamily="34" charset="0"/>
                <a:cs typeface="Times New Roman" pitchFamily="18" charset="0"/>
              </a:rPr>
              <a:t>Imaginary axis </a:t>
            </a:r>
            <a:r>
              <a:rPr lang="en-US" sz="2000">
                <a:latin typeface="Times New Roman" pitchFamily="18" charset="0"/>
                <a:cs typeface="Times New Roman" pitchFamily="18" charset="0"/>
              </a:rPr>
              <a:t>(</a:t>
            </a:r>
            <a:r>
              <a:rPr lang="en-US" sz="2000" i="1">
                <a:latin typeface="Times New Roman" pitchFamily="18" charset="0"/>
                <a:cs typeface="Times New Roman" pitchFamily="18" charset="0"/>
              </a:rPr>
              <a:t>j</a:t>
            </a:r>
            <a:r>
              <a:rPr lang="en-US" sz="2000">
                <a:latin typeface="Times New Roman" pitchFamily="18" charset="0"/>
                <a:cs typeface="Times New Roman" pitchFamily="18" charset="0"/>
              </a:rPr>
              <a:t>)</a:t>
            </a:r>
          </a:p>
        </p:txBody>
      </p:sp>
      <p:sp>
        <p:nvSpPr>
          <p:cNvPr id="143366" name="Text Box 6"/>
          <p:cNvSpPr txBox="1">
            <a:spLocks noChangeArrowheads="1"/>
          </p:cNvSpPr>
          <p:nvPr/>
        </p:nvSpPr>
        <p:spPr bwMode="auto">
          <a:xfrm>
            <a:off x="3733800" y="4106863"/>
            <a:ext cx="1176338" cy="396875"/>
          </a:xfrm>
          <a:prstGeom prst="rect">
            <a:avLst/>
          </a:prstGeom>
          <a:noFill/>
          <a:ln w="9525">
            <a:noFill/>
            <a:miter lim="800000"/>
            <a:headEnd/>
            <a:tailEnd/>
          </a:ln>
          <a:effectLst/>
        </p:spPr>
        <p:txBody>
          <a:bodyPr wrap="none">
            <a:spAutoFit/>
          </a:bodyPr>
          <a:lstStyle/>
          <a:p>
            <a:pPr>
              <a:spcBef>
                <a:spcPct val="50000"/>
              </a:spcBef>
            </a:pPr>
            <a:r>
              <a:rPr lang="en-US" sz="2000">
                <a:latin typeface="Tahoma" pitchFamily="34" charset="0"/>
                <a:cs typeface="Times New Roman" pitchFamily="18" charset="0"/>
              </a:rPr>
              <a:t>Real axis</a:t>
            </a:r>
          </a:p>
        </p:txBody>
      </p:sp>
      <p:graphicFrame>
        <p:nvGraphicFramePr>
          <p:cNvPr id="143367" name="Object 7"/>
          <p:cNvGraphicFramePr>
            <a:graphicFrameLocks noChangeAspect="1"/>
          </p:cNvGraphicFramePr>
          <p:nvPr/>
        </p:nvGraphicFramePr>
        <p:xfrm>
          <a:off x="2746375" y="2759075"/>
          <a:ext cx="1739900" cy="515938"/>
        </p:xfrm>
        <a:graphic>
          <a:graphicData uri="http://schemas.openxmlformats.org/presentationml/2006/ole">
            <mc:AlternateContent xmlns:mc="http://schemas.openxmlformats.org/markup-compatibility/2006">
              <mc:Choice xmlns:v="urn:schemas-microsoft-com:vml" Requires="v">
                <p:oleObj spid="_x0000_s42019" name="Equation" r:id="rId3" imgW="634680" imgH="190440" progId="Equation.3">
                  <p:embed/>
                </p:oleObj>
              </mc:Choice>
              <mc:Fallback>
                <p:oleObj name="Equation" r:id="rId3" imgW="634680" imgH="19044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46375" y="2759075"/>
                        <a:ext cx="1739900" cy="5159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43368" name="Oval 8"/>
          <p:cNvSpPr>
            <a:spLocks noChangeArrowheads="1"/>
          </p:cNvSpPr>
          <p:nvPr/>
        </p:nvSpPr>
        <p:spPr bwMode="auto">
          <a:xfrm>
            <a:off x="2951163" y="3294063"/>
            <a:ext cx="101600" cy="101600"/>
          </a:xfrm>
          <a:prstGeom prst="ellipse">
            <a:avLst/>
          </a:prstGeom>
          <a:solidFill>
            <a:schemeClr val="tx1"/>
          </a:solidFill>
          <a:ln w="9525">
            <a:noFill/>
            <a:round/>
            <a:headEnd/>
            <a:tailEnd/>
          </a:ln>
          <a:effectLst/>
        </p:spPr>
        <p:txBody>
          <a:bodyPr wrap="none" anchor="ctr">
            <a:spAutoFit/>
          </a:bodyPr>
          <a:lstStyle/>
          <a:p>
            <a:endParaRPr lang="en-US"/>
          </a:p>
        </p:txBody>
      </p:sp>
      <p:sp>
        <p:nvSpPr>
          <p:cNvPr id="143369" name="Line 9"/>
          <p:cNvSpPr>
            <a:spLocks noChangeShapeType="1"/>
          </p:cNvSpPr>
          <p:nvPr/>
        </p:nvSpPr>
        <p:spPr bwMode="auto">
          <a:xfrm>
            <a:off x="2989263" y="3395663"/>
            <a:ext cx="0" cy="909637"/>
          </a:xfrm>
          <a:prstGeom prst="line">
            <a:avLst/>
          </a:prstGeom>
          <a:noFill/>
          <a:ln w="38100">
            <a:solidFill>
              <a:schemeClr val="tx1"/>
            </a:solidFill>
            <a:prstDash val="sysDot"/>
            <a:round/>
            <a:headEnd/>
            <a:tailEnd/>
          </a:ln>
          <a:effectLst/>
        </p:spPr>
        <p:txBody>
          <a:bodyPr>
            <a:spAutoFit/>
          </a:bodyPr>
          <a:lstStyle/>
          <a:p>
            <a:endParaRPr lang="en-US"/>
          </a:p>
        </p:txBody>
      </p:sp>
      <p:graphicFrame>
        <p:nvGraphicFramePr>
          <p:cNvPr id="143370" name="Object 10"/>
          <p:cNvGraphicFramePr>
            <a:graphicFrameLocks noChangeAspect="1"/>
          </p:cNvGraphicFramePr>
          <p:nvPr/>
        </p:nvGraphicFramePr>
        <p:xfrm>
          <a:off x="3124200" y="4267200"/>
          <a:ext cx="465138" cy="504825"/>
        </p:xfrm>
        <a:graphic>
          <a:graphicData uri="http://schemas.openxmlformats.org/presentationml/2006/ole">
            <mc:AlternateContent xmlns:mc="http://schemas.openxmlformats.org/markup-compatibility/2006">
              <mc:Choice xmlns:v="urn:schemas-microsoft-com:vml" Requires="v">
                <p:oleObj spid="_x0000_s42020" name="Equation" r:id="rId5" imgW="126720" imgH="139680" progId="Equation.3">
                  <p:embed/>
                </p:oleObj>
              </mc:Choice>
              <mc:Fallback>
                <p:oleObj name="Equation" r:id="rId5" imgW="126720" imgH="13968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124200" y="4267200"/>
                        <a:ext cx="465138" cy="5048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43371" name="Line 11"/>
          <p:cNvSpPr>
            <a:spLocks noChangeShapeType="1"/>
          </p:cNvSpPr>
          <p:nvPr/>
        </p:nvSpPr>
        <p:spPr bwMode="auto">
          <a:xfrm flipH="1">
            <a:off x="1965325" y="3395663"/>
            <a:ext cx="920750" cy="0"/>
          </a:xfrm>
          <a:prstGeom prst="line">
            <a:avLst/>
          </a:prstGeom>
          <a:noFill/>
          <a:ln w="38100">
            <a:solidFill>
              <a:schemeClr val="tx1"/>
            </a:solidFill>
            <a:prstDash val="sysDot"/>
            <a:round/>
            <a:headEnd/>
            <a:tailEnd/>
          </a:ln>
          <a:effectLst/>
        </p:spPr>
        <p:txBody>
          <a:bodyPr>
            <a:spAutoFit/>
          </a:bodyPr>
          <a:lstStyle/>
          <a:p>
            <a:endParaRPr lang="en-US"/>
          </a:p>
        </p:txBody>
      </p:sp>
      <p:graphicFrame>
        <p:nvGraphicFramePr>
          <p:cNvPr id="143372" name="Object 12"/>
          <p:cNvGraphicFramePr>
            <a:graphicFrameLocks noChangeAspect="1"/>
          </p:cNvGraphicFramePr>
          <p:nvPr/>
        </p:nvGraphicFramePr>
        <p:xfrm>
          <a:off x="1350963" y="3092450"/>
          <a:ext cx="509587" cy="595313"/>
        </p:xfrm>
        <a:graphic>
          <a:graphicData uri="http://schemas.openxmlformats.org/presentationml/2006/ole">
            <mc:AlternateContent xmlns:mc="http://schemas.openxmlformats.org/markup-compatibility/2006">
              <mc:Choice xmlns:v="urn:schemas-microsoft-com:vml" Requires="v">
                <p:oleObj spid="_x0000_s42021" name="Equation" r:id="rId7" imgW="139680" imgH="164880" progId="Equation.3">
                  <p:embed/>
                </p:oleObj>
              </mc:Choice>
              <mc:Fallback>
                <p:oleObj name="Equation" r:id="rId7" imgW="139680" imgH="164880" progId="Equation.3">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350963" y="3092450"/>
                        <a:ext cx="509587" cy="5953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43373" name="Oval 13"/>
          <p:cNvSpPr>
            <a:spLocks noChangeArrowheads="1"/>
          </p:cNvSpPr>
          <p:nvPr/>
        </p:nvSpPr>
        <p:spPr bwMode="auto">
          <a:xfrm>
            <a:off x="430213" y="2992438"/>
            <a:ext cx="3070225" cy="2828925"/>
          </a:xfrm>
          <a:prstGeom prst="ellipse">
            <a:avLst/>
          </a:prstGeom>
          <a:noFill/>
          <a:ln w="9525">
            <a:solidFill>
              <a:schemeClr val="tx1"/>
            </a:solidFill>
            <a:round/>
            <a:headEnd/>
            <a:tailEnd/>
          </a:ln>
          <a:effectLst/>
        </p:spPr>
        <p:txBody>
          <a:bodyPr anchor="ctr">
            <a:spAutoFit/>
          </a:bodyPr>
          <a:lstStyle/>
          <a:p>
            <a:endParaRPr lang="en-US"/>
          </a:p>
        </p:txBody>
      </p:sp>
      <p:sp>
        <p:nvSpPr>
          <p:cNvPr id="143374" name="Line 14"/>
          <p:cNvSpPr>
            <a:spLocks noChangeShapeType="1"/>
          </p:cNvSpPr>
          <p:nvPr/>
        </p:nvSpPr>
        <p:spPr bwMode="auto">
          <a:xfrm flipV="1">
            <a:off x="1965325" y="3395663"/>
            <a:ext cx="1023938" cy="909637"/>
          </a:xfrm>
          <a:prstGeom prst="line">
            <a:avLst/>
          </a:prstGeom>
          <a:noFill/>
          <a:ln w="9525">
            <a:solidFill>
              <a:schemeClr val="tx1"/>
            </a:solidFill>
            <a:round/>
            <a:headEnd/>
            <a:tailEnd type="triangle" w="med" len="med"/>
          </a:ln>
          <a:effectLst/>
        </p:spPr>
        <p:txBody>
          <a:bodyPr>
            <a:spAutoFit/>
          </a:bodyPr>
          <a:lstStyle/>
          <a:p>
            <a:endParaRPr lang="en-US"/>
          </a:p>
        </p:txBody>
      </p:sp>
      <p:graphicFrame>
        <p:nvGraphicFramePr>
          <p:cNvPr id="143375" name="Object 15"/>
          <p:cNvGraphicFramePr>
            <a:graphicFrameLocks noChangeAspect="1"/>
          </p:cNvGraphicFramePr>
          <p:nvPr/>
        </p:nvGraphicFramePr>
        <p:xfrm>
          <a:off x="2438400" y="3733800"/>
          <a:ext cx="379413" cy="601663"/>
        </p:xfrm>
        <a:graphic>
          <a:graphicData uri="http://schemas.openxmlformats.org/presentationml/2006/ole">
            <mc:AlternateContent xmlns:mc="http://schemas.openxmlformats.org/markup-compatibility/2006">
              <mc:Choice xmlns:v="urn:schemas-microsoft-com:vml" Requires="v">
                <p:oleObj spid="_x0000_s42022" name="Equation" r:id="rId9" imgW="126720" imgH="203040" progId="Equation.3">
                  <p:embed/>
                </p:oleObj>
              </mc:Choice>
              <mc:Fallback>
                <p:oleObj name="Equation" r:id="rId9" imgW="126720" imgH="203040" progId="Equation.3">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438400" y="3733800"/>
                        <a:ext cx="379413" cy="6016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3376" name="Object 16"/>
          <p:cNvGraphicFramePr>
            <a:graphicFrameLocks noChangeAspect="1"/>
          </p:cNvGraphicFramePr>
          <p:nvPr>
            <p:extLst/>
          </p:nvPr>
        </p:nvGraphicFramePr>
        <p:xfrm flipH="1" flipV="1">
          <a:off x="2256080" y="3508760"/>
          <a:ext cx="322867" cy="352698"/>
        </p:xfrm>
        <a:graphic>
          <a:graphicData uri="http://schemas.openxmlformats.org/presentationml/2006/ole">
            <mc:AlternateContent xmlns:mc="http://schemas.openxmlformats.org/markup-compatibility/2006">
              <mc:Choice xmlns:v="urn:schemas-microsoft-com:vml" Requires="v">
                <p:oleObj spid="_x0000_s42023" name="Equation" r:id="rId11" imgW="114120" imgH="126720" progId="Equation.3">
                  <p:embed/>
                </p:oleObj>
              </mc:Choice>
              <mc:Fallback>
                <p:oleObj name="Equation" r:id="rId11" imgW="114120" imgH="126720" progId="Equation.3">
                  <p:embed/>
                  <p:pic>
                    <p:nvPicPr>
                      <p:cNvPr id="0" name=""/>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flipH="1" flipV="1">
                        <a:off x="2256080" y="3508760"/>
                        <a:ext cx="322867" cy="352698"/>
                      </a:xfrm>
                      <a:prstGeom prst="rect">
                        <a:avLst/>
                      </a:prstGeom>
                      <a:noFill/>
                    </p:spPr>
                  </p:pic>
                </p:oleObj>
              </mc:Fallback>
            </mc:AlternateContent>
          </a:graphicData>
        </a:graphic>
      </p:graphicFrame>
      <p:sp>
        <p:nvSpPr>
          <p:cNvPr id="143377" name="Oval 17"/>
          <p:cNvSpPr>
            <a:spLocks noChangeArrowheads="1"/>
          </p:cNvSpPr>
          <p:nvPr/>
        </p:nvSpPr>
        <p:spPr bwMode="auto">
          <a:xfrm>
            <a:off x="3001963" y="5384800"/>
            <a:ext cx="101600" cy="101600"/>
          </a:xfrm>
          <a:prstGeom prst="ellipse">
            <a:avLst/>
          </a:prstGeom>
          <a:solidFill>
            <a:schemeClr val="tx1"/>
          </a:solidFill>
          <a:ln w="9525">
            <a:noFill/>
            <a:round/>
            <a:headEnd/>
            <a:tailEnd/>
          </a:ln>
          <a:effectLst/>
        </p:spPr>
        <p:txBody>
          <a:bodyPr wrap="none" anchor="ctr">
            <a:spAutoFit/>
          </a:bodyPr>
          <a:lstStyle/>
          <a:p>
            <a:endParaRPr lang="en-US"/>
          </a:p>
        </p:txBody>
      </p:sp>
      <p:sp>
        <p:nvSpPr>
          <p:cNvPr id="143378" name="Line 18"/>
          <p:cNvSpPr>
            <a:spLocks noChangeShapeType="1"/>
          </p:cNvSpPr>
          <p:nvPr/>
        </p:nvSpPr>
        <p:spPr bwMode="auto">
          <a:xfrm>
            <a:off x="1960563" y="4343400"/>
            <a:ext cx="1066800" cy="1066800"/>
          </a:xfrm>
          <a:prstGeom prst="line">
            <a:avLst/>
          </a:prstGeom>
          <a:noFill/>
          <a:ln w="9525">
            <a:solidFill>
              <a:schemeClr val="tx1"/>
            </a:solidFill>
            <a:round/>
            <a:headEnd/>
            <a:tailEnd type="triangle" w="med" len="med"/>
          </a:ln>
          <a:effectLst/>
        </p:spPr>
        <p:txBody>
          <a:bodyPr>
            <a:spAutoFit/>
          </a:bodyPr>
          <a:lstStyle/>
          <a:p>
            <a:endParaRPr lang="en-US"/>
          </a:p>
        </p:txBody>
      </p:sp>
      <p:graphicFrame>
        <p:nvGraphicFramePr>
          <p:cNvPr id="143380" name="Object 20"/>
          <p:cNvGraphicFramePr>
            <a:graphicFrameLocks noChangeAspect="1"/>
          </p:cNvGraphicFramePr>
          <p:nvPr/>
        </p:nvGraphicFramePr>
        <p:xfrm>
          <a:off x="2439988" y="4265613"/>
          <a:ext cx="422275" cy="787400"/>
        </p:xfrm>
        <a:graphic>
          <a:graphicData uri="http://schemas.openxmlformats.org/presentationml/2006/ole">
            <mc:AlternateContent xmlns:mc="http://schemas.openxmlformats.org/markup-compatibility/2006">
              <mc:Choice xmlns:v="urn:schemas-microsoft-com:vml" Requires="v">
                <p:oleObj spid="_x0000_s42024" name="Equation" r:id="rId13" imgW="114120" imgH="215640" progId="Equation.3">
                  <p:embed/>
                </p:oleObj>
              </mc:Choice>
              <mc:Fallback>
                <p:oleObj name="Equation" r:id="rId13" imgW="114120" imgH="215640" progId="Equation.3">
                  <p:embed/>
                  <p:pic>
                    <p:nvPicPr>
                      <p:cNvPr id="0" name=""/>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439988" y="4265613"/>
                        <a:ext cx="422275" cy="787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3381" name="Object 21"/>
          <p:cNvGraphicFramePr>
            <a:graphicFrameLocks noChangeAspect="1"/>
          </p:cNvGraphicFramePr>
          <p:nvPr/>
        </p:nvGraphicFramePr>
        <p:xfrm>
          <a:off x="2189163" y="4298950"/>
          <a:ext cx="685800" cy="577850"/>
        </p:xfrm>
        <a:graphic>
          <a:graphicData uri="http://schemas.openxmlformats.org/presentationml/2006/ole">
            <mc:AlternateContent xmlns:mc="http://schemas.openxmlformats.org/markup-compatibility/2006">
              <mc:Choice xmlns:v="urn:schemas-microsoft-com:vml" Requires="v">
                <p:oleObj spid="_x0000_s42025" name="Equation" r:id="rId15" imgW="241200" imgH="203040" progId="Equation.3">
                  <p:embed/>
                </p:oleObj>
              </mc:Choice>
              <mc:Fallback>
                <p:oleObj name="Equation" r:id="rId15" imgW="241200" imgH="203040" progId="Equation.3">
                  <p:embed/>
                  <p:pic>
                    <p:nvPicPr>
                      <p:cNvPr id="0" name=""/>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189163" y="4298950"/>
                        <a:ext cx="685800" cy="5778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3382" name="Object 22"/>
          <p:cNvGraphicFramePr>
            <a:graphicFrameLocks noChangeAspect="1"/>
          </p:cNvGraphicFramePr>
          <p:nvPr/>
        </p:nvGraphicFramePr>
        <p:xfrm>
          <a:off x="2973388" y="5594350"/>
          <a:ext cx="1739900" cy="654050"/>
        </p:xfrm>
        <a:graphic>
          <a:graphicData uri="http://schemas.openxmlformats.org/presentationml/2006/ole">
            <mc:AlternateContent xmlns:mc="http://schemas.openxmlformats.org/markup-compatibility/2006">
              <mc:Choice xmlns:v="urn:schemas-microsoft-com:vml" Requires="v">
                <p:oleObj spid="_x0000_s42026" name="Equation" r:id="rId17" imgW="634680" imgH="241200" progId="Equation.3">
                  <p:embed/>
                </p:oleObj>
              </mc:Choice>
              <mc:Fallback>
                <p:oleObj name="Equation" r:id="rId17" imgW="634680" imgH="241200" progId="Equation.3">
                  <p:embed/>
                  <p:pic>
                    <p:nvPicPr>
                      <p:cNvPr id="0" name=""/>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973388" y="5594350"/>
                        <a:ext cx="1739900" cy="6540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43383" name="Text Box 23"/>
          <p:cNvSpPr txBox="1">
            <a:spLocks noChangeArrowheads="1"/>
          </p:cNvSpPr>
          <p:nvPr/>
        </p:nvSpPr>
        <p:spPr bwMode="auto">
          <a:xfrm>
            <a:off x="2974975" y="6191250"/>
            <a:ext cx="2274888" cy="396875"/>
          </a:xfrm>
          <a:prstGeom prst="rect">
            <a:avLst/>
          </a:prstGeom>
          <a:noFill/>
          <a:ln w="9525">
            <a:noFill/>
            <a:miter lim="800000"/>
            <a:headEnd/>
            <a:tailEnd/>
          </a:ln>
          <a:effectLst/>
        </p:spPr>
        <p:txBody>
          <a:bodyPr wrap="none">
            <a:spAutoFit/>
          </a:bodyPr>
          <a:lstStyle/>
          <a:p>
            <a:pPr algn="ctr">
              <a:spcBef>
                <a:spcPct val="50000"/>
              </a:spcBef>
            </a:pPr>
            <a:r>
              <a:rPr lang="en-US" sz="2000">
                <a:latin typeface="Times New Roman" pitchFamily="18" charset="0"/>
                <a:cs typeface="Times New Roman" pitchFamily="18" charset="0"/>
              </a:rPr>
              <a:t>(complex) conjugate</a:t>
            </a:r>
          </a:p>
        </p:txBody>
      </p:sp>
      <p:graphicFrame>
        <p:nvGraphicFramePr>
          <p:cNvPr id="143384" name="Object 24"/>
          <p:cNvGraphicFramePr>
            <a:graphicFrameLocks noChangeAspect="1"/>
          </p:cNvGraphicFramePr>
          <p:nvPr/>
        </p:nvGraphicFramePr>
        <p:xfrm>
          <a:off x="1038225" y="5119688"/>
          <a:ext cx="879475" cy="595312"/>
        </p:xfrm>
        <a:graphic>
          <a:graphicData uri="http://schemas.openxmlformats.org/presentationml/2006/ole">
            <mc:AlternateContent xmlns:mc="http://schemas.openxmlformats.org/markup-compatibility/2006">
              <mc:Choice xmlns:v="urn:schemas-microsoft-com:vml" Requires="v">
                <p:oleObj spid="_x0000_s42027" name="Equation" r:id="rId19" imgW="241200" imgH="164880" progId="Equation.3">
                  <p:embed/>
                </p:oleObj>
              </mc:Choice>
              <mc:Fallback>
                <p:oleObj name="Equation" r:id="rId19" imgW="241200" imgH="164880" progId="Equation.3">
                  <p:embed/>
                  <p:pic>
                    <p:nvPicPr>
                      <p:cNvPr id="0" name=""/>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1038225" y="5119688"/>
                        <a:ext cx="879475" cy="5953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43385" name="Line 25"/>
          <p:cNvSpPr>
            <a:spLocks noChangeShapeType="1"/>
          </p:cNvSpPr>
          <p:nvPr/>
        </p:nvSpPr>
        <p:spPr bwMode="auto">
          <a:xfrm flipH="1">
            <a:off x="2028825" y="5410200"/>
            <a:ext cx="920750" cy="0"/>
          </a:xfrm>
          <a:prstGeom prst="line">
            <a:avLst/>
          </a:prstGeom>
          <a:noFill/>
          <a:ln w="38100">
            <a:solidFill>
              <a:schemeClr val="tx1"/>
            </a:solidFill>
            <a:prstDash val="sysDot"/>
            <a:round/>
            <a:headEnd/>
            <a:tailEnd/>
          </a:ln>
          <a:effectLst/>
        </p:spPr>
        <p:txBody>
          <a:bodyPr>
            <a:spAutoFit/>
          </a:bodyPr>
          <a:lstStyle/>
          <a:p>
            <a:endParaRPr lang="en-US"/>
          </a:p>
        </p:txBody>
      </p:sp>
      <p:sp>
        <p:nvSpPr>
          <p:cNvPr id="143386" name="Line 26"/>
          <p:cNvSpPr>
            <a:spLocks noChangeShapeType="1"/>
          </p:cNvSpPr>
          <p:nvPr/>
        </p:nvSpPr>
        <p:spPr bwMode="auto">
          <a:xfrm>
            <a:off x="3019425" y="4424363"/>
            <a:ext cx="0" cy="909637"/>
          </a:xfrm>
          <a:prstGeom prst="line">
            <a:avLst/>
          </a:prstGeom>
          <a:noFill/>
          <a:ln w="38100">
            <a:solidFill>
              <a:schemeClr val="tx1"/>
            </a:solidFill>
            <a:prstDash val="sysDot"/>
            <a:round/>
            <a:headEnd/>
            <a:tailEnd/>
          </a:ln>
          <a:effectLst/>
        </p:spPr>
        <p:txBody>
          <a:bodyPr>
            <a:spAutoFit/>
          </a:bodyPr>
          <a:lstStyle/>
          <a:p>
            <a:endParaRPr lang="en-US"/>
          </a:p>
        </p:txBody>
      </p:sp>
      <p:graphicFrame>
        <p:nvGraphicFramePr>
          <p:cNvPr id="143387" name="Object 27"/>
          <p:cNvGraphicFramePr>
            <a:graphicFrameLocks noChangeAspect="1"/>
          </p:cNvGraphicFramePr>
          <p:nvPr/>
        </p:nvGraphicFramePr>
        <p:xfrm>
          <a:off x="4900613" y="3044825"/>
          <a:ext cx="3825875" cy="1857375"/>
        </p:xfrm>
        <a:graphic>
          <a:graphicData uri="http://schemas.openxmlformats.org/presentationml/2006/ole">
            <mc:AlternateContent xmlns:mc="http://schemas.openxmlformats.org/markup-compatibility/2006">
              <mc:Choice xmlns:v="urn:schemas-microsoft-com:vml" Requires="v">
                <p:oleObj spid="_x0000_s42028" name="Equation" r:id="rId21" imgW="1396800" imgH="685800" progId="Equation.3">
                  <p:embed/>
                </p:oleObj>
              </mc:Choice>
              <mc:Fallback>
                <p:oleObj name="Equation" r:id="rId21" imgW="1396800" imgH="685800" progId="Equation.3">
                  <p:embed/>
                  <p:pic>
                    <p:nvPicPr>
                      <p:cNvPr id="0" name=""/>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4900613" y="3044825"/>
                        <a:ext cx="3825875" cy="18573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43388" name="Arc 28"/>
          <p:cNvSpPr>
            <a:spLocks/>
          </p:cNvSpPr>
          <p:nvPr/>
        </p:nvSpPr>
        <p:spPr bwMode="auto">
          <a:xfrm>
            <a:off x="2286000" y="4038600"/>
            <a:ext cx="152400" cy="265113"/>
          </a:xfrm>
          <a:custGeom>
            <a:avLst/>
            <a:gdLst>
              <a:gd name="G0" fmla="+- 0 0 0"/>
              <a:gd name="G1" fmla="+- 21600 0 0"/>
              <a:gd name="G2" fmla="+- 21600 0 0"/>
              <a:gd name="T0" fmla="*/ 0 w 21600"/>
              <a:gd name="T1" fmla="*/ 0 h 26837"/>
              <a:gd name="T2" fmla="*/ 20956 w 21600"/>
              <a:gd name="T3" fmla="*/ 26837 h 26837"/>
              <a:gd name="T4" fmla="*/ 0 w 21600"/>
              <a:gd name="T5" fmla="*/ 21600 h 26837"/>
            </a:gdLst>
            <a:ahLst/>
            <a:cxnLst>
              <a:cxn ang="0">
                <a:pos x="T0" y="T1"/>
              </a:cxn>
              <a:cxn ang="0">
                <a:pos x="T2" y="T3"/>
              </a:cxn>
              <a:cxn ang="0">
                <a:pos x="T4" y="T5"/>
              </a:cxn>
            </a:cxnLst>
            <a:rect l="0" t="0" r="r" b="b"/>
            <a:pathLst>
              <a:path w="21600" h="26837" fill="none" extrusionOk="0">
                <a:moveTo>
                  <a:pt x="-1" y="0"/>
                </a:moveTo>
                <a:cubicBezTo>
                  <a:pt x="11929" y="0"/>
                  <a:pt x="21600" y="9670"/>
                  <a:pt x="21600" y="21600"/>
                </a:cubicBezTo>
                <a:cubicBezTo>
                  <a:pt x="21600" y="23365"/>
                  <a:pt x="21383" y="25124"/>
                  <a:pt x="20955" y="26836"/>
                </a:cubicBezTo>
              </a:path>
              <a:path w="21600" h="26837" stroke="0" extrusionOk="0">
                <a:moveTo>
                  <a:pt x="-1" y="0"/>
                </a:moveTo>
                <a:cubicBezTo>
                  <a:pt x="11929" y="0"/>
                  <a:pt x="21600" y="9670"/>
                  <a:pt x="21600" y="21600"/>
                </a:cubicBezTo>
                <a:cubicBezTo>
                  <a:pt x="21600" y="23365"/>
                  <a:pt x="21383" y="25124"/>
                  <a:pt x="20955" y="26836"/>
                </a:cubicBezTo>
                <a:lnTo>
                  <a:pt x="0" y="21600"/>
                </a:lnTo>
                <a:close/>
              </a:path>
            </a:pathLst>
          </a:custGeom>
          <a:noFill/>
          <a:ln w="9525">
            <a:solidFill>
              <a:schemeClr val="tx1"/>
            </a:solidFill>
            <a:miter lim="800000"/>
            <a:headEnd/>
            <a:tailEnd/>
          </a:ln>
          <a:effectLst/>
        </p:spPr>
        <p:txBody>
          <a:bodyPr wrap="none" anchor="ctr"/>
          <a:lstStyle/>
          <a:p>
            <a:endParaRPr lang="en-US"/>
          </a:p>
        </p:txBody>
      </p:sp>
      <p:graphicFrame>
        <p:nvGraphicFramePr>
          <p:cNvPr id="29" name="Object 16"/>
          <p:cNvGraphicFramePr>
            <a:graphicFrameLocks noChangeAspect="1"/>
          </p:cNvGraphicFramePr>
          <p:nvPr>
            <p:extLst/>
          </p:nvPr>
        </p:nvGraphicFramePr>
        <p:xfrm flipH="1" flipV="1">
          <a:off x="2243273" y="4876664"/>
          <a:ext cx="322867" cy="352698"/>
        </p:xfrm>
        <a:graphic>
          <a:graphicData uri="http://schemas.openxmlformats.org/presentationml/2006/ole">
            <mc:AlternateContent xmlns:mc="http://schemas.openxmlformats.org/markup-compatibility/2006">
              <mc:Choice xmlns:v="urn:schemas-microsoft-com:vml" Requires="v">
                <p:oleObj spid="_x0000_s42029" name="Equation" r:id="rId23" imgW="114120" imgH="126720" progId="Equation.3">
                  <p:embed/>
                </p:oleObj>
              </mc:Choice>
              <mc:Fallback>
                <p:oleObj name="Equation" r:id="rId23" imgW="114120" imgH="126720" progId="Equation.3">
                  <p:embed/>
                  <p:pic>
                    <p:nvPicPr>
                      <p:cNvPr id="0" name=""/>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flipH="1" flipV="1">
                        <a:off x="2243273" y="4876664"/>
                        <a:ext cx="322867" cy="352698"/>
                      </a:xfrm>
                      <a:prstGeom prst="rect">
                        <a:avLst/>
                      </a:prstGeom>
                      <a:noFill/>
                    </p:spPr>
                  </p:pic>
                </p:oleObj>
              </mc:Fallback>
            </mc:AlternateContent>
          </a:graphicData>
        </a:graphic>
      </p:graphicFrame>
      <mc:AlternateContent xmlns:mc="http://schemas.openxmlformats.org/markup-compatibility/2006" xmlns:p14="http://schemas.microsoft.com/office/powerpoint/2010/main">
        <mc:Choice Requires="p14">
          <p:contentPart p14:bwMode="auto" r:id="rId24">
            <p14:nvContentPartPr>
              <p14:cNvPr id="2" name="Ink 1"/>
              <p14:cNvContentPartPr/>
              <p14:nvPr/>
            </p14:nvContentPartPr>
            <p14:xfrm>
              <a:off x="3364200" y="2609280"/>
              <a:ext cx="1424160" cy="812520"/>
            </p14:xfrm>
          </p:contentPart>
        </mc:Choice>
        <mc:Fallback xmlns="">
          <p:pic>
            <p:nvPicPr>
              <p:cNvPr id="2" name="Ink 1"/>
              <p:cNvPicPr/>
              <p:nvPr/>
            </p:nvPicPr>
            <p:blipFill>
              <a:blip r:embed="rId25"/>
              <a:stretch>
                <a:fillRect/>
              </a:stretch>
            </p:blipFill>
            <p:spPr>
              <a:xfrm>
                <a:off x="3354840" y="2599920"/>
                <a:ext cx="1442880" cy="831240"/>
              </a:xfrm>
              <a:prstGeom prst="rect">
                <a:avLst/>
              </a:prstGeom>
            </p:spPr>
          </p:pic>
        </mc:Fallback>
      </mc:AlternateContent>
    </p:spTree>
    <p:extLst>
      <p:ext uri="{BB962C8B-B14F-4D97-AF65-F5344CB8AC3E}">
        <p14:creationId xmlns:p14="http://schemas.microsoft.com/office/powerpoint/2010/main" val="39561091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2"/>
          <p:cNvSpPr txBox="1">
            <a:spLocks noChangeArrowheads="1"/>
          </p:cNvSpPr>
          <p:nvPr/>
        </p:nvSpPr>
        <p:spPr bwMode="auto">
          <a:xfrm>
            <a:off x="1724025" y="304800"/>
            <a:ext cx="5434013" cy="758825"/>
          </a:xfrm>
          <a:prstGeom prst="rect">
            <a:avLst/>
          </a:prstGeom>
          <a:solidFill>
            <a:srgbClr val="FFDA9D"/>
          </a:solidFill>
          <a:ln w="57150">
            <a:solidFill>
              <a:srgbClr val="663300"/>
            </a:solidFill>
            <a:miter lim="800000"/>
            <a:headEnd/>
            <a:tailEnd/>
          </a:ln>
          <a:effectLst/>
        </p:spPr>
        <p:txBody>
          <a:bodyPr wrap="none">
            <a:spAutoFit/>
          </a:bodyPr>
          <a:lstStyle/>
          <a:p>
            <a:pPr algn="ctr"/>
            <a:r>
              <a:rPr lang="en-US" sz="4000"/>
              <a:t>The Laplace Transform</a:t>
            </a:r>
          </a:p>
        </p:txBody>
      </p:sp>
      <p:sp>
        <p:nvSpPr>
          <p:cNvPr id="3075" name="Text Box 3"/>
          <p:cNvSpPr txBox="1">
            <a:spLocks noChangeArrowheads="1"/>
          </p:cNvSpPr>
          <p:nvPr/>
        </p:nvSpPr>
        <p:spPr bwMode="auto">
          <a:xfrm>
            <a:off x="593725" y="1336675"/>
            <a:ext cx="7442200" cy="476250"/>
          </a:xfrm>
          <a:prstGeom prst="rect">
            <a:avLst/>
          </a:prstGeom>
          <a:solidFill>
            <a:srgbClr val="FFFFCC"/>
          </a:solidFill>
          <a:ln w="19050">
            <a:solidFill>
              <a:srgbClr val="663300"/>
            </a:solidFill>
            <a:miter lim="800000"/>
            <a:headEnd/>
            <a:tailEnd/>
          </a:ln>
          <a:effectLst/>
        </p:spPr>
        <p:txBody>
          <a:bodyPr wrap="none">
            <a:spAutoFit/>
          </a:bodyPr>
          <a:lstStyle/>
          <a:p>
            <a:r>
              <a:rPr lang="en-US"/>
              <a:t>The Laplace Transform of a function, f(t), is defined as;</a:t>
            </a:r>
          </a:p>
        </p:txBody>
      </p:sp>
      <p:graphicFrame>
        <p:nvGraphicFramePr>
          <p:cNvPr id="3076" name="Object 4"/>
          <p:cNvGraphicFramePr>
            <a:graphicFrameLocks noChangeAspect="1"/>
          </p:cNvGraphicFramePr>
          <p:nvPr/>
        </p:nvGraphicFramePr>
        <p:xfrm>
          <a:off x="1524000" y="2209800"/>
          <a:ext cx="4800600" cy="1482725"/>
        </p:xfrm>
        <a:graphic>
          <a:graphicData uri="http://schemas.openxmlformats.org/presentationml/2006/ole">
            <mc:AlternateContent xmlns:mc="http://schemas.openxmlformats.org/markup-compatibility/2006">
              <mc:Choice xmlns:v="urn:schemas-microsoft-com:vml" Requires="v">
                <p:oleObj spid="_x0000_s3091" name="Equation" r:id="rId4" imgW="1815840" imgH="482400" progId="Equation.3">
                  <p:embed/>
                </p:oleObj>
              </mc:Choice>
              <mc:Fallback>
                <p:oleObj name="Equation" r:id="rId4" imgW="1815840" imgH="482400" progId="Equation.3">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24000" y="2209800"/>
                        <a:ext cx="4800600" cy="1482725"/>
                      </a:xfrm>
                      <a:prstGeom prst="rect">
                        <a:avLst/>
                      </a:prstGeom>
                      <a:solidFill>
                        <a:srgbClr val="DDDDDD"/>
                      </a:solidFill>
                      <a:ln w="9525">
                        <a:solidFill>
                          <a:schemeClr val="tx2"/>
                        </a:solidFill>
                        <a:miter lim="800000"/>
                        <a:headEnd/>
                        <a:tailEnd/>
                      </a:ln>
                    </p:spPr>
                  </p:pic>
                </p:oleObj>
              </mc:Fallback>
            </mc:AlternateContent>
          </a:graphicData>
        </a:graphic>
      </p:graphicFrame>
      <p:sp>
        <p:nvSpPr>
          <p:cNvPr id="3077" name="Text Box 5"/>
          <p:cNvSpPr txBox="1">
            <a:spLocks noChangeArrowheads="1"/>
          </p:cNvSpPr>
          <p:nvPr/>
        </p:nvSpPr>
        <p:spPr bwMode="auto">
          <a:xfrm>
            <a:off x="533400" y="4191000"/>
            <a:ext cx="6069013" cy="466725"/>
          </a:xfrm>
          <a:prstGeom prst="rect">
            <a:avLst/>
          </a:prstGeom>
          <a:solidFill>
            <a:srgbClr val="FFFFCC"/>
          </a:solidFill>
          <a:ln w="9525">
            <a:solidFill>
              <a:srgbClr val="663300"/>
            </a:solidFill>
            <a:miter lim="800000"/>
            <a:headEnd/>
            <a:tailEnd/>
          </a:ln>
          <a:effectLst/>
        </p:spPr>
        <p:txBody>
          <a:bodyPr wrap="none">
            <a:spAutoFit/>
          </a:bodyPr>
          <a:lstStyle/>
          <a:p>
            <a:r>
              <a:rPr lang="en-US"/>
              <a:t>The Inverse Laplace Transform is defined by</a:t>
            </a:r>
          </a:p>
        </p:txBody>
      </p:sp>
      <p:graphicFrame>
        <p:nvGraphicFramePr>
          <p:cNvPr id="3078" name="Object 6"/>
          <p:cNvGraphicFramePr>
            <a:graphicFrameLocks noChangeAspect="1"/>
          </p:cNvGraphicFramePr>
          <p:nvPr/>
        </p:nvGraphicFramePr>
        <p:xfrm>
          <a:off x="692150" y="4953000"/>
          <a:ext cx="6694488" cy="1465263"/>
        </p:xfrm>
        <a:graphic>
          <a:graphicData uri="http://schemas.openxmlformats.org/presentationml/2006/ole">
            <mc:AlternateContent xmlns:mc="http://schemas.openxmlformats.org/markup-compatibility/2006">
              <mc:Choice xmlns:v="urn:schemas-microsoft-com:vml" Requires="v">
                <p:oleObj spid="_x0000_s3092" name="Equation" r:id="rId6" imgW="2260440" imgH="495000" progId="Equation.3">
                  <p:embed/>
                </p:oleObj>
              </mc:Choice>
              <mc:Fallback>
                <p:oleObj name="Equation" r:id="rId6" imgW="2260440" imgH="495000" progId="Equation.3">
                  <p:embed/>
                  <p:pic>
                    <p:nvPicPr>
                      <p:cNvPr id="0" name="Picture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92150" y="4953000"/>
                        <a:ext cx="6694488" cy="1465263"/>
                      </a:xfrm>
                      <a:prstGeom prst="rect">
                        <a:avLst/>
                      </a:prstGeom>
                      <a:solidFill>
                        <a:srgbClr val="DDDDDD"/>
                      </a:solidFill>
                      <a:ln w="9525">
                        <a:solidFill>
                          <a:schemeClr val="tx2"/>
                        </a:solidFill>
                        <a:miter lim="800000"/>
                        <a:headEnd/>
                        <a:tailEnd/>
                      </a:ln>
                    </p:spPr>
                  </p:pic>
                </p:oleObj>
              </mc:Fallback>
            </mc:AlternateContent>
          </a:graphicData>
        </a:graphic>
      </p:graphicFrame>
      <p:sp>
        <p:nvSpPr>
          <p:cNvPr id="3079" name="Text Box 7"/>
          <p:cNvSpPr txBox="1">
            <a:spLocks noChangeArrowheads="1"/>
          </p:cNvSpPr>
          <p:nvPr/>
        </p:nvSpPr>
        <p:spPr bwMode="auto">
          <a:xfrm>
            <a:off x="0" y="6491288"/>
            <a:ext cx="781050" cy="366712"/>
          </a:xfrm>
          <a:prstGeom prst="rect">
            <a:avLst/>
          </a:prstGeom>
          <a:solidFill>
            <a:srgbClr val="FFFFCC"/>
          </a:solidFill>
          <a:ln w="9525">
            <a:noFill/>
            <a:miter lim="800000"/>
            <a:headEnd/>
            <a:tailEnd/>
          </a:ln>
          <a:effectLst/>
        </p:spPr>
        <p:txBody>
          <a:bodyPr wrap="none">
            <a:spAutoFit/>
          </a:bodyPr>
          <a:lstStyle/>
          <a:p>
            <a:pPr algn="ctr"/>
            <a:r>
              <a:rPr lang="en-US" sz="1800" b="0"/>
              <a:t>*notes</a:t>
            </a:r>
          </a:p>
        </p:txBody>
      </p:sp>
      <p:sp>
        <p:nvSpPr>
          <p:cNvPr id="3080" name="Text Box 8"/>
          <p:cNvSpPr txBox="1">
            <a:spLocks noChangeArrowheads="1"/>
          </p:cNvSpPr>
          <p:nvPr/>
        </p:nvSpPr>
        <p:spPr bwMode="auto">
          <a:xfrm>
            <a:off x="6997700" y="2686050"/>
            <a:ext cx="1076325" cy="579438"/>
          </a:xfrm>
          <a:prstGeom prst="rect">
            <a:avLst/>
          </a:prstGeom>
          <a:solidFill>
            <a:srgbClr val="DDDDDD"/>
          </a:solidFill>
          <a:ln w="9525">
            <a:noFill/>
            <a:miter lim="800000"/>
            <a:headEnd/>
            <a:tailEnd/>
          </a:ln>
          <a:effectLst/>
        </p:spPr>
        <p:txBody>
          <a:bodyPr wrap="none">
            <a:spAutoFit/>
          </a:bodyPr>
          <a:lstStyle/>
          <a:p>
            <a:r>
              <a:rPr lang="en-US" sz="3200"/>
              <a:t>Eq A</a:t>
            </a:r>
          </a:p>
        </p:txBody>
      </p:sp>
      <p:sp>
        <p:nvSpPr>
          <p:cNvPr id="3081" name="Text Box 9"/>
          <p:cNvSpPr txBox="1">
            <a:spLocks noChangeArrowheads="1"/>
          </p:cNvSpPr>
          <p:nvPr/>
        </p:nvSpPr>
        <p:spPr bwMode="auto">
          <a:xfrm>
            <a:off x="7632700" y="5257800"/>
            <a:ext cx="1054100" cy="579438"/>
          </a:xfrm>
          <a:prstGeom prst="rect">
            <a:avLst/>
          </a:prstGeom>
          <a:solidFill>
            <a:srgbClr val="DDDDDD"/>
          </a:solidFill>
          <a:ln w="9525">
            <a:noFill/>
            <a:miter lim="800000"/>
            <a:headEnd/>
            <a:tailEnd/>
          </a:ln>
          <a:effectLst/>
        </p:spPr>
        <p:txBody>
          <a:bodyPr wrap="none">
            <a:spAutoFit/>
          </a:bodyPr>
          <a:lstStyle/>
          <a:p>
            <a:r>
              <a:rPr lang="en-US" sz="3200"/>
              <a:t>Eq B</a:t>
            </a:r>
          </a:p>
        </p:txBody>
      </p:sp>
      <mc:AlternateContent xmlns:mc="http://schemas.openxmlformats.org/markup-compatibility/2006" xmlns:p14="http://schemas.microsoft.com/office/powerpoint/2010/main">
        <mc:Choice Requires="p14">
          <p:contentPart p14:bwMode="auto" r:id="rId8">
            <p14:nvContentPartPr>
              <p14:cNvPr id="2" name="Ink 1"/>
              <p14:cNvContentPartPr/>
              <p14:nvPr/>
            </p14:nvContentPartPr>
            <p14:xfrm>
              <a:off x="311040" y="2457000"/>
              <a:ext cx="849240" cy="1115640"/>
            </p14:xfrm>
          </p:contentPart>
        </mc:Choice>
        <mc:Fallback xmlns="">
          <p:pic>
            <p:nvPicPr>
              <p:cNvPr id="2" name="Ink 1"/>
              <p:cNvPicPr/>
              <p:nvPr/>
            </p:nvPicPr>
            <p:blipFill>
              <a:blip r:embed="rId9"/>
              <a:stretch>
                <a:fillRect/>
              </a:stretch>
            </p:blipFill>
            <p:spPr>
              <a:xfrm>
                <a:off x="301680" y="2447640"/>
                <a:ext cx="867960" cy="1134360"/>
              </a:xfrm>
              <a:prstGeom prst="rect">
                <a:avLst/>
              </a:prstGeom>
            </p:spPr>
          </p:pic>
        </mc:Fallback>
      </mc:AlternateContent>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2"/>
          <p:cNvSpPr txBox="1">
            <a:spLocks noChangeArrowheads="1"/>
          </p:cNvSpPr>
          <p:nvPr/>
        </p:nvSpPr>
        <p:spPr bwMode="auto">
          <a:xfrm>
            <a:off x="1724025" y="304800"/>
            <a:ext cx="5434013" cy="758825"/>
          </a:xfrm>
          <a:prstGeom prst="rect">
            <a:avLst/>
          </a:prstGeom>
          <a:solidFill>
            <a:srgbClr val="FFDA9D"/>
          </a:solidFill>
          <a:ln w="57150">
            <a:solidFill>
              <a:srgbClr val="663300"/>
            </a:solidFill>
            <a:miter lim="800000"/>
            <a:headEnd/>
            <a:tailEnd/>
          </a:ln>
          <a:effectLst/>
        </p:spPr>
        <p:txBody>
          <a:bodyPr wrap="none">
            <a:spAutoFit/>
          </a:bodyPr>
          <a:lstStyle/>
          <a:p>
            <a:pPr algn="ctr"/>
            <a:r>
              <a:rPr lang="en-US" sz="4000"/>
              <a:t>The Laplace Transform</a:t>
            </a:r>
          </a:p>
        </p:txBody>
      </p:sp>
      <p:sp>
        <p:nvSpPr>
          <p:cNvPr id="6147" name="Text Box 3"/>
          <p:cNvSpPr txBox="1">
            <a:spLocks noChangeArrowheads="1"/>
          </p:cNvSpPr>
          <p:nvPr/>
        </p:nvSpPr>
        <p:spPr bwMode="auto">
          <a:xfrm>
            <a:off x="593725" y="1489075"/>
            <a:ext cx="184150" cy="457200"/>
          </a:xfrm>
          <a:prstGeom prst="rect">
            <a:avLst/>
          </a:prstGeom>
          <a:noFill/>
          <a:ln w="9525">
            <a:noFill/>
            <a:miter lim="800000"/>
            <a:headEnd/>
            <a:tailEnd/>
          </a:ln>
          <a:effectLst/>
        </p:spPr>
        <p:txBody>
          <a:bodyPr wrap="none">
            <a:spAutoFit/>
          </a:bodyPr>
          <a:lstStyle/>
          <a:p>
            <a:pPr algn="ctr"/>
            <a:endParaRPr lang="en-US"/>
          </a:p>
        </p:txBody>
      </p:sp>
      <p:sp>
        <p:nvSpPr>
          <p:cNvPr id="6148" name="Text Box 4"/>
          <p:cNvSpPr txBox="1">
            <a:spLocks noChangeArrowheads="1"/>
          </p:cNvSpPr>
          <p:nvPr/>
        </p:nvSpPr>
        <p:spPr bwMode="auto">
          <a:xfrm>
            <a:off x="0" y="1905000"/>
            <a:ext cx="9061450" cy="4108450"/>
          </a:xfrm>
          <a:prstGeom prst="rect">
            <a:avLst/>
          </a:prstGeom>
          <a:solidFill>
            <a:srgbClr val="FFFFCC"/>
          </a:solidFill>
          <a:ln w="9525">
            <a:noFill/>
            <a:miter lim="800000"/>
            <a:headEnd/>
            <a:tailEnd/>
          </a:ln>
          <a:effectLst/>
        </p:spPr>
        <p:txBody>
          <a:bodyPr wrap="none">
            <a:spAutoFit/>
          </a:bodyPr>
          <a:lstStyle/>
          <a:p>
            <a:r>
              <a:rPr lang="en-US"/>
              <a:t>We generally do not use </a:t>
            </a:r>
            <a:r>
              <a:rPr lang="en-US" u="sng"/>
              <a:t>Eq B</a:t>
            </a:r>
            <a:r>
              <a:rPr lang="en-US"/>
              <a:t> to take the inverse Laplace.  However,</a:t>
            </a:r>
          </a:p>
          <a:p>
            <a:endParaRPr lang="en-US"/>
          </a:p>
          <a:p>
            <a:r>
              <a:rPr lang="en-US"/>
              <a:t>this is the formal way that one would take the inverse.  To use </a:t>
            </a:r>
          </a:p>
          <a:p>
            <a:endParaRPr lang="en-US"/>
          </a:p>
          <a:p>
            <a:r>
              <a:rPr lang="en-US" u="sng"/>
              <a:t>Eq B</a:t>
            </a:r>
            <a:r>
              <a:rPr lang="en-US"/>
              <a:t> requires a background in the use of complex variables and </a:t>
            </a:r>
          </a:p>
          <a:p>
            <a:endParaRPr lang="en-US"/>
          </a:p>
          <a:p>
            <a:r>
              <a:rPr lang="en-US"/>
              <a:t>the theory of residues.  Fortunately, we can accomplish the same</a:t>
            </a:r>
          </a:p>
          <a:p>
            <a:endParaRPr lang="en-US"/>
          </a:p>
          <a:p>
            <a:r>
              <a:rPr lang="en-US"/>
              <a:t>goal (that of taking the inverse Laplace) by using </a:t>
            </a:r>
            <a:r>
              <a:rPr lang="en-US" i="1" u="sng"/>
              <a:t>partial fraction</a:t>
            </a:r>
          </a:p>
          <a:p>
            <a:endParaRPr lang="en-US"/>
          </a:p>
          <a:p>
            <a:r>
              <a:rPr lang="en-US" i="1" u="sng"/>
              <a:t> expansion</a:t>
            </a:r>
            <a:r>
              <a:rPr lang="en-US"/>
              <a:t> and recognizing </a:t>
            </a:r>
            <a:r>
              <a:rPr lang="en-US" i="1" u="sng"/>
              <a:t>transform pairs</a:t>
            </a:r>
            <a:r>
              <a:rPr lang="en-US"/>
              <a:t>.</a:t>
            </a:r>
          </a:p>
        </p:txBody>
      </p:sp>
      <p:sp>
        <p:nvSpPr>
          <p:cNvPr id="6149" name="Text Box 5"/>
          <p:cNvSpPr txBox="1">
            <a:spLocks noChangeArrowheads="1"/>
          </p:cNvSpPr>
          <p:nvPr/>
        </p:nvSpPr>
        <p:spPr bwMode="auto">
          <a:xfrm>
            <a:off x="212725" y="6419850"/>
            <a:ext cx="184150" cy="579438"/>
          </a:xfrm>
          <a:prstGeom prst="rect">
            <a:avLst/>
          </a:prstGeom>
          <a:noFill/>
          <a:ln w="9525">
            <a:noFill/>
            <a:miter lim="800000"/>
            <a:headEnd/>
            <a:tailEnd/>
          </a:ln>
          <a:effectLst/>
        </p:spPr>
        <p:txBody>
          <a:bodyPr wrap="none">
            <a:spAutoFit/>
          </a:bodyPr>
          <a:lstStyle/>
          <a:p>
            <a:pPr algn="ctr"/>
            <a:endParaRPr lang="en-US" sz="3200" b="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2"/>
          <p:cNvSpPr txBox="1">
            <a:spLocks noChangeArrowheads="1"/>
          </p:cNvSpPr>
          <p:nvPr/>
        </p:nvSpPr>
        <p:spPr bwMode="auto">
          <a:xfrm>
            <a:off x="1724025" y="304800"/>
            <a:ext cx="5434013" cy="758825"/>
          </a:xfrm>
          <a:prstGeom prst="rect">
            <a:avLst/>
          </a:prstGeom>
          <a:solidFill>
            <a:srgbClr val="FFDA9D"/>
          </a:solidFill>
          <a:ln w="57150">
            <a:solidFill>
              <a:srgbClr val="663300"/>
            </a:solidFill>
            <a:miter lim="800000"/>
            <a:headEnd/>
            <a:tailEnd/>
          </a:ln>
          <a:effectLst/>
        </p:spPr>
        <p:txBody>
          <a:bodyPr wrap="none">
            <a:spAutoFit/>
          </a:bodyPr>
          <a:lstStyle/>
          <a:p>
            <a:pPr algn="ctr"/>
            <a:r>
              <a:rPr lang="en-US" sz="4000"/>
              <a:t>The Laplace Transform</a:t>
            </a:r>
          </a:p>
        </p:txBody>
      </p:sp>
      <p:sp>
        <p:nvSpPr>
          <p:cNvPr id="8195" name="Text Box 3"/>
          <p:cNvSpPr txBox="1">
            <a:spLocks noChangeArrowheads="1"/>
          </p:cNvSpPr>
          <p:nvPr/>
        </p:nvSpPr>
        <p:spPr bwMode="auto">
          <a:xfrm>
            <a:off x="304800" y="1524000"/>
            <a:ext cx="4816475" cy="466725"/>
          </a:xfrm>
          <a:prstGeom prst="rect">
            <a:avLst/>
          </a:prstGeom>
          <a:solidFill>
            <a:srgbClr val="FFFFCC"/>
          </a:solidFill>
          <a:ln w="9525">
            <a:solidFill>
              <a:srgbClr val="663300"/>
            </a:solidFill>
            <a:miter lim="800000"/>
            <a:headEnd/>
            <a:tailEnd/>
          </a:ln>
          <a:effectLst/>
        </p:spPr>
        <p:txBody>
          <a:bodyPr wrap="none">
            <a:spAutoFit/>
          </a:bodyPr>
          <a:lstStyle/>
          <a:p>
            <a:r>
              <a:rPr lang="en-US"/>
              <a:t>Laplace Transform of the unit step.</a:t>
            </a:r>
          </a:p>
        </p:txBody>
      </p:sp>
      <p:graphicFrame>
        <p:nvGraphicFramePr>
          <p:cNvPr id="8198" name="Object 6"/>
          <p:cNvGraphicFramePr>
            <a:graphicFrameLocks noChangeAspect="1"/>
          </p:cNvGraphicFramePr>
          <p:nvPr/>
        </p:nvGraphicFramePr>
        <p:xfrm>
          <a:off x="1295400" y="2209800"/>
          <a:ext cx="4953000" cy="1404938"/>
        </p:xfrm>
        <a:graphic>
          <a:graphicData uri="http://schemas.openxmlformats.org/presentationml/2006/ole">
            <mc:AlternateContent xmlns:mc="http://schemas.openxmlformats.org/markup-compatibility/2006">
              <mc:Choice xmlns:v="urn:schemas-microsoft-com:vml" Requires="v">
                <p:oleObj spid="_x0000_s8221" name="Equation" r:id="rId4" imgW="1701720" imgH="482400" progId="Equation.3">
                  <p:embed/>
                </p:oleObj>
              </mc:Choice>
              <mc:Fallback>
                <p:oleObj name="Equation" r:id="rId4" imgW="1701720" imgH="482400" progId="Equation.3">
                  <p:embed/>
                  <p:pic>
                    <p:nvPicPr>
                      <p:cNvPr id="0"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95400" y="2209800"/>
                        <a:ext cx="4953000" cy="1404938"/>
                      </a:xfrm>
                      <a:prstGeom prst="rect">
                        <a:avLst/>
                      </a:prstGeom>
                      <a:solidFill>
                        <a:srgbClr val="DDDDDD"/>
                      </a:solidFill>
                    </p:spPr>
                  </p:pic>
                </p:oleObj>
              </mc:Fallback>
            </mc:AlternateContent>
          </a:graphicData>
        </a:graphic>
      </p:graphicFrame>
      <p:graphicFrame>
        <p:nvGraphicFramePr>
          <p:cNvPr id="8199" name="Object 7"/>
          <p:cNvGraphicFramePr>
            <a:graphicFrameLocks noChangeAspect="1"/>
          </p:cNvGraphicFramePr>
          <p:nvPr/>
        </p:nvGraphicFramePr>
        <p:xfrm>
          <a:off x="1447800" y="3733800"/>
          <a:ext cx="1981200" cy="1117600"/>
        </p:xfrm>
        <a:graphic>
          <a:graphicData uri="http://schemas.openxmlformats.org/presentationml/2006/ole">
            <mc:AlternateContent xmlns:mc="http://schemas.openxmlformats.org/markup-compatibility/2006">
              <mc:Choice xmlns:v="urn:schemas-microsoft-com:vml" Requires="v">
                <p:oleObj spid="_x0000_s8222" name="Equation" r:id="rId6" imgW="698400" imgH="393480" progId="Equation.3">
                  <p:embed/>
                </p:oleObj>
              </mc:Choice>
              <mc:Fallback>
                <p:oleObj name="Equation" r:id="rId6" imgW="698400" imgH="393480" progId="Equation.3">
                  <p:embed/>
                  <p:pic>
                    <p:nvPicPr>
                      <p:cNvPr id="0" name="Picture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447800" y="3733800"/>
                        <a:ext cx="1981200" cy="1117600"/>
                      </a:xfrm>
                      <a:prstGeom prst="rect">
                        <a:avLst/>
                      </a:prstGeom>
                      <a:solidFill>
                        <a:srgbClr val="DDDDDD"/>
                      </a:solidFill>
                    </p:spPr>
                  </p:pic>
                </p:oleObj>
              </mc:Fallback>
            </mc:AlternateContent>
          </a:graphicData>
        </a:graphic>
      </p:graphicFrame>
      <p:sp>
        <p:nvSpPr>
          <p:cNvPr id="8201" name="Text Box 9"/>
          <p:cNvSpPr txBox="1">
            <a:spLocks noChangeArrowheads="1"/>
          </p:cNvSpPr>
          <p:nvPr/>
        </p:nvSpPr>
        <p:spPr bwMode="auto">
          <a:xfrm>
            <a:off x="760413" y="4967288"/>
            <a:ext cx="6707187" cy="528637"/>
          </a:xfrm>
          <a:prstGeom prst="rect">
            <a:avLst/>
          </a:prstGeom>
          <a:solidFill>
            <a:srgbClr val="FFFFCC"/>
          </a:solidFill>
          <a:ln w="9525">
            <a:solidFill>
              <a:srgbClr val="663300"/>
            </a:solidFill>
            <a:miter lim="800000"/>
            <a:headEnd/>
            <a:tailEnd/>
          </a:ln>
          <a:effectLst/>
        </p:spPr>
        <p:txBody>
          <a:bodyPr>
            <a:spAutoFit/>
          </a:bodyPr>
          <a:lstStyle/>
          <a:p>
            <a:r>
              <a:rPr lang="en-US" sz="2800"/>
              <a:t>The Laplace Transform of a unit step is:</a:t>
            </a:r>
          </a:p>
        </p:txBody>
      </p:sp>
      <p:graphicFrame>
        <p:nvGraphicFramePr>
          <p:cNvPr id="8202" name="Object 10"/>
          <p:cNvGraphicFramePr>
            <a:graphicFrameLocks noChangeAspect="1"/>
          </p:cNvGraphicFramePr>
          <p:nvPr/>
        </p:nvGraphicFramePr>
        <p:xfrm>
          <a:off x="3429000" y="5562600"/>
          <a:ext cx="404813" cy="1143000"/>
        </p:xfrm>
        <a:graphic>
          <a:graphicData uri="http://schemas.openxmlformats.org/presentationml/2006/ole">
            <mc:AlternateContent xmlns:mc="http://schemas.openxmlformats.org/markup-compatibility/2006">
              <mc:Choice xmlns:v="urn:schemas-microsoft-com:vml" Requires="v">
                <p:oleObj spid="_x0000_s8223" name="Equation" r:id="rId8" imgW="139680" imgH="393480" progId="Equation.3">
                  <p:embed/>
                </p:oleObj>
              </mc:Choice>
              <mc:Fallback>
                <p:oleObj name="Equation" r:id="rId8" imgW="139680" imgH="393480" progId="Equation.3">
                  <p:embed/>
                  <p:pic>
                    <p:nvPicPr>
                      <p:cNvPr id="0" name="Picture 1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429000" y="5562600"/>
                        <a:ext cx="404813" cy="1143000"/>
                      </a:xfrm>
                      <a:prstGeom prst="rect">
                        <a:avLst/>
                      </a:prstGeom>
                      <a:solidFill>
                        <a:srgbClr val="FFFFCC"/>
                      </a:solidFill>
                      <a:ln w="9525">
                        <a:solidFill>
                          <a:srgbClr val="663300"/>
                        </a:solidFill>
                        <a:miter lim="800000"/>
                        <a:headEnd/>
                        <a:tailEnd/>
                      </a:ln>
                    </p:spPr>
                  </p:pic>
                </p:oleObj>
              </mc:Fallback>
            </mc:AlternateContent>
          </a:graphicData>
        </a:graphic>
      </p:graphicFrame>
      <mc:AlternateContent xmlns:mc="http://schemas.openxmlformats.org/markup-compatibility/2006" xmlns:p14="http://schemas.microsoft.com/office/powerpoint/2010/main">
        <mc:Choice Requires="p14">
          <p:contentPart p14:bwMode="auto" r:id="rId10">
            <p14:nvContentPartPr>
              <p14:cNvPr id="2" name="Ink 1"/>
              <p14:cNvContentPartPr/>
              <p14:nvPr/>
            </p14:nvContentPartPr>
            <p14:xfrm>
              <a:off x="6629040" y="576000"/>
              <a:ext cx="2698920" cy="2670120"/>
            </p14:xfrm>
          </p:contentPart>
        </mc:Choice>
        <mc:Fallback xmlns="">
          <p:pic>
            <p:nvPicPr>
              <p:cNvPr id="2" name="Ink 1"/>
              <p:cNvPicPr/>
              <p:nvPr/>
            </p:nvPicPr>
            <p:blipFill>
              <a:blip r:embed="rId11"/>
              <a:stretch>
                <a:fillRect/>
              </a:stretch>
            </p:blipFill>
            <p:spPr>
              <a:xfrm>
                <a:off x="6619680" y="566640"/>
                <a:ext cx="2717640" cy="2688840"/>
              </a:xfrm>
              <a:prstGeom prst="rect">
                <a:avLst/>
              </a:prstGeom>
            </p:spPr>
          </p:pic>
        </mc:Fallback>
      </mc:AlternateContent>
    </p:spTree>
  </p:cSld>
  <p:clrMapOvr>
    <a:masterClrMapping/>
  </p:clrMapOvr>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1"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1"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1787</TotalTime>
  <Words>1657</Words>
  <Application>Microsoft Office PowerPoint</Application>
  <PresentationFormat>On-screen Show (4:3)</PresentationFormat>
  <Paragraphs>245</Paragraphs>
  <Slides>35</Slides>
  <Notes>7</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35</vt:i4>
      </vt:variant>
    </vt:vector>
  </HeadingPairs>
  <TitlesOfParts>
    <vt:vector size="42" baseType="lpstr">
      <vt:lpstr>Forte</vt:lpstr>
      <vt:lpstr>StarMath</vt:lpstr>
      <vt:lpstr>Symbol</vt:lpstr>
      <vt:lpstr>Tahoma</vt:lpstr>
      <vt:lpstr>Times New Roman</vt:lpstr>
      <vt:lpstr>Default Design</vt:lpstr>
      <vt:lpstr>Equation</vt:lpstr>
      <vt:lpstr>PowerPoint Presentation</vt:lpstr>
      <vt:lpstr>Definition</vt:lpstr>
      <vt:lpstr>PowerPoint Presentation</vt:lpstr>
      <vt:lpstr>Laplace transformation</vt:lpstr>
      <vt:lpstr>Basic Tool For Continuous Time: Laplace Transform</vt:lpstr>
      <vt:lpstr>The Complex Plane (review)</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Walter Green</dc:creator>
  <cp:lastModifiedBy>osamah awad</cp:lastModifiedBy>
  <cp:revision>30</cp:revision>
  <dcterms:created xsi:type="dcterms:W3CDTF">2002-04-14T20:17:24Z</dcterms:created>
  <dcterms:modified xsi:type="dcterms:W3CDTF">2023-10-02T08:50:11Z</dcterms:modified>
</cp:coreProperties>
</file>