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5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rtl="1" saveSubsetFonts="1">
  <p:sldMasterIdLst>
    <p:sldMasterId id="2147483742" r:id="rId1"/>
  </p:sldMasterIdLst>
  <p:notesMasterIdLst>
    <p:notesMasterId r:id="rId2"/>
  </p:notesMasterIdLst>
  <p:sldIdLst>
    <p:sldId id="333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</p:sldIdLst>
  <p:sldSz type="screen16x9" cy="6858000" cx="12192000"/>
  <p:notesSz cx="6858000" cy="9144000"/>
  <p:defaultTextStyle>
    <a:defPPr>
      <a:defRPr lang="en-US"/>
    </a:defPPr>
    <a:lvl1pPr algn="l" defTabSz="4572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84380"/>
    <p:restoredTop sz="91152" autoAdjust="0"/>
  </p:normalViewPr>
  <p:slideViewPr>
    <p:cSldViewPr snapToGrid="0">
      <p:cViewPr varScale="1">
        <p:scale>
          <a:sx n="55" d="100"/>
          <a:sy n="55" d="100"/>
        </p:scale>
        <p:origin x="1008" y="78"/>
      </p:cViewPr>
    </p:cSldViewPr>
  </p:slideViewPr>
  <p:notesTextViewPr>
    <p:cViewPr>
      <p:scale>
        <a:sx n="1" d="1"/>
        <a:sy n="1" d="1"/>
      </p:scale>
      <p:origin x="0" y="-402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tableStyles" Target="tableStyles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8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/>
        </p:spPr>
        <p:txBody>
          <a:bodyPr bIns="45720" lIns="91440" rIns="91440" rtlCol="1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39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/>
        </p:spPr>
        <p:txBody>
          <a:bodyPr bIns="45720" lIns="91440" rIns="91440" rtlCol="1" tIns="45720" vert="horz"/>
          <a:lstStyle>
            <a:lvl1pPr algn="r">
              <a:defRPr sz="1200"/>
            </a:lvl1pPr>
          </a:lstStyle>
          <a:p>
            <a:fld id="{04D5417D-21A8-41B7-BAE5-C19BC3DD2422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1048740" name="عنصر نائب لصورة الشريحة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1" tIns="45720" vert="horz"/>
          <a:p>
            <a:endParaRPr lang="en-US"/>
          </a:p>
        </p:txBody>
      </p:sp>
      <p:sp>
        <p:nvSpPr>
          <p:cNvPr id="1048741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1" tIns="45720" vert="horz"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1048742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/>
        </p:spPr>
        <p:txBody>
          <a:bodyPr anchor="b" bIns="45720" lIns="91440" rIns="91440" rtlCol="1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43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/>
        </p:spPr>
        <p:txBody>
          <a:bodyPr anchor="b" bIns="45720" lIns="91440" rIns="91440" rtlCol="1" tIns="45720" vert="horz"/>
          <a:lstStyle>
            <a:lvl1pPr algn="r">
              <a:defRPr sz="1200"/>
            </a:lvl1pPr>
          </a:lstStyle>
          <a:p>
            <a:fld id="{42D1C521-5A3E-4330-89D5-472ECEEF8CD2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r" defTabSz="914400" eaLnBrk="1" hangingPunct="1" latinLnBrk="0" marL="0" rtl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r" defTabSz="914400" eaLnBrk="1" hangingPunct="1" latinLnBrk="0" marL="457200" rtl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r" defTabSz="914400" eaLnBrk="1" hangingPunct="1" latinLnBrk="0" marL="914400" rtl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r" defTabSz="914400" eaLnBrk="1" hangingPunct="1" latinLnBrk="0" marL="1371600" rtl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r" defTabSz="914400" eaLnBrk="1" hangingPunct="1" latinLnBrk="0" marL="1828800" rtl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r" defTabSz="914400" eaLnBrk="1" hangingPunct="1" latinLnBrk="0" marL="2286000" rtl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r" defTabSz="914400" eaLnBrk="1" hangingPunct="1" latinLnBrk="0" marL="2743200" rtl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r" defTabSz="914400" eaLnBrk="1" hangingPunct="1" latinLnBrk="0" marL="3200400" rtl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r" defTabSz="914400" eaLnBrk="1" hangingPunct="1" latinLnBrk="0" marL="3657600" rtl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عنصر نائب لصورة الشريحة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91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592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42D1C521-5A3E-4330-89D5-472ECEEF8CD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عنصر نائب لصورة الشريحة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29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30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42D1C521-5A3E-4330-89D5-472ECEEF8CD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عنصر نائب لصورة الشريحة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3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ar-IQ"/>
          </a:p>
        </p:txBody>
      </p:sp>
      <p:sp>
        <p:nvSpPr>
          <p:cNvPr id="104863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42D1C521-5A3E-4330-89D5-472ECEEF8CD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عنصر نائب لصورة الشريحة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37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baseline="0" dirty="0" lang="ar-IQ"/>
          </a:p>
        </p:txBody>
      </p:sp>
      <p:sp>
        <p:nvSpPr>
          <p:cNvPr id="1048638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42D1C521-5A3E-4330-89D5-472ECEEF8CD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عنصر نائب لصورة الشريحة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96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597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42D1C521-5A3E-4330-89D5-472ECEEF8CD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عنصر نائب لصورة الشريحة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99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ar-IQ"/>
          </a:p>
        </p:txBody>
      </p:sp>
      <p:sp>
        <p:nvSpPr>
          <p:cNvPr id="1048600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42D1C521-5A3E-4330-89D5-472ECEEF8CD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عنصر نائب لصورة الشريحة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02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ar-IQ"/>
          </a:p>
        </p:txBody>
      </p:sp>
      <p:sp>
        <p:nvSpPr>
          <p:cNvPr id="1048603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42D1C521-5A3E-4330-89D5-472ECEEF8CD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عنصر نائب لصورة الشريحة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09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10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42D1C521-5A3E-4330-89D5-472ECEEF8CD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عنصر نائب لصورة الشريحة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1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ar-IQ"/>
          </a:p>
        </p:txBody>
      </p:sp>
      <p:sp>
        <p:nvSpPr>
          <p:cNvPr id="104861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42D1C521-5A3E-4330-89D5-472ECEEF8CD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عنصر نائب لصورة الشريحة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17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ar-IQ"/>
          </a:p>
        </p:txBody>
      </p:sp>
      <p:sp>
        <p:nvSpPr>
          <p:cNvPr id="1048618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42D1C521-5A3E-4330-89D5-472ECEEF8CD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عنصر نائب لصورة الشريحة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21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22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42D1C521-5A3E-4330-89D5-472ECEEF8CD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عنصر نائب لصورة الشريحة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25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ar-IQ"/>
          </a:p>
        </p:txBody>
      </p:sp>
      <p:sp>
        <p:nvSpPr>
          <p:cNvPr id="1048626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42D1C521-5A3E-4330-89D5-472ECEEF8CD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شريحة عنوان"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ar-SA"/>
              <a:t>انقر لتحرير نمط العنوان الرئيسي</a:t>
            </a:r>
            <a:endParaRPr dirty="0" lang="en-US"/>
          </a:p>
        </p:txBody>
      </p:sp>
      <p:sp>
        <p:nvSpPr>
          <p:cNvPr id="1048642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algn="l" indent="0" marL="0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dirty="0" lang="en-US"/>
          </a:p>
        </p:txBody>
      </p:sp>
      <p:sp>
        <p:nvSpPr>
          <p:cNvPr id="104864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7EF9D0C-8DDE-407D-9884-9874165FF89C}" type="datetimeFigureOut">
              <a:rPr lang="ar-IQ" smtClean="0"/>
              <a:t>01/05/1445</a:t>
            </a:fld>
            <a:endParaRPr lang="ar-IQ"/>
          </a:p>
        </p:txBody>
      </p:sp>
      <p:sp>
        <p:nvSpPr>
          <p:cNvPr id="10486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IQ"/>
          </a:p>
        </p:txBody>
      </p:sp>
      <p:sp>
        <p:nvSpPr>
          <p:cNvPr id="10486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C854954-0577-4704-84AF-95488FBA897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b="0" sz="2400"/>
            </a:lvl1pPr>
          </a:lstStyle>
          <a:p>
            <a:r>
              <a:rPr lang="ar-SA"/>
              <a:t>انقر لتحرير نمط العنوان الرئيسي</a:t>
            </a:r>
            <a:endParaRPr dirty="0" lang="en-US"/>
          </a:p>
        </p:txBody>
      </p:sp>
      <p:sp>
        <p:nvSpPr>
          <p:cNvPr id="1048706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dirty="0" lang="en-US"/>
          </a:p>
        </p:txBody>
      </p:sp>
      <p:sp>
        <p:nvSpPr>
          <p:cNvPr id="1048707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indent="0" marL="0">
              <a:buNone/>
              <a:defRPr sz="12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104870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7EF9D0C-8DDE-407D-9884-9874165FF89C}" type="datetimeFigureOut">
              <a:rPr lang="ar-IQ" smtClean="0"/>
              <a:t>01/05/1445</a:t>
            </a:fld>
            <a:endParaRPr lang="ar-IQ"/>
          </a:p>
        </p:txBody>
      </p:sp>
      <p:sp>
        <p:nvSpPr>
          <p:cNvPr id="104870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IQ"/>
          </a:p>
        </p:txBody>
      </p:sp>
      <p:sp>
        <p:nvSpPr>
          <p:cNvPr id="10487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C854954-0577-4704-84AF-95488FBA897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العنوان الرئيسي</a:t>
            </a:r>
            <a:endParaRPr dirty="0" lang="en-US"/>
          </a:p>
        </p:txBody>
      </p:sp>
      <p:sp>
        <p:nvSpPr>
          <p:cNvPr id="104865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indent="0" marL="0">
              <a:buNone/>
              <a:defRPr sz="18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104865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7EF9D0C-8DDE-407D-9884-9874165FF89C}" type="datetimeFigureOut">
              <a:rPr lang="ar-IQ" smtClean="0"/>
              <a:t>01/05/1445</a:t>
            </a:fld>
            <a:endParaRPr lang="ar-IQ"/>
          </a:p>
        </p:txBody>
      </p:sp>
      <p:sp>
        <p:nvSpPr>
          <p:cNvPr id="10486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IQ"/>
          </a:p>
        </p:txBody>
      </p:sp>
      <p:sp>
        <p:nvSpPr>
          <p:cNvPr id="10486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C854954-0577-4704-84AF-95488FBA897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العنوان الرئيسي</a:t>
            </a:r>
            <a:endParaRPr dirty="0" lang="en-US"/>
          </a:p>
        </p:txBody>
      </p:sp>
      <p:sp>
        <p:nvSpPr>
          <p:cNvPr id="1048698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anchor="t" bIns="45720" lIns="91440" rIns="91440" rtlCol="0" tIns="45720" vert="horz">
            <a:normAutofit/>
          </a:bodyPr>
          <a:lstStyle>
            <a:lvl1pPr indent="0" marL="0">
              <a:buNone/>
              <a:defRPr b="0" cap="small" dirty="0" sz="1400" i="0" kern="1200" lang="en-US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indent="0" lvl="0" marL="0">
              <a:buNone/>
            </a:pPr>
            <a:r>
              <a:rPr lang="ar-SA"/>
              <a:t>تحرير أنماط النص الرئيسي</a:t>
            </a:r>
          </a:p>
        </p:txBody>
      </p:sp>
      <p:sp>
        <p:nvSpPr>
          <p:cNvPr id="1048699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indent="0" marL="0">
              <a:buNone/>
              <a:defRPr sz="18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104870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7EF9D0C-8DDE-407D-9884-9874165FF89C}" type="datetimeFigureOut">
              <a:rPr lang="ar-IQ" smtClean="0"/>
              <a:t>01/05/1445</a:t>
            </a:fld>
            <a:endParaRPr lang="ar-IQ"/>
          </a:p>
        </p:txBody>
      </p:sp>
      <p:sp>
        <p:nvSpPr>
          <p:cNvPr id="10487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IQ"/>
          </a:p>
        </p:txBody>
      </p:sp>
      <p:sp>
        <p:nvSpPr>
          <p:cNvPr id="10487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C854954-0577-4704-84AF-95488FBA8979}" type="slidenum">
              <a:rPr lang="ar-IQ" smtClean="0"/>
              <a:t>‹#›</a:t>
            </a:fld>
            <a:endParaRPr lang="ar-IQ"/>
          </a:p>
        </p:txBody>
      </p:sp>
      <p:sp>
        <p:nvSpPr>
          <p:cNvPr id="1048703" name="TextBox 11"/>
          <p:cNvSpPr txBox="1"/>
          <p:nvPr/>
        </p:nvSpPr>
        <p:spPr>
          <a:xfrm>
            <a:off x="898295" y="971253"/>
            <a:ext cx="801912" cy="1969770"/>
          </a:xfrm>
          <a:prstGeom prst="rect"/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algn="r">
              <a:defRPr b="0" sz="1220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dirty="0" lang="en-US"/>
              <a:t>“</a:t>
            </a:r>
          </a:p>
        </p:txBody>
      </p:sp>
      <p:sp>
        <p:nvSpPr>
          <p:cNvPr id="1048704" name="TextBox 14"/>
          <p:cNvSpPr txBox="1"/>
          <p:nvPr/>
        </p:nvSpPr>
        <p:spPr>
          <a:xfrm>
            <a:off x="9330490" y="2613787"/>
            <a:ext cx="801912" cy="1969770"/>
          </a:xfrm>
          <a:prstGeom prst="rect"/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algn="r">
              <a:defRPr b="0" sz="1220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dirty="0" lang="en-US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b="0" cap="none" sz="4000"/>
            </a:lvl1pPr>
          </a:lstStyle>
          <a:p>
            <a:r>
              <a:rPr lang="ar-SA"/>
              <a:t>انقر لتحرير نمط العنوان الرئيسي</a:t>
            </a:r>
            <a:endParaRPr dirty="0" lang="en-US"/>
          </a:p>
        </p:txBody>
      </p:sp>
      <p:sp>
        <p:nvSpPr>
          <p:cNvPr id="1048651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algn="l" indent="0" marL="0">
              <a:buNone/>
              <a:defRPr cap="none" sz="20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104865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7EF9D0C-8DDE-407D-9884-9874165FF89C}" type="datetimeFigureOut">
              <a:rPr lang="ar-IQ" smtClean="0"/>
              <a:t>01/05/1445</a:t>
            </a:fld>
            <a:endParaRPr lang="ar-IQ"/>
          </a:p>
        </p:txBody>
      </p:sp>
      <p:sp>
        <p:nvSpPr>
          <p:cNvPr id="104865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IQ"/>
          </a:p>
        </p:txBody>
      </p:sp>
      <p:sp>
        <p:nvSpPr>
          <p:cNvPr id="10486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C854954-0577-4704-84AF-95488FBA897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/>
              <a:t>انقر لتحرير نمط العنوان الرئيسي</a:t>
            </a:r>
            <a:endParaRPr dirty="0" lang="en-US"/>
          </a:p>
        </p:txBody>
      </p:sp>
      <p:sp>
        <p:nvSpPr>
          <p:cNvPr id="1048718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10487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10487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1048721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104872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1048723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cxnSp>
        <p:nvCxnSpPr>
          <p:cNvPr id="3145730" name="Straight Connector 16"/>
          <p:cNvCxnSpPr>
            <a:cxnSpLocks/>
          </p:cNvCxnSpPr>
          <p:nvPr/>
        </p:nvCxnSpPr>
        <p:spPr>
          <a:xfrm>
            <a:off x="3726142" y="2133600"/>
            <a:ext cx="0" cy="3962400"/>
          </a:xfrm>
          <a:prstGeom prst="line"/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31" name="Straight Connector 17"/>
          <p:cNvCxnSpPr>
            <a:cxnSpLocks/>
          </p:cNvCxnSpPr>
          <p:nvPr/>
        </p:nvCxnSpPr>
        <p:spPr>
          <a:xfrm>
            <a:off x="6962227" y="2133600"/>
            <a:ext cx="0" cy="3966882"/>
          </a:xfrm>
          <a:prstGeom prst="line"/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7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7EF9D0C-8DDE-407D-9884-9874165FF89C}" type="datetimeFigureOut">
              <a:rPr lang="ar-IQ" smtClean="0"/>
              <a:t>01/05/1445</a:t>
            </a:fld>
            <a:endParaRPr lang="ar-IQ"/>
          </a:p>
        </p:txBody>
      </p:sp>
      <p:sp>
        <p:nvSpPr>
          <p:cNvPr id="10487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IQ"/>
          </a:p>
        </p:txBody>
      </p:sp>
      <p:sp>
        <p:nvSpPr>
          <p:cNvPr id="10487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C854954-0577-4704-84AF-95488FBA897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/>
              <a:t>انقر لتحرير نمط العنوان الرئيسي</a:t>
            </a:r>
            <a:endParaRPr dirty="0" lang="en-US"/>
          </a:p>
        </p:txBody>
      </p:sp>
      <p:sp>
        <p:nvSpPr>
          <p:cNvPr id="1048667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1048668" name="Picture Placeholder 2"/>
          <p:cNvSpPr>
            <a:spLocks noChangeAspect="1"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dirty="0" lang="en-US"/>
          </a:p>
        </p:txBody>
      </p:sp>
      <p:sp>
        <p:nvSpPr>
          <p:cNvPr id="1048669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104867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1048671" name="Picture Placeholder 2"/>
          <p:cNvSpPr>
            <a:spLocks noChangeAspect="1"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dirty="0" lang="en-US"/>
          </a:p>
        </p:txBody>
      </p:sp>
      <p:sp>
        <p:nvSpPr>
          <p:cNvPr id="1048672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104867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1048674" name="Picture Placeholder 2"/>
          <p:cNvSpPr>
            <a:spLocks noChangeAspect="1"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dirty="0" lang="en-US"/>
          </a:p>
        </p:txBody>
      </p:sp>
      <p:sp>
        <p:nvSpPr>
          <p:cNvPr id="1048675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cxnSp>
        <p:nvCxnSpPr>
          <p:cNvPr id="3145728" name="Straight Connector 18"/>
          <p:cNvCxnSpPr>
            <a:cxnSpLocks/>
          </p:cNvCxnSpPr>
          <p:nvPr/>
        </p:nvCxnSpPr>
        <p:spPr>
          <a:xfrm>
            <a:off x="3726142" y="2133600"/>
            <a:ext cx="0" cy="3962400"/>
          </a:xfrm>
          <a:prstGeom prst="line"/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29" name="Straight Connector 19"/>
          <p:cNvCxnSpPr>
            <a:cxnSpLocks/>
          </p:cNvCxnSpPr>
          <p:nvPr/>
        </p:nvCxnSpPr>
        <p:spPr>
          <a:xfrm>
            <a:off x="6962227" y="2133600"/>
            <a:ext cx="0" cy="3966882"/>
          </a:xfrm>
          <a:prstGeom prst="line"/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67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7EF9D0C-8DDE-407D-9884-9874165FF89C}" type="datetimeFigureOut">
              <a:rPr lang="ar-IQ" smtClean="0"/>
              <a:t>01/05/1445</a:t>
            </a:fld>
            <a:endParaRPr lang="ar-IQ"/>
          </a:p>
        </p:txBody>
      </p:sp>
      <p:sp>
        <p:nvSpPr>
          <p:cNvPr id="104867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IQ"/>
          </a:p>
        </p:txBody>
      </p:sp>
      <p:sp>
        <p:nvSpPr>
          <p:cNvPr id="10486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C854954-0577-4704-84AF-95488FBA897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عنوان ونص عمودي"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ar-SA"/>
              <a:t>انقر لتحرير نمط العنوان الرئيسي</a:t>
            </a:r>
            <a:endParaRPr dirty="0" lang="en-US"/>
          </a:p>
        </p:txBody>
      </p:sp>
      <p:sp>
        <p:nvSpPr>
          <p:cNvPr id="1048734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anchor="t" anchorCtr="0" vert="eaVert"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dirty="0" lang="en-US"/>
          </a:p>
        </p:txBody>
      </p:sp>
      <p:sp>
        <p:nvSpPr>
          <p:cNvPr id="10487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7EF9D0C-8DDE-407D-9884-9874165FF89C}" type="datetimeFigureOut">
              <a:rPr lang="ar-IQ" smtClean="0"/>
              <a:t>01/05/1445</a:t>
            </a:fld>
            <a:endParaRPr lang="ar-IQ"/>
          </a:p>
        </p:txBody>
      </p:sp>
      <p:sp>
        <p:nvSpPr>
          <p:cNvPr id="10487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IQ"/>
          </a:p>
        </p:txBody>
      </p:sp>
      <p:sp>
        <p:nvSpPr>
          <p:cNvPr id="10487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C854954-0577-4704-84AF-95488FBA897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عنوان ونص عموديان"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anchor="b" anchorCtr="0" vert="eaVert"/>
          <a:p>
            <a:r>
              <a:rPr lang="ar-SA"/>
              <a:t>انقر لتحرير نمط العنوان الرئيسي</a:t>
            </a:r>
            <a:endParaRPr dirty="0" lang="en-US"/>
          </a:p>
        </p:txBody>
      </p:sp>
      <p:sp>
        <p:nvSpPr>
          <p:cNvPr id="10486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dirty="0" lang="en-US"/>
          </a:p>
        </p:txBody>
      </p:sp>
      <p:sp>
        <p:nvSpPr>
          <p:cNvPr id="10486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7EF9D0C-8DDE-407D-9884-9874165FF89C}" type="datetimeFigureOut">
              <a:rPr lang="ar-IQ" smtClean="0"/>
              <a:t>01/05/1445</a:t>
            </a:fld>
            <a:endParaRPr lang="ar-IQ"/>
          </a:p>
        </p:txBody>
      </p:sp>
      <p:sp>
        <p:nvSpPr>
          <p:cNvPr id="10486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IQ"/>
          </a:p>
        </p:txBody>
      </p:sp>
      <p:sp>
        <p:nvSpPr>
          <p:cNvPr id="10486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C854954-0577-4704-84AF-95488FBA897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عنوان ومحتوى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ar-SA"/>
              <a:t>انقر لتحرير نمط العنوان الرئيسي</a:t>
            </a:r>
            <a:endParaRPr dirty="0" lang="en-US"/>
          </a:p>
        </p:txBody>
      </p:sp>
      <p:sp>
        <p:nvSpPr>
          <p:cNvPr id="104858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dirty="0" lang="en-US"/>
          </a:p>
        </p:txBody>
      </p:sp>
      <p:sp>
        <p:nvSpPr>
          <p:cNvPr id="104858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7EF9D0C-8DDE-407D-9884-9874165FF89C}" type="datetimeFigureOut">
              <a:rPr lang="ar-IQ" smtClean="0"/>
              <a:t>01/05/1445</a:t>
            </a:fld>
            <a:endParaRPr lang="ar-IQ"/>
          </a:p>
        </p:txBody>
      </p:sp>
      <p:sp>
        <p:nvSpPr>
          <p:cNvPr id="104858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IQ"/>
          </a:p>
        </p:txBody>
      </p:sp>
      <p:sp>
        <p:nvSpPr>
          <p:cNvPr id="104858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C854954-0577-4704-84AF-95488FBA897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عنوان المقطع"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b="0" cap="none" sz="4000"/>
            </a:lvl1pPr>
          </a:lstStyle>
          <a:p>
            <a:r>
              <a:rPr lang="ar-SA"/>
              <a:t>انقر لتحرير نمط العنوان الرئيسي</a:t>
            </a:r>
            <a:endParaRPr dirty="0" lang="en-US"/>
          </a:p>
        </p:txBody>
      </p:sp>
      <p:sp>
        <p:nvSpPr>
          <p:cNvPr id="1048680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algn="l" indent="0" marL="0">
              <a:buNone/>
              <a:defRPr cap="all" sz="20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104868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7EF9D0C-8DDE-407D-9884-9874165FF89C}" type="datetimeFigureOut">
              <a:rPr lang="ar-IQ" smtClean="0"/>
              <a:t>01/05/1445</a:t>
            </a:fld>
            <a:endParaRPr lang="ar-IQ"/>
          </a:p>
        </p:txBody>
      </p:sp>
      <p:sp>
        <p:nvSpPr>
          <p:cNvPr id="104868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IQ"/>
          </a:p>
        </p:txBody>
      </p:sp>
      <p:sp>
        <p:nvSpPr>
          <p:cNvPr id="104868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C854954-0577-4704-84AF-95488FBA897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محتويين"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ar-SA"/>
              <a:t>انقر لتحرير نمط العنوان الرئيسي</a:t>
            </a:r>
            <a:endParaRPr dirty="0" lang="en-US"/>
          </a:p>
        </p:txBody>
      </p:sp>
      <p:sp>
        <p:nvSpPr>
          <p:cNvPr id="1048712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dirty="0" lang="en-US"/>
          </a:p>
        </p:txBody>
      </p:sp>
      <p:sp>
        <p:nvSpPr>
          <p:cNvPr id="1048713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dirty="0" lang="en-US"/>
          </a:p>
        </p:txBody>
      </p:sp>
      <p:sp>
        <p:nvSpPr>
          <p:cNvPr id="104871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7EF9D0C-8DDE-407D-9884-9874165FF89C}" type="datetimeFigureOut">
              <a:rPr lang="ar-IQ" smtClean="0"/>
              <a:t>01/05/1445</a:t>
            </a:fld>
            <a:endParaRPr lang="ar-IQ"/>
          </a:p>
        </p:txBody>
      </p:sp>
      <p:sp>
        <p:nvSpPr>
          <p:cNvPr id="10487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IQ"/>
          </a:p>
        </p:txBody>
      </p:sp>
      <p:sp>
        <p:nvSpPr>
          <p:cNvPr id="104871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C854954-0577-4704-84AF-95488FBA897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مقارنة"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ar-SA"/>
              <a:t>انقر لتحرير نمط العنوان الرئيسي</a:t>
            </a:r>
            <a:endParaRPr dirty="0" lang="en-US"/>
          </a:p>
        </p:txBody>
      </p:sp>
      <p:sp>
        <p:nvSpPr>
          <p:cNvPr id="1048685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1048686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dirty="0" lang="en-US"/>
          </a:p>
        </p:txBody>
      </p:sp>
      <p:sp>
        <p:nvSpPr>
          <p:cNvPr id="104868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1048688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dirty="0" lang="en-US"/>
          </a:p>
        </p:txBody>
      </p:sp>
      <p:sp>
        <p:nvSpPr>
          <p:cNvPr id="104868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7EF9D0C-8DDE-407D-9884-9874165FF89C}" type="datetimeFigureOut">
              <a:rPr lang="ar-IQ" smtClean="0"/>
              <a:t>01/05/1445</a:t>
            </a:fld>
            <a:endParaRPr lang="ar-IQ"/>
          </a:p>
        </p:txBody>
      </p:sp>
      <p:sp>
        <p:nvSpPr>
          <p:cNvPr id="104869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IQ"/>
          </a:p>
        </p:txBody>
      </p:sp>
      <p:sp>
        <p:nvSpPr>
          <p:cNvPr id="104869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C854954-0577-4704-84AF-95488FBA897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عنوان فقط"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ar-SA"/>
              <a:t>انقر لتحرير نمط العنوان الرئيسي</a:t>
            </a:r>
            <a:endParaRPr dirty="0" lang="en-US"/>
          </a:p>
        </p:txBody>
      </p:sp>
      <p:sp>
        <p:nvSpPr>
          <p:cNvPr id="104864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7EF9D0C-8DDE-407D-9884-9874165FF89C}" type="datetimeFigureOut">
              <a:rPr lang="ar-IQ" smtClean="0"/>
              <a:t>01/05/1445</a:t>
            </a:fld>
            <a:endParaRPr lang="ar-IQ"/>
          </a:p>
        </p:txBody>
      </p:sp>
      <p:sp>
        <p:nvSpPr>
          <p:cNvPr id="104864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IQ"/>
          </a:p>
        </p:txBody>
      </p:sp>
      <p:sp>
        <p:nvSpPr>
          <p:cNvPr id="104864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C854954-0577-4704-84AF-95488FBA897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فارغ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7EF9D0C-8DDE-407D-9884-9874165FF89C}" type="datetimeFigureOut">
              <a:rPr lang="ar-IQ" smtClean="0"/>
              <a:t>01/05/1445</a:t>
            </a:fld>
            <a:endParaRPr lang="ar-IQ"/>
          </a:p>
        </p:txBody>
      </p:sp>
      <p:sp>
        <p:nvSpPr>
          <p:cNvPr id="104860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IQ"/>
          </a:p>
        </p:txBody>
      </p:sp>
      <p:sp>
        <p:nvSpPr>
          <p:cNvPr id="104860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C854954-0577-4704-84AF-95488FBA897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محتوى ذو تسمية توضيحية"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b="0" sz="2400"/>
            </a:lvl1pPr>
          </a:lstStyle>
          <a:p>
            <a:r>
              <a:rPr lang="ar-SA"/>
              <a:t>انقر لتحرير نمط العنوان الرئيسي</a:t>
            </a:r>
            <a:endParaRPr dirty="0" lang="en-US"/>
          </a:p>
        </p:txBody>
      </p:sp>
      <p:sp>
        <p:nvSpPr>
          <p:cNvPr id="1048728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dirty="0" lang="en-US"/>
          </a:p>
        </p:txBody>
      </p:sp>
      <p:sp>
        <p:nvSpPr>
          <p:cNvPr id="1048729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104873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7EF9D0C-8DDE-407D-9884-9874165FF89C}" type="datetimeFigureOut">
              <a:rPr lang="ar-IQ" smtClean="0"/>
              <a:t>01/05/1445</a:t>
            </a:fld>
            <a:endParaRPr lang="ar-IQ"/>
          </a:p>
        </p:txBody>
      </p:sp>
      <p:sp>
        <p:nvSpPr>
          <p:cNvPr id="104873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IQ"/>
          </a:p>
        </p:txBody>
      </p:sp>
      <p:sp>
        <p:nvSpPr>
          <p:cNvPr id="104873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C854954-0577-4704-84AF-95488FBA897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صورة مع تسمية توضيحية"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b="0" sz="3600"/>
            </a:lvl1pPr>
          </a:lstStyle>
          <a:p>
            <a:r>
              <a:rPr lang="ar-SA"/>
              <a:t>انقر لتحرير نمط العنوان الرئيسي</a:t>
            </a:r>
            <a:endParaRPr dirty="0" lang="en-US"/>
          </a:p>
        </p:txBody>
      </p:sp>
      <p:sp>
        <p:nvSpPr>
          <p:cNvPr id="1048661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dirty="0" lang="en-US"/>
          </a:p>
        </p:txBody>
      </p:sp>
      <p:sp>
        <p:nvSpPr>
          <p:cNvPr id="1048662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104866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7EF9D0C-8DDE-407D-9884-9874165FF89C}" type="datetimeFigureOut">
              <a:rPr lang="ar-IQ" smtClean="0"/>
              <a:t>01/05/1445</a:t>
            </a:fld>
            <a:endParaRPr lang="ar-IQ"/>
          </a:p>
        </p:txBody>
      </p:sp>
      <p:sp>
        <p:nvSpPr>
          <p:cNvPr id="104866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IQ"/>
          </a:p>
        </p:txBody>
      </p:sp>
      <p:sp>
        <p:nvSpPr>
          <p:cNvPr id="104866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C854954-0577-4704-84AF-95488FBA897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image" Target="../media/image1.png"/><Relationship Id="rId19" Type="http://schemas.openxmlformats.org/officeDocument/2006/relationships/image" Target="../media/image2.png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7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8"/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/>
        </p:spPr>
      </p:pic>
      <p:pic>
        <p:nvPicPr>
          <p:cNvPr id="2097153" name="Picture 6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9"/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/>
        </p:spPr>
      </p:pic>
      <p:sp>
        <p:nvSpPr>
          <p:cNvPr id="1048576" name="Oval 15"/>
          <p:cNvSpPr/>
          <p:nvPr/>
        </p:nvSpPr>
        <p:spPr>
          <a:xfrm>
            <a:off x="8609012" y="1676400"/>
            <a:ext cx="2819400" cy="2819400"/>
          </a:xfrm>
          <a:prstGeom prst="ellipse"/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97154" name="Picture 8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0"/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/>
        </p:spPr>
      </p:pic>
      <p:pic>
        <p:nvPicPr>
          <p:cNvPr id="2097155" name="Picture 9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1"/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/>
        </p:spPr>
      </p:pic>
      <p:sp>
        <p:nvSpPr>
          <p:cNvPr id="1048577" name="Rectangle 13"/>
          <p:cNvSpPr/>
          <p:nvPr/>
        </p:nvSpPr>
        <p:spPr>
          <a:xfrm>
            <a:off x="10437812" y="0"/>
            <a:ext cx="685800" cy="1143000"/>
          </a:xfrm>
          <a:prstGeom prst="rect"/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578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/>
        </p:spPr>
        <p:txBody>
          <a:bodyPr anchor="t" bIns="45720" lIns="91440" rIns="91440" rtlCol="0" tIns="45720" vert="horz">
            <a:noAutofit/>
          </a:bodyPr>
          <a:p>
            <a:r>
              <a:rPr lang="ar-SA"/>
              <a:t>انقر لتحرير نمط العنوان الرئيسي</a:t>
            </a:r>
            <a:endParaRPr dirty="0" lang="en-US"/>
          </a:p>
        </p:txBody>
      </p:sp>
      <p:sp>
        <p:nvSpPr>
          <p:cNvPr id="1048579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dirty="0" lang="en-US"/>
          </a:p>
        </p:txBody>
      </p:sp>
      <p:sp>
        <p:nvSpPr>
          <p:cNvPr id="1048580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/>
        </p:spPr>
        <p:txBody>
          <a:bodyPr anchor="t" bIns="45720" lIns="91440" rIns="91440" rtlCol="0" tIns="45720" vert="horz"/>
          <a:lstStyle>
            <a:lvl1pPr algn="l">
              <a:defRPr b="0" sz="110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7EF9D0C-8DDE-407D-9884-9874165FF89C}" type="datetimeFigureOut">
              <a:rPr lang="ar-IQ" smtClean="0"/>
              <a:t>01/05/1445</a:t>
            </a:fld>
            <a:endParaRPr lang="ar-IQ"/>
          </a:p>
        </p:txBody>
      </p:sp>
      <p:sp>
        <p:nvSpPr>
          <p:cNvPr id="1048581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b="0" sz="110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048582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/>
        </p:spPr>
        <p:txBody>
          <a:bodyPr anchor="b" bIns="45720" lIns="91440" rIns="91440" rtlCol="0" tIns="45720" vert="horz"/>
          <a:lstStyle>
            <a:lvl1pPr algn="ctr">
              <a:defRPr b="0" sz="280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54954-0577-4704-84AF-95488FBA8979}" type="slidenum">
              <a:rPr lang="ar-IQ" smtClean="0"/>
              <a:t>‹#›</a:t>
            </a:fld>
            <a:endParaRPr lang="ar-IQ"/>
          </a:p>
        </p:txBody>
      </p:sp>
    </p:spTree>
  </p:cSld>
  <p:clrMap accent1="accent1" accent2="accent2" accent3="accent3" accent4="accent4" accent5="accent5" accent6="accent6" bg1="dk1" bg2="dk2" tx1="lt1" tx2="lt2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l" defTabSz="457200" eaLnBrk="1" hangingPunct="1" latinLnBrk="0" rtl="1">
        <a:spcBef>
          <a:spcPct val="0"/>
        </a:spcBef>
        <a:buNone/>
        <a:defRPr b="0" sz="420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 rtl="1">
        <a:defRPr>
          <a:solidFill>
            <a:schemeClr val="tx2"/>
          </a:solidFill>
        </a:defRPr>
      </a:lvl2pPr>
      <a:lvl3pPr eaLnBrk="1" hangingPunct="1" rtl="1">
        <a:defRPr>
          <a:solidFill>
            <a:schemeClr val="tx2"/>
          </a:solidFill>
        </a:defRPr>
      </a:lvl3pPr>
      <a:lvl4pPr eaLnBrk="1" hangingPunct="1" rtl="1">
        <a:defRPr>
          <a:solidFill>
            <a:schemeClr val="tx2"/>
          </a:solidFill>
        </a:defRPr>
      </a:lvl4pPr>
      <a:lvl5pPr eaLnBrk="1" hangingPunct="1" rtl="1">
        <a:defRPr>
          <a:solidFill>
            <a:schemeClr val="tx2"/>
          </a:solidFill>
        </a:defRPr>
      </a:lvl5pPr>
      <a:lvl6pPr eaLnBrk="1" hangingPunct="1" rtl="1">
        <a:defRPr>
          <a:solidFill>
            <a:schemeClr val="tx2"/>
          </a:solidFill>
        </a:defRPr>
      </a:lvl6pPr>
      <a:lvl7pPr eaLnBrk="1" hangingPunct="1" rtl="1">
        <a:defRPr>
          <a:solidFill>
            <a:schemeClr val="tx2"/>
          </a:solidFill>
        </a:defRPr>
      </a:lvl7pPr>
      <a:lvl8pPr eaLnBrk="1" hangingPunct="1" rtl="1">
        <a:defRPr>
          <a:solidFill>
            <a:schemeClr val="tx2"/>
          </a:solidFill>
        </a:defRPr>
      </a:lvl8pPr>
      <a:lvl9pPr eaLnBrk="1" hangingPunct="1" rtl="1">
        <a:defRPr>
          <a:solidFill>
            <a:schemeClr val="tx2"/>
          </a:solidFill>
        </a:defRPr>
      </a:lvl9pPr>
    </p:titleStyle>
    <p:bodyStyle>
      <a:lvl1pPr algn="r" defTabSz="457200" eaLnBrk="1" hangingPunct="1" indent="-342900" latinLnBrk="0" marL="342900" rtl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b="0" sz="2000" i="0" kern="1200">
          <a:solidFill>
            <a:schemeClr val="tx1"/>
          </a:solidFill>
          <a:latin typeface="+mj-lt"/>
          <a:ea typeface="+mj-ea"/>
          <a:cs typeface="+mj-cs"/>
        </a:defRPr>
      </a:lvl1pPr>
      <a:lvl2pPr algn="r" defTabSz="457200" eaLnBrk="1" hangingPunct="1" indent="-285750" latinLnBrk="0" marL="742950" rtl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b="0" sz="1800" i="0" kern="1200">
          <a:solidFill>
            <a:schemeClr val="tx1"/>
          </a:solidFill>
          <a:latin typeface="+mj-lt"/>
          <a:ea typeface="+mj-ea"/>
          <a:cs typeface="+mj-cs"/>
        </a:defRPr>
      </a:lvl2pPr>
      <a:lvl3pPr algn="r" defTabSz="457200" eaLnBrk="1" hangingPunct="1" indent="-228600" latinLnBrk="0" marL="1143000" rtl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b="0" sz="1600" i="0" kern="1200">
          <a:solidFill>
            <a:schemeClr val="tx1"/>
          </a:solidFill>
          <a:latin typeface="+mj-lt"/>
          <a:ea typeface="+mj-ea"/>
          <a:cs typeface="+mj-cs"/>
        </a:defRPr>
      </a:lvl3pPr>
      <a:lvl4pPr algn="r" defTabSz="457200" eaLnBrk="1" hangingPunct="1" indent="-228600" latinLnBrk="0" marL="1600200" rtl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b="0" sz="1400" i="0" kern="1200">
          <a:solidFill>
            <a:schemeClr val="tx1"/>
          </a:solidFill>
          <a:latin typeface="+mj-lt"/>
          <a:ea typeface="+mj-ea"/>
          <a:cs typeface="+mj-cs"/>
        </a:defRPr>
      </a:lvl4pPr>
      <a:lvl5pPr algn="r" defTabSz="457200" eaLnBrk="1" hangingPunct="1" indent="-228600" latinLnBrk="0" marL="2057400" rtl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b="0" sz="1400" i="0" kern="1200">
          <a:solidFill>
            <a:schemeClr val="tx1"/>
          </a:solidFill>
          <a:latin typeface="+mj-lt"/>
          <a:ea typeface="+mj-ea"/>
          <a:cs typeface="+mj-cs"/>
        </a:defRPr>
      </a:lvl5pPr>
      <a:lvl6pPr algn="r" defTabSz="457200" eaLnBrk="1" hangingPunct="1" indent="-228600" latinLnBrk="0" marL="2506000" rtl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b="0" sz="1400" i="0" kern="1200">
          <a:solidFill>
            <a:schemeClr val="tx1"/>
          </a:solidFill>
          <a:latin typeface="+mj-lt"/>
          <a:ea typeface="+mj-ea"/>
          <a:cs typeface="+mj-cs"/>
        </a:defRPr>
      </a:lvl6pPr>
      <a:lvl7pPr algn="r" defTabSz="457200" eaLnBrk="1" hangingPunct="1" indent="-228600" latinLnBrk="0" marL="2971800" rtl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b="0" sz="1400" i="0" kern="1200">
          <a:solidFill>
            <a:schemeClr val="tx1"/>
          </a:solidFill>
          <a:latin typeface="+mj-lt"/>
          <a:ea typeface="+mj-ea"/>
          <a:cs typeface="+mj-cs"/>
        </a:defRPr>
      </a:lvl7pPr>
      <a:lvl8pPr algn="r" defTabSz="457200" eaLnBrk="1" hangingPunct="1" indent="-228600" latinLnBrk="0" marL="3429000" rtl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b="0" sz="1400" i="0" kern="1200">
          <a:solidFill>
            <a:schemeClr val="tx1"/>
          </a:solidFill>
          <a:latin typeface="+mj-lt"/>
          <a:ea typeface="+mj-ea"/>
          <a:cs typeface="+mj-cs"/>
        </a:defRPr>
      </a:lvl8pPr>
      <a:lvl9pPr algn="r" defTabSz="457200" eaLnBrk="1" hangingPunct="1" indent="-228600" latinLnBrk="0" marL="3886200" rtl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b="0" sz="140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algn="r" defTabSz="457200" eaLnBrk="1" hangingPunct="1" latinLnBrk="0" marL="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r" defTabSz="457200" eaLnBrk="1" hangingPunct="1" latinLnBrk="0" marL="4572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r" defTabSz="457200" eaLnBrk="1" hangingPunct="1" latinLnBrk="0" marL="9144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r" defTabSz="457200" eaLnBrk="1" hangingPunct="1" latinLnBrk="0" marL="13716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r" defTabSz="457200" eaLnBrk="1" hangingPunct="1" latinLnBrk="0" marL="18288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r" defTabSz="457200" eaLnBrk="1" hangingPunct="1" latinLnBrk="0" marL="22860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r" defTabSz="457200" eaLnBrk="1" hangingPunct="1" latinLnBrk="0" marL="27432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r" defTabSz="457200" eaLnBrk="1" hangingPunct="1" latinLnBrk="0" marL="32004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r" defTabSz="457200" eaLnBrk="1" hangingPunct="1" latinLnBrk="0" marL="36576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عنوان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7251949"/>
          </a:xfrm>
        </p:spPr>
        <p:txBody>
          <a:bodyPr/>
          <a:p>
            <a:r>
              <a:rPr dirty="0" lang="en-US"/>
              <a:t>                          </a:t>
            </a:r>
            <a:br>
              <a:rPr dirty="0" lang="en-US"/>
            </a:br>
            <a:r>
              <a:rPr dirty="0" lang="en-US"/>
              <a:t>                               </a:t>
            </a:r>
            <a:r>
              <a:rPr b="1" dirty="0" lang="en-US"/>
              <a:t>lap8</a:t>
            </a:r>
            <a:br>
              <a:rPr b="1" dirty="0" lang="en-US"/>
            </a:br>
            <a:r>
              <a:rPr dirty="0" lang="en-US"/>
              <a:t>                      </a:t>
            </a:r>
            <a:br>
              <a:rPr dirty="0" lang="en-US"/>
            </a:br>
            <a:r>
              <a:rPr dirty="0" lang="en-US"/>
              <a:t>            </a:t>
            </a:r>
            <a:br>
              <a:rPr dirty="0" lang="en-US"/>
            </a:br>
            <a:br>
              <a:rPr dirty="0" lang="en-US"/>
            </a:br>
            <a:r>
              <a:rPr dirty="0" lang="en-US"/>
              <a:t>                                        </a:t>
            </a:r>
          </a:p>
        </p:txBody>
      </p:sp>
      <p:sp>
        <p:nvSpPr>
          <p:cNvPr id="1048589" name="عنصر نائب للمحتوى 2"/>
          <p:cNvSpPr>
            <a:spLocks noGrp="1"/>
          </p:cNvSpPr>
          <p:nvPr>
            <p:ph idx="1"/>
          </p:nvPr>
        </p:nvSpPr>
        <p:spPr>
          <a:xfrm>
            <a:off x="3262392" y="2209802"/>
            <a:ext cx="8946541" cy="4195481"/>
          </a:xfrm>
        </p:spPr>
        <p:txBody>
          <a:bodyPr>
            <a:normAutofit fontScale="97500" lnSpcReduction="10000"/>
          </a:bodyPr>
          <a:p>
            <a:pPr algn="l" indent="0" marL="0">
              <a:buNone/>
            </a:pPr>
            <a:r>
              <a:rPr b="1" dirty="0" sz="4000" lang="en-US"/>
              <a:t>Bacterial identification</a:t>
            </a:r>
          </a:p>
          <a:p>
            <a:pPr algn="l" indent="0" marL="0">
              <a:buNone/>
            </a:pPr>
            <a:endParaRPr b="1" dirty="0" sz="4000" lang="en-US"/>
          </a:p>
          <a:p>
            <a:pPr algn="l" indent="0" marL="0">
              <a:buNone/>
            </a:pPr>
            <a:endParaRPr b="1" dirty="0" sz="4000" lang="en-US"/>
          </a:p>
          <a:p>
            <a:pPr algn="l" indent="0" marL="0">
              <a:buNone/>
            </a:pPr>
            <a:r>
              <a:rPr b="1" dirty="0" sz="4000" lang="en-US"/>
              <a:t>             BY </a:t>
            </a:r>
          </a:p>
          <a:p>
            <a:pPr algn="l" indent="0" marL="0">
              <a:buNone/>
            </a:pPr>
            <a:r>
              <a:rPr b="1" dirty="0" sz="4000" lang="en-US"/>
              <a:t>  Noor Ali Gabbar</a:t>
            </a:r>
          </a:p>
          <a:p>
            <a:pPr algn="l" indent="0" marL="0">
              <a:buNone/>
            </a:pPr>
            <a:r>
              <a:rPr b="1" dirty="0" sz="4000" lang="en-US"/>
              <a:t>                      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salmonella typhi</a:t>
            </a:r>
          </a:p>
        </p:txBody>
      </p:sp>
      <p:pic>
        <p:nvPicPr>
          <p:cNvPr id="2097167" name="عنصر نائب للمحتوى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786062" y="1152983"/>
            <a:ext cx="6619875" cy="5395919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Proteus species</a:t>
            </a:r>
          </a:p>
        </p:txBody>
      </p:sp>
      <p:pic>
        <p:nvPicPr>
          <p:cNvPr id="2097168" name="عنصر نائب للمحتوى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44340" y="1688123"/>
            <a:ext cx="5465152" cy="5169877"/>
          </a:xfrm>
          <a:prstGeom prst="rect"/>
        </p:spPr>
      </p:pic>
      <p:pic>
        <p:nvPicPr>
          <p:cNvPr id="2097169" name="صورة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754689" y="1765325"/>
            <a:ext cx="5791200" cy="4743450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err="1"/>
              <a:t>corrynobacter</a:t>
            </a:r>
            <a:r>
              <a:rPr dirty="0" lang="en-US"/>
              <a:t> diphtheria</a:t>
            </a:r>
          </a:p>
        </p:txBody>
      </p:sp>
      <p:pic>
        <p:nvPicPr>
          <p:cNvPr id="2097170" name="عنصر نائب للمحتوى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1853248"/>
            <a:ext cx="5486399" cy="5004751"/>
          </a:xfrm>
          <a:prstGeom prst="rect"/>
        </p:spPr>
      </p:pic>
      <p:pic>
        <p:nvPicPr>
          <p:cNvPr id="2097171" name="صورة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486398" y="1879123"/>
            <a:ext cx="6576647" cy="4953000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Staphylococcus aureus</a:t>
            </a:r>
          </a:p>
        </p:txBody>
      </p:sp>
      <p:pic>
        <p:nvPicPr>
          <p:cNvPr id="2097172" name="عنصر نائب للمحتوى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1512276"/>
            <a:ext cx="6400800" cy="5345723"/>
          </a:xfrm>
          <a:prstGeom prst="rect"/>
        </p:spPr>
      </p:pic>
      <p:pic>
        <p:nvPicPr>
          <p:cNvPr id="2097173" name="صورة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400800" y="1512277"/>
            <a:ext cx="5609492" cy="5345722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Gram stain </a:t>
            </a:r>
          </a:p>
        </p:txBody>
      </p:sp>
      <p:pic>
        <p:nvPicPr>
          <p:cNvPr id="2097174" name="عنصر نائب للمحتوى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73723" y="1248508"/>
            <a:ext cx="10638692" cy="5609492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40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صورة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80459" y="563495"/>
            <a:ext cx="11712649" cy="573206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Identification of bacteria</a:t>
            </a:r>
          </a:p>
        </p:txBody>
      </p:sp>
      <p:sp>
        <p:nvSpPr>
          <p:cNvPr id="1048594" name="عنصر نائب للمحتوى 2"/>
          <p:cNvSpPr>
            <a:spLocks noGrp="1"/>
          </p:cNvSpPr>
          <p:nvPr>
            <p:ph idx="1"/>
          </p:nvPr>
        </p:nvSpPr>
        <p:spPr>
          <a:xfrm>
            <a:off x="294420" y="1331259"/>
            <a:ext cx="11047658" cy="4195481"/>
          </a:xfrm>
        </p:spPr>
        <p:txBody>
          <a:bodyPr>
            <a:normAutofit/>
          </a:bodyPr>
          <a:p>
            <a:pPr algn="l" indent="0" marL="0">
              <a:buNone/>
            </a:pPr>
            <a:endParaRPr dirty="0" sz="3200" lang="en-US"/>
          </a:p>
          <a:p>
            <a:pPr algn="l">
              <a:buFont typeface="Arial" panose="020B0604020202020204" pitchFamily="34" charset="0"/>
              <a:buChar char="•"/>
            </a:pPr>
            <a:r>
              <a:rPr dirty="0" sz="3200" lang="en-US"/>
              <a:t>Shape of colony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dirty="0" sz="3200" lang="en-US"/>
              <a:t>Gram stain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dirty="0" sz="3200" lang="en-US"/>
              <a:t>Bio chemical tests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صورة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24370" y="491319"/>
            <a:ext cx="11784557" cy="5923128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صورة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18364" y="210698"/>
            <a:ext cx="11764370" cy="6441586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صورة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16933"/>
            <a:ext cx="11805314" cy="6343239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Pseudomonas aeruginosa on blood agar.</a:t>
            </a:r>
          </a:p>
        </p:txBody>
      </p:sp>
      <p:pic>
        <p:nvPicPr>
          <p:cNvPr id="2097160" name="عنصر نائب للمحتوى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84140" y="1853248"/>
            <a:ext cx="6350768" cy="4505864"/>
          </a:xfrm>
          <a:prstGeom prst="rect"/>
        </p:spPr>
      </p:pic>
      <p:pic>
        <p:nvPicPr>
          <p:cNvPr id="2097161" name="صورة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611816" y="1853249"/>
            <a:ext cx="5580184" cy="4505864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i="1" lang="en-US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Escherichia coli</a:t>
            </a:r>
            <a:br>
              <a:rPr b="1" dirty="0" i="0" lang="en-US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endParaRPr dirty="0" lang="en-US"/>
          </a:p>
        </p:txBody>
      </p:sp>
      <p:pic>
        <p:nvPicPr>
          <p:cNvPr id="2097162" name="عنصر نائب للمحتوى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2052639"/>
            <a:ext cx="7209692" cy="4839150"/>
          </a:xfrm>
          <a:prstGeom prst="rect"/>
        </p:spPr>
      </p:pic>
      <p:pic>
        <p:nvPicPr>
          <p:cNvPr id="2097163" name="صورة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7209692" y="2052638"/>
            <a:ext cx="4982308" cy="4682269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عنوان 1"/>
          <p:cNvSpPr>
            <a:spLocks noGrp="1"/>
          </p:cNvSpPr>
          <p:nvPr>
            <p:ph type="title"/>
          </p:nvPr>
        </p:nvSpPr>
        <p:spPr>
          <a:xfrm>
            <a:off x="228600" y="164501"/>
            <a:ext cx="9404723" cy="1400530"/>
          </a:xfrm>
        </p:spPr>
        <p:txBody>
          <a:bodyPr/>
          <a:p>
            <a:r>
              <a:rPr dirty="0" lang="en-US"/>
              <a:t>Klebsiella pneumoniae</a:t>
            </a:r>
          </a:p>
        </p:txBody>
      </p:sp>
      <p:pic>
        <p:nvPicPr>
          <p:cNvPr id="2097164" name="عنصر نائب للمحتوى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1" y="1565031"/>
            <a:ext cx="5820509" cy="5169877"/>
          </a:xfrm>
          <a:prstGeom prst="rect"/>
        </p:spPr>
      </p:pic>
      <p:pic>
        <p:nvPicPr>
          <p:cNvPr id="2097165" name="صورة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466492" y="1626576"/>
            <a:ext cx="4624389" cy="5169877"/>
          </a:xfrm>
          <a:prstGeom prst="rect"/>
        </p:spPr>
      </p:pic>
      <p:pic>
        <p:nvPicPr>
          <p:cNvPr id="2097166" name="صورة 5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9090881" y="1565030"/>
            <a:ext cx="3101119" cy="5292970"/>
          </a:xfrm>
          <a:prstGeom prst="rect"/>
        </p:spPr>
      </p:pic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أيون">
  <a:themeElements>
    <a:clrScheme name="أيون">
      <a:dk1>
        <a:sysClr lastClr="000000" val="windowText"/>
      </a:dk1>
      <a:lt1>
        <a:sysClr lastClr="FFFFFF" val="window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أيون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r="5400000" dist="254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r="5400000" dist="381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dir="tl" rig="threePt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</a:theme>
</file>

<file path=ppt/theme/theme2.xml><?xml version="1.0" encoding="utf-8"?>
<a:theme xmlns:a="http://schemas.openxmlformats.org/drawingml/2006/main" name="نسق Offic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عرض تقديمي في PowerPoint</dc:title>
  <dc:creator>Dr.Waleed M. Hatab</dc:creator>
  <cp:lastModifiedBy>ali a</cp:lastModifiedBy>
  <dcterms:created xsi:type="dcterms:W3CDTF">٢٠٢٢-١١-١٩T١٤:٣٥:٠٧Z</dcterms:created>
  <dcterms:modified xsi:type="dcterms:W3CDTF">٢٠٢٣-١١-٢٢T٠٦:١١:٠٨Z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99d921a00a6b4bf48fa6b395feed5e3c</vt:lpwstr>
  </property>
</Properties>
</file>