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63" r:id="rId4"/>
    <p:sldId id="266" r:id="rId5"/>
    <p:sldId id="260" r:id="rId6"/>
    <p:sldId id="265" r:id="rId7"/>
    <p:sldId id="264" r:id="rId8"/>
    <p:sldId id="262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نمط فاتح 1 - تميي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3" d="100"/>
          <a:sy n="73" d="100"/>
        </p:scale>
        <p:origin x="42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15/03/1445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15/03/1445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15/03/1445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15/03/1445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15/03/1445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15/03/1445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15/03/1445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15/03/1445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15/03/1445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15/03/1445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15/03/1445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15/03/1445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332656"/>
            <a:ext cx="8964488" cy="6408711"/>
          </a:xfrm>
        </p:spPr>
        <p:txBody>
          <a:bodyPr>
            <a:normAutofit/>
          </a:bodyPr>
          <a:lstStyle/>
          <a:p>
            <a:r>
              <a:rPr lang="en-US" sz="4000" b="1" i="1" dirty="0"/>
              <a:t>Protozoa</a:t>
            </a:r>
            <a:br>
              <a:rPr lang="en-US" sz="4000" b="1" i="1" dirty="0"/>
            </a:br>
            <a:r>
              <a:rPr lang="en-US" sz="4000" b="1" i="1" dirty="0"/>
              <a:t>Class </a:t>
            </a:r>
            <a:r>
              <a:rPr lang="en-US" sz="4000" b="1" i="1" dirty="0" err="1"/>
              <a:t>Sporozoa</a:t>
            </a:r>
            <a:r>
              <a:rPr lang="en-US" sz="4000" b="1" i="1" dirty="0"/>
              <a:t> (Plasmodidae)</a:t>
            </a:r>
            <a:br>
              <a:rPr lang="en-US" sz="4000" b="1" i="1" dirty="0"/>
            </a:br>
            <a:r>
              <a:rPr lang="en-US" sz="4000" b="1" i="1" dirty="0"/>
              <a:t>plasmodium 4 species in human</a:t>
            </a:r>
            <a:br>
              <a:rPr lang="en-US" sz="4000" b="1" i="1" dirty="0"/>
            </a:br>
            <a:r>
              <a:rPr lang="en-US" sz="4000" b="1" i="1" dirty="0"/>
              <a:t>1-p.vivax________benign malaria</a:t>
            </a:r>
            <a:br>
              <a:rPr lang="en-US" sz="4000" b="1" i="1" dirty="0"/>
            </a:br>
            <a:r>
              <a:rPr lang="en-US" sz="4000" b="1" i="1" dirty="0"/>
              <a:t>2-p.falciparum______malignant malaria</a:t>
            </a:r>
            <a:br>
              <a:rPr lang="en-US" sz="4000" b="1" i="1" dirty="0"/>
            </a:br>
            <a:r>
              <a:rPr lang="en-US" sz="4000" b="1" i="1" dirty="0"/>
              <a:t>3-p.ovale______tertian malaria</a:t>
            </a:r>
            <a:br>
              <a:rPr lang="en-US" sz="4000" b="1" i="1" dirty="0"/>
            </a:br>
            <a:r>
              <a:rPr lang="en-US" sz="4000" b="1" i="1" dirty="0"/>
              <a:t>4-p.malaria______Quartan malaria</a:t>
            </a:r>
            <a:endParaRPr lang="ar-IQ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information's</a:t>
            </a:r>
            <a:endParaRPr lang="ar-IQ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1124744"/>
            <a:ext cx="8229600" cy="547260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/>
              <a:t>1-life cycle: in direct life cycle</a:t>
            </a:r>
          </a:p>
          <a:p>
            <a:pPr algn="l"/>
            <a:r>
              <a:rPr lang="en-US" dirty="0"/>
              <a:t>2-final host: Mosquito(female Anopheles) in vertebrate</a:t>
            </a:r>
          </a:p>
          <a:p>
            <a:pPr lvl="0" algn="l"/>
            <a:r>
              <a:rPr lang="en-US" dirty="0"/>
              <a:t>3-Intermediat host : man(</a:t>
            </a:r>
            <a:r>
              <a:rPr lang="en-US" dirty="0">
                <a:solidFill>
                  <a:prstClr val="black"/>
                </a:solidFill>
              </a:rPr>
              <a:t>vertebrate)</a:t>
            </a:r>
            <a:r>
              <a:rPr lang="en-US" dirty="0"/>
              <a:t> </a:t>
            </a:r>
          </a:p>
          <a:p>
            <a:pPr algn="l"/>
            <a:r>
              <a:rPr lang="en-US" dirty="0"/>
              <a:t>4-infective stage :</a:t>
            </a:r>
            <a:r>
              <a:rPr lang="en-US" dirty="0" err="1"/>
              <a:t>Sporozoite</a:t>
            </a:r>
            <a:r>
              <a:rPr lang="en-US" dirty="0"/>
              <a:t> which develops in the salivary gland of anopheles.</a:t>
            </a:r>
          </a:p>
          <a:p>
            <a:pPr algn="l"/>
            <a:r>
              <a:rPr lang="en-US" dirty="0"/>
              <a:t>5-Disease name: Malaria disease</a:t>
            </a:r>
          </a:p>
          <a:p>
            <a:pPr algn="l"/>
            <a:r>
              <a:rPr lang="en-US" dirty="0" err="1"/>
              <a:t>Note:There</a:t>
            </a:r>
            <a:r>
              <a:rPr lang="en-US" dirty="0"/>
              <a:t> are two types of multiplication</a:t>
            </a:r>
          </a:p>
          <a:p>
            <a:pPr algn="l"/>
            <a:r>
              <a:rPr lang="en-US" dirty="0"/>
              <a:t>a-Sexual reproduction : occurs in stomach of</a:t>
            </a:r>
            <a:r>
              <a:rPr lang="en-US" dirty="0">
                <a:solidFill>
                  <a:prstClr val="black"/>
                </a:solidFill>
              </a:rPr>
              <a:t> anopheles</a:t>
            </a:r>
            <a:r>
              <a:rPr lang="en-US" dirty="0"/>
              <a:t> </a:t>
            </a:r>
          </a:p>
          <a:p>
            <a:pPr algn="l"/>
            <a:r>
              <a:rPr lang="en-US" dirty="0"/>
              <a:t>b-Asexual reproduction: occurs in the blood and tissue of the Intermediate host (man).</a:t>
            </a:r>
          </a:p>
          <a:p>
            <a:pPr algn="l"/>
            <a:endParaRPr lang="en-US" dirty="0"/>
          </a:p>
          <a:p>
            <a:pPr algn="l"/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/>
              <a:t>There are other types of reaction of parasite </a:t>
            </a:r>
            <a:endParaRPr lang="en-US" i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US" dirty="0"/>
              <a:t>A- Gametogony </a:t>
            </a:r>
          </a:p>
          <a:p>
            <a:pPr algn="l"/>
            <a:r>
              <a:rPr lang="en-US" dirty="0"/>
              <a:t>Formation of gametocytes which occurs in the blood of man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B- Fertilization</a:t>
            </a:r>
          </a:p>
          <a:p>
            <a:pPr algn="l"/>
            <a:r>
              <a:rPr lang="en-US" dirty="0"/>
              <a:t>Which occurs in the stomach of anopheles 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014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  <p:extLst>
      <p:ext uri="{BB962C8B-B14F-4D97-AF65-F5344CB8AC3E}">
        <p14:creationId xmlns:p14="http://schemas.microsoft.com/office/powerpoint/2010/main" val="1919586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Pathogenesis:</a:t>
            </a:r>
            <a:br>
              <a:rPr lang="en-US" sz="1400" dirty="0"/>
            </a:br>
            <a:r>
              <a:rPr lang="en-US" sz="1400" dirty="0"/>
              <a:t>.</a:t>
            </a:r>
            <a:br>
              <a:rPr lang="en-US" sz="1400" dirty="0"/>
            </a:br>
            <a:endParaRPr lang="ar-IQ" sz="1400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336704"/>
          </a:xfrm>
        </p:spPr>
        <p:txBody>
          <a:bodyPr>
            <a:no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•the clinical manifestation of malaria may be  attributed to many factors: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1-Host inflammatory and Immunological response ;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are responsible for chills , fever and other lesion  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2-Anemia: which occurs due to massive destruction of erythrocytes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3-the severity of the diseased depends on the species of Plasmodium.</a:t>
            </a:r>
          </a:p>
          <a:p>
            <a:pPr algn="l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these point some symptoms and lesion may occurs :</a:t>
            </a:r>
          </a:p>
          <a:p>
            <a:pPr algn="l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A-Ruptured of erythrocyte stimulate Thermoregulatory Center in the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Hypothalmus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reproduce fever and heat.</a:t>
            </a:r>
          </a:p>
          <a:p>
            <a:pPr algn="l">
              <a:lnSpc>
                <a:spcPct val="150000"/>
              </a:lnSpc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B-Hemozaine:is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disposal product formed from the digestion of blood by some blood-feeding parasites</a:t>
            </a:r>
          </a:p>
          <a:p>
            <a:pPr algn="l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will deposited in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liver,spleen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bone marrow resulted for that Blackish color.</a:t>
            </a:r>
          </a:p>
          <a:p>
            <a:pPr algn="l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Plasmodium falciparum </a:t>
            </a:r>
            <a:r>
              <a:rPr lang="en-US" dirty="0" err="1"/>
              <a:t>hemozoin</a:t>
            </a:r>
            <a:r>
              <a:rPr lang="en-US" dirty="0"/>
              <a:t> crystals under </a:t>
            </a:r>
            <a:r>
              <a:rPr lang="en-US" dirty="0" err="1"/>
              <a:t>polarised</a:t>
            </a:r>
            <a:r>
              <a:rPr lang="en-US" dirty="0"/>
              <a:t> light.</a:t>
            </a:r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6792"/>
            <a:ext cx="9144000" cy="5058703"/>
          </a:xfrm>
        </p:spPr>
      </p:pic>
    </p:spTree>
    <p:extLst>
      <p:ext uri="{BB962C8B-B14F-4D97-AF65-F5344CB8AC3E}">
        <p14:creationId xmlns:p14="http://schemas.microsoft.com/office/powerpoint/2010/main" val="1586359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Anemia may occurs due to the following causes: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direct massive destructions of erythrocytes(which occur in 42-72 hour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2-Splenomegaly.which causes by destruction of  infected erythrocytes.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3-In ability of the body to re-utilized the Iron.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4-hemorrhage and congestion of the liver.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5-P.falciparum is more sever and dangerous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Why????  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94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Diagnosis</a:t>
            </a:r>
            <a:endParaRPr lang="ar-IQ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836712"/>
            <a:ext cx="9143999" cy="5904656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dirty="0"/>
              <a:t>1-Microscopic examination: can be demonstration of malaria in blood by</a:t>
            </a:r>
          </a:p>
          <a:p>
            <a:pPr marL="0" indent="0" algn="l">
              <a:buNone/>
            </a:pPr>
            <a:r>
              <a:rPr lang="en-US" dirty="0"/>
              <a:t>A-Thick </a:t>
            </a:r>
          </a:p>
          <a:p>
            <a:pPr marL="0" indent="0" algn="l">
              <a:buNone/>
            </a:pPr>
            <a:r>
              <a:rPr lang="en-US" dirty="0"/>
              <a:t>B- Thin </a:t>
            </a:r>
          </a:p>
          <a:p>
            <a:pPr marL="0" indent="0" algn="l">
              <a:buNone/>
            </a:pPr>
            <a:r>
              <a:rPr lang="en-US" dirty="0"/>
              <a:t>Blood smear that prepared on the same or different slides.  </a:t>
            </a:r>
          </a:p>
          <a:p>
            <a:pPr marL="0" indent="0" algn="l">
              <a:buNone/>
            </a:pPr>
            <a:r>
              <a:rPr lang="en-US" dirty="0"/>
              <a:t>2-Rapid Diagnostic Test: are based on detection of antigen of malaria by using </a:t>
            </a:r>
            <a:r>
              <a:rPr lang="en-US" dirty="0" err="1"/>
              <a:t>Immuno</a:t>
            </a:r>
            <a:r>
              <a:rPr lang="en-US" dirty="0"/>
              <a:t>-chromatographic methods.</a:t>
            </a:r>
          </a:p>
          <a:p>
            <a:pPr marL="0" indent="0" algn="l">
              <a:buNone/>
            </a:pPr>
            <a:r>
              <a:rPr lang="en-US" dirty="0"/>
              <a:t>3-Quantitive Buffy Coat Test.by using Uv light.</a:t>
            </a:r>
          </a:p>
          <a:p>
            <a:pPr marL="0" indent="0" algn="l">
              <a:buNone/>
            </a:pPr>
            <a:r>
              <a:rPr lang="en-US" dirty="0"/>
              <a:t>4-PCR techniques. </a:t>
            </a:r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</TotalTime>
  <Words>280</Words>
  <Application>Microsoft Office PowerPoint</Application>
  <PresentationFormat>عرض على الشاشة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سمة Office</vt:lpstr>
      <vt:lpstr>Protozoa Class Sporozoa (Plasmodidae) plasmodium 4 species in human 1-p.vivax________benign malaria 2-p.falciparum______malignant malaria 3-p.ovale______tertian malaria 4-p.malaria______Quartan malaria</vt:lpstr>
      <vt:lpstr>General information's</vt:lpstr>
      <vt:lpstr>There are other types of reaction of parasite </vt:lpstr>
      <vt:lpstr>عرض تقديمي في PowerPoint</vt:lpstr>
      <vt:lpstr>Pathogenesis: . </vt:lpstr>
      <vt:lpstr>Plasmodium falciparum hemozoin crystals under polarised light.</vt:lpstr>
      <vt:lpstr>Anemia may occurs due to the following causes: 1- direct massive destructions of erythrocytes(which occur in 42-72 hour 2-Splenomegaly.which causes by destruction of  infected erythrocytes. 3-In ability of the body to re-utilized the Iron. 4-hemorrhage and congestion of the liver. 5-P.falciparum is more sever and dangerous Why????    </vt:lpstr>
      <vt:lpstr>Diagnosis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Cutaneous leishmaniasis</dc:title>
  <dc:creator>قسم التحليلات المرضي</dc:creator>
  <cp:lastModifiedBy>abedalialammar@yahoo.com</cp:lastModifiedBy>
  <cp:revision>76</cp:revision>
  <dcterms:created xsi:type="dcterms:W3CDTF">2020-03-20T17:54:20Z</dcterms:created>
  <dcterms:modified xsi:type="dcterms:W3CDTF">2023-09-29T13:39:35Z</dcterms:modified>
</cp:coreProperties>
</file>