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4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</p:sldIdLst>
  <p:sldSz cx="9144000" cy="9144000"/>
  <p:notesSz cx="9144000" cy="914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558" y="1987042"/>
            <a:ext cx="6710680" cy="1720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8552688" y="0"/>
                </a:moveTo>
                <a:lnTo>
                  <a:pt x="0" y="0"/>
                </a:lnTo>
                <a:lnTo>
                  <a:pt x="0" y="228600"/>
                </a:lnTo>
                <a:lnTo>
                  <a:pt x="8552688" y="228600"/>
                </a:lnTo>
                <a:lnTo>
                  <a:pt x="8552688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362" y="2375654"/>
            <a:ext cx="3886200" cy="3716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01361" y="2373909"/>
            <a:ext cx="3886200" cy="3909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350520"/>
            <a:ext cx="8229600" cy="1127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549" y="1626234"/>
            <a:ext cx="7915909" cy="3917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7.png"/><Relationship Id="rId7" Type="http://schemas.openxmlformats.org/officeDocument/2006/relationships/image" Target="../media/image6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png"/><Relationship Id="rId9" Type="http://schemas.openxmlformats.org/officeDocument/2006/relationships/image" Target="../media/image6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25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26.png"/><Relationship Id="rId2" Type="http://schemas.openxmlformats.org/officeDocument/2006/relationships/image" Target="../media/image63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27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7.png"/><Relationship Id="rId7" Type="http://schemas.openxmlformats.org/officeDocument/2006/relationships/image" Target="../media/image99.png"/><Relationship Id="rId12" Type="http://schemas.openxmlformats.org/officeDocument/2006/relationships/image" Target="../media/image104.jpg"/><Relationship Id="rId2" Type="http://schemas.openxmlformats.org/officeDocument/2006/relationships/image" Target="../media/image6.png"/><Relationship Id="rId16" Type="http://schemas.openxmlformats.org/officeDocument/2006/relationships/image" Target="../media/image10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jpg"/><Relationship Id="rId15" Type="http://schemas.openxmlformats.org/officeDocument/2006/relationships/image" Target="../media/image107.png"/><Relationship Id="rId10" Type="http://schemas.openxmlformats.org/officeDocument/2006/relationships/image" Target="../media/image102.jp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jpg"/><Relationship Id="rId5" Type="http://schemas.openxmlformats.org/officeDocument/2006/relationships/image" Target="../media/image113.png"/><Relationship Id="rId4" Type="http://schemas.openxmlformats.org/officeDocument/2006/relationships/image" Target="../media/image1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4775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701027"/>
            <a:ext cx="9143999" cy="1569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036" y="2057400"/>
            <a:ext cx="1237488" cy="25344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40407" y="3799332"/>
            <a:ext cx="6731634" cy="102235"/>
            <a:chOff x="1740407" y="3799332"/>
            <a:chExt cx="6731634" cy="102235"/>
          </a:xfrm>
        </p:grpSpPr>
        <p:sp>
          <p:nvSpPr>
            <p:cNvPr id="6" name="object 6"/>
            <p:cNvSpPr/>
            <p:nvPr/>
          </p:nvSpPr>
          <p:spPr>
            <a:xfrm>
              <a:off x="1752599" y="3811524"/>
              <a:ext cx="6705600" cy="76200"/>
            </a:xfrm>
            <a:custGeom>
              <a:avLst/>
              <a:gdLst/>
              <a:ahLst/>
              <a:cxnLst/>
              <a:rect l="l" t="t" r="r" b="b"/>
              <a:pathLst>
                <a:path w="6705600" h="76200">
                  <a:moveTo>
                    <a:pt x="67056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6705600" y="76200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2C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3361" y="3812286"/>
              <a:ext cx="6705600" cy="76200"/>
            </a:xfrm>
            <a:custGeom>
              <a:avLst/>
              <a:gdLst/>
              <a:ahLst/>
              <a:cxnLst/>
              <a:rect l="l" t="t" r="r" b="b"/>
              <a:pathLst>
                <a:path w="6705600" h="76200">
                  <a:moveTo>
                    <a:pt x="0" y="76200"/>
                  </a:moveTo>
                  <a:lnTo>
                    <a:pt x="6705600" y="76200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25908">
              <a:solidFill>
                <a:srgbClr val="1E1E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403603" y="2165604"/>
            <a:ext cx="5043170" cy="2135505"/>
            <a:chOff x="1403603" y="2165604"/>
            <a:chExt cx="5043170" cy="213550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2911" y="2165604"/>
              <a:ext cx="3133343" cy="5715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3603" y="2464308"/>
              <a:ext cx="5042916" cy="183642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358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6EC0"/>
                </a:solidFill>
              </a:rPr>
              <a:t>Pathology</a:t>
            </a:r>
            <a:r>
              <a:rPr sz="4400" spc="-15" dirty="0">
                <a:solidFill>
                  <a:srgbClr val="006EC0"/>
                </a:solidFill>
              </a:rPr>
              <a:t> </a:t>
            </a:r>
            <a:r>
              <a:rPr sz="4400" spc="-25" dirty="0">
                <a:solidFill>
                  <a:srgbClr val="006EC0"/>
                </a:solidFill>
              </a:rPr>
              <a:t>of</a:t>
            </a:r>
            <a:endParaRPr sz="4400"/>
          </a:p>
          <a:p>
            <a:pPr marL="703580">
              <a:lnSpc>
                <a:spcPct val="100000"/>
              </a:lnSpc>
              <a:spcBef>
                <a:spcPts val="140"/>
              </a:spcBef>
            </a:pPr>
            <a:r>
              <a:rPr sz="6600" b="1" spc="-10" dirty="0">
                <a:solidFill>
                  <a:srgbClr val="C00000"/>
                </a:solidFill>
                <a:latin typeface="Arial"/>
                <a:cs typeface="Arial"/>
              </a:rPr>
              <a:t>Neoplasia</a:t>
            </a:r>
            <a:endParaRPr sz="6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5821" y="4115815"/>
            <a:ext cx="44975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60" dirty="0">
                <a:solidFill>
                  <a:srgbClr val="001F5F"/>
                </a:solidFill>
                <a:latin typeface="Times New Roman"/>
                <a:cs typeface="Times New Roman"/>
              </a:rPr>
              <a:t>Dr.</a:t>
            </a:r>
            <a:r>
              <a:rPr sz="2800" b="1" spc="-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15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athmar</a:t>
            </a:r>
            <a:r>
              <a:rPr lang="en-US" sz="2800" b="1" spc="-1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15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mohamed</a:t>
            </a:r>
            <a:r>
              <a:rPr lang="en-US" sz="2800" b="1" spc="-1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15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redh</a:t>
            </a:r>
            <a:r>
              <a:rPr lang="en-US" sz="2800" b="1" spc="-1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0623"/>
            <a:ext cx="8496300" cy="4775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701027"/>
            <a:ext cx="9143999" cy="1569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036" y="2057400"/>
            <a:ext cx="1237488" cy="25344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40407" y="3799332"/>
            <a:ext cx="6731634" cy="102235"/>
            <a:chOff x="1740407" y="3799332"/>
            <a:chExt cx="6731634" cy="102235"/>
          </a:xfrm>
        </p:grpSpPr>
        <p:sp>
          <p:nvSpPr>
            <p:cNvPr id="6" name="object 6"/>
            <p:cNvSpPr/>
            <p:nvPr/>
          </p:nvSpPr>
          <p:spPr>
            <a:xfrm>
              <a:off x="1752599" y="3811524"/>
              <a:ext cx="6705600" cy="76200"/>
            </a:xfrm>
            <a:custGeom>
              <a:avLst/>
              <a:gdLst/>
              <a:ahLst/>
              <a:cxnLst/>
              <a:rect l="l" t="t" r="r" b="b"/>
              <a:pathLst>
                <a:path w="6705600" h="76200">
                  <a:moveTo>
                    <a:pt x="67056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6705600" y="76200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2C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3361" y="3812286"/>
              <a:ext cx="6705600" cy="76200"/>
            </a:xfrm>
            <a:custGeom>
              <a:avLst/>
              <a:gdLst/>
              <a:ahLst/>
              <a:cxnLst/>
              <a:rect l="l" t="t" r="r" b="b"/>
              <a:pathLst>
                <a:path w="6705600" h="76200">
                  <a:moveTo>
                    <a:pt x="0" y="76200"/>
                  </a:moveTo>
                  <a:lnTo>
                    <a:pt x="6705600" y="76200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25908">
              <a:solidFill>
                <a:srgbClr val="1E1E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27403" y="2098548"/>
            <a:ext cx="6768465" cy="2268220"/>
            <a:chOff x="1327403" y="2098548"/>
            <a:chExt cx="6768465" cy="226822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0575" y="2098548"/>
              <a:ext cx="5605272" cy="10119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7403" y="2529840"/>
              <a:ext cx="4018788" cy="18364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4152" y="2529840"/>
              <a:ext cx="3831336" cy="183641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31339" y="2204465"/>
            <a:ext cx="5704205" cy="1567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7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Cancer</a:t>
            </a:r>
            <a:r>
              <a:rPr sz="3600" spc="-6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Clinical</a:t>
            </a:r>
            <a:r>
              <a:rPr sz="3600" spc="-10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Features</a:t>
            </a:r>
            <a:endParaRPr sz="3600"/>
          </a:p>
          <a:p>
            <a:pPr marL="12700">
              <a:lnSpc>
                <a:spcPts val="7870"/>
              </a:lnSpc>
            </a:pPr>
            <a:r>
              <a:rPr sz="6600" dirty="0">
                <a:solidFill>
                  <a:srgbClr val="006EC0"/>
                </a:solidFill>
              </a:rPr>
              <a:t>Cancer</a:t>
            </a:r>
            <a:r>
              <a:rPr sz="6600" spc="-300" dirty="0">
                <a:solidFill>
                  <a:srgbClr val="006EC0"/>
                </a:solidFill>
              </a:rPr>
              <a:t> </a:t>
            </a:r>
            <a:r>
              <a:rPr sz="6600" spc="-10" dirty="0">
                <a:solidFill>
                  <a:srgbClr val="006EC0"/>
                </a:solidFill>
              </a:rPr>
              <a:t>Biology</a:t>
            </a:r>
            <a:endParaRPr sz="6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928369"/>
            <a:chOff x="294131" y="115823"/>
            <a:chExt cx="8435340" cy="9283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0739" y="20827"/>
            <a:ext cx="751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662" y="279857"/>
            <a:ext cx="3240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</a:rPr>
              <a:t>Cancer</a:t>
            </a:r>
            <a:r>
              <a:rPr sz="3600" spc="-120" dirty="0">
                <a:solidFill>
                  <a:srgbClr val="001F5F"/>
                </a:solidFill>
              </a:rPr>
              <a:t> </a:t>
            </a:r>
            <a:r>
              <a:rPr sz="3600" spc="-10" dirty="0">
                <a:solidFill>
                  <a:srgbClr val="001F5F"/>
                </a:solidFill>
              </a:rPr>
              <a:t>Biology: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459435" y="976114"/>
            <a:ext cx="6909434" cy="363601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</a:tabLst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Structure:</a:t>
            </a:r>
            <a:endParaRPr sz="28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615"/>
              </a:spcBef>
              <a:buChar char="–"/>
              <a:tabLst>
                <a:tab pos="755015" algn="l"/>
              </a:tabLst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Parenchyma</a:t>
            </a:r>
            <a:r>
              <a:rPr sz="2400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–</a:t>
            </a:r>
            <a:r>
              <a:rPr sz="2400" spc="-10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Neoplastic</a:t>
            </a:r>
            <a:r>
              <a:rPr sz="2400" spc="-6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cells.</a:t>
            </a:r>
            <a:endParaRPr sz="24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5015" algn="l"/>
              </a:tabLst>
            </a:pP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Stroma:</a:t>
            </a:r>
            <a:r>
              <a:rPr sz="2400" b="1" spc="-1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Non</a:t>
            </a:r>
            <a:r>
              <a:rPr sz="2400" spc="-9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neoplastic</a:t>
            </a:r>
            <a:r>
              <a:rPr sz="2400" spc="-9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-</a:t>
            </a:r>
            <a:r>
              <a:rPr sz="2400" spc="-9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normal</a:t>
            </a:r>
            <a:r>
              <a:rPr sz="2400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Arial"/>
                <a:cs typeface="Arial"/>
              </a:rPr>
              <a:t>DNA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</a:tabLst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Features:</a:t>
            </a:r>
            <a:endParaRPr sz="28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615"/>
              </a:spcBef>
              <a:buChar char="–"/>
              <a:tabLst>
                <a:tab pos="755015" algn="l"/>
              </a:tabLst>
            </a:pP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Differentiation</a:t>
            </a:r>
            <a:r>
              <a:rPr sz="240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–</a:t>
            </a:r>
            <a:r>
              <a:rPr sz="2400" spc="-2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Maturation</a:t>
            </a:r>
            <a:r>
              <a:rPr sz="2400" spc="-3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cells.</a:t>
            </a:r>
            <a:endParaRPr sz="24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600"/>
              </a:spcBef>
              <a:buChar char="–"/>
              <a:tabLst>
                <a:tab pos="755015" algn="l"/>
              </a:tabLst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Rate</a:t>
            </a:r>
            <a:r>
              <a:rPr sz="2400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400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Growth</a:t>
            </a:r>
            <a:r>
              <a:rPr sz="2400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–</a:t>
            </a:r>
            <a:r>
              <a:rPr sz="2400" spc="-6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Mitotic</a:t>
            </a:r>
            <a:r>
              <a:rPr sz="2400" spc="-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rate</a:t>
            </a:r>
            <a:r>
              <a:rPr sz="2400" spc="-5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Local</a:t>
            </a:r>
            <a:r>
              <a:rPr sz="240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invasion</a:t>
            </a:r>
            <a:r>
              <a:rPr sz="240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6EC0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Hemorrhage,</a:t>
            </a:r>
            <a:r>
              <a:rPr sz="2400" spc="-1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necrosis,</a:t>
            </a:r>
            <a:r>
              <a:rPr sz="2400" spc="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destruction</a:t>
            </a:r>
            <a:endParaRPr sz="24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600"/>
              </a:spcBef>
              <a:buChar char="–"/>
              <a:tabLst>
                <a:tab pos="755015" algn="l"/>
              </a:tabLst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Metastasis</a:t>
            </a:r>
            <a:r>
              <a:rPr sz="2400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–</a:t>
            </a:r>
            <a:r>
              <a:rPr sz="2400" spc="-4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Distant</a:t>
            </a:r>
            <a:r>
              <a:rPr sz="2400" spc="-8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Spread.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5677" y="6622186"/>
            <a:ext cx="22097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Tahoma"/>
                <a:cs typeface="Tahoma"/>
              </a:rPr>
              <a:t>15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26123" y="0"/>
            <a:ext cx="2818130" cy="4177665"/>
            <a:chOff x="6326123" y="0"/>
            <a:chExt cx="2818130" cy="41776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6123" y="0"/>
              <a:ext cx="2817876" cy="17068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8147" y="167639"/>
              <a:ext cx="2549652" cy="13472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8147" y="1691639"/>
              <a:ext cx="2549652" cy="248564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800" y="4732018"/>
            <a:ext cx="2916936" cy="20695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6600" y="4738115"/>
            <a:ext cx="2743200" cy="205739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96000" y="4719826"/>
            <a:ext cx="2743200" cy="20665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" y="1245108"/>
              <a:ext cx="7688580" cy="48508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999" y="188976"/>
              <a:ext cx="5989320" cy="1844039"/>
            </a:xfrm>
            <a:custGeom>
              <a:avLst/>
              <a:gdLst/>
              <a:ahLst/>
              <a:cxnLst/>
              <a:rect l="l" t="t" r="r" b="b"/>
              <a:pathLst>
                <a:path w="5989320" h="1844039">
                  <a:moveTo>
                    <a:pt x="5989320" y="0"/>
                  </a:moveTo>
                  <a:lnTo>
                    <a:pt x="0" y="0"/>
                  </a:lnTo>
                  <a:lnTo>
                    <a:pt x="0" y="1844039"/>
                  </a:lnTo>
                  <a:lnTo>
                    <a:pt x="5989320" y="1844039"/>
                  </a:lnTo>
                  <a:lnTo>
                    <a:pt x="5989320" y="0"/>
                  </a:lnTo>
                  <a:close/>
                </a:path>
              </a:pathLst>
            </a:custGeom>
            <a:solidFill>
              <a:srgbClr val="B9DFE1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2655" y="170687"/>
              <a:ext cx="486156" cy="6339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7164" y="135636"/>
              <a:ext cx="1487424" cy="6797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9203" y="135636"/>
              <a:ext cx="3496055" cy="6797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2655" y="638555"/>
              <a:ext cx="486156" cy="6355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7164" y="605027"/>
              <a:ext cx="4334255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46036" y="611123"/>
              <a:ext cx="704087" cy="679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40752" y="605027"/>
              <a:ext cx="1603248" cy="679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7164" y="976883"/>
              <a:ext cx="2916936" cy="679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2655" y="1487424"/>
              <a:ext cx="486156" cy="6339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17164" y="1452372"/>
              <a:ext cx="5769864" cy="67970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048000" y="188976"/>
            <a:ext cx="5989320" cy="1844039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360045" indent="-26797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60045" algn="l"/>
              </a:tabLst>
            </a:pP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Tumors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clonal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(one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parent)</a:t>
            </a:r>
            <a:endParaRPr sz="2400">
              <a:latin typeface="Tahoma"/>
              <a:cs typeface="Tahoma"/>
            </a:endParaRPr>
          </a:p>
          <a:p>
            <a:pPr marL="360045" indent="-26797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60045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different</a:t>
            </a:r>
            <a:r>
              <a:rPr sz="2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mutations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different</a:t>
            </a:r>
            <a:endParaRPr sz="2400">
              <a:latin typeface="Tahoma"/>
              <a:cs typeface="Tahoma"/>
            </a:endParaRPr>
          </a:p>
          <a:p>
            <a:pPr marL="360045">
              <a:lnSpc>
                <a:spcPct val="100000"/>
              </a:lnSpc>
              <a:spcBef>
                <a:spcPts val="6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shapes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features.</a:t>
            </a:r>
            <a:endParaRPr sz="2400">
              <a:latin typeface="Tahoma"/>
              <a:cs typeface="Tahoma"/>
            </a:endParaRPr>
          </a:p>
          <a:p>
            <a:pPr marL="360045" indent="-267970">
              <a:lnSpc>
                <a:spcPct val="100000"/>
              </a:lnSpc>
              <a:spcBef>
                <a:spcPts val="1140"/>
              </a:spcBef>
              <a:buFont typeface="Arial"/>
              <a:buChar char="•"/>
              <a:tabLst>
                <a:tab pos="360045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mutation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adds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feature.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6777" y="565784"/>
            <a:ext cx="746760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08915" marR="5080" indent="-196850">
              <a:lnSpc>
                <a:spcPts val="1900"/>
              </a:lnSpc>
              <a:spcBef>
                <a:spcPts val="38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Normal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cell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06290" y="3802126"/>
            <a:ext cx="3662679" cy="95376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176780">
              <a:lnSpc>
                <a:spcPct val="100000"/>
              </a:lnSpc>
              <a:spcBef>
                <a:spcPts val="64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Malignant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cells</a:t>
            </a:r>
            <a:endParaRPr sz="1800">
              <a:latin typeface="Tahoma"/>
              <a:cs typeface="Tahoma"/>
            </a:endParaRPr>
          </a:p>
          <a:p>
            <a:pPr marL="12700" marR="2231390" indent="245110">
              <a:lnSpc>
                <a:spcPts val="1910"/>
              </a:lnSpc>
              <a:spcBef>
                <a:spcPts val="81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Fourth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later</a:t>
            </a:r>
            <a:r>
              <a:rPr sz="1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mutation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8185" y="2500121"/>
            <a:ext cx="1988185" cy="147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ts val="203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Second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030"/>
              </a:lnSpc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mutation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1800">
              <a:latin typeface="Tahoma"/>
              <a:cs typeface="Tahoma"/>
            </a:endParaRPr>
          </a:p>
          <a:p>
            <a:pPr marL="1080770" marR="5080" indent="187325">
              <a:lnSpc>
                <a:spcPts val="1910"/>
              </a:lnSpc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Third mutation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41677" y="1507616"/>
            <a:ext cx="920115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33045">
              <a:lnSpc>
                <a:spcPts val="1900"/>
              </a:lnSpc>
              <a:spcBef>
                <a:spcPts val="38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First mutation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25524" y="1891283"/>
            <a:ext cx="7379334" cy="4444365"/>
            <a:chOff x="1525524" y="1891283"/>
            <a:chExt cx="7379334" cy="4444365"/>
          </a:xfrm>
        </p:grpSpPr>
        <p:sp>
          <p:nvSpPr>
            <p:cNvPr id="22" name="object 22"/>
            <p:cNvSpPr/>
            <p:nvPr/>
          </p:nvSpPr>
          <p:spPr>
            <a:xfrm>
              <a:off x="1525524" y="1891283"/>
              <a:ext cx="5204460" cy="3698875"/>
            </a:xfrm>
            <a:custGeom>
              <a:avLst/>
              <a:gdLst/>
              <a:ahLst/>
              <a:cxnLst/>
              <a:rect l="l" t="t" r="r" b="b"/>
              <a:pathLst>
                <a:path w="5204459" h="3698875">
                  <a:moveTo>
                    <a:pt x="403733" y="394970"/>
                  </a:moveTo>
                  <a:lnTo>
                    <a:pt x="384810" y="340233"/>
                  </a:lnTo>
                  <a:lnTo>
                    <a:pt x="375666" y="349504"/>
                  </a:lnTo>
                  <a:lnTo>
                    <a:pt x="18034" y="0"/>
                  </a:lnTo>
                  <a:lnTo>
                    <a:pt x="0" y="18542"/>
                  </a:lnTo>
                  <a:lnTo>
                    <a:pt x="357632" y="368046"/>
                  </a:lnTo>
                  <a:lnTo>
                    <a:pt x="348615" y="377317"/>
                  </a:lnTo>
                  <a:lnTo>
                    <a:pt x="403733" y="394970"/>
                  </a:lnTo>
                  <a:close/>
                </a:path>
                <a:path w="5204459" h="3698875">
                  <a:moveTo>
                    <a:pt x="1386586" y="1340612"/>
                  </a:moveTo>
                  <a:lnTo>
                    <a:pt x="1377061" y="1312799"/>
                  </a:lnTo>
                  <a:lnTo>
                    <a:pt x="1367917" y="1322070"/>
                  </a:lnTo>
                  <a:lnTo>
                    <a:pt x="1010158" y="971042"/>
                  </a:lnTo>
                  <a:lnTo>
                    <a:pt x="992124" y="989584"/>
                  </a:lnTo>
                  <a:lnTo>
                    <a:pt x="1349756" y="1340612"/>
                  </a:lnTo>
                  <a:lnTo>
                    <a:pt x="1386586" y="1340612"/>
                  </a:lnTo>
                  <a:close/>
                </a:path>
                <a:path w="5204459" h="3698875">
                  <a:moveTo>
                    <a:pt x="1395857" y="1367536"/>
                  </a:moveTo>
                  <a:lnTo>
                    <a:pt x="1389634" y="1349629"/>
                  </a:lnTo>
                  <a:lnTo>
                    <a:pt x="1340866" y="1349629"/>
                  </a:lnTo>
                  <a:lnTo>
                    <a:pt x="1340739" y="1349756"/>
                  </a:lnTo>
                  <a:lnTo>
                    <a:pt x="1395857" y="1367536"/>
                  </a:lnTo>
                  <a:close/>
                </a:path>
                <a:path w="5204459" h="3698875">
                  <a:moveTo>
                    <a:pt x="2398522" y="2337562"/>
                  </a:moveTo>
                  <a:lnTo>
                    <a:pt x="2388997" y="2309876"/>
                  </a:lnTo>
                  <a:lnTo>
                    <a:pt x="2379853" y="2319147"/>
                  </a:lnTo>
                  <a:lnTo>
                    <a:pt x="2023618" y="1969643"/>
                  </a:lnTo>
                  <a:lnTo>
                    <a:pt x="2005584" y="1988185"/>
                  </a:lnTo>
                  <a:lnTo>
                    <a:pt x="2361692" y="2337562"/>
                  </a:lnTo>
                  <a:lnTo>
                    <a:pt x="2398522" y="2337562"/>
                  </a:lnTo>
                  <a:close/>
                </a:path>
                <a:path w="5204459" h="3698875">
                  <a:moveTo>
                    <a:pt x="2407793" y="2364613"/>
                  </a:moveTo>
                  <a:lnTo>
                    <a:pt x="2401570" y="2346706"/>
                  </a:lnTo>
                  <a:lnTo>
                    <a:pt x="2352802" y="2346706"/>
                  </a:lnTo>
                  <a:lnTo>
                    <a:pt x="2352675" y="2346833"/>
                  </a:lnTo>
                  <a:lnTo>
                    <a:pt x="2407793" y="2364613"/>
                  </a:lnTo>
                  <a:close/>
                </a:path>
                <a:path w="5204459" h="3698875">
                  <a:moveTo>
                    <a:pt x="3421126" y="3345307"/>
                  </a:moveTo>
                  <a:lnTo>
                    <a:pt x="3411601" y="3317494"/>
                  </a:lnTo>
                  <a:lnTo>
                    <a:pt x="3402457" y="3326765"/>
                  </a:lnTo>
                  <a:lnTo>
                    <a:pt x="3046222" y="2977261"/>
                  </a:lnTo>
                  <a:lnTo>
                    <a:pt x="3028188" y="2995803"/>
                  </a:lnTo>
                  <a:lnTo>
                    <a:pt x="3384296" y="3345307"/>
                  </a:lnTo>
                  <a:lnTo>
                    <a:pt x="3421126" y="3345307"/>
                  </a:lnTo>
                  <a:close/>
                </a:path>
                <a:path w="5204459" h="3698875">
                  <a:moveTo>
                    <a:pt x="3430397" y="3372231"/>
                  </a:moveTo>
                  <a:lnTo>
                    <a:pt x="3424301" y="3354324"/>
                  </a:lnTo>
                  <a:lnTo>
                    <a:pt x="3375406" y="3354324"/>
                  </a:lnTo>
                  <a:lnTo>
                    <a:pt x="3375279" y="3354451"/>
                  </a:lnTo>
                  <a:lnTo>
                    <a:pt x="3430397" y="3372231"/>
                  </a:lnTo>
                  <a:close/>
                </a:path>
                <a:path w="5204459" h="3698875">
                  <a:moveTo>
                    <a:pt x="5204333" y="3672586"/>
                  </a:moveTo>
                  <a:lnTo>
                    <a:pt x="5152517" y="3646678"/>
                  </a:lnTo>
                  <a:lnTo>
                    <a:pt x="5152517" y="3659632"/>
                  </a:lnTo>
                  <a:lnTo>
                    <a:pt x="4289933" y="3659632"/>
                  </a:lnTo>
                  <a:lnTo>
                    <a:pt x="4289933" y="3685540"/>
                  </a:lnTo>
                  <a:lnTo>
                    <a:pt x="5152517" y="3685540"/>
                  </a:lnTo>
                  <a:lnTo>
                    <a:pt x="5152517" y="3698494"/>
                  </a:lnTo>
                  <a:lnTo>
                    <a:pt x="5204333" y="36725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71216" y="3276600"/>
              <a:ext cx="716280" cy="6111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55719" y="4215383"/>
              <a:ext cx="716279" cy="6111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45564" y="2263139"/>
              <a:ext cx="716280" cy="6111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15839" y="5172455"/>
              <a:ext cx="1065276" cy="8534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35368" y="4826507"/>
              <a:ext cx="719327" cy="10363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81215" y="4869179"/>
              <a:ext cx="720851" cy="8732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75220" y="4415027"/>
              <a:ext cx="1429512" cy="15057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86115" y="4210811"/>
              <a:ext cx="281940" cy="40538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13803" y="4189476"/>
              <a:ext cx="1175003" cy="7635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3803" y="5484875"/>
              <a:ext cx="492251" cy="7940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75220" y="5573268"/>
              <a:ext cx="518159" cy="74371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54695" y="5591555"/>
              <a:ext cx="809244" cy="7437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68668" y="5678424"/>
              <a:ext cx="1065276" cy="40538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914771" y="6331102"/>
            <a:ext cx="314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mutations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time.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928369"/>
            <a:chOff x="294131" y="115823"/>
            <a:chExt cx="8435340" cy="9283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0739" y="20827"/>
            <a:ext cx="751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662" y="245821"/>
            <a:ext cx="6090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6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Features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006EC0"/>
                </a:solidFill>
              </a:rPr>
              <a:t>of</a:t>
            </a:r>
            <a:r>
              <a:rPr spc="-110" dirty="0">
                <a:solidFill>
                  <a:srgbClr val="006EC0"/>
                </a:solidFill>
              </a:rPr>
              <a:t> </a:t>
            </a:r>
            <a:r>
              <a:rPr dirty="0">
                <a:solidFill>
                  <a:srgbClr val="006EC0"/>
                </a:solidFill>
              </a:rPr>
              <a:t>Cancer</a:t>
            </a:r>
            <a:r>
              <a:rPr spc="-55" dirty="0">
                <a:solidFill>
                  <a:srgbClr val="006EC0"/>
                </a:solidFill>
              </a:rPr>
              <a:t> </a:t>
            </a:r>
            <a:r>
              <a:rPr spc="-10" dirty="0">
                <a:solidFill>
                  <a:srgbClr val="006EC0"/>
                </a:solidFill>
              </a:rPr>
              <a:t>cells: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09600" y="954022"/>
            <a:ext cx="7649209" cy="5797550"/>
            <a:chOff x="609600" y="954022"/>
            <a:chExt cx="7649209" cy="57975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954022"/>
              <a:ext cx="7118604" cy="57972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7803" y="1156716"/>
              <a:ext cx="3730752" cy="25572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863210" y="1313815"/>
            <a:ext cx="31603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Clinically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patient’s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mix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features depending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quantity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mutations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i="1" dirty="0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sz="2400" i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</a:rPr>
              <a:t>changes</a:t>
            </a:r>
            <a:r>
              <a:rPr sz="2400" i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</a:rPr>
              <a:t>with</a:t>
            </a:r>
            <a:r>
              <a:rPr sz="2400" i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FFFF00"/>
                </a:solidFill>
                <a:latin typeface="Arial"/>
                <a:cs typeface="Arial"/>
              </a:rPr>
              <a:t>time...!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75603" y="3549396"/>
            <a:ext cx="850392" cy="7010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928369"/>
            <a:chOff x="294131" y="115823"/>
            <a:chExt cx="8435340" cy="9283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0739" y="20827"/>
            <a:ext cx="751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9477" y="6357315"/>
            <a:ext cx="2209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ahoma"/>
                <a:cs typeface="Tahoma"/>
              </a:rPr>
              <a:t>19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5662" y="279857"/>
            <a:ext cx="62934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4665" algn="l"/>
              </a:tabLst>
            </a:pPr>
            <a:r>
              <a:rPr sz="3600" spc="-10" dirty="0">
                <a:solidFill>
                  <a:srgbClr val="006EC0"/>
                </a:solidFill>
              </a:rPr>
              <a:t>Pathogenesis</a:t>
            </a:r>
            <a:r>
              <a:rPr sz="3600" dirty="0">
                <a:solidFill>
                  <a:srgbClr val="006EC0"/>
                </a:solidFill>
              </a:rPr>
              <a:t>	of</a:t>
            </a:r>
            <a:r>
              <a:rPr sz="3600" spc="-20" dirty="0">
                <a:solidFill>
                  <a:srgbClr val="006EC0"/>
                </a:solidFill>
              </a:rPr>
              <a:t> </a:t>
            </a:r>
            <a:r>
              <a:rPr sz="3600" dirty="0">
                <a:solidFill>
                  <a:srgbClr val="006EC0"/>
                </a:solidFill>
              </a:rPr>
              <a:t>Lung</a:t>
            </a:r>
            <a:r>
              <a:rPr sz="3600" spc="-80" dirty="0">
                <a:solidFill>
                  <a:srgbClr val="006EC0"/>
                </a:solidFill>
              </a:rPr>
              <a:t> </a:t>
            </a:r>
            <a:r>
              <a:rPr sz="3600" spc="-10" dirty="0">
                <a:solidFill>
                  <a:srgbClr val="006EC0"/>
                </a:solidFill>
              </a:rPr>
              <a:t>Cancer.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259079" y="2100072"/>
            <a:ext cx="8884920" cy="3462654"/>
            <a:chOff x="259079" y="2100072"/>
            <a:chExt cx="8884920" cy="346265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079" y="2100072"/>
              <a:ext cx="5045964" cy="19110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6800" y="2438400"/>
              <a:ext cx="4267200" cy="3124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0600" y="2971800"/>
              <a:ext cx="914400" cy="8382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00600" y="2971800"/>
              <a:ext cx="914400" cy="838200"/>
            </a:xfrm>
            <a:custGeom>
              <a:avLst/>
              <a:gdLst/>
              <a:ahLst/>
              <a:cxnLst/>
              <a:rect l="l" t="t" r="r" b="b"/>
              <a:pathLst>
                <a:path w="914400" h="838200">
                  <a:moveTo>
                    <a:pt x="457200" y="225044"/>
                  </a:moveTo>
                  <a:lnTo>
                    <a:pt x="614807" y="0"/>
                  </a:lnTo>
                  <a:lnTo>
                    <a:pt x="599186" y="206628"/>
                  </a:lnTo>
                  <a:lnTo>
                    <a:pt x="778128" y="172974"/>
                  </a:lnTo>
                  <a:lnTo>
                    <a:pt x="707009" y="283845"/>
                  </a:lnTo>
                  <a:lnTo>
                    <a:pt x="893063" y="315722"/>
                  </a:lnTo>
                  <a:lnTo>
                    <a:pt x="745363" y="406526"/>
                  </a:lnTo>
                  <a:lnTo>
                    <a:pt x="914400" y="515747"/>
                  </a:lnTo>
                  <a:lnTo>
                    <a:pt x="712724" y="502158"/>
                  </a:lnTo>
                  <a:lnTo>
                    <a:pt x="768096" y="702182"/>
                  </a:lnTo>
                  <a:lnTo>
                    <a:pt x="593471" y="560959"/>
                  </a:lnTo>
                  <a:lnTo>
                    <a:pt x="560832" y="765937"/>
                  </a:lnTo>
                  <a:lnTo>
                    <a:pt x="445897" y="579501"/>
                  </a:lnTo>
                  <a:lnTo>
                    <a:pt x="359155" y="838200"/>
                  </a:lnTo>
                  <a:lnTo>
                    <a:pt x="326644" y="606425"/>
                  </a:lnTo>
                  <a:lnTo>
                    <a:pt x="201549" y="683641"/>
                  </a:lnTo>
                  <a:lnTo>
                    <a:pt x="239902" y="540892"/>
                  </a:lnTo>
                  <a:lnTo>
                    <a:pt x="5714" y="566038"/>
                  </a:lnTo>
                  <a:lnTo>
                    <a:pt x="157607" y="456946"/>
                  </a:lnTo>
                  <a:lnTo>
                    <a:pt x="0" y="334263"/>
                  </a:lnTo>
                  <a:lnTo>
                    <a:pt x="195834" y="295528"/>
                  </a:lnTo>
                  <a:lnTo>
                    <a:pt x="15621" y="89026"/>
                  </a:lnTo>
                  <a:lnTo>
                    <a:pt x="309499" y="245237"/>
                  </a:lnTo>
                  <a:lnTo>
                    <a:pt x="353567" y="89026"/>
                  </a:lnTo>
                  <a:lnTo>
                    <a:pt x="457200" y="2250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6200" y="3200400"/>
              <a:ext cx="685800" cy="457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86200" y="3200400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342900" y="122809"/>
                  </a:moveTo>
                  <a:lnTo>
                    <a:pt x="461010" y="0"/>
                  </a:lnTo>
                  <a:lnTo>
                    <a:pt x="449452" y="112649"/>
                  </a:lnTo>
                  <a:lnTo>
                    <a:pt x="583564" y="94361"/>
                  </a:lnTo>
                  <a:lnTo>
                    <a:pt x="530225" y="154812"/>
                  </a:lnTo>
                  <a:lnTo>
                    <a:pt x="669798" y="172212"/>
                  </a:lnTo>
                  <a:lnTo>
                    <a:pt x="559053" y="221741"/>
                  </a:lnTo>
                  <a:lnTo>
                    <a:pt x="685800" y="281304"/>
                  </a:lnTo>
                  <a:lnTo>
                    <a:pt x="534542" y="273938"/>
                  </a:lnTo>
                  <a:lnTo>
                    <a:pt x="576072" y="383032"/>
                  </a:lnTo>
                  <a:lnTo>
                    <a:pt x="445135" y="305942"/>
                  </a:lnTo>
                  <a:lnTo>
                    <a:pt x="420624" y="417702"/>
                  </a:lnTo>
                  <a:lnTo>
                    <a:pt x="334390" y="316102"/>
                  </a:lnTo>
                  <a:lnTo>
                    <a:pt x="269366" y="457200"/>
                  </a:lnTo>
                  <a:lnTo>
                    <a:pt x="244983" y="330708"/>
                  </a:lnTo>
                  <a:lnTo>
                    <a:pt x="151129" y="372872"/>
                  </a:lnTo>
                  <a:lnTo>
                    <a:pt x="179959" y="295021"/>
                  </a:lnTo>
                  <a:lnTo>
                    <a:pt x="4317" y="308737"/>
                  </a:lnTo>
                  <a:lnTo>
                    <a:pt x="118110" y="249174"/>
                  </a:lnTo>
                  <a:lnTo>
                    <a:pt x="0" y="182372"/>
                  </a:lnTo>
                  <a:lnTo>
                    <a:pt x="146938" y="161162"/>
                  </a:lnTo>
                  <a:lnTo>
                    <a:pt x="11684" y="48513"/>
                  </a:lnTo>
                  <a:lnTo>
                    <a:pt x="232155" y="133730"/>
                  </a:lnTo>
                  <a:lnTo>
                    <a:pt x="265175" y="48513"/>
                  </a:lnTo>
                  <a:lnTo>
                    <a:pt x="342900" y="12280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96199" y="2819400"/>
              <a:ext cx="1295400" cy="8382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696199" y="2819400"/>
              <a:ext cx="1295400" cy="838200"/>
            </a:xfrm>
            <a:custGeom>
              <a:avLst/>
              <a:gdLst/>
              <a:ahLst/>
              <a:cxnLst/>
              <a:rect l="l" t="t" r="r" b="b"/>
              <a:pathLst>
                <a:path w="1295400" h="838200">
                  <a:moveTo>
                    <a:pt x="647700" y="225044"/>
                  </a:moveTo>
                  <a:lnTo>
                    <a:pt x="870966" y="0"/>
                  </a:lnTo>
                  <a:lnTo>
                    <a:pt x="848868" y="206628"/>
                  </a:lnTo>
                  <a:lnTo>
                    <a:pt x="1102232" y="172974"/>
                  </a:lnTo>
                  <a:lnTo>
                    <a:pt x="1001649" y="283845"/>
                  </a:lnTo>
                  <a:lnTo>
                    <a:pt x="1265174" y="315722"/>
                  </a:lnTo>
                  <a:lnTo>
                    <a:pt x="1055877" y="406526"/>
                  </a:lnTo>
                  <a:lnTo>
                    <a:pt x="1295400" y="515747"/>
                  </a:lnTo>
                  <a:lnTo>
                    <a:pt x="1009776" y="502158"/>
                  </a:lnTo>
                  <a:lnTo>
                    <a:pt x="1088135" y="702183"/>
                  </a:lnTo>
                  <a:lnTo>
                    <a:pt x="840867" y="560959"/>
                  </a:lnTo>
                  <a:lnTo>
                    <a:pt x="794511" y="765937"/>
                  </a:lnTo>
                  <a:lnTo>
                    <a:pt x="631571" y="579501"/>
                  </a:lnTo>
                  <a:lnTo>
                    <a:pt x="508889" y="838200"/>
                  </a:lnTo>
                  <a:lnTo>
                    <a:pt x="462660" y="606425"/>
                  </a:lnTo>
                  <a:lnTo>
                    <a:pt x="285623" y="683640"/>
                  </a:lnTo>
                  <a:lnTo>
                    <a:pt x="339851" y="540892"/>
                  </a:lnTo>
                  <a:lnTo>
                    <a:pt x="8127" y="566038"/>
                  </a:lnTo>
                  <a:lnTo>
                    <a:pt x="223266" y="456946"/>
                  </a:lnTo>
                  <a:lnTo>
                    <a:pt x="0" y="334263"/>
                  </a:lnTo>
                  <a:lnTo>
                    <a:pt x="277495" y="295528"/>
                  </a:lnTo>
                  <a:lnTo>
                    <a:pt x="22225" y="89026"/>
                  </a:lnTo>
                  <a:lnTo>
                    <a:pt x="438530" y="245237"/>
                  </a:lnTo>
                  <a:lnTo>
                    <a:pt x="500888" y="89026"/>
                  </a:lnTo>
                  <a:lnTo>
                    <a:pt x="647700" y="2250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80603" y="3000755"/>
              <a:ext cx="486155" cy="5135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58911" y="3000755"/>
              <a:ext cx="384048" cy="5135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35111" y="3000755"/>
              <a:ext cx="675131" cy="51358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014207" y="3048761"/>
            <a:ext cx="64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K-</a:t>
            </a:r>
            <a:r>
              <a:rPr sz="1800" b="1" spc="-25" dirty="0">
                <a:latin typeface="Times New Roman"/>
                <a:cs typeface="Times New Roman"/>
              </a:rPr>
              <a:t>Ras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10237" y="2890837"/>
            <a:ext cx="1152525" cy="847725"/>
            <a:chOff x="5710237" y="2890837"/>
            <a:chExt cx="1152525" cy="847725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15000" y="2895600"/>
              <a:ext cx="1143000" cy="8382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15000" y="2895600"/>
              <a:ext cx="1143000" cy="838200"/>
            </a:xfrm>
            <a:custGeom>
              <a:avLst/>
              <a:gdLst/>
              <a:ahLst/>
              <a:cxnLst/>
              <a:rect l="l" t="t" r="r" b="b"/>
              <a:pathLst>
                <a:path w="1143000" h="838200">
                  <a:moveTo>
                    <a:pt x="571500" y="225044"/>
                  </a:moveTo>
                  <a:lnTo>
                    <a:pt x="768476" y="0"/>
                  </a:lnTo>
                  <a:lnTo>
                    <a:pt x="749046" y="206628"/>
                  </a:lnTo>
                  <a:lnTo>
                    <a:pt x="972566" y="172974"/>
                  </a:lnTo>
                  <a:lnTo>
                    <a:pt x="883793" y="283845"/>
                  </a:lnTo>
                  <a:lnTo>
                    <a:pt x="1116329" y="315722"/>
                  </a:lnTo>
                  <a:lnTo>
                    <a:pt x="931672" y="406526"/>
                  </a:lnTo>
                  <a:lnTo>
                    <a:pt x="1143000" y="515747"/>
                  </a:lnTo>
                  <a:lnTo>
                    <a:pt x="890904" y="502158"/>
                  </a:lnTo>
                  <a:lnTo>
                    <a:pt x="960120" y="702183"/>
                  </a:lnTo>
                  <a:lnTo>
                    <a:pt x="741934" y="560959"/>
                  </a:lnTo>
                  <a:lnTo>
                    <a:pt x="701039" y="765937"/>
                  </a:lnTo>
                  <a:lnTo>
                    <a:pt x="557276" y="579501"/>
                  </a:lnTo>
                  <a:lnTo>
                    <a:pt x="448945" y="838200"/>
                  </a:lnTo>
                  <a:lnTo>
                    <a:pt x="408304" y="606425"/>
                  </a:lnTo>
                  <a:lnTo>
                    <a:pt x="251967" y="683640"/>
                  </a:lnTo>
                  <a:lnTo>
                    <a:pt x="299847" y="540892"/>
                  </a:lnTo>
                  <a:lnTo>
                    <a:pt x="7112" y="566038"/>
                  </a:lnTo>
                  <a:lnTo>
                    <a:pt x="196976" y="456946"/>
                  </a:lnTo>
                  <a:lnTo>
                    <a:pt x="0" y="334263"/>
                  </a:lnTo>
                  <a:lnTo>
                    <a:pt x="244855" y="295528"/>
                  </a:lnTo>
                  <a:lnTo>
                    <a:pt x="19558" y="89026"/>
                  </a:lnTo>
                  <a:lnTo>
                    <a:pt x="386969" y="245237"/>
                  </a:lnTo>
                  <a:lnTo>
                    <a:pt x="441960" y="89026"/>
                  </a:lnTo>
                  <a:lnTo>
                    <a:pt x="571500" y="2250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12536" y="3076955"/>
              <a:ext cx="472439" cy="5135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77127" y="3076955"/>
              <a:ext cx="384048" cy="5135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53327" y="3076955"/>
              <a:ext cx="716279" cy="51358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943980" y="3124961"/>
            <a:ext cx="67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Times New Roman"/>
                <a:cs typeface="Times New Roman"/>
              </a:rPr>
              <a:t>C-myc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777037" y="3348037"/>
            <a:ext cx="1381125" cy="847725"/>
            <a:chOff x="6777037" y="3348037"/>
            <a:chExt cx="1381125" cy="847725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81800" y="3352800"/>
              <a:ext cx="1371600" cy="8382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781800" y="3352800"/>
              <a:ext cx="1371600" cy="838200"/>
            </a:xfrm>
            <a:custGeom>
              <a:avLst/>
              <a:gdLst/>
              <a:ahLst/>
              <a:cxnLst/>
              <a:rect l="l" t="t" r="r" b="b"/>
              <a:pathLst>
                <a:path w="1371600" h="838200">
                  <a:moveTo>
                    <a:pt x="685800" y="225044"/>
                  </a:moveTo>
                  <a:lnTo>
                    <a:pt x="922147" y="0"/>
                  </a:lnTo>
                  <a:lnTo>
                    <a:pt x="898778" y="206628"/>
                  </a:lnTo>
                  <a:lnTo>
                    <a:pt x="1167129" y="172974"/>
                  </a:lnTo>
                  <a:lnTo>
                    <a:pt x="1060577" y="283844"/>
                  </a:lnTo>
                  <a:lnTo>
                    <a:pt x="1339596" y="315722"/>
                  </a:lnTo>
                  <a:lnTo>
                    <a:pt x="1117980" y="406526"/>
                  </a:lnTo>
                  <a:lnTo>
                    <a:pt x="1371600" y="515747"/>
                  </a:lnTo>
                  <a:lnTo>
                    <a:pt x="1069085" y="502157"/>
                  </a:lnTo>
                  <a:lnTo>
                    <a:pt x="1152144" y="702182"/>
                  </a:lnTo>
                  <a:lnTo>
                    <a:pt x="890270" y="560958"/>
                  </a:lnTo>
                  <a:lnTo>
                    <a:pt x="841121" y="765937"/>
                  </a:lnTo>
                  <a:lnTo>
                    <a:pt x="668781" y="579501"/>
                  </a:lnTo>
                  <a:lnTo>
                    <a:pt x="538733" y="838200"/>
                  </a:lnTo>
                  <a:lnTo>
                    <a:pt x="489839" y="606425"/>
                  </a:lnTo>
                  <a:lnTo>
                    <a:pt x="302386" y="683641"/>
                  </a:lnTo>
                  <a:lnTo>
                    <a:pt x="359791" y="540893"/>
                  </a:lnTo>
                  <a:lnTo>
                    <a:pt x="8508" y="566038"/>
                  </a:lnTo>
                  <a:lnTo>
                    <a:pt x="236347" y="456945"/>
                  </a:lnTo>
                  <a:lnTo>
                    <a:pt x="0" y="334263"/>
                  </a:lnTo>
                  <a:lnTo>
                    <a:pt x="293750" y="295529"/>
                  </a:lnTo>
                  <a:lnTo>
                    <a:pt x="23495" y="89026"/>
                  </a:lnTo>
                  <a:lnTo>
                    <a:pt x="464311" y="245237"/>
                  </a:lnTo>
                  <a:lnTo>
                    <a:pt x="530351" y="89026"/>
                  </a:lnTo>
                  <a:lnTo>
                    <a:pt x="685800" y="2250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36891" y="3534155"/>
              <a:ext cx="662940" cy="51358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269606" y="3582416"/>
            <a:ext cx="381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Times New Roman"/>
                <a:cs typeface="Times New Roman"/>
              </a:rPr>
              <a:t>p53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40207" y="1740407"/>
            <a:ext cx="9017635" cy="3150235"/>
            <a:chOff x="140207" y="1740407"/>
            <a:chExt cx="9017635" cy="3150235"/>
          </a:xfrm>
        </p:grpSpPr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0831" y="2490215"/>
              <a:ext cx="1697736" cy="110642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599" y="2517647"/>
              <a:ext cx="1600200" cy="8382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15568" y="3311651"/>
              <a:ext cx="155447" cy="21793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09599" y="2517647"/>
              <a:ext cx="1602105" cy="838200"/>
            </a:xfrm>
            <a:custGeom>
              <a:avLst/>
              <a:gdLst/>
              <a:ahLst/>
              <a:cxnLst/>
              <a:rect l="l" t="t" r="r" b="b"/>
              <a:pathLst>
                <a:path w="1602105" h="838200">
                  <a:moveTo>
                    <a:pt x="144983" y="275589"/>
                  </a:moveTo>
                  <a:lnTo>
                    <a:pt x="143802" y="234441"/>
                  </a:lnTo>
                  <a:lnTo>
                    <a:pt x="155346" y="195452"/>
                  </a:lnTo>
                  <a:lnTo>
                    <a:pt x="178358" y="159765"/>
                  </a:lnTo>
                  <a:lnTo>
                    <a:pt x="211518" y="128650"/>
                  </a:lnTo>
                  <a:lnTo>
                    <a:pt x="253568" y="103250"/>
                  </a:lnTo>
                  <a:lnTo>
                    <a:pt x="303212" y="84962"/>
                  </a:lnTo>
                  <a:lnTo>
                    <a:pt x="359168" y="74802"/>
                  </a:lnTo>
                  <a:lnTo>
                    <a:pt x="400799" y="73278"/>
                  </a:lnTo>
                  <a:lnTo>
                    <a:pt x="441947" y="76707"/>
                  </a:lnTo>
                  <a:lnTo>
                    <a:pt x="481749" y="84836"/>
                  </a:lnTo>
                  <a:lnTo>
                    <a:pt x="519353" y="97662"/>
                  </a:lnTo>
                  <a:lnTo>
                    <a:pt x="550227" y="66928"/>
                  </a:lnTo>
                  <a:lnTo>
                    <a:pt x="589965" y="43814"/>
                  </a:lnTo>
                  <a:lnTo>
                    <a:pt x="636016" y="28828"/>
                  </a:lnTo>
                  <a:lnTo>
                    <a:pt x="685800" y="22732"/>
                  </a:lnTo>
                  <a:lnTo>
                    <a:pt x="736854" y="26035"/>
                  </a:lnTo>
                  <a:lnTo>
                    <a:pt x="786511" y="39242"/>
                  </a:lnTo>
                  <a:lnTo>
                    <a:pt x="821944" y="56387"/>
                  </a:lnTo>
                  <a:lnTo>
                    <a:pt x="832485" y="63246"/>
                  </a:lnTo>
                  <a:lnTo>
                    <a:pt x="862711" y="33147"/>
                  </a:lnTo>
                  <a:lnTo>
                    <a:pt x="902969" y="12191"/>
                  </a:lnTo>
                  <a:lnTo>
                    <a:pt x="949960" y="1015"/>
                  </a:lnTo>
                  <a:lnTo>
                    <a:pt x="999871" y="507"/>
                  </a:lnTo>
                  <a:lnTo>
                    <a:pt x="1049274" y="11556"/>
                  </a:lnTo>
                  <a:lnTo>
                    <a:pt x="1065276" y="18034"/>
                  </a:lnTo>
                  <a:lnTo>
                    <a:pt x="1080135" y="25907"/>
                  </a:lnTo>
                  <a:lnTo>
                    <a:pt x="1093724" y="34798"/>
                  </a:lnTo>
                  <a:lnTo>
                    <a:pt x="1105662" y="44830"/>
                  </a:lnTo>
                  <a:lnTo>
                    <a:pt x="1141602" y="21843"/>
                  </a:lnTo>
                  <a:lnTo>
                    <a:pt x="1183132" y="6857"/>
                  </a:lnTo>
                  <a:lnTo>
                    <a:pt x="1228217" y="0"/>
                  </a:lnTo>
                  <a:lnTo>
                    <a:pt x="1274191" y="1524"/>
                  </a:lnTo>
                  <a:lnTo>
                    <a:pt x="1318641" y="11429"/>
                  </a:lnTo>
                  <a:lnTo>
                    <a:pt x="1359408" y="29972"/>
                  </a:lnTo>
                  <a:lnTo>
                    <a:pt x="1398905" y="63626"/>
                  </a:lnTo>
                  <a:lnTo>
                    <a:pt x="1420114" y="104901"/>
                  </a:lnTo>
                  <a:lnTo>
                    <a:pt x="1468882" y="119634"/>
                  </a:lnTo>
                  <a:lnTo>
                    <a:pt x="1509268" y="142239"/>
                  </a:lnTo>
                  <a:lnTo>
                    <a:pt x="1539620" y="171068"/>
                  </a:lnTo>
                  <a:lnTo>
                    <a:pt x="1558925" y="204469"/>
                  </a:lnTo>
                  <a:lnTo>
                    <a:pt x="1565783" y="240791"/>
                  </a:lnTo>
                  <a:lnTo>
                    <a:pt x="1558798" y="278256"/>
                  </a:lnTo>
                  <a:lnTo>
                    <a:pt x="1556385" y="284606"/>
                  </a:lnTo>
                  <a:lnTo>
                    <a:pt x="1553337" y="290702"/>
                  </a:lnTo>
                  <a:lnTo>
                    <a:pt x="1549781" y="296799"/>
                  </a:lnTo>
                  <a:lnTo>
                    <a:pt x="1579626" y="332231"/>
                  </a:lnTo>
                  <a:lnTo>
                    <a:pt x="1596770" y="370331"/>
                  </a:lnTo>
                  <a:lnTo>
                    <a:pt x="1601724" y="409575"/>
                  </a:lnTo>
                  <a:lnTo>
                    <a:pt x="1594485" y="448437"/>
                  </a:lnTo>
                  <a:lnTo>
                    <a:pt x="1575562" y="485393"/>
                  </a:lnTo>
                  <a:lnTo>
                    <a:pt x="1545208" y="519049"/>
                  </a:lnTo>
                  <a:lnTo>
                    <a:pt x="1503680" y="547877"/>
                  </a:lnTo>
                  <a:lnTo>
                    <a:pt x="1448054" y="570864"/>
                  </a:lnTo>
                  <a:lnTo>
                    <a:pt x="1386332" y="583056"/>
                  </a:lnTo>
                  <a:lnTo>
                    <a:pt x="1378204" y="623569"/>
                  </a:lnTo>
                  <a:lnTo>
                    <a:pt x="1356106" y="660018"/>
                  </a:lnTo>
                  <a:lnTo>
                    <a:pt x="1322324" y="690752"/>
                  </a:lnTo>
                  <a:lnTo>
                    <a:pt x="1278636" y="714375"/>
                  </a:lnTo>
                  <a:lnTo>
                    <a:pt x="1227327" y="729488"/>
                  </a:lnTo>
                  <a:lnTo>
                    <a:pt x="1170177" y="734694"/>
                  </a:lnTo>
                  <a:lnTo>
                    <a:pt x="1140714" y="733043"/>
                  </a:lnTo>
                  <a:lnTo>
                    <a:pt x="1112012" y="728599"/>
                  </a:lnTo>
                  <a:lnTo>
                    <a:pt x="1084452" y="721360"/>
                  </a:lnTo>
                  <a:lnTo>
                    <a:pt x="1058418" y="711453"/>
                  </a:lnTo>
                  <a:lnTo>
                    <a:pt x="1038987" y="744854"/>
                  </a:lnTo>
                  <a:lnTo>
                    <a:pt x="1011428" y="774064"/>
                  </a:lnTo>
                  <a:lnTo>
                    <a:pt x="977011" y="798322"/>
                  </a:lnTo>
                  <a:lnTo>
                    <a:pt x="937006" y="817372"/>
                  </a:lnTo>
                  <a:lnTo>
                    <a:pt x="892810" y="830579"/>
                  </a:lnTo>
                  <a:lnTo>
                    <a:pt x="845438" y="837564"/>
                  </a:lnTo>
                  <a:lnTo>
                    <a:pt x="796163" y="837818"/>
                  </a:lnTo>
                  <a:lnTo>
                    <a:pt x="746506" y="830834"/>
                  </a:lnTo>
                  <a:lnTo>
                    <a:pt x="706501" y="819403"/>
                  </a:lnTo>
                  <a:lnTo>
                    <a:pt x="670052" y="803401"/>
                  </a:lnTo>
                  <a:lnTo>
                    <a:pt x="638009" y="783081"/>
                  </a:lnTo>
                  <a:lnTo>
                    <a:pt x="611060" y="759078"/>
                  </a:lnTo>
                  <a:lnTo>
                    <a:pt x="564629" y="775207"/>
                  </a:lnTo>
                  <a:lnTo>
                    <a:pt x="516305" y="784860"/>
                  </a:lnTo>
                  <a:lnTo>
                    <a:pt x="467220" y="788288"/>
                  </a:lnTo>
                  <a:lnTo>
                    <a:pt x="418477" y="785749"/>
                  </a:lnTo>
                  <a:lnTo>
                    <a:pt x="371170" y="777239"/>
                  </a:lnTo>
                  <a:lnTo>
                    <a:pt x="326415" y="763142"/>
                  </a:lnTo>
                  <a:lnTo>
                    <a:pt x="285330" y="743712"/>
                  </a:lnTo>
                  <a:lnTo>
                    <a:pt x="249021" y="718819"/>
                  </a:lnTo>
                  <a:lnTo>
                    <a:pt x="218579" y="689101"/>
                  </a:lnTo>
                  <a:lnTo>
                    <a:pt x="217550" y="687831"/>
                  </a:lnTo>
                  <a:lnTo>
                    <a:pt x="216547" y="686688"/>
                  </a:lnTo>
                  <a:lnTo>
                    <a:pt x="215557" y="685418"/>
                  </a:lnTo>
                  <a:lnTo>
                    <a:pt x="163893" y="683767"/>
                  </a:lnTo>
                  <a:lnTo>
                    <a:pt x="117182" y="671194"/>
                  </a:lnTo>
                  <a:lnTo>
                    <a:pt x="78371" y="649351"/>
                  </a:lnTo>
                  <a:lnTo>
                    <a:pt x="50431" y="620013"/>
                  </a:lnTo>
                  <a:lnTo>
                    <a:pt x="36309" y="584580"/>
                  </a:lnTo>
                  <a:lnTo>
                    <a:pt x="36029" y="559562"/>
                  </a:lnTo>
                  <a:lnTo>
                    <a:pt x="43281" y="535304"/>
                  </a:lnTo>
                  <a:lnTo>
                    <a:pt x="57670" y="512825"/>
                  </a:lnTo>
                  <a:lnTo>
                    <a:pt x="78790" y="492632"/>
                  </a:lnTo>
                  <a:lnTo>
                    <a:pt x="39039" y="469138"/>
                  </a:lnTo>
                  <a:lnTo>
                    <a:pt x="12458" y="439038"/>
                  </a:lnTo>
                  <a:lnTo>
                    <a:pt x="0" y="404875"/>
                  </a:lnTo>
                  <a:lnTo>
                    <a:pt x="2616" y="369188"/>
                  </a:lnTo>
                  <a:lnTo>
                    <a:pt x="21247" y="334644"/>
                  </a:lnTo>
                  <a:lnTo>
                    <a:pt x="73025" y="296037"/>
                  </a:lnTo>
                  <a:lnTo>
                    <a:pt x="143637" y="278256"/>
                  </a:lnTo>
                  <a:lnTo>
                    <a:pt x="144983" y="27558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10996" y="3307079"/>
              <a:ext cx="164591" cy="22707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88848" y="2560319"/>
              <a:ext cx="1468755" cy="713105"/>
            </a:xfrm>
            <a:custGeom>
              <a:avLst/>
              <a:gdLst/>
              <a:ahLst/>
              <a:cxnLst/>
              <a:rect l="l" t="t" r="r" b="b"/>
              <a:pathLst>
                <a:path w="1468755" h="713104">
                  <a:moveTo>
                    <a:pt x="93853" y="462533"/>
                  </a:moveTo>
                  <a:lnTo>
                    <a:pt x="69354" y="462533"/>
                  </a:lnTo>
                  <a:lnTo>
                    <a:pt x="45262" y="459993"/>
                  </a:lnTo>
                  <a:lnTo>
                    <a:pt x="22009" y="454659"/>
                  </a:lnTo>
                  <a:lnTo>
                    <a:pt x="0" y="447039"/>
                  </a:lnTo>
                </a:path>
                <a:path w="1468755" h="713104">
                  <a:moveTo>
                    <a:pt x="176669" y="631825"/>
                  </a:moveTo>
                  <a:lnTo>
                    <a:pt x="166674" y="634364"/>
                  </a:lnTo>
                  <a:lnTo>
                    <a:pt x="156476" y="636396"/>
                  </a:lnTo>
                  <a:lnTo>
                    <a:pt x="146100" y="638047"/>
                  </a:lnTo>
                  <a:lnTo>
                    <a:pt x="135597" y="639190"/>
                  </a:lnTo>
                </a:path>
                <a:path w="1468755" h="713104">
                  <a:moveTo>
                    <a:pt x="530504" y="713104"/>
                  </a:moveTo>
                  <a:lnTo>
                    <a:pt x="523379" y="705103"/>
                  </a:lnTo>
                  <a:lnTo>
                    <a:pt x="516864" y="696721"/>
                  </a:lnTo>
                  <a:lnTo>
                    <a:pt x="510984" y="688213"/>
                  </a:lnTo>
                  <a:lnTo>
                    <a:pt x="505752" y="679322"/>
                  </a:lnTo>
                </a:path>
                <a:path w="1468755" h="713104">
                  <a:moveTo>
                    <a:pt x="988059" y="628903"/>
                  </a:moveTo>
                  <a:lnTo>
                    <a:pt x="986535" y="638301"/>
                  </a:lnTo>
                  <a:lnTo>
                    <a:pt x="984503" y="647572"/>
                  </a:lnTo>
                  <a:lnTo>
                    <a:pt x="981582" y="656843"/>
                  </a:lnTo>
                  <a:lnTo>
                    <a:pt x="978153" y="665988"/>
                  </a:lnTo>
                </a:path>
                <a:path w="1468755" h="713104">
                  <a:moveTo>
                    <a:pt x="1184402" y="400050"/>
                  </a:moveTo>
                  <a:lnTo>
                    <a:pt x="1234694" y="424179"/>
                  </a:lnTo>
                  <a:lnTo>
                    <a:pt x="1272794" y="456818"/>
                  </a:lnTo>
                  <a:lnTo>
                    <a:pt x="1296924" y="495680"/>
                  </a:lnTo>
                  <a:lnTo>
                    <a:pt x="1305052" y="538479"/>
                  </a:lnTo>
                </a:path>
                <a:path w="1468755" h="713104">
                  <a:moveTo>
                    <a:pt x="1468627" y="252475"/>
                  </a:moveTo>
                  <a:lnTo>
                    <a:pt x="1458468" y="267080"/>
                  </a:lnTo>
                  <a:lnTo>
                    <a:pt x="1446021" y="280669"/>
                  </a:lnTo>
                  <a:lnTo>
                    <a:pt x="1431544" y="293115"/>
                  </a:lnTo>
                  <a:lnTo>
                    <a:pt x="1415033" y="304418"/>
                  </a:lnTo>
                </a:path>
                <a:path w="1468755" h="713104">
                  <a:moveTo>
                    <a:pt x="1339977" y="59816"/>
                  </a:moveTo>
                  <a:lnTo>
                    <a:pt x="1342008" y="67944"/>
                  </a:lnTo>
                  <a:lnTo>
                    <a:pt x="1342897" y="76072"/>
                  </a:lnTo>
                  <a:lnTo>
                    <a:pt x="1342770" y="84327"/>
                  </a:lnTo>
                </a:path>
                <a:path w="1468755" h="713104">
                  <a:moveTo>
                    <a:pt x="997331" y="31241"/>
                  </a:moveTo>
                  <a:lnTo>
                    <a:pt x="1003045" y="22859"/>
                  </a:lnTo>
                  <a:lnTo>
                    <a:pt x="1009522" y="14858"/>
                  </a:lnTo>
                  <a:lnTo>
                    <a:pt x="1016762" y="7238"/>
                  </a:lnTo>
                  <a:lnTo>
                    <a:pt x="1024763" y="0"/>
                  </a:lnTo>
                </a:path>
                <a:path w="1468755" h="713104">
                  <a:moveTo>
                    <a:pt x="740410" y="46100"/>
                  </a:moveTo>
                  <a:lnTo>
                    <a:pt x="742696" y="39242"/>
                  </a:lnTo>
                  <a:lnTo>
                    <a:pt x="745743" y="32384"/>
                  </a:lnTo>
                  <a:lnTo>
                    <a:pt x="749427" y="25653"/>
                  </a:lnTo>
                  <a:lnTo>
                    <a:pt x="753745" y="19176"/>
                  </a:lnTo>
                </a:path>
                <a:path w="1468755" h="713104">
                  <a:moveTo>
                    <a:pt x="438683" y="55244"/>
                  </a:moveTo>
                  <a:lnTo>
                    <a:pt x="451548" y="61087"/>
                  </a:lnTo>
                  <a:lnTo>
                    <a:pt x="463880" y="67309"/>
                  </a:lnTo>
                  <a:lnTo>
                    <a:pt x="475665" y="74167"/>
                  </a:lnTo>
                  <a:lnTo>
                    <a:pt x="486854" y="81406"/>
                  </a:lnTo>
                </a:path>
                <a:path w="1468755" h="713104">
                  <a:moveTo>
                    <a:pt x="72872" y="260857"/>
                  </a:moveTo>
                  <a:lnTo>
                    <a:pt x="70205" y="254126"/>
                  </a:lnTo>
                  <a:lnTo>
                    <a:pt x="67906" y="247268"/>
                  </a:lnTo>
                  <a:lnTo>
                    <a:pt x="66001" y="240283"/>
                  </a:lnTo>
                  <a:lnTo>
                    <a:pt x="64465" y="2332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2399" y="1752599"/>
              <a:ext cx="4953000" cy="3124200"/>
            </a:xfrm>
            <a:custGeom>
              <a:avLst/>
              <a:gdLst/>
              <a:ahLst/>
              <a:cxnLst/>
              <a:rect l="l" t="t" r="r" b="b"/>
              <a:pathLst>
                <a:path w="4953000" h="3124200">
                  <a:moveTo>
                    <a:pt x="4432300" y="0"/>
                  </a:moveTo>
                  <a:lnTo>
                    <a:pt x="520712" y="0"/>
                  </a:lnTo>
                  <a:lnTo>
                    <a:pt x="473316" y="2159"/>
                  </a:lnTo>
                  <a:lnTo>
                    <a:pt x="427113" y="8382"/>
                  </a:lnTo>
                  <a:lnTo>
                    <a:pt x="382282" y="18541"/>
                  </a:lnTo>
                  <a:lnTo>
                    <a:pt x="339013" y="32638"/>
                  </a:lnTo>
                  <a:lnTo>
                    <a:pt x="297497" y="50164"/>
                  </a:lnTo>
                  <a:lnTo>
                    <a:pt x="257898" y="71120"/>
                  </a:lnTo>
                  <a:lnTo>
                    <a:pt x="220421" y="95250"/>
                  </a:lnTo>
                  <a:lnTo>
                    <a:pt x="185229" y="122427"/>
                  </a:lnTo>
                  <a:lnTo>
                    <a:pt x="152514" y="152526"/>
                  </a:lnTo>
                  <a:lnTo>
                    <a:pt x="122466" y="185292"/>
                  </a:lnTo>
                  <a:lnTo>
                    <a:pt x="95262" y="220472"/>
                  </a:lnTo>
                  <a:lnTo>
                    <a:pt x="71094" y="257937"/>
                  </a:lnTo>
                  <a:lnTo>
                    <a:pt x="50139" y="297561"/>
                  </a:lnTo>
                  <a:lnTo>
                    <a:pt x="32575" y="339089"/>
                  </a:lnTo>
                  <a:lnTo>
                    <a:pt x="18605" y="382270"/>
                  </a:lnTo>
                  <a:lnTo>
                    <a:pt x="8394" y="427100"/>
                  </a:lnTo>
                  <a:lnTo>
                    <a:pt x="2133" y="473328"/>
                  </a:lnTo>
                  <a:lnTo>
                    <a:pt x="0" y="520700"/>
                  </a:lnTo>
                  <a:lnTo>
                    <a:pt x="0" y="2603500"/>
                  </a:lnTo>
                  <a:lnTo>
                    <a:pt x="2133" y="2650871"/>
                  </a:lnTo>
                  <a:lnTo>
                    <a:pt x="8394" y="2697099"/>
                  </a:lnTo>
                  <a:lnTo>
                    <a:pt x="18605" y="2741930"/>
                  </a:lnTo>
                  <a:lnTo>
                    <a:pt x="32575" y="2785110"/>
                  </a:lnTo>
                  <a:lnTo>
                    <a:pt x="50139" y="2826639"/>
                  </a:lnTo>
                  <a:lnTo>
                    <a:pt x="71094" y="2866263"/>
                  </a:lnTo>
                  <a:lnTo>
                    <a:pt x="95262" y="2903728"/>
                  </a:lnTo>
                  <a:lnTo>
                    <a:pt x="122466" y="2938907"/>
                  </a:lnTo>
                  <a:lnTo>
                    <a:pt x="152514" y="2971673"/>
                  </a:lnTo>
                  <a:lnTo>
                    <a:pt x="185229" y="3001772"/>
                  </a:lnTo>
                  <a:lnTo>
                    <a:pt x="220421" y="3028950"/>
                  </a:lnTo>
                  <a:lnTo>
                    <a:pt x="257898" y="3053080"/>
                  </a:lnTo>
                  <a:lnTo>
                    <a:pt x="297497" y="3074035"/>
                  </a:lnTo>
                  <a:lnTo>
                    <a:pt x="339013" y="3091561"/>
                  </a:lnTo>
                  <a:lnTo>
                    <a:pt x="382282" y="3105658"/>
                  </a:lnTo>
                  <a:lnTo>
                    <a:pt x="427113" y="3115818"/>
                  </a:lnTo>
                  <a:lnTo>
                    <a:pt x="473316" y="3122041"/>
                  </a:lnTo>
                  <a:lnTo>
                    <a:pt x="520712" y="3124200"/>
                  </a:lnTo>
                  <a:lnTo>
                    <a:pt x="4432300" y="3124200"/>
                  </a:lnTo>
                  <a:lnTo>
                    <a:pt x="4479671" y="3122041"/>
                  </a:lnTo>
                  <a:lnTo>
                    <a:pt x="4525899" y="3115818"/>
                  </a:lnTo>
                  <a:lnTo>
                    <a:pt x="4570730" y="3105658"/>
                  </a:lnTo>
                  <a:lnTo>
                    <a:pt x="4613910" y="3091561"/>
                  </a:lnTo>
                  <a:lnTo>
                    <a:pt x="4655439" y="3074035"/>
                  </a:lnTo>
                  <a:lnTo>
                    <a:pt x="4695063" y="3053080"/>
                  </a:lnTo>
                  <a:lnTo>
                    <a:pt x="4732528" y="3028950"/>
                  </a:lnTo>
                  <a:lnTo>
                    <a:pt x="4767707" y="3001772"/>
                  </a:lnTo>
                  <a:lnTo>
                    <a:pt x="4800473" y="2971673"/>
                  </a:lnTo>
                  <a:lnTo>
                    <a:pt x="4830572" y="2938907"/>
                  </a:lnTo>
                  <a:lnTo>
                    <a:pt x="4857750" y="2903728"/>
                  </a:lnTo>
                  <a:lnTo>
                    <a:pt x="4881880" y="2866263"/>
                  </a:lnTo>
                  <a:lnTo>
                    <a:pt x="4902835" y="2826639"/>
                  </a:lnTo>
                  <a:lnTo>
                    <a:pt x="4920361" y="2785110"/>
                  </a:lnTo>
                  <a:lnTo>
                    <a:pt x="4934458" y="2741930"/>
                  </a:lnTo>
                  <a:lnTo>
                    <a:pt x="4944618" y="2697099"/>
                  </a:lnTo>
                  <a:lnTo>
                    <a:pt x="4950841" y="2650871"/>
                  </a:lnTo>
                  <a:lnTo>
                    <a:pt x="4953000" y="2603500"/>
                  </a:lnTo>
                  <a:lnTo>
                    <a:pt x="4953000" y="520700"/>
                  </a:lnTo>
                  <a:lnTo>
                    <a:pt x="4950841" y="473328"/>
                  </a:lnTo>
                  <a:lnTo>
                    <a:pt x="4944618" y="427100"/>
                  </a:lnTo>
                  <a:lnTo>
                    <a:pt x="4934458" y="382270"/>
                  </a:lnTo>
                  <a:lnTo>
                    <a:pt x="4920361" y="339089"/>
                  </a:lnTo>
                  <a:lnTo>
                    <a:pt x="4902835" y="297561"/>
                  </a:lnTo>
                  <a:lnTo>
                    <a:pt x="4881880" y="257937"/>
                  </a:lnTo>
                  <a:lnTo>
                    <a:pt x="4857750" y="220472"/>
                  </a:lnTo>
                  <a:lnTo>
                    <a:pt x="4830572" y="185292"/>
                  </a:lnTo>
                  <a:lnTo>
                    <a:pt x="4800473" y="152526"/>
                  </a:lnTo>
                  <a:lnTo>
                    <a:pt x="4767707" y="122427"/>
                  </a:lnTo>
                  <a:lnTo>
                    <a:pt x="4732528" y="95250"/>
                  </a:lnTo>
                  <a:lnTo>
                    <a:pt x="4695063" y="71120"/>
                  </a:lnTo>
                  <a:lnTo>
                    <a:pt x="4655439" y="50164"/>
                  </a:lnTo>
                  <a:lnTo>
                    <a:pt x="4613910" y="32638"/>
                  </a:lnTo>
                  <a:lnTo>
                    <a:pt x="4570730" y="18541"/>
                  </a:lnTo>
                  <a:lnTo>
                    <a:pt x="4525899" y="8382"/>
                  </a:lnTo>
                  <a:lnTo>
                    <a:pt x="4479671" y="2159"/>
                  </a:lnTo>
                  <a:lnTo>
                    <a:pt x="4432300" y="0"/>
                  </a:lnTo>
                  <a:close/>
                </a:path>
              </a:pathLst>
            </a:custGeom>
            <a:solidFill>
              <a:srgbClr val="92D050">
                <a:alpha val="2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3161" y="1753361"/>
              <a:ext cx="4953000" cy="3124200"/>
            </a:xfrm>
            <a:custGeom>
              <a:avLst/>
              <a:gdLst/>
              <a:ahLst/>
              <a:cxnLst/>
              <a:rect l="l" t="t" r="r" b="b"/>
              <a:pathLst>
                <a:path w="4953000" h="3124200">
                  <a:moveTo>
                    <a:pt x="0" y="520700"/>
                  </a:moveTo>
                  <a:lnTo>
                    <a:pt x="2133" y="473328"/>
                  </a:lnTo>
                  <a:lnTo>
                    <a:pt x="8394" y="427100"/>
                  </a:lnTo>
                  <a:lnTo>
                    <a:pt x="18605" y="382270"/>
                  </a:lnTo>
                  <a:lnTo>
                    <a:pt x="32575" y="339089"/>
                  </a:lnTo>
                  <a:lnTo>
                    <a:pt x="50139" y="297561"/>
                  </a:lnTo>
                  <a:lnTo>
                    <a:pt x="71094" y="257937"/>
                  </a:lnTo>
                  <a:lnTo>
                    <a:pt x="95262" y="220472"/>
                  </a:lnTo>
                  <a:lnTo>
                    <a:pt x="122466" y="185292"/>
                  </a:lnTo>
                  <a:lnTo>
                    <a:pt x="152514" y="152526"/>
                  </a:lnTo>
                  <a:lnTo>
                    <a:pt x="185229" y="122427"/>
                  </a:lnTo>
                  <a:lnTo>
                    <a:pt x="220421" y="95250"/>
                  </a:lnTo>
                  <a:lnTo>
                    <a:pt x="257898" y="71120"/>
                  </a:lnTo>
                  <a:lnTo>
                    <a:pt x="297497" y="50164"/>
                  </a:lnTo>
                  <a:lnTo>
                    <a:pt x="339013" y="32638"/>
                  </a:lnTo>
                  <a:lnTo>
                    <a:pt x="382282" y="18541"/>
                  </a:lnTo>
                  <a:lnTo>
                    <a:pt x="427113" y="8382"/>
                  </a:lnTo>
                  <a:lnTo>
                    <a:pt x="473316" y="2159"/>
                  </a:lnTo>
                  <a:lnTo>
                    <a:pt x="520712" y="0"/>
                  </a:lnTo>
                  <a:lnTo>
                    <a:pt x="4432300" y="0"/>
                  </a:lnTo>
                  <a:lnTo>
                    <a:pt x="4479671" y="2159"/>
                  </a:lnTo>
                  <a:lnTo>
                    <a:pt x="4525899" y="8382"/>
                  </a:lnTo>
                  <a:lnTo>
                    <a:pt x="4570730" y="18541"/>
                  </a:lnTo>
                  <a:lnTo>
                    <a:pt x="4613910" y="32638"/>
                  </a:lnTo>
                  <a:lnTo>
                    <a:pt x="4655439" y="50164"/>
                  </a:lnTo>
                  <a:lnTo>
                    <a:pt x="4695063" y="71120"/>
                  </a:lnTo>
                  <a:lnTo>
                    <a:pt x="4732528" y="95250"/>
                  </a:lnTo>
                  <a:lnTo>
                    <a:pt x="4767707" y="122427"/>
                  </a:lnTo>
                  <a:lnTo>
                    <a:pt x="4800473" y="152526"/>
                  </a:lnTo>
                  <a:lnTo>
                    <a:pt x="4830572" y="185292"/>
                  </a:lnTo>
                  <a:lnTo>
                    <a:pt x="4857750" y="220472"/>
                  </a:lnTo>
                  <a:lnTo>
                    <a:pt x="4881880" y="257937"/>
                  </a:lnTo>
                  <a:lnTo>
                    <a:pt x="4902835" y="297561"/>
                  </a:lnTo>
                  <a:lnTo>
                    <a:pt x="4920361" y="339089"/>
                  </a:lnTo>
                  <a:lnTo>
                    <a:pt x="4934458" y="382270"/>
                  </a:lnTo>
                  <a:lnTo>
                    <a:pt x="4944618" y="427100"/>
                  </a:lnTo>
                  <a:lnTo>
                    <a:pt x="4950841" y="473328"/>
                  </a:lnTo>
                  <a:lnTo>
                    <a:pt x="4953000" y="520700"/>
                  </a:lnTo>
                  <a:lnTo>
                    <a:pt x="4953000" y="2603500"/>
                  </a:lnTo>
                  <a:lnTo>
                    <a:pt x="4950841" y="2650871"/>
                  </a:lnTo>
                  <a:lnTo>
                    <a:pt x="4944618" y="2697099"/>
                  </a:lnTo>
                  <a:lnTo>
                    <a:pt x="4934458" y="2741930"/>
                  </a:lnTo>
                  <a:lnTo>
                    <a:pt x="4920361" y="2785110"/>
                  </a:lnTo>
                  <a:lnTo>
                    <a:pt x="4902835" y="2826639"/>
                  </a:lnTo>
                  <a:lnTo>
                    <a:pt x="4881880" y="2866263"/>
                  </a:lnTo>
                  <a:lnTo>
                    <a:pt x="4857750" y="2903728"/>
                  </a:lnTo>
                  <a:lnTo>
                    <a:pt x="4830572" y="2938907"/>
                  </a:lnTo>
                  <a:lnTo>
                    <a:pt x="4800473" y="2971673"/>
                  </a:lnTo>
                  <a:lnTo>
                    <a:pt x="4767707" y="3001772"/>
                  </a:lnTo>
                  <a:lnTo>
                    <a:pt x="4732528" y="3028950"/>
                  </a:lnTo>
                  <a:lnTo>
                    <a:pt x="4695063" y="3053080"/>
                  </a:lnTo>
                  <a:lnTo>
                    <a:pt x="4655439" y="3074035"/>
                  </a:lnTo>
                  <a:lnTo>
                    <a:pt x="4613910" y="3091561"/>
                  </a:lnTo>
                  <a:lnTo>
                    <a:pt x="4570730" y="3105658"/>
                  </a:lnTo>
                  <a:lnTo>
                    <a:pt x="4525899" y="3115818"/>
                  </a:lnTo>
                  <a:lnTo>
                    <a:pt x="4479671" y="3122041"/>
                  </a:lnTo>
                  <a:lnTo>
                    <a:pt x="4432300" y="3124200"/>
                  </a:lnTo>
                  <a:lnTo>
                    <a:pt x="520712" y="3124200"/>
                  </a:lnTo>
                  <a:lnTo>
                    <a:pt x="473316" y="3122041"/>
                  </a:lnTo>
                  <a:lnTo>
                    <a:pt x="427113" y="3115818"/>
                  </a:lnTo>
                  <a:lnTo>
                    <a:pt x="382282" y="3105658"/>
                  </a:lnTo>
                  <a:lnTo>
                    <a:pt x="339013" y="3091561"/>
                  </a:lnTo>
                  <a:lnTo>
                    <a:pt x="297497" y="3074035"/>
                  </a:lnTo>
                  <a:lnTo>
                    <a:pt x="257898" y="3053080"/>
                  </a:lnTo>
                  <a:lnTo>
                    <a:pt x="220421" y="3028950"/>
                  </a:lnTo>
                  <a:lnTo>
                    <a:pt x="185229" y="3001772"/>
                  </a:lnTo>
                  <a:lnTo>
                    <a:pt x="152514" y="2971673"/>
                  </a:lnTo>
                  <a:lnTo>
                    <a:pt x="122466" y="2938907"/>
                  </a:lnTo>
                  <a:lnTo>
                    <a:pt x="95262" y="2903728"/>
                  </a:lnTo>
                  <a:lnTo>
                    <a:pt x="71094" y="2866263"/>
                  </a:lnTo>
                  <a:lnTo>
                    <a:pt x="50139" y="2826639"/>
                  </a:lnTo>
                  <a:lnTo>
                    <a:pt x="32575" y="2785110"/>
                  </a:lnTo>
                  <a:lnTo>
                    <a:pt x="18605" y="2741930"/>
                  </a:lnTo>
                  <a:lnTo>
                    <a:pt x="8394" y="2697099"/>
                  </a:lnTo>
                  <a:lnTo>
                    <a:pt x="2133" y="2650871"/>
                  </a:lnTo>
                  <a:lnTo>
                    <a:pt x="0" y="2603500"/>
                  </a:lnTo>
                  <a:lnTo>
                    <a:pt x="0" y="520700"/>
                  </a:lnTo>
                  <a:close/>
                </a:path>
              </a:pathLst>
            </a:custGeom>
            <a:ln w="25908">
              <a:solidFill>
                <a:srgbClr val="00A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05399" y="1752599"/>
              <a:ext cx="4038600" cy="3124200"/>
            </a:xfrm>
            <a:custGeom>
              <a:avLst/>
              <a:gdLst/>
              <a:ahLst/>
              <a:cxnLst/>
              <a:rect l="l" t="t" r="r" b="b"/>
              <a:pathLst>
                <a:path w="4038600" h="3124200">
                  <a:moveTo>
                    <a:pt x="3517900" y="0"/>
                  </a:moveTo>
                  <a:lnTo>
                    <a:pt x="520700" y="0"/>
                  </a:lnTo>
                  <a:lnTo>
                    <a:pt x="473328" y="2159"/>
                  </a:lnTo>
                  <a:lnTo>
                    <a:pt x="427100" y="8382"/>
                  </a:lnTo>
                  <a:lnTo>
                    <a:pt x="382270" y="18541"/>
                  </a:lnTo>
                  <a:lnTo>
                    <a:pt x="339089" y="32638"/>
                  </a:lnTo>
                  <a:lnTo>
                    <a:pt x="297561" y="50164"/>
                  </a:lnTo>
                  <a:lnTo>
                    <a:pt x="257937" y="71120"/>
                  </a:lnTo>
                  <a:lnTo>
                    <a:pt x="220472" y="95250"/>
                  </a:lnTo>
                  <a:lnTo>
                    <a:pt x="185292" y="122427"/>
                  </a:lnTo>
                  <a:lnTo>
                    <a:pt x="152526" y="152526"/>
                  </a:lnTo>
                  <a:lnTo>
                    <a:pt x="122427" y="185292"/>
                  </a:lnTo>
                  <a:lnTo>
                    <a:pt x="95250" y="220472"/>
                  </a:lnTo>
                  <a:lnTo>
                    <a:pt x="71120" y="257937"/>
                  </a:lnTo>
                  <a:lnTo>
                    <a:pt x="50164" y="297561"/>
                  </a:lnTo>
                  <a:lnTo>
                    <a:pt x="32638" y="339089"/>
                  </a:lnTo>
                  <a:lnTo>
                    <a:pt x="18541" y="382270"/>
                  </a:lnTo>
                  <a:lnTo>
                    <a:pt x="8382" y="427100"/>
                  </a:lnTo>
                  <a:lnTo>
                    <a:pt x="2159" y="473328"/>
                  </a:lnTo>
                  <a:lnTo>
                    <a:pt x="0" y="520700"/>
                  </a:lnTo>
                  <a:lnTo>
                    <a:pt x="0" y="2603500"/>
                  </a:lnTo>
                  <a:lnTo>
                    <a:pt x="2159" y="2650871"/>
                  </a:lnTo>
                  <a:lnTo>
                    <a:pt x="8382" y="2697099"/>
                  </a:lnTo>
                  <a:lnTo>
                    <a:pt x="18541" y="2741930"/>
                  </a:lnTo>
                  <a:lnTo>
                    <a:pt x="32638" y="2785110"/>
                  </a:lnTo>
                  <a:lnTo>
                    <a:pt x="50164" y="2826639"/>
                  </a:lnTo>
                  <a:lnTo>
                    <a:pt x="71120" y="2866263"/>
                  </a:lnTo>
                  <a:lnTo>
                    <a:pt x="95250" y="2903728"/>
                  </a:lnTo>
                  <a:lnTo>
                    <a:pt x="122427" y="2938907"/>
                  </a:lnTo>
                  <a:lnTo>
                    <a:pt x="152526" y="2971673"/>
                  </a:lnTo>
                  <a:lnTo>
                    <a:pt x="185292" y="3001772"/>
                  </a:lnTo>
                  <a:lnTo>
                    <a:pt x="220472" y="3028950"/>
                  </a:lnTo>
                  <a:lnTo>
                    <a:pt x="257937" y="3053080"/>
                  </a:lnTo>
                  <a:lnTo>
                    <a:pt x="297561" y="3074035"/>
                  </a:lnTo>
                  <a:lnTo>
                    <a:pt x="339089" y="3091561"/>
                  </a:lnTo>
                  <a:lnTo>
                    <a:pt x="382270" y="3105658"/>
                  </a:lnTo>
                  <a:lnTo>
                    <a:pt x="427100" y="3115818"/>
                  </a:lnTo>
                  <a:lnTo>
                    <a:pt x="473328" y="3122041"/>
                  </a:lnTo>
                  <a:lnTo>
                    <a:pt x="520700" y="3124200"/>
                  </a:lnTo>
                  <a:lnTo>
                    <a:pt x="3517900" y="3124200"/>
                  </a:lnTo>
                  <a:lnTo>
                    <a:pt x="3565271" y="3122041"/>
                  </a:lnTo>
                  <a:lnTo>
                    <a:pt x="3611499" y="3115818"/>
                  </a:lnTo>
                  <a:lnTo>
                    <a:pt x="3656329" y="3105658"/>
                  </a:lnTo>
                  <a:lnTo>
                    <a:pt x="3699509" y="3091561"/>
                  </a:lnTo>
                  <a:lnTo>
                    <a:pt x="3741039" y="3074035"/>
                  </a:lnTo>
                  <a:lnTo>
                    <a:pt x="3780663" y="3053080"/>
                  </a:lnTo>
                  <a:lnTo>
                    <a:pt x="3818128" y="3028950"/>
                  </a:lnTo>
                  <a:lnTo>
                    <a:pt x="3853306" y="3001772"/>
                  </a:lnTo>
                  <a:lnTo>
                    <a:pt x="3886073" y="2971673"/>
                  </a:lnTo>
                  <a:lnTo>
                    <a:pt x="3916172" y="2938907"/>
                  </a:lnTo>
                  <a:lnTo>
                    <a:pt x="3943350" y="2903728"/>
                  </a:lnTo>
                  <a:lnTo>
                    <a:pt x="3967479" y="2866263"/>
                  </a:lnTo>
                  <a:lnTo>
                    <a:pt x="3988434" y="2826639"/>
                  </a:lnTo>
                  <a:lnTo>
                    <a:pt x="4005960" y="2785110"/>
                  </a:lnTo>
                  <a:lnTo>
                    <a:pt x="4020057" y="2741930"/>
                  </a:lnTo>
                  <a:lnTo>
                    <a:pt x="4030218" y="2697099"/>
                  </a:lnTo>
                  <a:lnTo>
                    <a:pt x="4036441" y="2650871"/>
                  </a:lnTo>
                  <a:lnTo>
                    <a:pt x="4038600" y="2603500"/>
                  </a:lnTo>
                  <a:lnTo>
                    <a:pt x="4038600" y="520700"/>
                  </a:lnTo>
                  <a:lnTo>
                    <a:pt x="4036441" y="473328"/>
                  </a:lnTo>
                  <a:lnTo>
                    <a:pt x="4030218" y="427100"/>
                  </a:lnTo>
                  <a:lnTo>
                    <a:pt x="4020057" y="382270"/>
                  </a:lnTo>
                  <a:lnTo>
                    <a:pt x="4005960" y="339089"/>
                  </a:lnTo>
                  <a:lnTo>
                    <a:pt x="3988434" y="297561"/>
                  </a:lnTo>
                  <a:lnTo>
                    <a:pt x="3967479" y="257937"/>
                  </a:lnTo>
                  <a:lnTo>
                    <a:pt x="3943350" y="220472"/>
                  </a:lnTo>
                  <a:lnTo>
                    <a:pt x="3916172" y="185292"/>
                  </a:lnTo>
                  <a:lnTo>
                    <a:pt x="3886073" y="152526"/>
                  </a:lnTo>
                  <a:lnTo>
                    <a:pt x="3853306" y="122427"/>
                  </a:lnTo>
                  <a:lnTo>
                    <a:pt x="3818128" y="95250"/>
                  </a:lnTo>
                  <a:lnTo>
                    <a:pt x="3780663" y="71120"/>
                  </a:lnTo>
                  <a:lnTo>
                    <a:pt x="3741039" y="50164"/>
                  </a:lnTo>
                  <a:lnTo>
                    <a:pt x="3699509" y="32638"/>
                  </a:lnTo>
                  <a:lnTo>
                    <a:pt x="3656329" y="18541"/>
                  </a:lnTo>
                  <a:lnTo>
                    <a:pt x="3611499" y="8382"/>
                  </a:lnTo>
                  <a:lnTo>
                    <a:pt x="3565271" y="2159"/>
                  </a:lnTo>
                  <a:lnTo>
                    <a:pt x="3517900" y="0"/>
                  </a:lnTo>
                  <a:close/>
                </a:path>
              </a:pathLst>
            </a:custGeom>
            <a:solidFill>
              <a:srgbClr val="FF3300">
                <a:alpha val="2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06161" y="1753361"/>
              <a:ext cx="4038600" cy="3124200"/>
            </a:xfrm>
            <a:custGeom>
              <a:avLst/>
              <a:gdLst/>
              <a:ahLst/>
              <a:cxnLst/>
              <a:rect l="l" t="t" r="r" b="b"/>
              <a:pathLst>
                <a:path w="4038600" h="3124200">
                  <a:moveTo>
                    <a:pt x="0" y="520700"/>
                  </a:moveTo>
                  <a:lnTo>
                    <a:pt x="2159" y="473328"/>
                  </a:lnTo>
                  <a:lnTo>
                    <a:pt x="8382" y="427100"/>
                  </a:lnTo>
                  <a:lnTo>
                    <a:pt x="18541" y="382270"/>
                  </a:lnTo>
                  <a:lnTo>
                    <a:pt x="32638" y="339089"/>
                  </a:lnTo>
                  <a:lnTo>
                    <a:pt x="50164" y="297561"/>
                  </a:lnTo>
                  <a:lnTo>
                    <a:pt x="71120" y="257937"/>
                  </a:lnTo>
                  <a:lnTo>
                    <a:pt x="95250" y="220472"/>
                  </a:lnTo>
                  <a:lnTo>
                    <a:pt x="122427" y="185292"/>
                  </a:lnTo>
                  <a:lnTo>
                    <a:pt x="152526" y="152526"/>
                  </a:lnTo>
                  <a:lnTo>
                    <a:pt x="185292" y="122427"/>
                  </a:lnTo>
                  <a:lnTo>
                    <a:pt x="220472" y="95250"/>
                  </a:lnTo>
                  <a:lnTo>
                    <a:pt x="257937" y="71120"/>
                  </a:lnTo>
                  <a:lnTo>
                    <a:pt x="297561" y="50164"/>
                  </a:lnTo>
                  <a:lnTo>
                    <a:pt x="339089" y="32638"/>
                  </a:lnTo>
                  <a:lnTo>
                    <a:pt x="382270" y="18541"/>
                  </a:lnTo>
                  <a:lnTo>
                    <a:pt x="427100" y="8382"/>
                  </a:lnTo>
                  <a:lnTo>
                    <a:pt x="473328" y="2159"/>
                  </a:lnTo>
                  <a:lnTo>
                    <a:pt x="520700" y="0"/>
                  </a:lnTo>
                  <a:lnTo>
                    <a:pt x="3517899" y="0"/>
                  </a:lnTo>
                  <a:lnTo>
                    <a:pt x="3565270" y="2159"/>
                  </a:lnTo>
                  <a:lnTo>
                    <a:pt x="3611498" y="8382"/>
                  </a:lnTo>
                  <a:lnTo>
                    <a:pt x="3656330" y="18541"/>
                  </a:lnTo>
                  <a:lnTo>
                    <a:pt x="3699510" y="32638"/>
                  </a:lnTo>
                  <a:lnTo>
                    <a:pt x="3741039" y="50164"/>
                  </a:lnTo>
                  <a:lnTo>
                    <a:pt x="3780663" y="71120"/>
                  </a:lnTo>
                  <a:lnTo>
                    <a:pt x="3818128" y="95250"/>
                  </a:lnTo>
                  <a:lnTo>
                    <a:pt x="3853307" y="122427"/>
                  </a:lnTo>
                  <a:lnTo>
                    <a:pt x="3886072" y="152526"/>
                  </a:lnTo>
                  <a:lnTo>
                    <a:pt x="3916171" y="185292"/>
                  </a:lnTo>
                  <a:lnTo>
                    <a:pt x="3943349" y="220472"/>
                  </a:lnTo>
                  <a:lnTo>
                    <a:pt x="3967480" y="257937"/>
                  </a:lnTo>
                  <a:lnTo>
                    <a:pt x="3988435" y="297561"/>
                  </a:lnTo>
                  <a:lnTo>
                    <a:pt x="4005961" y="339089"/>
                  </a:lnTo>
                  <a:lnTo>
                    <a:pt x="4020058" y="382270"/>
                  </a:lnTo>
                  <a:lnTo>
                    <a:pt x="4030217" y="427100"/>
                  </a:lnTo>
                  <a:lnTo>
                    <a:pt x="4036441" y="473328"/>
                  </a:lnTo>
                  <a:lnTo>
                    <a:pt x="4038599" y="520700"/>
                  </a:lnTo>
                  <a:lnTo>
                    <a:pt x="4038599" y="2603500"/>
                  </a:lnTo>
                  <a:lnTo>
                    <a:pt x="4036441" y="2650871"/>
                  </a:lnTo>
                  <a:lnTo>
                    <a:pt x="4030217" y="2697099"/>
                  </a:lnTo>
                  <a:lnTo>
                    <a:pt x="4020058" y="2741930"/>
                  </a:lnTo>
                  <a:lnTo>
                    <a:pt x="4005961" y="2785110"/>
                  </a:lnTo>
                  <a:lnTo>
                    <a:pt x="3988435" y="2826639"/>
                  </a:lnTo>
                  <a:lnTo>
                    <a:pt x="3967480" y="2866263"/>
                  </a:lnTo>
                  <a:lnTo>
                    <a:pt x="3943349" y="2903728"/>
                  </a:lnTo>
                  <a:lnTo>
                    <a:pt x="3916171" y="2938907"/>
                  </a:lnTo>
                  <a:lnTo>
                    <a:pt x="3886072" y="2971673"/>
                  </a:lnTo>
                  <a:lnTo>
                    <a:pt x="3853307" y="3001772"/>
                  </a:lnTo>
                  <a:lnTo>
                    <a:pt x="3818128" y="3028950"/>
                  </a:lnTo>
                  <a:lnTo>
                    <a:pt x="3780663" y="3053080"/>
                  </a:lnTo>
                  <a:lnTo>
                    <a:pt x="3741039" y="3074035"/>
                  </a:lnTo>
                  <a:lnTo>
                    <a:pt x="3699510" y="3091561"/>
                  </a:lnTo>
                  <a:lnTo>
                    <a:pt x="3656330" y="3105658"/>
                  </a:lnTo>
                  <a:lnTo>
                    <a:pt x="3611498" y="3115818"/>
                  </a:lnTo>
                  <a:lnTo>
                    <a:pt x="3565270" y="3122041"/>
                  </a:lnTo>
                  <a:lnTo>
                    <a:pt x="3517899" y="3124200"/>
                  </a:lnTo>
                  <a:lnTo>
                    <a:pt x="520700" y="3124200"/>
                  </a:lnTo>
                  <a:lnTo>
                    <a:pt x="473328" y="3122041"/>
                  </a:lnTo>
                  <a:lnTo>
                    <a:pt x="427100" y="3115818"/>
                  </a:lnTo>
                  <a:lnTo>
                    <a:pt x="382270" y="3105658"/>
                  </a:lnTo>
                  <a:lnTo>
                    <a:pt x="339089" y="3091561"/>
                  </a:lnTo>
                  <a:lnTo>
                    <a:pt x="297561" y="3074035"/>
                  </a:lnTo>
                  <a:lnTo>
                    <a:pt x="257937" y="3053080"/>
                  </a:lnTo>
                  <a:lnTo>
                    <a:pt x="220472" y="3028950"/>
                  </a:lnTo>
                  <a:lnTo>
                    <a:pt x="185292" y="3001772"/>
                  </a:lnTo>
                  <a:lnTo>
                    <a:pt x="152526" y="2971673"/>
                  </a:lnTo>
                  <a:lnTo>
                    <a:pt x="122427" y="2938907"/>
                  </a:lnTo>
                  <a:lnTo>
                    <a:pt x="95250" y="2903728"/>
                  </a:lnTo>
                  <a:lnTo>
                    <a:pt x="71120" y="2866263"/>
                  </a:lnTo>
                  <a:lnTo>
                    <a:pt x="50164" y="2826639"/>
                  </a:lnTo>
                  <a:lnTo>
                    <a:pt x="32638" y="2785110"/>
                  </a:lnTo>
                  <a:lnTo>
                    <a:pt x="18541" y="2741930"/>
                  </a:lnTo>
                  <a:lnTo>
                    <a:pt x="8382" y="2697099"/>
                  </a:lnTo>
                  <a:lnTo>
                    <a:pt x="2159" y="2650871"/>
                  </a:lnTo>
                  <a:lnTo>
                    <a:pt x="0" y="2603500"/>
                  </a:lnTo>
                  <a:lnTo>
                    <a:pt x="0" y="5207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98831" y="1081277"/>
            <a:ext cx="8464550" cy="2004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993300"/>
                </a:solidFill>
                <a:latin typeface="Arial"/>
                <a:cs typeface="Arial"/>
              </a:rPr>
              <a:t>Irritation</a:t>
            </a:r>
            <a:r>
              <a:rPr sz="2600" b="1" spc="-9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93300"/>
                </a:solidFill>
                <a:latin typeface="Wingdings"/>
                <a:cs typeface="Wingdings"/>
              </a:rPr>
              <a:t></a:t>
            </a:r>
            <a:r>
              <a:rPr sz="1800" spc="-2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993300"/>
                </a:solidFill>
                <a:latin typeface="Arial"/>
                <a:cs typeface="Arial"/>
              </a:rPr>
              <a:t>Carcinogens</a:t>
            </a:r>
            <a:r>
              <a:rPr sz="2600" b="1" spc="-4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93300"/>
                </a:solidFill>
                <a:latin typeface="Wingdings"/>
                <a:cs typeface="Wingdings"/>
              </a:rPr>
              <a:t></a:t>
            </a:r>
            <a:r>
              <a:rPr sz="1800" spc="-3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993300"/>
                </a:solidFill>
                <a:latin typeface="Arial"/>
                <a:cs typeface="Arial"/>
              </a:rPr>
              <a:t>Initiation</a:t>
            </a:r>
            <a:r>
              <a:rPr sz="2600" b="1" spc="-25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93300"/>
                </a:solidFill>
                <a:latin typeface="Wingdings"/>
                <a:cs typeface="Wingdings"/>
              </a:rPr>
              <a:t></a:t>
            </a:r>
            <a:r>
              <a:rPr sz="1800" spc="-3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993300"/>
                </a:solidFill>
                <a:latin typeface="Arial"/>
                <a:cs typeface="Arial"/>
              </a:rPr>
              <a:t>Promotion</a:t>
            </a:r>
            <a:r>
              <a:rPr sz="2600" b="1" spc="-45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600" spc="35" dirty="0">
                <a:solidFill>
                  <a:srgbClr val="993300"/>
                </a:solidFill>
                <a:latin typeface="Wingdings"/>
                <a:cs typeface="Wingdings"/>
              </a:rPr>
              <a:t></a:t>
            </a:r>
            <a:r>
              <a:rPr sz="2600" b="1" spc="35" dirty="0">
                <a:solidFill>
                  <a:srgbClr val="993300"/>
                </a:solidFill>
                <a:latin typeface="Arial"/>
                <a:cs typeface="Arial"/>
              </a:rPr>
              <a:t>Ca.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2600">
              <a:latin typeface="Arial"/>
              <a:cs typeface="Arial"/>
            </a:endParaRPr>
          </a:p>
          <a:p>
            <a:pPr marR="852805" algn="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Anaplasia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2400">
              <a:latin typeface="Arial"/>
              <a:cs typeface="Arial"/>
            </a:endParaRPr>
          </a:p>
          <a:p>
            <a:pPr marL="779145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Smoke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6" y="115823"/>
            <a:ext cx="8967470" cy="4493260"/>
            <a:chOff x="36576" y="115823"/>
            <a:chExt cx="8967470" cy="4493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2" y="115823"/>
              <a:ext cx="390143" cy="7696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" y="1027176"/>
              <a:ext cx="8967216" cy="3581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1219199"/>
              <a:ext cx="8583168" cy="31973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78686" y="1067562"/>
              <a:ext cx="3349625" cy="1156335"/>
            </a:xfrm>
            <a:custGeom>
              <a:avLst/>
              <a:gdLst/>
              <a:ahLst/>
              <a:cxnLst/>
              <a:rect l="l" t="t" r="r" b="b"/>
              <a:pathLst>
                <a:path w="3349625" h="1156335">
                  <a:moveTo>
                    <a:pt x="0" y="533908"/>
                  </a:moveTo>
                  <a:lnTo>
                    <a:pt x="2158" y="485266"/>
                  </a:lnTo>
                  <a:lnTo>
                    <a:pt x="8636" y="437896"/>
                  </a:lnTo>
                  <a:lnTo>
                    <a:pt x="19050" y="391922"/>
                  </a:lnTo>
                  <a:lnTo>
                    <a:pt x="33400" y="347599"/>
                  </a:lnTo>
                  <a:lnTo>
                    <a:pt x="51307" y="304926"/>
                  </a:lnTo>
                  <a:lnTo>
                    <a:pt x="72770" y="264413"/>
                  </a:lnTo>
                  <a:lnTo>
                    <a:pt x="97536" y="225933"/>
                  </a:lnTo>
                  <a:lnTo>
                    <a:pt x="125475" y="189864"/>
                  </a:lnTo>
                  <a:lnTo>
                    <a:pt x="156209" y="156337"/>
                  </a:lnTo>
                  <a:lnTo>
                    <a:pt x="189737" y="125602"/>
                  </a:lnTo>
                  <a:lnTo>
                    <a:pt x="225678" y="97662"/>
                  </a:lnTo>
                  <a:lnTo>
                    <a:pt x="264159" y="72898"/>
                  </a:lnTo>
                  <a:lnTo>
                    <a:pt x="304672" y="51435"/>
                  </a:lnTo>
                  <a:lnTo>
                    <a:pt x="347218" y="33400"/>
                  </a:lnTo>
                  <a:lnTo>
                    <a:pt x="391540" y="19050"/>
                  </a:lnTo>
                  <a:lnTo>
                    <a:pt x="437388" y="8636"/>
                  </a:lnTo>
                  <a:lnTo>
                    <a:pt x="484758" y="2159"/>
                  </a:lnTo>
                  <a:lnTo>
                    <a:pt x="533272" y="0"/>
                  </a:lnTo>
                  <a:lnTo>
                    <a:pt x="581913" y="2159"/>
                  </a:lnTo>
                  <a:lnTo>
                    <a:pt x="629157" y="8636"/>
                  </a:lnTo>
                  <a:lnTo>
                    <a:pt x="675132" y="19050"/>
                  </a:lnTo>
                  <a:lnTo>
                    <a:pt x="719455" y="33400"/>
                  </a:lnTo>
                  <a:lnTo>
                    <a:pt x="762000" y="51435"/>
                  </a:lnTo>
                  <a:lnTo>
                    <a:pt x="802513" y="72898"/>
                  </a:lnTo>
                  <a:lnTo>
                    <a:pt x="840866" y="97662"/>
                  </a:lnTo>
                  <a:lnTo>
                    <a:pt x="876934" y="125602"/>
                  </a:lnTo>
                  <a:lnTo>
                    <a:pt x="910463" y="156337"/>
                  </a:lnTo>
                  <a:lnTo>
                    <a:pt x="941196" y="189864"/>
                  </a:lnTo>
                  <a:lnTo>
                    <a:pt x="969137" y="225933"/>
                  </a:lnTo>
                  <a:lnTo>
                    <a:pt x="993775" y="264413"/>
                  </a:lnTo>
                  <a:lnTo>
                    <a:pt x="1015238" y="304926"/>
                  </a:lnTo>
                  <a:lnTo>
                    <a:pt x="1033271" y="347599"/>
                  </a:lnTo>
                  <a:lnTo>
                    <a:pt x="1047622" y="391922"/>
                  </a:lnTo>
                  <a:lnTo>
                    <a:pt x="1058037" y="437896"/>
                  </a:lnTo>
                  <a:lnTo>
                    <a:pt x="1064514" y="485266"/>
                  </a:lnTo>
                  <a:lnTo>
                    <a:pt x="1066672" y="533908"/>
                  </a:lnTo>
                  <a:lnTo>
                    <a:pt x="1064514" y="582422"/>
                  </a:lnTo>
                  <a:lnTo>
                    <a:pt x="1058037" y="629792"/>
                  </a:lnTo>
                  <a:lnTo>
                    <a:pt x="1047622" y="675766"/>
                  </a:lnTo>
                  <a:lnTo>
                    <a:pt x="1033271" y="720216"/>
                  </a:lnTo>
                  <a:lnTo>
                    <a:pt x="1015238" y="762762"/>
                  </a:lnTo>
                  <a:lnTo>
                    <a:pt x="993775" y="803401"/>
                  </a:lnTo>
                  <a:lnTo>
                    <a:pt x="969137" y="841755"/>
                  </a:lnTo>
                  <a:lnTo>
                    <a:pt x="941196" y="877824"/>
                  </a:lnTo>
                  <a:lnTo>
                    <a:pt x="910463" y="911351"/>
                  </a:lnTo>
                  <a:lnTo>
                    <a:pt x="876934" y="942213"/>
                  </a:lnTo>
                  <a:lnTo>
                    <a:pt x="840866" y="970026"/>
                  </a:lnTo>
                  <a:lnTo>
                    <a:pt x="802513" y="994917"/>
                  </a:lnTo>
                  <a:lnTo>
                    <a:pt x="762000" y="1016380"/>
                  </a:lnTo>
                  <a:lnTo>
                    <a:pt x="719455" y="1034288"/>
                  </a:lnTo>
                  <a:lnTo>
                    <a:pt x="675132" y="1048639"/>
                  </a:lnTo>
                  <a:lnTo>
                    <a:pt x="629157" y="1059179"/>
                  </a:lnTo>
                  <a:lnTo>
                    <a:pt x="581913" y="1065529"/>
                  </a:lnTo>
                  <a:lnTo>
                    <a:pt x="533272" y="1067689"/>
                  </a:lnTo>
                  <a:lnTo>
                    <a:pt x="484758" y="1065529"/>
                  </a:lnTo>
                  <a:lnTo>
                    <a:pt x="437388" y="1059179"/>
                  </a:lnTo>
                  <a:lnTo>
                    <a:pt x="391540" y="1048639"/>
                  </a:lnTo>
                  <a:lnTo>
                    <a:pt x="347218" y="1034288"/>
                  </a:lnTo>
                  <a:lnTo>
                    <a:pt x="304672" y="1016380"/>
                  </a:lnTo>
                  <a:lnTo>
                    <a:pt x="264159" y="994917"/>
                  </a:lnTo>
                  <a:lnTo>
                    <a:pt x="225678" y="970026"/>
                  </a:lnTo>
                  <a:lnTo>
                    <a:pt x="189737" y="942213"/>
                  </a:lnTo>
                  <a:lnTo>
                    <a:pt x="156209" y="911351"/>
                  </a:lnTo>
                  <a:lnTo>
                    <a:pt x="125475" y="877824"/>
                  </a:lnTo>
                  <a:lnTo>
                    <a:pt x="97536" y="841755"/>
                  </a:lnTo>
                  <a:lnTo>
                    <a:pt x="72770" y="803401"/>
                  </a:lnTo>
                  <a:lnTo>
                    <a:pt x="51307" y="762762"/>
                  </a:lnTo>
                  <a:lnTo>
                    <a:pt x="33400" y="720216"/>
                  </a:lnTo>
                  <a:lnTo>
                    <a:pt x="19050" y="675766"/>
                  </a:lnTo>
                  <a:lnTo>
                    <a:pt x="8636" y="629792"/>
                  </a:lnTo>
                  <a:lnTo>
                    <a:pt x="2158" y="582422"/>
                  </a:lnTo>
                  <a:lnTo>
                    <a:pt x="0" y="533908"/>
                  </a:lnTo>
                  <a:close/>
                </a:path>
                <a:path w="3349625" h="1156335">
                  <a:moveTo>
                    <a:pt x="2438018" y="806958"/>
                  </a:moveTo>
                  <a:lnTo>
                    <a:pt x="2441066" y="766190"/>
                  </a:lnTo>
                  <a:lnTo>
                    <a:pt x="2450084" y="726821"/>
                  </a:lnTo>
                  <a:lnTo>
                    <a:pt x="2464562" y="689101"/>
                  </a:lnTo>
                  <a:lnTo>
                    <a:pt x="2484374" y="653288"/>
                  </a:lnTo>
                  <a:lnTo>
                    <a:pt x="2509012" y="619633"/>
                  </a:lnTo>
                  <a:lnTo>
                    <a:pt x="2538094" y="588390"/>
                  </a:lnTo>
                  <a:lnTo>
                    <a:pt x="2571496" y="559942"/>
                  </a:lnTo>
                  <a:lnTo>
                    <a:pt x="2608706" y="534288"/>
                  </a:lnTo>
                  <a:lnTo>
                    <a:pt x="2649347" y="511937"/>
                  </a:lnTo>
                  <a:lnTo>
                    <a:pt x="2693289" y="493140"/>
                  </a:lnTo>
                  <a:lnTo>
                    <a:pt x="2739898" y="477900"/>
                  </a:lnTo>
                  <a:lnTo>
                    <a:pt x="2789174" y="466851"/>
                  </a:lnTo>
                  <a:lnTo>
                    <a:pt x="2840481" y="459993"/>
                  </a:lnTo>
                  <a:lnTo>
                    <a:pt x="2893694" y="457580"/>
                  </a:lnTo>
                  <a:lnTo>
                    <a:pt x="2946780" y="459993"/>
                  </a:lnTo>
                  <a:lnTo>
                    <a:pt x="2998089" y="466851"/>
                  </a:lnTo>
                  <a:lnTo>
                    <a:pt x="3047365" y="477900"/>
                  </a:lnTo>
                  <a:lnTo>
                    <a:pt x="3093974" y="493140"/>
                  </a:lnTo>
                  <a:lnTo>
                    <a:pt x="3137916" y="511937"/>
                  </a:lnTo>
                  <a:lnTo>
                    <a:pt x="3178555" y="534288"/>
                  </a:lnTo>
                  <a:lnTo>
                    <a:pt x="3215766" y="559942"/>
                  </a:lnTo>
                  <a:lnTo>
                    <a:pt x="3249167" y="588390"/>
                  </a:lnTo>
                  <a:lnTo>
                    <a:pt x="3278378" y="619633"/>
                  </a:lnTo>
                  <a:lnTo>
                    <a:pt x="3302889" y="653288"/>
                  </a:lnTo>
                  <a:lnTo>
                    <a:pt x="3322701" y="689101"/>
                  </a:lnTo>
                  <a:lnTo>
                    <a:pt x="3337179" y="726821"/>
                  </a:lnTo>
                  <a:lnTo>
                    <a:pt x="3346196" y="766190"/>
                  </a:lnTo>
                  <a:lnTo>
                    <a:pt x="3349243" y="806958"/>
                  </a:lnTo>
                  <a:lnTo>
                    <a:pt x="3346196" y="847598"/>
                  </a:lnTo>
                  <a:lnTo>
                    <a:pt x="3337179" y="886967"/>
                  </a:lnTo>
                  <a:lnTo>
                    <a:pt x="3322701" y="924687"/>
                  </a:lnTo>
                  <a:lnTo>
                    <a:pt x="3302889" y="960501"/>
                  </a:lnTo>
                  <a:lnTo>
                    <a:pt x="3278378" y="994155"/>
                  </a:lnTo>
                  <a:lnTo>
                    <a:pt x="3249167" y="1025398"/>
                  </a:lnTo>
                  <a:lnTo>
                    <a:pt x="3215766" y="1053973"/>
                  </a:lnTo>
                  <a:lnTo>
                    <a:pt x="3178555" y="1079500"/>
                  </a:lnTo>
                  <a:lnTo>
                    <a:pt x="3137916" y="1101852"/>
                  </a:lnTo>
                  <a:lnTo>
                    <a:pt x="3093974" y="1120648"/>
                  </a:lnTo>
                  <a:lnTo>
                    <a:pt x="3047365" y="1135888"/>
                  </a:lnTo>
                  <a:lnTo>
                    <a:pt x="2998089" y="1146937"/>
                  </a:lnTo>
                  <a:lnTo>
                    <a:pt x="2946780" y="1153795"/>
                  </a:lnTo>
                  <a:lnTo>
                    <a:pt x="2893694" y="1156208"/>
                  </a:lnTo>
                  <a:lnTo>
                    <a:pt x="2840481" y="1153795"/>
                  </a:lnTo>
                  <a:lnTo>
                    <a:pt x="2789174" y="1146937"/>
                  </a:lnTo>
                  <a:lnTo>
                    <a:pt x="2739898" y="1135888"/>
                  </a:lnTo>
                  <a:lnTo>
                    <a:pt x="2693289" y="1120648"/>
                  </a:lnTo>
                  <a:lnTo>
                    <a:pt x="2649347" y="1101852"/>
                  </a:lnTo>
                  <a:lnTo>
                    <a:pt x="2608706" y="1079500"/>
                  </a:lnTo>
                  <a:lnTo>
                    <a:pt x="2571496" y="1053973"/>
                  </a:lnTo>
                  <a:lnTo>
                    <a:pt x="2538094" y="1025398"/>
                  </a:lnTo>
                  <a:lnTo>
                    <a:pt x="2509012" y="994155"/>
                  </a:lnTo>
                  <a:lnTo>
                    <a:pt x="2484374" y="960501"/>
                  </a:lnTo>
                  <a:lnTo>
                    <a:pt x="2464562" y="924687"/>
                  </a:lnTo>
                  <a:lnTo>
                    <a:pt x="2450084" y="886967"/>
                  </a:lnTo>
                  <a:lnTo>
                    <a:pt x="2441066" y="847598"/>
                  </a:lnTo>
                  <a:lnTo>
                    <a:pt x="2438018" y="806958"/>
                  </a:lnTo>
                  <a:close/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26885" y="1372362"/>
              <a:ext cx="1083310" cy="760095"/>
            </a:xfrm>
            <a:custGeom>
              <a:avLst/>
              <a:gdLst/>
              <a:ahLst/>
              <a:cxnLst/>
              <a:rect l="l" t="t" r="r" b="b"/>
              <a:pathLst>
                <a:path w="1083309" h="760094">
                  <a:moveTo>
                    <a:pt x="0" y="379984"/>
                  </a:moveTo>
                  <a:lnTo>
                    <a:pt x="2793" y="341122"/>
                  </a:lnTo>
                  <a:lnTo>
                    <a:pt x="11049" y="303402"/>
                  </a:lnTo>
                  <a:lnTo>
                    <a:pt x="24384" y="266953"/>
                  </a:lnTo>
                  <a:lnTo>
                    <a:pt x="42544" y="232028"/>
                  </a:lnTo>
                  <a:lnTo>
                    <a:pt x="65404" y="198882"/>
                  </a:lnTo>
                  <a:lnTo>
                    <a:pt x="92455" y="167512"/>
                  </a:lnTo>
                  <a:lnTo>
                    <a:pt x="123698" y="138302"/>
                  </a:lnTo>
                  <a:lnTo>
                    <a:pt x="158623" y="111251"/>
                  </a:lnTo>
                  <a:lnTo>
                    <a:pt x="197104" y="86740"/>
                  </a:lnTo>
                  <a:lnTo>
                    <a:pt x="238760" y="64897"/>
                  </a:lnTo>
                  <a:lnTo>
                    <a:pt x="283463" y="45847"/>
                  </a:lnTo>
                  <a:lnTo>
                    <a:pt x="330835" y="29845"/>
                  </a:lnTo>
                  <a:lnTo>
                    <a:pt x="380491" y="17145"/>
                  </a:lnTo>
                  <a:lnTo>
                    <a:pt x="432435" y="7747"/>
                  </a:lnTo>
                  <a:lnTo>
                    <a:pt x="486156" y="1904"/>
                  </a:lnTo>
                  <a:lnTo>
                    <a:pt x="541528" y="0"/>
                  </a:lnTo>
                  <a:lnTo>
                    <a:pt x="597027" y="1904"/>
                  </a:lnTo>
                  <a:lnTo>
                    <a:pt x="650747" y="7747"/>
                  </a:lnTo>
                  <a:lnTo>
                    <a:pt x="702690" y="17145"/>
                  </a:lnTo>
                  <a:lnTo>
                    <a:pt x="752347" y="29845"/>
                  </a:lnTo>
                  <a:lnTo>
                    <a:pt x="799718" y="45847"/>
                  </a:lnTo>
                  <a:lnTo>
                    <a:pt x="844422" y="64897"/>
                  </a:lnTo>
                  <a:lnTo>
                    <a:pt x="886079" y="86740"/>
                  </a:lnTo>
                  <a:lnTo>
                    <a:pt x="924560" y="111251"/>
                  </a:lnTo>
                  <a:lnTo>
                    <a:pt x="959485" y="138302"/>
                  </a:lnTo>
                  <a:lnTo>
                    <a:pt x="990727" y="167512"/>
                  </a:lnTo>
                  <a:lnTo>
                    <a:pt x="1017778" y="198882"/>
                  </a:lnTo>
                  <a:lnTo>
                    <a:pt x="1040638" y="232028"/>
                  </a:lnTo>
                  <a:lnTo>
                    <a:pt x="1058798" y="266953"/>
                  </a:lnTo>
                  <a:lnTo>
                    <a:pt x="1072134" y="303402"/>
                  </a:lnTo>
                  <a:lnTo>
                    <a:pt x="1080389" y="341122"/>
                  </a:lnTo>
                  <a:lnTo>
                    <a:pt x="1083183" y="379984"/>
                  </a:lnTo>
                  <a:lnTo>
                    <a:pt x="1080389" y="418846"/>
                  </a:lnTo>
                  <a:lnTo>
                    <a:pt x="1072134" y="456564"/>
                  </a:lnTo>
                  <a:lnTo>
                    <a:pt x="1058798" y="493013"/>
                  </a:lnTo>
                  <a:lnTo>
                    <a:pt x="1040638" y="527938"/>
                  </a:lnTo>
                  <a:lnTo>
                    <a:pt x="1017778" y="561086"/>
                  </a:lnTo>
                  <a:lnTo>
                    <a:pt x="990727" y="592454"/>
                  </a:lnTo>
                  <a:lnTo>
                    <a:pt x="959485" y="621664"/>
                  </a:lnTo>
                  <a:lnTo>
                    <a:pt x="924560" y="648715"/>
                  </a:lnTo>
                  <a:lnTo>
                    <a:pt x="886079" y="673226"/>
                  </a:lnTo>
                  <a:lnTo>
                    <a:pt x="844422" y="695071"/>
                  </a:lnTo>
                  <a:lnTo>
                    <a:pt x="799718" y="714121"/>
                  </a:lnTo>
                  <a:lnTo>
                    <a:pt x="752347" y="730123"/>
                  </a:lnTo>
                  <a:lnTo>
                    <a:pt x="702690" y="742823"/>
                  </a:lnTo>
                  <a:lnTo>
                    <a:pt x="650747" y="752221"/>
                  </a:lnTo>
                  <a:lnTo>
                    <a:pt x="597027" y="758063"/>
                  </a:lnTo>
                  <a:lnTo>
                    <a:pt x="541528" y="759967"/>
                  </a:lnTo>
                  <a:lnTo>
                    <a:pt x="486156" y="758063"/>
                  </a:lnTo>
                  <a:lnTo>
                    <a:pt x="432435" y="752221"/>
                  </a:lnTo>
                  <a:lnTo>
                    <a:pt x="380491" y="742823"/>
                  </a:lnTo>
                  <a:lnTo>
                    <a:pt x="330835" y="730123"/>
                  </a:lnTo>
                  <a:lnTo>
                    <a:pt x="283463" y="714121"/>
                  </a:lnTo>
                  <a:lnTo>
                    <a:pt x="238760" y="695071"/>
                  </a:lnTo>
                  <a:lnTo>
                    <a:pt x="197104" y="673226"/>
                  </a:lnTo>
                  <a:lnTo>
                    <a:pt x="158623" y="648715"/>
                  </a:lnTo>
                  <a:lnTo>
                    <a:pt x="123698" y="621664"/>
                  </a:lnTo>
                  <a:lnTo>
                    <a:pt x="92455" y="592454"/>
                  </a:lnTo>
                  <a:lnTo>
                    <a:pt x="65404" y="561086"/>
                  </a:lnTo>
                  <a:lnTo>
                    <a:pt x="42544" y="527938"/>
                  </a:lnTo>
                  <a:lnTo>
                    <a:pt x="24384" y="493013"/>
                  </a:lnTo>
                  <a:lnTo>
                    <a:pt x="11049" y="456564"/>
                  </a:lnTo>
                  <a:lnTo>
                    <a:pt x="2793" y="418846"/>
                  </a:lnTo>
                  <a:lnTo>
                    <a:pt x="0" y="37998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03085" y="3582162"/>
              <a:ext cx="1150620" cy="381000"/>
            </a:xfrm>
            <a:custGeom>
              <a:avLst/>
              <a:gdLst/>
              <a:ahLst/>
              <a:cxnLst/>
              <a:rect l="l" t="t" r="r" b="b"/>
              <a:pathLst>
                <a:path w="1150620" h="381000">
                  <a:moveTo>
                    <a:pt x="0" y="190500"/>
                  </a:moveTo>
                  <a:lnTo>
                    <a:pt x="15239" y="146812"/>
                  </a:lnTo>
                  <a:lnTo>
                    <a:pt x="58419" y="106806"/>
                  </a:lnTo>
                  <a:lnTo>
                    <a:pt x="126364" y="71374"/>
                  </a:lnTo>
                  <a:lnTo>
                    <a:pt x="168529" y="55752"/>
                  </a:lnTo>
                  <a:lnTo>
                    <a:pt x="215518" y="41910"/>
                  </a:lnTo>
                  <a:lnTo>
                    <a:pt x="266827" y="29718"/>
                  </a:lnTo>
                  <a:lnTo>
                    <a:pt x="322325" y="19430"/>
                  </a:lnTo>
                  <a:lnTo>
                    <a:pt x="381254" y="11049"/>
                  </a:lnTo>
                  <a:lnTo>
                    <a:pt x="443357" y="5079"/>
                  </a:lnTo>
                  <a:lnTo>
                    <a:pt x="508254" y="1270"/>
                  </a:lnTo>
                  <a:lnTo>
                    <a:pt x="575310" y="0"/>
                  </a:lnTo>
                  <a:lnTo>
                    <a:pt x="642365" y="1270"/>
                  </a:lnTo>
                  <a:lnTo>
                    <a:pt x="707263" y="5079"/>
                  </a:lnTo>
                  <a:lnTo>
                    <a:pt x="769365" y="11049"/>
                  </a:lnTo>
                  <a:lnTo>
                    <a:pt x="828293" y="19430"/>
                  </a:lnTo>
                  <a:lnTo>
                    <a:pt x="883792" y="29718"/>
                  </a:lnTo>
                  <a:lnTo>
                    <a:pt x="935100" y="41910"/>
                  </a:lnTo>
                  <a:lnTo>
                    <a:pt x="982090" y="55752"/>
                  </a:lnTo>
                  <a:lnTo>
                    <a:pt x="1024255" y="71374"/>
                  </a:lnTo>
                  <a:lnTo>
                    <a:pt x="1061085" y="88392"/>
                  </a:lnTo>
                  <a:lnTo>
                    <a:pt x="1117091" y="126237"/>
                  </a:lnTo>
                  <a:lnTo>
                    <a:pt x="1146810" y="168275"/>
                  </a:lnTo>
                  <a:lnTo>
                    <a:pt x="1150619" y="190500"/>
                  </a:lnTo>
                  <a:lnTo>
                    <a:pt x="1146810" y="212725"/>
                  </a:lnTo>
                  <a:lnTo>
                    <a:pt x="1117091" y="254762"/>
                  </a:lnTo>
                  <a:lnTo>
                    <a:pt x="1061085" y="292607"/>
                  </a:lnTo>
                  <a:lnTo>
                    <a:pt x="1024255" y="309625"/>
                  </a:lnTo>
                  <a:lnTo>
                    <a:pt x="982090" y="325119"/>
                  </a:lnTo>
                  <a:lnTo>
                    <a:pt x="935100" y="339089"/>
                  </a:lnTo>
                  <a:lnTo>
                    <a:pt x="883792" y="351281"/>
                  </a:lnTo>
                  <a:lnTo>
                    <a:pt x="828293" y="361569"/>
                  </a:lnTo>
                  <a:lnTo>
                    <a:pt x="769365" y="369824"/>
                  </a:lnTo>
                  <a:lnTo>
                    <a:pt x="707263" y="375919"/>
                  </a:lnTo>
                  <a:lnTo>
                    <a:pt x="642365" y="379730"/>
                  </a:lnTo>
                  <a:lnTo>
                    <a:pt x="575310" y="381000"/>
                  </a:lnTo>
                  <a:lnTo>
                    <a:pt x="508254" y="379730"/>
                  </a:lnTo>
                  <a:lnTo>
                    <a:pt x="443357" y="375919"/>
                  </a:lnTo>
                  <a:lnTo>
                    <a:pt x="381254" y="369824"/>
                  </a:lnTo>
                  <a:lnTo>
                    <a:pt x="322325" y="361569"/>
                  </a:lnTo>
                  <a:lnTo>
                    <a:pt x="266827" y="351281"/>
                  </a:lnTo>
                  <a:lnTo>
                    <a:pt x="215518" y="339089"/>
                  </a:lnTo>
                  <a:lnTo>
                    <a:pt x="168529" y="325119"/>
                  </a:lnTo>
                  <a:lnTo>
                    <a:pt x="126364" y="309625"/>
                  </a:lnTo>
                  <a:lnTo>
                    <a:pt x="89535" y="292607"/>
                  </a:lnTo>
                  <a:lnTo>
                    <a:pt x="33527" y="254762"/>
                  </a:lnTo>
                  <a:lnTo>
                    <a:pt x="3810" y="212725"/>
                  </a:lnTo>
                  <a:lnTo>
                    <a:pt x="0" y="1905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355" y="3357372"/>
              <a:ext cx="6115812" cy="7543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3411" y="3486912"/>
              <a:ext cx="2005584" cy="5654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600" y="3390900"/>
              <a:ext cx="6019800" cy="6477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8600" y="3390900"/>
              <a:ext cx="6019800" cy="647700"/>
            </a:xfrm>
            <a:custGeom>
              <a:avLst/>
              <a:gdLst/>
              <a:ahLst/>
              <a:cxnLst/>
              <a:rect l="l" t="t" r="r" b="b"/>
              <a:pathLst>
                <a:path w="6019800" h="647700">
                  <a:moveTo>
                    <a:pt x="0" y="161925"/>
                  </a:moveTo>
                  <a:lnTo>
                    <a:pt x="5695950" y="161925"/>
                  </a:lnTo>
                  <a:lnTo>
                    <a:pt x="5695950" y="0"/>
                  </a:lnTo>
                  <a:lnTo>
                    <a:pt x="6019800" y="323850"/>
                  </a:lnTo>
                  <a:lnTo>
                    <a:pt x="5695950" y="647700"/>
                  </a:lnTo>
                  <a:lnTo>
                    <a:pt x="5695950" y="485775"/>
                  </a:lnTo>
                  <a:lnTo>
                    <a:pt x="0" y="485775"/>
                  </a:lnTo>
                  <a:lnTo>
                    <a:pt x="0" y="161925"/>
                  </a:lnTo>
                  <a:close/>
                </a:path>
              </a:pathLst>
            </a:custGeom>
            <a:ln w="9144">
              <a:solidFill>
                <a:srgbClr val="2929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40739" y="20827"/>
            <a:ext cx="751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16939" y="214630"/>
            <a:ext cx="696468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>
                <a:solidFill>
                  <a:srgbClr val="C00000"/>
                </a:solidFill>
              </a:rPr>
              <a:t>Colon</a:t>
            </a:r>
            <a:r>
              <a:rPr sz="2800" dirty="0">
                <a:solidFill>
                  <a:srgbClr val="006EC0"/>
                </a:solidFill>
              </a:rPr>
              <a:t>:</a:t>
            </a:r>
            <a:r>
              <a:rPr sz="2800" spc="-85" dirty="0">
                <a:solidFill>
                  <a:srgbClr val="006EC0"/>
                </a:solidFill>
              </a:rPr>
              <a:t> </a:t>
            </a:r>
            <a:r>
              <a:rPr sz="2800" dirty="0">
                <a:solidFill>
                  <a:srgbClr val="006EC0"/>
                </a:solidFill>
              </a:rPr>
              <a:t>Normal</a:t>
            </a:r>
            <a:r>
              <a:rPr sz="2800" spc="-65" dirty="0">
                <a:solidFill>
                  <a:srgbClr val="006EC0"/>
                </a:solidFill>
              </a:rPr>
              <a:t> </a:t>
            </a:r>
            <a:r>
              <a:rPr sz="2800" dirty="0">
                <a:solidFill>
                  <a:srgbClr val="006EC0"/>
                </a:solidFill>
                <a:latin typeface="Wingdings"/>
                <a:cs typeface="Wingdings"/>
              </a:rPr>
              <a:t></a:t>
            </a:r>
            <a:r>
              <a:rPr sz="2800" spc="-5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</a:rPr>
              <a:t>Adenoma</a:t>
            </a:r>
            <a:r>
              <a:rPr sz="2800" spc="-25" dirty="0">
                <a:solidFill>
                  <a:srgbClr val="333399"/>
                </a:solidFill>
              </a:rPr>
              <a:t> </a:t>
            </a:r>
            <a:r>
              <a:rPr sz="2800" dirty="0">
                <a:solidFill>
                  <a:srgbClr val="333399"/>
                </a:solidFill>
                <a:latin typeface="Wingdings"/>
                <a:cs typeface="Wingdings"/>
              </a:rPr>
              <a:t></a:t>
            </a:r>
            <a:r>
              <a:rPr sz="2800" spc="1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</a:rPr>
              <a:t>Carcinoma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36139" y="3553790"/>
            <a:ext cx="3990340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Carcinogenesis)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65"/>
              </a:spcBef>
            </a:pPr>
            <a:r>
              <a:rPr sz="2000" dirty="0">
                <a:solidFill>
                  <a:srgbClr val="333399"/>
                </a:solidFill>
                <a:latin typeface="Tahoma"/>
                <a:cs typeface="Tahoma"/>
              </a:rPr>
              <a:t>Colon</a:t>
            </a:r>
            <a:r>
              <a:rPr sz="2000" spc="-2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333399"/>
                </a:solidFill>
                <a:latin typeface="Tahoma"/>
                <a:cs typeface="Tahoma"/>
              </a:rPr>
              <a:t>Cancer:</a:t>
            </a:r>
            <a:r>
              <a:rPr sz="2000" spc="-3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333399"/>
                </a:solidFill>
                <a:latin typeface="Tahoma"/>
                <a:cs typeface="Tahoma"/>
              </a:rPr>
              <a:t>Common</a:t>
            </a:r>
            <a:r>
              <a:rPr sz="2000" spc="-5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333399"/>
                </a:solidFill>
                <a:latin typeface="Tahoma"/>
                <a:cs typeface="Tahoma"/>
              </a:rPr>
              <a:t>type</a:t>
            </a:r>
            <a:r>
              <a:rPr sz="2000" spc="-2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333399"/>
                </a:solidFill>
                <a:latin typeface="Tahoma"/>
                <a:cs typeface="Tahoma"/>
              </a:rPr>
              <a:t>-</a:t>
            </a:r>
            <a:r>
              <a:rPr sz="2000" spc="-12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333399"/>
                </a:solidFill>
                <a:latin typeface="Tahoma"/>
                <a:cs typeface="Tahoma"/>
              </a:rPr>
              <a:t>80%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4375403"/>
            <a:ext cx="9107805" cy="2315210"/>
            <a:chOff x="0" y="4375403"/>
            <a:chExt cx="9107805" cy="231521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07108" y="4402835"/>
              <a:ext cx="2560320" cy="22875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9131" y="4594859"/>
              <a:ext cx="2176272" cy="19034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2259" y="4375403"/>
              <a:ext cx="2455163" cy="22768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44283" y="4567427"/>
              <a:ext cx="2071116" cy="18928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28159" y="4402835"/>
              <a:ext cx="2545080" cy="22768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20183" y="4594859"/>
              <a:ext cx="2161032" cy="18928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4415027"/>
              <a:ext cx="2282951" cy="22372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199" y="4607051"/>
              <a:ext cx="2014727" cy="18531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928369"/>
            <a:chOff x="294131" y="115823"/>
            <a:chExt cx="8435340" cy="9283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0739" y="20827"/>
            <a:ext cx="751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662" y="245821"/>
            <a:ext cx="5856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1F5F"/>
                </a:solidFill>
              </a:rPr>
              <a:t>Stage</a:t>
            </a:r>
            <a:r>
              <a:rPr spc="-10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&amp;</a:t>
            </a:r>
            <a:r>
              <a:rPr spc="-8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Grade</a:t>
            </a:r>
            <a:r>
              <a:rPr spc="-9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of</a:t>
            </a:r>
            <a:r>
              <a:rPr spc="-10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Cancer: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9435" y="1008099"/>
            <a:ext cx="6743065" cy="7632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Staging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:</a:t>
            </a:r>
            <a:r>
              <a:rPr sz="2000" b="1" spc="-4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Progression</a:t>
            </a:r>
            <a:r>
              <a:rPr sz="2000" spc="-5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spread</a:t>
            </a:r>
            <a:r>
              <a:rPr sz="2000" spc="-5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the</a:t>
            </a:r>
            <a:r>
              <a:rPr sz="2000" spc="-17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body.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Grading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:</a:t>
            </a:r>
            <a:r>
              <a:rPr sz="2000" b="1" spc="-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Cell</a:t>
            </a:r>
            <a:r>
              <a:rPr sz="2000" spc="-2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differentiation</a:t>
            </a:r>
            <a:r>
              <a:rPr sz="2000" spc="-5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&amp;</a:t>
            </a:r>
            <a:r>
              <a:rPr sz="2000" spc="-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Rate</a:t>
            </a:r>
            <a:r>
              <a:rPr sz="2000" spc="-4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of</a:t>
            </a:r>
            <a:r>
              <a:rPr sz="2000" spc="-4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growth</a:t>
            </a:r>
            <a:r>
              <a:rPr sz="2000" spc="-5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–</a:t>
            </a:r>
            <a:r>
              <a:rPr sz="2000" spc="-17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Microscopy.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6770" y="2141477"/>
            <a:ext cx="6298953" cy="173264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40144" y="1896110"/>
            <a:ext cx="8865235" cy="2766060"/>
            <a:chOff x="140144" y="1896110"/>
            <a:chExt cx="8865235" cy="2766060"/>
          </a:xfrm>
        </p:grpSpPr>
        <p:sp>
          <p:nvSpPr>
            <p:cNvPr id="10" name="object 10"/>
            <p:cNvSpPr/>
            <p:nvPr/>
          </p:nvSpPr>
          <p:spPr>
            <a:xfrm>
              <a:off x="1133856" y="1896109"/>
              <a:ext cx="6571615" cy="2213610"/>
            </a:xfrm>
            <a:custGeom>
              <a:avLst/>
              <a:gdLst/>
              <a:ahLst/>
              <a:cxnLst/>
              <a:rect l="l" t="t" r="r" b="b"/>
              <a:pathLst>
                <a:path w="6571615" h="2213610">
                  <a:moveTo>
                    <a:pt x="6563995" y="7366"/>
                  </a:moveTo>
                  <a:lnTo>
                    <a:pt x="6562217" y="7366"/>
                  </a:lnTo>
                  <a:lnTo>
                    <a:pt x="6562217" y="7620"/>
                  </a:lnTo>
                  <a:lnTo>
                    <a:pt x="6562217" y="8890"/>
                  </a:lnTo>
                  <a:lnTo>
                    <a:pt x="6562217" y="2204720"/>
                  </a:lnTo>
                  <a:lnTo>
                    <a:pt x="9144" y="2204720"/>
                  </a:lnTo>
                  <a:lnTo>
                    <a:pt x="9144" y="8890"/>
                  </a:lnTo>
                  <a:lnTo>
                    <a:pt x="6562217" y="8890"/>
                  </a:lnTo>
                  <a:lnTo>
                    <a:pt x="6562217" y="7620"/>
                  </a:lnTo>
                  <a:lnTo>
                    <a:pt x="7315" y="7620"/>
                  </a:lnTo>
                  <a:lnTo>
                    <a:pt x="7315" y="8890"/>
                  </a:lnTo>
                  <a:lnTo>
                    <a:pt x="7315" y="2204720"/>
                  </a:lnTo>
                  <a:lnTo>
                    <a:pt x="7315" y="2207260"/>
                  </a:lnTo>
                  <a:lnTo>
                    <a:pt x="6563995" y="2207260"/>
                  </a:lnTo>
                  <a:lnTo>
                    <a:pt x="6563995" y="2205228"/>
                  </a:lnTo>
                  <a:lnTo>
                    <a:pt x="6563995" y="2204720"/>
                  </a:lnTo>
                  <a:lnTo>
                    <a:pt x="6563995" y="7366"/>
                  </a:lnTo>
                  <a:close/>
                </a:path>
                <a:path w="6571615" h="2213610">
                  <a:moveTo>
                    <a:pt x="6571361" y="0"/>
                  </a:moveTo>
                  <a:lnTo>
                    <a:pt x="6565900" y="0"/>
                  </a:lnTo>
                  <a:lnTo>
                    <a:pt x="6565900" y="5080"/>
                  </a:lnTo>
                  <a:lnTo>
                    <a:pt x="6565900" y="2208530"/>
                  </a:lnTo>
                  <a:lnTo>
                    <a:pt x="5486" y="2208530"/>
                  </a:lnTo>
                  <a:lnTo>
                    <a:pt x="5486" y="5080"/>
                  </a:lnTo>
                  <a:lnTo>
                    <a:pt x="6565900" y="5080"/>
                  </a:lnTo>
                  <a:lnTo>
                    <a:pt x="656590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208530"/>
                  </a:lnTo>
                  <a:lnTo>
                    <a:pt x="0" y="2213610"/>
                  </a:lnTo>
                  <a:lnTo>
                    <a:pt x="6571361" y="2213610"/>
                  </a:lnTo>
                  <a:lnTo>
                    <a:pt x="6571361" y="2208530"/>
                  </a:lnTo>
                  <a:lnTo>
                    <a:pt x="6571361" y="5080"/>
                  </a:lnTo>
                  <a:lnTo>
                    <a:pt x="65713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99" y="4038600"/>
              <a:ext cx="8839200" cy="609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3161" y="4039361"/>
              <a:ext cx="8839200" cy="609600"/>
            </a:xfrm>
            <a:custGeom>
              <a:avLst/>
              <a:gdLst/>
              <a:ahLst/>
              <a:cxnLst/>
              <a:rect l="l" t="t" r="r" b="b"/>
              <a:pathLst>
                <a:path w="8839200" h="609600">
                  <a:moveTo>
                    <a:pt x="0" y="152400"/>
                  </a:moveTo>
                  <a:lnTo>
                    <a:pt x="8534400" y="152400"/>
                  </a:lnTo>
                  <a:lnTo>
                    <a:pt x="8534400" y="0"/>
                  </a:lnTo>
                  <a:lnTo>
                    <a:pt x="8839200" y="304800"/>
                  </a:lnTo>
                  <a:lnTo>
                    <a:pt x="8534400" y="609600"/>
                  </a:lnTo>
                  <a:lnTo>
                    <a:pt x="853440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87A2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0530" y="4183126"/>
            <a:ext cx="3028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EC0"/>
                </a:solidFill>
                <a:latin typeface="Arial"/>
                <a:cs typeface="Arial"/>
              </a:rPr>
              <a:t>Well</a:t>
            </a:r>
            <a:r>
              <a:rPr sz="1800" spc="-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Arial"/>
                <a:cs typeface="Arial"/>
              </a:rPr>
              <a:t>differentiated</a:t>
            </a:r>
            <a:r>
              <a:rPr sz="1800" spc="-7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EC0"/>
                </a:solidFill>
                <a:latin typeface="Arial"/>
                <a:cs typeface="Arial"/>
              </a:rPr>
              <a:t>(low</a:t>
            </a:r>
            <a:r>
              <a:rPr sz="1800" spc="-5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Arial"/>
                <a:cs typeface="Arial"/>
              </a:rPr>
              <a:t>grade)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6746" y="4183126"/>
            <a:ext cx="2426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Adenocarcinoma </a:t>
            </a:r>
            <a:r>
              <a:rPr sz="1800" spc="-20" dirty="0">
                <a:latin typeface="Arial"/>
                <a:cs typeface="Arial"/>
              </a:rPr>
              <a:t>Grade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95390" y="4183126"/>
            <a:ext cx="195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Undiff.</a:t>
            </a:r>
            <a:r>
              <a:rPr sz="1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(high</a:t>
            </a:r>
            <a:r>
              <a:rPr sz="18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grade)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" y="4571998"/>
            <a:ext cx="7620000" cy="2235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6590030"/>
            <a:chOff x="294131" y="115823"/>
            <a:chExt cx="8435340" cy="6590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066799"/>
              <a:ext cx="5198364" cy="5638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2179" y="1754123"/>
              <a:ext cx="609600" cy="40005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12941" y="1754885"/>
              <a:ext cx="609600" cy="4000500"/>
            </a:xfrm>
            <a:custGeom>
              <a:avLst/>
              <a:gdLst/>
              <a:ahLst/>
              <a:cxnLst/>
              <a:rect l="l" t="t" r="r" b="b"/>
              <a:pathLst>
                <a:path w="609600" h="4000500">
                  <a:moveTo>
                    <a:pt x="457200" y="0"/>
                  </a:moveTo>
                  <a:lnTo>
                    <a:pt x="457200" y="3695700"/>
                  </a:lnTo>
                  <a:lnTo>
                    <a:pt x="609600" y="3695700"/>
                  </a:lnTo>
                  <a:lnTo>
                    <a:pt x="304800" y="4000500"/>
                  </a:lnTo>
                  <a:lnTo>
                    <a:pt x="0" y="3695700"/>
                  </a:lnTo>
                  <a:lnTo>
                    <a:pt x="152400" y="3695700"/>
                  </a:lnTo>
                  <a:lnTo>
                    <a:pt x="152400" y="0"/>
                  </a:lnTo>
                  <a:lnTo>
                    <a:pt x="457200" y="0"/>
                  </a:lnTo>
                  <a:close/>
                </a:path>
              </a:pathLst>
            </a:custGeom>
            <a:ln w="25908">
              <a:solidFill>
                <a:srgbClr val="87A2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0739" y="20827"/>
            <a:ext cx="751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5662" y="310337"/>
            <a:ext cx="5673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</a:rPr>
              <a:t>Prostate</a:t>
            </a:r>
            <a:r>
              <a:rPr sz="3200" spc="-6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Ca</a:t>
            </a:r>
            <a:r>
              <a:rPr sz="3200" spc="-5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:</a:t>
            </a:r>
            <a:r>
              <a:rPr sz="3200" spc="-2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Gleason</a:t>
            </a:r>
            <a:r>
              <a:rPr sz="3200" spc="-160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Grading: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8845677" y="6622186"/>
            <a:ext cx="22097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Tahoma"/>
                <a:cs typeface="Tahoma"/>
              </a:rPr>
              <a:t>22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7223" y="1831339"/>
            <a:ext cx="281305" cy="113284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Low</a:t>
            </a:r>
            <a:r>
              <a:rPr sz="18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Grade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7223" y="3661409"/>
            <a:ext cx="281305" cy="11830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High</a:t>
            </a:r>
            <a:r>
              <a:rPr sz="18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Grade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81800" y="57911"/>
            <a:ext cx="2191511" cy="664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928369"/>
            <a:chOff x="294131" y="115823"/>
            <a:chExt cx="8435340" cy="9283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0739" y="20827"/>
            <a:ext cx="751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662" y="279857"/>
            <a:ext cx="71335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Metastasis</a:t>
            </a:r>
            <a:r>
              <a:rPr sz="3600" dirty="0">
                <a:solidFill>
                  <a:srgbClr val="006EC0"/>
                </a:solidFill>
              </a:rPr>
              <a:t>:</a:t>
            </a:r>
            <a:r>
              <a:rPr sz="3600" spc="-60" dirty="0">
                <a:solidFill>
                  <a:srgbClr val="006EC0"/>
                </a:solidFill>
              </a:rPr>
              <a:t> </a:t>
            </a:r>
            <a:r>
              <a:rPr sz="2400" dirty="0">
                <a:solidFill>
                  <a:srgbClr val="006EC0"/>
                </a:solidFill>
              </a:rPr>
              <a:t>Lymphatic,</a:t>
            </a:r>
            <a:r>
              <a:rPr sz="2400" spc="-25" dirty="0">
                <a:solidFill>
                  <a:srgbClr val="006EC0"/>
                </a:solidFill>
              </a:rPr>
              <a:t> </a:t>
            </a:r>
            <a:r>
              <a:rPr sz="2400" spc="-10" dirty="0">
                <a:solidFill>
                  <a:srgbClr val="006EC0"/>
                </a:solidFill>
              </a:rPr>
              <a:t>Hematogenous,</a:t>
            </a:r>
            <a:r>
              <a:rPr sz="2400" spc="-75" dirty="0">
                <a:solidFill>
                  <a:srgbClr val="006EC0"/>
                </a:solidFill>
              </a:rPr>
              <a:t> </a:t>
            </a:r>
            <a:r>
              <a:rPr sz="2400" spc="-10" dirty="0">
                <a:solidFill>
                  <a:srgbClr val="006EC0"/>
                </a:solidFill>
              </a:rPr>
              <a:t>Direct.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1143000"/>
            <a:ext cx="7391400" cy="5561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86" y="229361"/>
            <a:ext cx="2590800" cy="635635"/>
          </a:xfrm>
          <a:prstGeom prst="rect">
            <a:avLst/>
          </a:prstGeom>
          <a:ln w="25908">
            <a:solidFill>
              <a:srgbClr val="2C2C88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35"/>
              </a:spcBef>
            </a:pPr>
            <a:r>
              <a:rPr sz="3600" spc="-10" dirty="0">
                <a:solidFill>
                  <a:srgbClr val="001F5F"/>
                </a:solidFill>
              </a:rPr>
              <a:t>Metastasis: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0530" y="946252"/>
            <a:ext cx="2369820" cy="407860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Pathogenesis: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Cell</a:t>
            </a:r>
            <a:r>
              <a:rPr sz="2000" spc="-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loosening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BM</a:t>
            </a:r>
            <a:r>
              <a:rPr sz="2000" spc="-5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degradation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Invasion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Locomotion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BV</a:t>
            </a:r>
            <a:r>
              <a:rPr sz="2000" spc="-4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adhesion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Intra-vasation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900" algn="l"/>
              </a:tabLst>
            </a:pPr>
            <a:r>
              <a:rPr sz="2000" spc="-20" dirty="0">
                <a:solidFill>
                  <a:srgbClr val="006EC0"/>
                </a:solidFill>
                <a:latin typeface="Arial"/>
                <a:cs typeface="Arial"/>
              </a:rPr>
              <a:t>Tumour</a:t>
            </a:r>
            <a:r>
              <a:rPr sz="2000" spc="-8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embolus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Adhesion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Extra-vasation</a:t>
            </a:r>
            <a:endParaRPr sz="20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7995" algn="l"/>
              </a:tabLst>
            </a:pP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Angiogenesis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530" y="5034153"/>
            <a:ext cx="13462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11.</a:t>
            </a:r>
            <a:r>
              <a:rPr sz="2000" spc="2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Growth.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58757" y="6635713"/>
            <a:ext cx="195580" cy="21526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spc="-25" dirty="0">
                <a:latin typeface="Tahoma"/>
                <a:cs typeface="Tahoma"/>
              </a:rPr>
              <a:t>28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007" y="76198"/>
            <a:ext cx="9004300" cy="6781800"/>
            <a:chOff x="64007" y="76198"/>
            <a:chExt cx="9004300" cy="67818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7236" y="76198"/>
              <a:ext cx="3750564" cy="67055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2635" y="91438"/>
              <a:ext cx="2514600" cy="66751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07" y="6220967"/>
              <a:ext cx="5910072" cy="63702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7164" y="6308242"/>
            <a:ext cx="5338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What</a:t>
            </a:r>
            <a:r>
              <a:rPr sz="2400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chemical</a:t>
            </a:r>
            <a:r>
              <a:rPr sz="2400" spc="-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mediators</a:t>
            </a:r>
            <a:r>
              <a:rPr sz="2400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are</a:t>
            </a:r>
            <a:r>
              <a:rPr sz="240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involved?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64207" y="5103876"/>
            <a:ext cx="3942715" cy="1226820"/>
            <a:chOff x="1664207" y="5103876"/>
            <a:chExt cx="3942715" cy="1226820"/>
          </a:xfrm>
        </p:grpSpPr>
        <p:sp>
          <p:nvSpPr>
            <p:cNvPr id="12" name="object 12"/>
            <p:cNvSpPr/>
            <p:nvPr/>
          </p:nvSpPr>
          <p:spPr>
            <a:xfrm>
              <a:off x="1676399" y="5116068"/>
              <a:ext cx="3916679" cy="1200785"/>
            </a:xfrm>
            <a:custGeom>
              <a:avLst/>
              <a:gdLst/>
              <a:ahLst/>
              <a:cxnLst/>
              <a:rect l="l" t="t" r="r" b="b"/>
              <a:pathLst>
                <a:path w="3916679" h="1200785">
                  <a:moveTo>
                    <a:pt x="3916679" y="0"/>
                  </a:moveTo>
                  <a:lnTo>
                    <a:pt x="0" y="0"/>
                  </a:lnTo>
                  <a:lnTo>
                    <a:pt x="0" y="1200403"/>
                  </a:lnTo>
                  <a:lnTo>
                    <a:pt x="3916679" y="1200403"/>
                  </a:lnTo>
                  <a:lnTo>
                    <a:pt x="3916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7161" y="5116830"/>
              <a:ext cx="3916679" cy="1200785"/>
            </a:xfrm>
            <a:custGeom>
              <a:avLst/>
              <a:gdLst/>
              <a:ahLst/>
              <a:cxnLst/>
              <a:rect l="l" t="t" r="r" b="b"/>
              <a:pathLst>
                <a:path w="3916679" h="1200785">
                  <a:moveTo>
                    <a:pt x="0" y="1200404"/>
                  </a:moveTo>
                  <a:lnTo>
                    <a:pt x="3916679" y="1200404"/>
                  </a:lnTo>
                  <a:lnTo>
                    <a:pt x="3916679" y="0"/>
                  </a:lnTo>
                  <a:lnTo>
                    <a:pt x="0" y="0"/>
                  </a:lnTo>
                  <a:lnTo>
                    <a:pt x="0" y="1200404"/>
                  </a:lnTo>
                  <a:close/>
                </a:path>
              </a:pathLst>
            </a:custGeom>
            <a:ln w="25907">
              <a:solidFill>
                <a:srgbClr val="2C2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68475" y="5137480"/>
            <a:ext cx="36937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42265" algn="l"/>
              </a:tabLst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E-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Cadherin,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β-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catenin</a:t>
            </a:r>
            <a:endParaRPr sz="1800">
              <a:latin typeface="Arial"/>
              <a:cs typeface="Arial"/>
            </a:endParaRPr>
          </a:p>
          <a:p>
            <a:pPr marL="3422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4226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Matrix</a:t>
            </a:r>
            <a:r>
              <a:rPr sz="18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Metalloproteinases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(MMP)</a:t>
            </a:r>
            <a:endParaRPr sz="1800">
              <a:latin typeface="Arial"/>
              <a:cs typeface="Arial"/>
            </a:endParaRPr>
          </a:p>
          <a:p>
            <a:pPr marL="342265" indent="-342265">
              <a:lnSpc>
                <a:spcPct val="100000"/>
              </a:lnSpc>
              <a:buChar char="•"/>
              <a:tabLst>
                <a:tab pos="342265" algn="l"/>
              </a:tabLst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Collagenase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(not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benign)</a:t>
            </a:r>
            <a:endParaRPr sz="1800">
              <a:latin typeface="Arial"/>
              <a:cs typeface="Arial"/>
            </a:endParaRPr>
          </a:p>
          <a:p>
            <a:pPr marL="342265" indent="-342265">
              <a:lnSpc>
                <a:spcPct val="100000"/>
              </a:lnSpc>
              <a:buChar char="•"/>
              <a:tabLst>
                <a:tab pos="34226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Actin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Cytoskeleton,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chemokine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928369"/>
            <a:chOff x="294131" y="115823"/>
            <a:chExt cx="8435340" cy="9283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0739" y="20827"/>
            <a:ext cx="751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662" y="245821"/>
            <a:ext cx="2421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1F5F"/>
                </a:solidFill>
              </a:rPr>
              <a:t>Neoplasia: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9435" y="977036"/>
            <a:ext cx="8202295" cy="44684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  <a:tab pos="2580640" algn="l"/>
              </a:tabLst>
            </a:pPr>
            <a:r>
              <a:rPr sz="2800" dirty="0">
                <a:solidFill>
                  <a:srgbClr val="006EC0"/>
                </a:solidFill>
                <a:latin typeface="Arial"/>
                <a:cs typeface="Arial"/>
              </a:rPr>
              <a:t>Neo</a:t>
            </a:r>
            <a:r>
              <a:rPr sz="2800" spc="-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EC0"/>
                </a:solidFill>
                <a:latin typeface="Arial"/>
                <a:cs typeface="Arial"/>
              </a:rPr>
              <a:t>+</a:t>
            </a:r>
            <a:r>
              <a:rPr sz="2800" spc="-4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6EC0"/>
                </a:solidFill>
                <a:latin typeface="Arial"/>
                <a:cs typeface="Arial"/>
              </a:rPr>
              <a:t>Plasia</a:t>
            </a:r>
            <a:r>
              <a:rPr sz="2800" dirty="0">
                <a:solidFill>
                  <a:srgbClr val="006EC0"/>
                </a:solidFill>
                <a:latin typeface="Arial"/>
                <a:cs typeface="Arial"/>
              </a:rPr>
              <a:t>	</a:t>
            </a:r>
            <a:r>
              <a:rPr sz="2800" dirty="0">
                <a:solidFill>
                  <a:srgbClr val="006EC0"/>
                </a:solidFill>
                <a:latin typeface="Wingdings"/>
                <a:cs typeface="Wingdings"/>
              </a:rPr>
              <a:t></a:t>
            </a:r>
            <a:r>
              <a:rPr sz="2800" spc="-3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EC0"/>
                </a:solidFill>
                <a:latin typeface="Arial"/>
                <a:cs typeface="Arial"/>
              </a:rPr>
              <a:t>New</a:t>
            </a:r>
            <a:r>
              <a:rPr sz="2800" spc="-4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EC0"/>
                </a:solidFill>
                <a:latin typeface="Arial"/>
                <a:cs typeface="Arial"/>
              </a:rPr>
              <a:t>+</a:t>
            </a:r>
            <a:r>
              <a:rPr sz="2800" spc="5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6EC0"/>
                </a:solidFill>
                <a:latin typeface="Arial"/>
                <a:cs typeface="Arial"/>
              </a:rPr>
              <a:t>Growth.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</a:tabLst>
            </a:pPr>
            <a:r>
              <a:rPr sz="2800" spc="-10" dirty="0">
                <a:solidFill>
                  <a:srgbClr val="006EC0"/>
                </a:solidFill>
                <a:latin typeface="Arial"/>
                <a:cs typeface="Arial"/>
              </a:rPr>
              <a:t>Tumour</a:t>
            </a:r>
            <a:r>
              <a:rPr sz="2800" spc="-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EC0"/>
                </a:solidFill>
                <a:latin typeface="Wingdings"/>
                <a:cs typeface="Wingdings"/>
              </a:rPr>
              <a:t></a:t>
            </a:r>
            <a:r>
              <a:rPr sz="2800" spc="-6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EC0"/>
                </a:solidFill>
                <a:latin typeface="Arial"/>
                <a:cs typeface="Arial"/>
              </a:rPr>
              <a:t>Swelling</a:t>
            </a:r>
            <a:r>
              <a:rPr sz="2800" spc="-8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EC0"/>
                </a:solidFill>
                <a:latin typeface="Wingdings"/>
                <a:cs typeface="Wingdings"/>
              </a:rPr>
              <a:t></a:t>
            </a:r>
            <a:r>
              <a:rPr sz="2800" spc="-7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EC0"/>
                </a:solidFill>
                <a:latin typeface="Arial"/>
                <a:cs typeface="Arial"/>
              </a:rPr>
              <a:t>any</a:t>
            </a:r>
            <a:r>
              <a:rPr sz="2800" spc="1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6EC0"/>
                </a:solidFill>
                <a:latin typeface="Arial"/>
                <a:cs typeface="Arial"/>
              </a:rPr>
              <a:t>swelling*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40"/>
              </a:spcBef>
              <a:buChar char="•"/>
              <a:tabLst>
                <a:tab pos="354965" algn="l"/>
              </a:tabLst>
            </a:pPr>
            <a:r>
              <a:rPr sz="2800" spc="-10" dirty="0">
                <a:solidFill>
                  <a:srgbClr val="006EC0"/>
                </a:solidFill>
                <a:latin typeface="Arial"/>
                <a:cs typeface="Arial"/>
              </a:rPr>
              <a:t>definition: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0"/>
              </a:spcBef>
            </a:pP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“A</a:t>
            </a:r>
            <a:r>
              <a:rPr sz="2800" i="1" spc="-8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neoplasm</a:t>
            </a:r>
            <a:r>
              <a:rPr sz="2800" i="1" spc="-8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is</a:t>
            </a:r>
            <a:r>
              <a:rPr sz="2800" i="1" spc="-6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an</a:t>
            </a:r>
            <a:r>
              <a:rPr sz="2800" i="1" spc="-3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abnormal</a:t>
            </a:r>
            <a:r>
              <a:rPr sz="2800" i="1" spc="-4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mass</a:t>
            </a:r>
            <a:r>
              <a:rPr sz="2800" i="1" spc="-5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of</a:t>
            </a:r>
            <a:r>
              <a:rPr sz="2800" i="1" spc="-4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tissue,</a:t>
            </a:r>
            <a:r>
              <a:rPr sz="2800" i="1" spc="-4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the</a:t>
            </a:r>
            <a:r>
              <a:rPr sz="2800" i="1" spc="-13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006EC0"/>
                </a:solidFill>
                <a:latin typeface="Times New Roman"/>
                <a:cs typeface="Times New Roman"/>
              </a:rPr>
              <a:t>growth</a:t>
            </a:r>
            <a:endParaRPr sz="2800">
              <a:latin typeface="Times New Roman"/>
              <a:cs typeface="Times New Roman"/>
            </a:endParaRPr>
          </a:p>
          <a:p>
            <a:pPr marL="355600" marR="146685">
              <a:lnSpc>
                <a:spcPct val="100000"/>
              </a:lnSpc>
              <a:spcBef>
                <a:spcPts val="195"/>
              </a:spcBef>
            </a:pP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of</a:t>
            </a:r>
            <a:r>
              <a:rPr sz="2800" i="1" spc="-5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which</a:t>
            </a:r>
            <a:r>
              <a:rPr sz="2800" i="1" spc="-5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exceeds</a:t>
            </a:r>
            <a:r>
              <a:rPr sz="2800" i="1" spc="-3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and</a:t>
            </a:r>
            <a:r>
              <a:rPr sz="2800" i="1" spc="-3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is</a:t>
            </a:r>
            <a:r>
              <a:rPr sz="2800" i="1" spc="-2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spc="-20" dirty="0">
                <a:solidFill>
                  <a:srgbClr val="006EC0"/>
                </a:solidFill>
                <a:latin typeface="Times New Roman"/>
                <a:cs typeface="Times New Roman"/>
              </a:rPr>
              <a:t>uncoordinated</a:t>
            </a:r>
            <a:r>
              <a:rPr sz="2800" i="1" spc="-7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with</a:t>
            </a:r>
            <a:r>
              <a:rPr sz="2800" i="1" spc="-5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that</a:t>
            </a:r>
            <a:r>
              <a:rPr sz="2800" i="1" spc="-5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of</a:t>
            </a:r>
            <a:r>
              <a:rPr sz="2800" i="1" spc="-4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spc="-25" dirty="0">
                <a:solidFill>
                  <a:srgbClr val="006EC0"/>
                </a:solidFill>
                <a:latin typeface="Times New Roman"/>
                <a:cs typeface="Times New Roman"/>
              </a:rPr>
              <a:t>the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normal</a:t>
            </a:r>
            <a:r>
              <a:rPr sz="2800" i="1" spc="-7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tissue</a:t>
            </a:r>
            <a:r>
              <a:rPr sz="2800" i="1" spc="-4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and</a:t>
            </a:r>
            <a:r>
              <a:rPr sz="2800" i="1" spc="-5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persists</a:t>
            </a:r>
            <a:r>
              <a:rPr sz="2800" i="1" spc="-8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in</a:t>
            </a:r>
            <a:r>
              <a:rPr sz="2800" i="1" spc="-5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the</a:t>
            </a:r>
            <a:r>
              <a:rPr sz="2800" i="1" spc="-6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same</a:t>
            </a:r>
            <a:r>
              <a:rPr sz="2800" i="1" spc="-7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manner</a:t>
            </a:r>
            <a:r>
              <a:rPr sz="2800" i="1" spc="-6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006EC0"/>
                </a:solidFill>
                <a:latin typeface="Times New Roman"/>
                <a:cs typeface="Times New Roman"/>
              </a:rPr>
              <a:t>after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cessation</a:t>
            </a:r>
            <a:r>
              <a:rPr sz="2800" i="1" spc="-7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of</a:t>
            </a:r>
            <a:r>
              <a:rPr sz="2800" i="1" spc="-4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the</a:t>
            </a:r>
            <a:r>
              <a:rPr sz="2800" i="1" spc="-3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stimuli</a:t>
            </a:r>
            <a:r>
              <a:rPr sz="2800" i="1" spc="-7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which</a:t>
            </a:r>
            <a:r>
              <a:rPr sz="2800" i="1" spc="-6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evoked</a:t>
            </a:r>
            <a:r>
              <a:rPr sz="2800" i="1" spc="-2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6EC0"/>
                </a:solidFill>
                <a:latin typeface="Times New Roman"/>
                <a:cs typeface="Times New Roman"/>
              </a:rPr>
              <a:t>the</a:t>
            </a:r>
            <a:r>
              <a:rPr sz="2800" i="1" spc="-11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006EC0"/>
                </a:solidFill>
                <a:latin typeface="Times New Roman"/>
                <a:cs typeface="Times New Roman"/>
              </a:rPr>
              <a:t>change”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9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“Cell</a:t>
            </a:r>
            <a:r>
              <a:rPr sz="320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division</a:t>
            </a:r>
            <a:r>
              <a:rPr sz="32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without</a:t>
            </a:r>
            <a:r>
              <a:rPr sz="3200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control”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5"/>
              </a:spcBef>
              <a:buChar char="•"/>
              <a:tabLst>
                <a:tab pos="354965" algn="l"/>
              </a:tabLst>
            </a:pPr>
            <a:r>
              <a:rPr sz="3200" spc="-50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928369"/>
            <a:chOff x="294131" y="115823"/>
            <a:chExt cx="8435340" cy="9283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78404" y="1659763"/>
            <a:ext cx="42951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000000"/>
                </a:solidFill>
              </a:rPr>
              <a:t>Thank </a:t>
            </a:r>
            <a:r>
              <a:rPr sz="7200" spc="-25" dirty="0">
                <a:solidFill>
                  <a:srgbClr val="000000"/>
                </a:solidFill>
              </a:rPr>
              <a:t>you</a:t>
            </a:r>
            <a:endParaRPr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928369"/>
            <a:chOff x="294131" y="115823"/>
            <a:chExt cx="8435340" cy="9283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0739" y="20827"/>
            <a:ext cx="751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662" y="279857"/>
            <a:ext cx="66173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EC0"/>
                </a:solidFill>
              </a:rPr>
              <a:t>Cell</a:t>
            </a:r>
            <a:r>
              <a:rPr sz="3600" spc="-35" dirty="0">
                <a:solidFill>
                  <a:srgbClr val="006EC0"/>
                </a:solidFill>
              </a:rPr>
              <a:t> </a:t>
            </a:r>
            <a:r>
              <a:rPr sz="3600" dirty="0">
                <a:solidFill>
                  <a:srgbClr val="006EC0"/>
                </a:solidFill>
              </a:rPr>
              <a:t>population</a:t>
            </a:r>
            <a:r>
              <a:rPr sz="3600" spc="-40" dirty="0">
                <a:solidFill>
                  <a:srgbClr val="006EC0"/>
                </a:solidFill>
              </a:rPr>
              <a:t> </a:t>
            </a:r>
            <a:r>
              <a:rPr sz="3600" dirty="0">
                <a:solidFill>
                  <a:srgbClr val="006EC0"/>
                </a:solidFill>
              </a:rPr>
              <a:t>/</a:t>
            </a:r>
            <a:r>
              <a:rPr sz="3600" spc="-30" dirty="0">
                <a:solidFill>
                  <a:srgbClr val="006EC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Growth</a:t>
            </a:r>
            <a:r>
              <a:rPr sz="3600" spc="-145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Control</a:t>
            </a:r>
            <a:r>
              <a:rPr sz="3600" spc="-10" dirty="0">
                <a:solidFill>
                  <a:srgbClr val="006EC0"/>
                </a:solidFill>
              </a:rPr>
              <a:t>: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535635" y="1064514"/>
            <a:ext cx="7407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Proliferation</a:t>
            </a:r>
            <a:r>
              <a:rPr sz="2400" spc="-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Wingdings"/>
                <a:cs typeface="Wingdings"/>
              </a:rPr>
              <a:t></a:t>
            </a:r>
            <a:r>
              <a:rPr sz="2400" spc="-2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Differentiation</a:t>
            </a:r>
            <a:r>
              <a:rPr sz="2400" spc="-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Wingdings"/>
                <a:cs typeface="Wingdings"/>
              </a:rPr>
              <a:t></a:t>
            </a:r>
            <a:r>
              <a:rPr sz="2400" spc="-2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Apoptosis</a:t>
            </a:r>
            <a:r>
              <a:rPr sz="2400" spc="-6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*</a:t>
            </a:r>
            <a:r>
              <a:rPr sz="2400" spc="2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Normal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3023" y="2241804"/>
            <a:ext cx="6634480" cy="3045460"/>
            <a:chOff x="573023" y="2241804"/>
            <a:chExt cx="6634480" cy="30454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0891" y="4492752"/>
              <a:ext cx="445008" cy="794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7228" y="4034027"/>
              <a:ext cx="2676144" cy="4038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00800" y="40386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11" y="5080"/>
                  </a:lnTo>
                  <a:lnTo>
                    <a:pt x="106806" y="19431"/>
                  </a:lnTo>
                  <a:lnTo>
                    <a:pt x="71374" y="41910"/>
                  </a:lnTo>
                  <a:lnTo>
                    <a:pt x="41910" y="71374"/>
                  </a:lnTo>
                  <a:lnTo>
                    <a:pt x="19430" y="106806"/>
                  </a:lnTo>
                  <a:lnTo>
                    <a:pt x="5079" y="146812"/>
                  </a:lnTo>
                  <a:lnTo>
                    <a:pt x="0" y="190500"/>
                  </a:lnTo>
                  <a:lnTo>
                    <a:pt x="5079" y="234187"/>
                  </a:lnTo>
                  <a:lnTo>
                    <a:pt x="19430" y="274193"/>
                  </a:lnTo>
                  <a:lnTo>
                    <a:pt x="41910" y="309625"/>
                  </a:lnTo>
                  <a:lnTo>
                    <a:pt x="71374" y="339089"/>
                  </a:lnTo>
                  <a:lnTo>
                    <a:pt x="106806" y="361569"/>
                  </a:lnTo>
                  <a:lnTo>
                    <a:pt x="146811" y="375919"/>
                  </a:lnTo>
                  <a:lnTo>
                    <a:pt x="190500" y="381000"/>
                  </a:lnTo>
                  <a:lnTo>
                    <a:pt x="234188" y="375919"/>
                  </a:lnTo>
                  <a:lnTo>
                    <a:pt x="274193" y="361569"/>
                  </a:lnTo>
                  <a:lnTo>
                    <a:pt x="309625" y="339089"/>
                  </a:lnTo>
                  <a:lnTo>
                    <a:pt x="339090" y="309625"/>
                  </a:lnTo>
                  <a:lnTo>
                    <a:pt x="361569" y="274193"/>
                  </a:lnTo>
                  <a:lnTo>
                    <a:pt x="375920" y="234187"/>
                  </a:lnTo>
                  <a:lnTo>
                    <a:pt x="381000" y="190500"/>
                  </a:lnTo>
                  <a:lnTo>
                    <a:pt x="375920" y="146812"/>
                  </a:lnTo>
                  <a:lnTo>
                    <a:pt x="361569" y="106806"/>
                  </a:lnTo>
                  <a:lnTo>
                    <a:pt x="339090" y="71374"/>
                  </a:lnTo>
                  <a:lnTo>
                    <a:pt x="309625" y="41910"/>
                  </a:lnTo>
                  <a:lnTo>
                    <a:pt x="274193" y="19431"/>
                  </a:lnTo>
                  <a:lnTo>
                    <a:pt x="234188" y="508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5F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10528" y="4152900"/>
              <a:ext cx="161925" cy="39370"/>
            </a:xfrm>
            <a:custGeom>
              <a:avLst/>
              <a:gdLst/>
              <a:ahLst/>
              <a:cxnLst/>
              <a:rect l="l" t="t" r="r" b="b"/>
              <a:pathLst>
                <a:path w="161925" h="39370">
                  <a:moveTo>
                    <a:pt x="39624" y="19685"/>
                  </a:moveTo>
                  <a:lnTo>
                    <a:pt x="38100" y="11938"/>
                  </a:lnTo>
                  <a:lnTo>
                    <a:pt x="33769" y="5715"/>
                  </a:lnTo>
                  <a:lnTo>
                    <a:pt x="27546" y="1524"/>
                  </a:lnTo>
                  <a:lnTo>
                    <a:pt x="19812" y="0"/>
                  </a:lnTo>
                  <a:lnTo>
                    <a:pt x="12065" y="1524"/>
                  </a:lnTo>
                  <a:lnTo>
                    <a:pt x="5842" y="5715"/>
                  </a:lnTo>
                  <a:lnTo>
                    <a:pt x="1524" y="11938"/>
                  </a:lnTo>
                  <a:lnTo>
                    <a:pt x="0" y="19685"/>
                  </a:lnTo>
                  <a:lnTo>
                    <a:pt x="1524" y="27305"/>
                  </a:lnTo>
                  <a:lnTo>
                    <a:pt x="5842" y="33655"/>
                  </a:lnTo>
                  <a:lnTo>
                    <a:pt x="12065" y="37846"/>
                  </a:lnTo>
                  <a:lnTo>
                    <a:pt x="19812" y="39370"/>
                  </a:lnTo>
                  <a:lnTo>
                    <a:pt x="27546" y="37846"/>
                  </a:lnTo>
                  <a:lnTo>
                    <a:pt x="33769" y="33655"/>
                  </a:lnTo>
                  <a:lnTo>
                    <a:pt x="38100" y="27305"/>
                  </a:lnTo>
                  <a:lnTo>
                    <a:pt x="39624" y="19685"/>
                  </a:lnTo>
                  <a:close/>
                </a:path>
                <a:path w="161925" h="39370">
                  <a:moveTo>
                    <a:pt x="161417" y="19685"/>
                  </a:moveTo>
                  <a:lnTo>
                    <a:pt x="159893" y="11938"/>
                  </a:lnTo>
                  <a:lnTo>
                    <a:pt x="155575" y="5715"/>
                  </a:lnTo>
                  <a:lnTo>
                    <a:pt x="149352" y="1524"/>
                  </a:lnTo>
                  <a:lnTo>
                    <a:pt x="141592" y="0"/>
                  </a:lnTo>
                  <a:lnTo>
                    <a:pt x="133845" y="1524"/>
                  </a:lnTo>
                  <a:lnTo>
                    <a:pt x="127635" y="5715"/>
                  </a:lnTo>
                  <a:lnTo>
                    <a:pt x="123317" y="11938"/>
                  </a:lnTo>
                  <a:lnTo>
                    <a:pt x="121793" y="19685"/>
                  </a:lnTo>
                  <a:lnTo>
                    <a:pt x="123317" y="27305"/>
                  </a:lnTo>
                  <a:lnTo>
                    <a:pt x="127635" y="33655"/>
                  </a:lnTo>
                  <a:lnTo>
                    <a:pt x="133845" y="37846"/>
                  </a:lnTo>
                  <a:lnTo>
                    <a:pt x="141592" y="39370"/>
                  </a:lnTo>
                  <a:lnTo>
                    <a:pt x="149352" y="37846"/>
                  </a:lnTo>
                  <a:lnTo>
                    <a:pt x="155575" y="33655"/>
                  </a:lnTo>
                  <a:lnTo>
                    <a:pt x="159893" y="27305"/>
                  </a:lnTo>
                  <a:lnTo>
                    <a:pt x="161417" y="19685"/>
                  </a:lnTo>
                  <a:close/>
                </a:path>
              </a:pathLst>
            </a:custGeom>
            <a:solidFill>
              <a:srgbClr val="C5C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00800" y="40386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09600" y="133476"/>
                  </a:moveTo>
                  <a:lnTo>
                    <a:pt x="111125" y="125730"/>
                  </a:lnTo>
                  <a:lnTo>
                    <a:pt x="115443" y="119506"/>
                  </a:lnTo>
                  <a:lnTo>
                    <a:pt x="121666" y="115188"/>
                  </a:lnTo>
                  <a:lnTo>
                    <a:pt x="129413" y="113664"/>
                  </a:lnTo>
                  <a:lnTo>
                    <a:pt x="137159" y="115188"/>
                  </a:lnTo>
                  <a:lnTo>
                    <a:pt x="143509" y="119506"/>
                  </a:lnTo>
                  <a:lnTo>
                    <a:pt x="147827" y="125730"/>
                  </a:lnTo>
                  <a:lnTo>
                    <a:pt x="149351" y="133476"/>
                  </a:lnTo>
                  <a:lnTo>
                    <a:pt x="147827" y="141224"/>
                  </a:lnTo>
                  <a:lnTo>
                    <a:pt x="143509" y="147574"/>
                  </a:lnTo>
                  <a:lnTo>
                    <a:pt x="137159" y="151892"/>
                  </a:lnTo>
                  <a:lnTo>
                    <a:pt x="129413" y="153416"/>
                  </a:lnTo>
                  <a:lnTo>
                    <a:pt x="121666" y="151892"/>
                  </a:lnTo>
                  <a:lnTo>
                    <a:pt x="115443" y="147574"/>
                  </a:lnTo>
                  <a:lnTo>
                    <a:pt x="111125" y="141224"/>
                  </a:lnTo>
                  <a:lnTo>
                    <a:pt x="109600" y="133476"/>
                  </a:lnTo>
                  <a:close/>
                </a:path>
                <a:path w="381000" h="381000">
                  <a:moveTo>
                    <a:pt x="231648" y="133476"/>
                  </a:moveTo>
                  <a:lnTo>
                    <a:pt x="233172" y="125730"/>
                  </a:lnTo>
                  <a:lnTo>
                    <a:pt x="237490" y="119506"/>
                  </a:lnTo>
                  <a:lnTo>
                    <a:pt x="243840" y="115188"/>
                  </a:lnTo>
                  <a:lnTo>
                    <a:pt x="251586" y="113664"/>
                  </a:lnTo>
                  <a:lnTo>
                    <a:pt x="259333" y="115188"/>
                  </a:lnTo>
                  <a:lnTo>
                    <a:pt x="265556" y="119506"/>
                  </a:lnTo>
                  <a:lnTo>
                    <a:pt x="269875" y="125730"/>
                  </a:lnTo>
                  <a:lnTo>
                    <a:pt x="271399" y="133476"/>
                  </a:lnTo>
                  <a:lnTo>
                    <a:pt x="269875" y="141224"/>
                  </a:lnTo>
                  <a:lnTo>
                    <a:pt x="265556" y="147574"/>
                  </a:lnTo>
                  <a:lnTo>
                    <a:pt x="259333" y="151892"/>
                  </a:lnTo>
                  <a:lnTo>
                    <a:pt x="251586" y="153416"/>
                  </a:lnTo>
                  <a:lnTo>
                    <a:pt x="243840" y="151892"/>
                  </a:lnTo>
                  <a:lnTo>
                    <a:pt x="237490" y="147574"/>
                  </a:lnTo>
                  <a:lnTo>
                    <a:pt x="233172" y="141224"/>
                  </a:lnTo>
                  <a:lnTo>
                    <a:pt x="231648" y="133476"/>
                  </a:lnTo>
                  <a:close/>
                </a:path>
                <a:path w="381000" h="381000">
                  <a:moveTo>
                    <a:pt x="87249" y="308991"/>
                  </a:moveTo>
                  <a:lnTo>
                    <a:pt x="128524" y="286257"/>
                  </a:lnTo>
                  <a:lnTo>
                    <a:pt x="169799" y="274955"/>
                  </a:lnTo>
                  <a:lnTo>
                    <a:pt x="211074" y="274955"/>
                  </a:lnTo>
                  <a:lnTo>
                    <a:pt x="252222" y="286257"/>
                  </a:lnTo>
                  <a:lnTo>
                    <a:pt x="293497" y="308991"/>
                  </a:lnTo>
                </a:path>
                <a:path w="381000" h="381000">
                  <a:moveTo>
                    <a:pt x="0" y="190500"/>
                  </a:moveTo>
                  <a:lnTo>
                    <a:pt x="5079" y="146812"/>
                  </a:lnTo>
                  <a:lnTo>
                    <a:pt x="19430" y="106806"/>
                  </a:lnTo>
                  <a:lnTo>
                    <a:pt x="41910" y="71374"/>
                  </a:lnTo>
                  <a:lnTo>
                    <a:pt x="71374" y="41910"/>
                  </a:lnTo>
                  <a:lnTo>
                    <a:pt x="106806" y="19431"/>
                  </a:lnTo>
                  <a:lnTo>
                    <a:pt x="146811" y="5080"/>
                  </a:lnTo>
                  <a:lnTo>
                    <a:pt x="190500" y="0"/>
                  </a:lnTo>
                  <a:lnTo>
                    <a:pt x="234188" y="5080"/>
                  </a:lnTo>
                  <a:lnTo>
                    <a:pt x="274193" y="19431"/>
                  </a:lnTo>
                  <a:lnTo>
                    <a:pt x="309625" y="41910"/>
                  </a:lnTo>
                  <a:lnTo>
                    <a:pt x="339090" y="71374"/>
                  </a:lnTo>
                  <a:lnTo>
                    <a:pt x="361569" y="106806"/>
                  </a:lnTo>
                  <a:lnTo>
                    <a:pt x="375920" y="146812"/>
                  </a:lnTo>
                  <a:lnTo>
                    <a:pt x="381000" y="190500"/>
                  </a:lnTo>
                  <a:lnTo>
                    <a:pt x="375920" y="234187"/>
                  </a:lnTo>
                  <a:lnTo>
                    <a:pt x="361569" y="274193"/>
                  </a:lnTo>
                  <a:lnTo>
                    <a:pt x="339090" y="309625"/>
                  </a:lnTo>
                  <a:lnTo>
                    <a:pt x="309625" y="339089"/>
                  </a:lnTo>
                  <a:lnTo>
                    <a:pt x="274193" y="361569"/>
                  </a:lnTo>
                  <a:lnTo>
                    <a:pt x="234188" y="375919"/>
                  </a:lnTo>
                  <a:lnTo>
                    <a:pt x="190500" y="381000"/>
                  </a:lnTo>
                  <a:lnTo>
                    <a:pt x="146811" y="375919"/>
                  </a:lnTo>
                  <a:lnTo>
                    <a:pt x="106806" y="361569"/>
                  </a:lnTo>
                  <a:lnTo>
                    <a:pt x="71374" y="339089"/>
                  </a:lnTo>
                  <a:lnTo>
                    <a:pt x="41910" y="309625"/>
                  </a:lnTo>
                  <a:lnTo>
                    <a:pt x="19430" y="274193"/>
                  </a:lnTo>
                  <a:lnTo>
                    <a:pt x="5079" y="234187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0" y="4023360"/>
              <a:ext cx="409955" cy="4099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6852" y="4047744"/>
              <a:ext cx="390144" cy="3916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8023" y="3874008"/>
              <a:ext cx="431292" cy="6096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4584" y="3471672"/>
              <a:ext cx="431291" cy="6111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4127" y="2912364"/>
              <a:ext cx="432816" cy="6096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023" y="2241804"/>
              <a:ext cx="614171" cy="61417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23468" y="1968246"/>
            <a:ext cx="929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Stem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cell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00518" y="5290184"/>
            <a:ext cx="995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Apoptosis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44524" y="2854451"/>
            <a:ext cx="7663180" cy="2699385"/>
            <a:chOff x="1144524" y="2854451"/>
            <a:chExt cx="7663180" cy="2699385"/>
          </a:xfrm>
        </p:grpSpPr>
        <p:sp>
          <p:nvSpPr>
            <p:cNvPr id="23" name="object 23"/>
            <p:cNvSpPr/>
            <p:nvPr/>
          </p:nvSpPr>
          <p:spPr>
            <a:xfrm>
              <a:off x="5638800" y="4038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12" y="5080"/>
                  </a:lnTo>
                  <a:lnTo>
                    <a:pt x="106807" y="19431"/>
                  </a:lnTo>
                  <a:lnTo>
                    <a:pt x="71374" y="41910"/>
                  </a:lnTo>
                  <a:lnTo>
                    <a:pt x="41910" y="71374"/>
                  </a:lnTo>
                  <a:lnTo>
                    <a:pt x="19430" y="106806"/>
                  </a:lnTo>
                  <a:lnTo>
                    <a:pt x="5079" y="146812"/>
                  </a:lnTo>
                  <a:lnTo>
                    <a:pt x="0" y="190500"/>
                  </a:lnTo>
                  <a:lnTo>
                    <a:pt x="5079" y="234187"/>
                  </a:lnTo>
                  <a:lnTo>
                    <a:pt x="19430" y="274193"/>
                  </a:lnTo>
                  <a:lnTo>
                    <a:pt x="41910" y="309625"/>
                  </a:lnTo>
                  <a:lnTo>
                    <a:pt x="71374" y="339089"/>
                  </a:lnTo>
                  <a:lnTo>
                    <a:pt x="106807" y="361569"/>
                  </a:lnTo>
                  <a:lnTo>
                    <a:pt x="146812" y="375919"/>
                  </a:lnTo>
                  <a:lnTo>
                    <a:pt x="190500" y="381000"/>
                  </a:lnTo>
                  <a:lnTo>
                    <a:pt x="234187" y="375919"/>
                  </a:lnTo>
                  <a:lnTo>
                    <a:pt x="274192" y="361569"/>
                  </a:lnTo>
                  <a:lnTo>
                    <a:pt x="309625" y="339089"/>
                  </a:lnTo>
                  <a:lnTo>
                    <a:pt x="339089" y="309625"/>
                  </a:lnTo>
                  <a:lnTo>
                    <a:pt x="361569" y="274193"/>
                  </a:lnTo>
                  <a:lnTo>
                    <a:pt x="375920" y="234187"/>
                  </a:lnTo>
                  <a:lnTo>
                    <a:pt x="381000" y="190500"/>
                  </a:lnTo>
                  <a:lnTo>
                    <a:pt x="375920" y="146812"/>
                  </a:lnTo>
                  <a:lnTo>
                    <a:pt x="361569" y="106806"/>
                  </a:lnTo>
                  <a:lnTo>
                    <a:pt x="339089" y="71374"/>
                  </a:lnTo>
                  <a:lnTo>
                    <a:pt x="309625" y="41910"/>
                  </a:lnTo>
                  <a:lnTo>
                    <a:pt x="274192" y="19431"/>
                  </a:lnTo>
                  <a:lnTo>
                    <a:pt x="234187" y="508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5F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48528" y="4152899"/>
              <a:ext cx="161925" cy="39370"/>
            </a:xfrm>
            <a:custGeom>
              <a:avLst/>
              <a:gdLst/>
              <a:ahLst/>
              <a:cxnLst/>
              <a:rect l="l" t="t" r="r" b="b"/>
              <a:pathLst>
                <a:path w="161925" h="39370">
                  <a:moveTo>
                    <a:pt x="39624" y="19685"/>
                  </a:moveTo>
                  <a:lnTo>
                    <a:pt x="38100" y="11938"/>
                  </a:lnTo>
                  <a:lnTo>
                    <a:pt x="33782" y="5715"/>
                  </a:lnTo>
                  <a:lnTo>
                    <a:pt x="27559" y="1524"/>
                  </a:lnTo>
                  <a:lnTo>
                    <a:pt x="19812" y="0"/>
                  </a:lnTo>
                  <a:lnTo>
                    <a:pt x="12065" y="1524"/>
                  </a:lnTo>
                  <a:lnTo>
                    <a:pt x="5842" y="5715"/>
                  </a:lnTo>
                  <a:lnTo>
                    <a:pt x="1524" y="11938"/>
                  </a:lnTo>
                  <a:lnTo>
                    <a:pt x="0" y="19685"/>
                  </a:lnTo>
                  <a:lnTo>
                    <a:pt x="1524" y="27305"/>
                  </a:lnTo>
                  <a:lnTo>
                    <a:pt x="5842" y="33655"/>
                  </a:lnTo>
                  <a:lnTo>
                    <a:pt x="12065" y="37846"/>
                  </a:lnTo>
                  <a:lnTo>
                    <a:pt x="19812" y="39370"/>
                  </a:lnTo>
                  <a:lnTo>
                    <a:pt x="27559" y="37846"/>
                  </a:lnTo>
                  <a:lnTo>
                    <a:pt x="33782" y="33655"/>
                  </a:lnTo>
                  <a:lnTo>
                    <a:pt x="38100" y="27305"/>
                  </a:lnTo>
                  <a:lnTo>
                    <a:pt x="39624" y="19685"/>
                  </a:lnTo>
                  <a:close/>
                </a:path>
                <a:path w="161925" h="39370">
                  <a:moveTo>
                    <a:pt x="161417" y="19685"/>
                  </a:moveTo>
                  <a:lnTo>
                    <a:pt x="159893" y="11938"/>
                  </a:lnTo>
                  <a:lnTo>
                    <a:pt x="155575" y="5715"/>
                  </a:lnTo>
                  <a:lnTo>
                    <a:pt x="149352" y="1524"/>
                  </a:lnTo>
                  <a:lnTo>
                    <a:pt x="141605" y="0"/>
                  </a:lnTo>
                  <a:lnTo>
                    <a:pt x="133858" y="1524"/>
                  </a:lnTo>
                  <a:lnTo>
                    <a:pt x="127635" y="5715"/>
                  </a:lnTo>
                  <a:lnTo>
                    <a:pt x="123317" y="11938"/>
                  </a:lnTo>
                  <a:lnTo>
                    <a:pt x="121793" y="19685"/>
                  </a:lnTo>
                  <a:lnTo>
                    <a:pt x="123317" y="27305"/>
                  </a:lnTo>
                  <a:lnTo>
                    <a:pt x="127635" y="33655"/>
                  </a:lnTo>
                  <a:lnTo>
                    <a:pt x="133858" y="37846"/>
                  </a:lnTo>
                  <a:lnTo>
                    <a:pt x="141605" y="39370"/>
                  </a:lnTo>
                  <a:lnTo>
                    <a:pt x="149352" y="37846"/>
                  </a:lnTo>
                  <a:lnTo>
                    <a:pt x="155575" y="33655"/>
                  </a:lnTo>
                  <a:lnTo>
                    <a:pt x="159893" y="27305"/>
                  </a:lnTo>
                  <a:lnTo>
                    <a:pt x="161417" y="19685"/>
                  </a:lnTo>
                  <a:close/>
                </a:path>
              </a:pathLst>
            </a:custGeom>
            <a:solidFill>
              <a:srgbClr val="C5C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38800" y="4038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09600" y="133476"/>
                  </a:moveTo>
                  <a:lnTo>
                    <a:pt x="111125" y="125730"/>
                  </a:lnTo>
                  <a:lnTo>
                    <a:pt x="115442" y="119506"/>
                  </a:lnTo>
                  <a:lnTo>
                    <a:pt x="121665" y="115188"/>
                  </a:lnTo>
                  <a:lnTo>
                    <a:pt x="129412" y="113664"/>
                  </a:lnTo>
                  <a:lnTo>
                    <a:pt x="137160" y="115188"/>
                  </a:lnTo>
                  <a:lnTo>
                    <a:pt x="143510" y="119506"/>
                  </a:lnTo>
                  <a:lnTo>
                    <a:pt x="147827" y="125730"/>
                  </a:lnTo>
                  <a:lnTo>
                    <a:pt x="149351" y="133476"/>
                  </a:lnTo>
                  <a:lnTo>
                    <a:pt x="147827" y="141224"/>
                  </a:lnTo>
                  <a:lnTo>
                    <a:pt x="143510" y="147574"/>
                  </a:lnTo>
                  <a:lnTo>
                    <a:pt x="137160" y="151892"/>
                  </a:lnTo>
                  <a:lnTo>
                    <a:pt x="129412" y="153416"/>
                  </a:lnTo>
                  <a:lnTo>
                    <a:pt x="121665" y="151892"/>
                  </a:lnTo>
                  <a:lnTo>
                    <a:pt x="115442" y="147574"/>
                  </a:lnTo>
                  <a:lnTo>
                    <a:pt x="111125" y="141224"/>
                  </a:lnTo>
                  <a:lnTo>
                    <a:pt x="109600" y="133476"/>
                  </a:lnTo>
                  <a:close/>
                </a:path>
                <a:path w="381000" h="381000">
                  <a:moveTo>
                    <a:pt x="231648" y="133476"/>
                  </a:moveTo>
                  <a:lnTo>
                    <a:pt x="233172" y="125730"/>
                  </a:lnTo>
                  <a:lnTo>
                    <a:pt x="237489" y="119506"/>
                  </a:lnTo>
                  <a:lnTo>
                    <a:pt x="243839" y="115188"/>
                  </a:lnTo>
                  <a:lnTo>
                    <a:pt x="251587" y="113664"/>
                  </a:lnTo>
                  <a:lnTo>
                    <a:pt x="259334" y="115188"/>
                  </a:lnTo>
                  <a:lnTo>
                    <a:pt x="265557" y="119506"/>
                  </a:lnTo>
                  <a:lnTo>
                    <a:pt x="269875" y="125730"/>
                  </a:lnTo>
                  <a:lnTo>
                    <a:pt x="271399" y="133476"/>
                  </a:lnTo>
                  <a:lnTo>
                    <a:pt x="269875" y="141224"/>
                  </a:lnTo>
                  <a:lnTo>
                    <a:pt x="265557" y="147574"/>
                  </a:lnTo>
                  <a:lnTo>
                    <a:pt x="259334" y="151892"/>
                  </a:lnTo>
                  <a:lnTo>
                    <a:pt x="251587" y="153416"/>
                  </a:lnTo>
                  <a:lnTo>
                    <a:pt x="243839" y="151892"/>
                  </a:lnTo>
                  <a:lnTo>
                    <a:pt x="237489" y="147574"/>
                  </a:lnTo>
                  <a:lnTo>
                    <a:pt x="233172" y="141224"/>
                  </a:lnTo>
                  <a:lnTo>
                    <a:pt x="231648" y="133476"/>
                  </a:lnTo>
                  <a:close/>
                </a:path>
                <a:path w="381000" h="381000">
                  <a:moveTo>
                    <a:pt x="87249" y="308991"/>
                  </a:moveTo>
                  <a:lnTo>
                    <a:pt x="128524" y="286257"/>
                  </a:lnTo>
                  <a:lnTo>
                    <a:pt x="169799" y="274955"/>
                  </a:lnTo>
                  <a:lnTo>
                    <a:pt x="211074" y="274955"/>
                  </a:lnTo>
                  <a:lnTo>
                    <a:pt x="252222" y="286257"/>
                  </a:lnTo>
                  <a:lnTo>
                    <a:pt x="293497" y="308991"/>
                  </a:lnTo>
                </a:path>
                <a:path w="381000" h="381000">
                  <a:moveTo>
                    <a:pt x="0" y="190500"/>
                  </a:moveTo>
                  <a:lnTo>
                    <a:pt x="5079" y="146812"/>
                  </a:lnTo>
                  <a:lnTo>
                    <a:pt x="19430" y="106806"/>
                  </a:lnTo>
                  <a:lnTo>
                    <a:pt x="41910" y="71374"/>
                  </a:lnTo>
                  <a:lnTo>
                    <a:pt x="71374" y="41910"/>
                  </a:lnTo>
                  <a:lnTo>
                    <a:pt x="106807" y="19431"/>
                  </a:lnTo>
                  <a:lnTo>
                    <a:pt x="146812" y="5080"/>
                  </a:lnTo>
                  <a:lnTo>
                    <a:pt x="190500" y="0"/>
                  </a:lnTo>
                  <a:lnTo>
                    <a:pt x="234187" y="5080"/>
                  </a:lnTo>
                  <a:lnTo>
                    <a:pt x="274192" y="19431"/>
                  </a:lnTo>
                  <a:lnTo>
                    <a:pt x="309625" y="41910"/>
                  </a:lnTo>
                  <a:lnTo>
                    <a:pt x="339089" y="71374"/>
                  </a:lnTo>
                  <a:lnTo>
                    <a:pt x="361569" y="106806"/>
                  </a:lnTo>
                  <a:lnTo>
                    <a:pt x="375920" y="146812"/>
                  </a:lnTo>
                  <a:lnTo>
                    <a:pt x="381000" y="190500"/>
                  </a:lnTo>
                  <a:lnTo>
                    <a:pt x="375920" y="234187"/>
                  </a:lnTo>
                  <a:lnTo>
                    <a:pt x="361569" y="274193"/>
                  </a:lnTo>
                  <a:lnTo>
                    <a:pt x="339089" y="309625"/>
                  </a:lnTo>
                  <a:lnTo>
                    <a:pt x="309625" y="339089"/>
                  </a:lnTo>
                  <a:lnTo>
                    <a:pt x="274192" y="361569"/>
                  </a:lnTo>
                  <a:lnTo>
                    <a:pt x="234187" y="375919"/>
                  </a:lnTo>
                  <a:lnTo>
                    <a:pt x="190500" y="381000"/>
                  </a:lnTo>
                  <a:lnTo>
                    <a:pt x="146812" y="375919"/>
                  </a:lnTo>
                  <a:lnTo>
                    <a:pt x="106807" y="361569"/>
                  </a:lnTo>
                  <a:lnTo>
                    <a:pt x="71374" y="339089"/>
                  </a:lnTo>
                  <a:lnTo>
                    <a:pt x="41910" y="309625"/>
                  </a:lnTo>
                  <a:lnTo>
                    <a:pt x="19430" y="274193"/>
                  </a:lnTo>
                  <a:lnTo>
                    <a:pt x="5079" y="234187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66432" y="4032503"/>
              <a:ext cx="390144" cy="3916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44967" y="4317491"/>
              <a:ext cx="390144" cy="39166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4412" y="4428743"/>
              <a:ext cx="5199888" cy="13716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79370" y="4467605"/>
              <a:ext cx="5094605" cy="15240"/>
            </a:xfrm>
            <a:custGeom>
              <a:avLst/>
              <a:gdLst/>
              <a:ahLst/>
              <a:cxnLst/>
              <a:rect l="l" t="t" r="r" b="b"/>
              <a:pathLst>
                <a:path w="5094605" h="15239">
                  <a:moveTo>
                    <a:pt x="0" y="14859"/>
                  </a:moveTo>
                  <a:lnTo>
                    <a:pt x="5094605" y="0"/>
                  </a:lnTo>
                </a:path>
              </a:pathLst>
            </a:custGeom>
            <a:ln w="38100">
              <a:solidFill>
                <a:srgbClr val="2C2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53755" y="4861559"/>
              <a:ext cx="381000" cy="38099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953755" y="486155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09600" y="133476"/>
                  </a:moveTo>
                  <a:lnTo>
                    <a:pt x="111125" y="125729"/>
                  </a:lnTo>
                  <a:lnTo>
                    <a:pt x="115443" y="119506"/>
                  </a:lnTo>
                  <a:lnTo>
                    <a:pt x="121666" y="115188"/>
                  </a:lnTo>
                  <a:lnTo>
                    <a:pt x="129413" y="113664"/>
                  </a:lnTo>
                  <a:lnTo>
                    <a:pt x="137160" y="115188"/>
                  </a:lnTo>
                  <a:lnTo>
                    <a:pt x="143510" y="119506"/>
                  </a:lnTo>
                  <a:lnTo>
                    <a:pt x="147827" y="125729"/>
                  </a:lnTo>
                  <a:lnTo>
                    <a:pt x="149351" y="133476"/>
                  </a:lnTo>
                  <a:lnTo>
                    <a:pt x="147827" y="141223"/>
                  </a:lnTo>
                  <a:lnTo>
                    <a:pt x="143510" y="147573"/>
                  </a:lnTo>
                  <a:lnTo>
                    <a:pt x="137160" y="151891"/>
                  </a:lnTo>
                  <a:lnTo>
                    <a:pt x="129413" y="153415"/>
                  </a:lnTo>
                  <a:lnTo>
                    <a:pt x="121666" y="151891"/>
                  </a:lnTo>
                  <a:lnTo>
                    <a:pt x="115443" y="147573"/>
                  </a:lnTo>
                  <a:lnTo>
                    <a:pt x="111125" y="141223"/>
                  </a:lnTo>
                  <a:lnTo>
                    <a:pt x="109600" y="133476"/>
                  </a:lnTo>
                  <a:close/>
                </a:path>
                <a:path w="381000" h="381000">
                  <a:moveTo>
                    <a:pt x="231648" y="133476"/>
                  </a:moveTo>
                  <a:lnTo>
                    <a:pt x="233172" y="125729"/>
                  </a:lnTo>
                  <a:lnTo>
                    <a:pt x="237490" y="119506"/>
                  </a:lnTo>
                  <a:lnTo>
                    <a:pt x="243840" y="115188"/>
                  </a:lnTo>
                  <a:lnTo>
                    <a:pt x="251587" y="113664"/>
                  </a:lnTo>
                  <a:lnTo>
                    <a:pt x="259334" y="115188"/>
                  </a:lnTo>
                  <a:lnTo>
                    <a:pt x="265557" y="119506"/>
                  </a:lnTo>
                  <a:lnTo>
                    <a:pt x="269875" y="125729"/>
                  </a:lnTo>
                  <a:lnTo>
                    <a:pt x="271399" y="133476"/>
                  </a:lnTo>
                  <a:lnTo>
                    <a:pt x="269875" y="141223"/>
                  </a:lnTo>
                  <a:lnTo>
                    <a:pt x="265557" y="147573"/>
                  </a:lnTo>
                  <a:lnTo>
                    <a:pt x="259334" y="151891"/>
                  </a:lnTo>
                  <a:lnTo>
                    <a:pt x="251587" y="153415"/>
                  </a:lnTo>
                  <a:lnTo>
                    <a:pt x="243840" y="151891"/>
                  </a:lnTo>
                  <a:lnTo>
                    <a:pt x="237490" y="147573"/>
                  </a:lnTo>
                  <a:lnTo>
                    <a:pt x="233172" y="141223"/>
                  </a:lnTo>
                  <a:lnTo>
                    <a:pt x="231648" y="133476"/>
                  </a:lnTo>
                  <a:close/>
                </a:path>
                <a:path w="381000" h="381000">
                  <a:moveTo>
                    <a:pt x="87249" y="273557"/>
                  </a:moveTo>
                  <a:lnTo>
                    <a:pt x="128524" y="296290"/>
                  </a:lnTo>
                  <a:lnTo>
                    <a:pt x="169799" y="307594"/>
                  </a:lnTo>
                  <a:lnTo>
                    <a:pt x="211074" y="307594"/>
                  </a:lnTo>
                  <a:lnTo>
                    <a:pt x="252222" y="296290"/>
                  </a:lnTo>
                  <a:lnTo>
                    <a:pt x="293497" y="273557"/>
                  </a:lnTo>
                </a:path>
                <a:path w="381000" h="381000">
                  <a:moveTo>
                    <a:pt x="0" y="190500"/>
                  </a:moveTo>
                  <a:lnTo>
                    <a:pt x="5079" y="146812"/>
                  </a:lnTo>
                  <a:lnTo>
                    <a:pt x="19430" y="106806"/>
                  </a:lnTo>
                  <a:lnTo>
                    <a:pt x="41910" y="71373"/>
                  </a:lnTo>
                  <a:lnTo>
                    <a:pt x="71374" y="41909"/>
                  </a:lnTo>
                  <a:lnTo>
                    <a:pt x="106807" y="19431"/>
                  </a:lnTo>
                  <a:lnTo>
                    <a:pt x="146812" y="5079"/>
                  </a:lnTo>
                  <a:lnTo>
                    <a:pt x="190500" y="0"/>
                  </a:lnTo>
                  <a:lnTo>
                    <a:pt x="234188" y="5079"/>
                  </a:lnTo>
                  <a:lnTo>
                    <a:pt x="274193" y="19431"/>
                  </a:lnTo>
                  <a:lnTo>
                    <a:pt x="309625" y="41909"/>
                  </a:lnTo>
                  <a:lnTo>
                    <a:pt x="339090" y="71373"/>
                  </a:lnTo>
                  <a:lnTo>
                    <a:pt x="361569" y="106806"/>
                  </a:lnTo>
                  <a:lnTo>
                    <a:pt x="375920" y="146812"/>
                  </a:lnTo>
                  <a:lnTo>
                    <a:pt x="381000" y="190500"/>
                  </a:lnTo>
                  <a:lnTo>
                    <a:pt x="375920" y="234187"/>
                  </a:lnTo>
                  <a:lnTo>
                    <a:pt x="361569" y="274192"/>
                  </a:lnTo>
                  <a:lnTo>
                    <a:pt x="339090" y="309625"/>
                  </a:lnTo>
                  <a:lnTo>
                    <a:pt x="309625" y="339089"/>
                  </a:lnTo>
                  <a:lnTo>
                    <a:pt x="274193" y="361569"/>
                  </a:lnTo>
                  <a:lnTo>
                    <a:pt x="234188" y="375919"/>
                  </a:lnTo>
                  <a:lnTo>
                    <a:pt x="190500" y="380999"/>
                  </a:lnTo>
                  <a:lnTo>
                    <a:pt x="146812" y="375919"/>
                  </a:lnTo>
                  <a:lnTo>
                    <a:pt x="106807" y="361569"/>
                  </a:lnTo>
                  <a:lnTo>
                    <a:pt x="71374" y="339089"/>
                  </a:lnTo>
                  <a:lnTo>
                    <a:pt x="41910" y="309625"/>
                  </a:lnTo>
                  <a:lnTo>
                    <a:pt x="19430" y="274192"/>
                  </a:lnTo>
                  <a:lnTo>
                    <a:pt x="5079" y="234187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4524" y="2854451"/>
              <a:ext cx="7662672" cy="26990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62442" y="5016372"/>
              <a:ext cx="220217" cy="24142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87196" y="2881883"/>
              <a:ext cx="7323455" cy="2176780"/>
            </a:xfrm>
            <a:custGeom>
              <a:avLst/>
              <a:gdLst/>
              <a:ahLst/>
              <a:cxnLst/>
              <a:rect l="l" t="t" r="r" b="b"/>
              <a:pathLst>
                <a:path w="7323455" h="2176779">
                  <a:moveTo>
                    <a:pt x="7323074" y="2155317"/>
                  </a:moveTo>
                  <a:lnTo>
                    <a:pt x="7305421" y="2096389"/>
                  </a:lnTo>
                  <a:lnTo>
                    <a:pt x="7288022" y="2045589"/>
                  </a:lnTo>
                  <a:lnTo>
                    <a:pt x="7269607" y="1982089"/>
                  </a:lnTo>
                  <a:lnTo>
                    <a:pt x="7250303" y="1931162"/>
                  </a:lnTo>
                  <a:lnTo>
                    <a:pt x="7229602" y="1880362"/>
                  </a:lnTo>
                  <a:lnTo>
                    <a:pt x="7207758" y="1829562"/>
                  </a:lnTo>
                  <a:lnTo>
                    <a:pt x="7184263" y="1778762"/>
                  </a:lnTo>
                  <a:lnTo>
                    <a:pt x="7158990" y="1727962"/>
                  </a:lnTo>
                  <a:lnTo>
                    <a:pt x="7132066" y="1677162"/>
                  </a:lnTo>
                  <a:lnTo>
                    <a:pt x="7102983" y="1626235"/>
                  </a:lnTo>
                  <a:lnTo>
                    <a:pt x="7072122" y="1575435"/>
                  </a:lnTo>
                  <a:lnTo>
                    <a:pt x="7038594" y="1524635"/>
                  </a:lnTo>
                  <a:lnTo>
                    <a:pt x="7002907" y="1473835"/>
                  </a:lnTo>
                  <a:lnTo>
                    <a:pt x="6964426" y="1423035"/>
                  </a:lnTo>
                  <a:lnTo>
                    <a:pt x="6944233" y="1410335"/>
                  </a:lnTo>
                  <a:lnTo>
                    <a:pt x="6923278" y="1384935"/>
                  </a:lnTo>
                  <a:lnTo>
                    <a:pt x="6901815" y="1359535"/>
                  </a:lnTo>
                  <a:lnTo>
                    <a:pt x="6879336" y="1334008"/>
                  </a:lnTo>
                  <a:lnTo>
                    <a:pt x="6856349" y="1321308"/>
                  </a:lnTo>
                  <a:lnTo>
                    <a:pt x="6832473" y="1295908"/>
                  </a:lnTo>
                  <a:lnTo>
                    <a:pt x="6807835" y="1270508"/>
                  </a:lnTo>
                  <a:lnTo>
                    <a:pt x="6782435" y="1257808"/>
                  </a:lnTo>
                  <a:lnTo>
                    <a:pt x="6756146" y="1232408"/>
                  </a:lnTo>
                  <a:lnTo>
                    <a:pt x="6729222" y="1207008"/>
                  </a:lnTo>
                  <a:lnTo>
                    <a:pt x="6701282" y="1194308"/>
                  </a:lnTo>
                  <a:lnTo>
                    <a:pt x="6672453" y="1168908"/>
                  </a:lnTo>
                  <a:lnTo>
                    <a:pt x="6612382" y="1143508"/>
                  </a:lnTo>
                  <a:lnTo>
                    <a:pt x="6580886" y="1118108"/>
                  </a:lnTo>
                  <a:lnTo>
                    <a:pt x="6548628" y="1105408"/>
                  </a:lnTo>
                  <a:lnTo>
                    <a:pt x="6515227" y="1080008"/>
                  </a:lnTo>
                  <a:lnTo>
                    <a:pt x="6481064" y="1067308"/>
                  </a:lnTo>
                  <a:lnTo>
                    <a:pt x="6409563" y="1041908"/>
                  </a:lnTo>
                  <a:lnTo>
                    <a:pt x="6372225" y="1016381"/>
                  </a:lnTo>
                  <a:lnTo>
                    <a:pt x="6294755" y="990981"/>
                  </a:lnTo>
                  <a:lnTo>
                    <a:pt x="6212967" y="965581"/>
                  </a:lnTo>
                  <a:lnTo>
                    <a:pt x="6126861" y="940181"/>
                  </a:lnTo>
                  <a:lnTo>
                    <a:pt x="6034913" y="914781"/>
                  </a:lnTo>
                  <a:lnTo>
                    <a:pt x="5985764" y="902081"/>
                  </a:lnTo>
                  <a:lnTo>
                    <a:pt x="5934456" y="889381"/>
                  </a:lnTo>
                  <a:lnTo>
                    <a:pt x="5881116" y="889381"/>
                  </a:lnTo>
                  <a:lnTo>
                    <a:pt x="5768213" y="863981"/>
                  </a:lnTo>
                  <a:lnTo>
                    <a:pt x="5708904" y="863981"/>
                  </a:lnTo>
                  <a:lnTo>
                    <a:pt x="5647563" y="851281"/>
                  </a:lnTo>
                  <a:lnTo>
                    <a:pt x="5584698" y="851281"/>
                  </a:lnTo>
                  <a:lnTo>
                    <a:pt x="5520055" y="838581"/>
                  </a:lnTo>
                  <a:lnTo>
                    <a:pt x="5385943" y="838581"/>
                  </a:lnTo>
                  <a:lnTo>
                    <a:pt x="5245989" y="825881"/>
                  </a:lnTo>
                  <a:lnTo>
                    <a:pt x="5100828" y="825881"/>
                  </a:lnTo>
                  <a:lnTo>
                    <a:pt x="4950841" y="813181"/>
                  </a:lnTo>
                  <a:lnTo>
                    <a:pt x="4152265" y="813181"/>
                  </a:lnTo>
                  <a:lnTo>
                    <a:pt x="3491611" y="838581"/>
                  </a:lnTo>
                  <a:lnTo>
                    <a:pt x="3167507" y="838581"/>
                  </a:lnTo>
                  <a:lnTo>
                    <a:pt x="3009138" y="851281"/>
                  </a:lnTo>
                  <a:lnTo>
                    <a:pt x="2854071" y="851281"/>
                  </a:lnTo>
                  <a:lnTo>
                    <a:pt x="2702941" y="863981"/>
                  </a:lnTo>
                  <a:lnTo>
                    <a:pt x="2556383" y="863981"/>
                  </a:lnTo>
                  <a:lnTo>
                    <a:pt x="2414905" y="876681"/>
                  </a:lnTo>
                  <a:lnTo>
                    <a:pt x="1969262" y="876681"/>
                  </a:lnTo>
                  <a:lnTo>
                    <a:pt x="1913001" y="889381"/>
                  </a:lnTo>
                  <a:lnTo>
                    <a:pt x="1709420" y="889381"/>
                  </a:lnTo>
                  <a:lnTo>
                    <a:pt x="1664716" y="876681"/>
                  </a:lnTo>
                  <a:lnTo>
                    <a:pt x="1072388" y="876681"/>
                  </a:lnTo>
                  <a:lnTo>
                    <a:pt x="1057529" y="863981"/>
                  </a:lnTo>
                  <a:lnTo>
                    <a:pt x="905637" y="863981"/>
                  </a:lnTo>
                  <a:lnTo>
                    <a:pt x="898525" y="851281"/>
                  </a:lnTo>
                  <a:lnTo>
                    <a:pt x="883158" y="851281"/>
                  </a:lnTo>
                  <a:lnTo>
                    <a:pt x="874522" y="838581"/>
                  </a:lnTo>
                  <a:lnTo>
                    <a:pt x="864616" y="838581"/>
                  </a:lnTo>
                  <a:lnTo>
                    <a:pt x="853313" y="825881"/>
                  </a:lnTo>
                  <a:lnTo>
                    <a:pt x="840867" y="825881"/>
                  </a:lnTo>
                  <a:lnTo>
                    <a:pt x="826516" y="813181"/>
                  </a:lnTo>
                  <a:lnTo>
                    <a:pt x="810387" y="800481"/>
                  </a:lnTo>
                  <a:lnTo>
                    <a:pt x="801370" y="800481"/>
                  </a:lnTo>
                  <a:lnTo>
                    <a:pt x="791591" y="787781"/>
                  </a:lnTo>
                  <a:lnTo>
                    <a:pt x="770509" y="775081"/>
                  </a:lnTo>
                  <a:lnTo>
                    <a:pt x="759079" y="775081"/>
                  </a:lnTo>
                  <a:lnTo>
                    <a:pt x="747522" y="762381"/>
                  </a:lnTo>
                  <a:lnTo>
                    <a:pt x="677164" y="724154"/>
                  </a:lnTo>
                  <a:lnTo>
                    <a:pt x="654050" y="698754"/>
                  </a:lnTo>
                  <a:lnTo>
                    <a:pt x="631317" y="686054"/>
                  </a:lnTo>
                  <a:lnTo>
                    <a:pt x="608584" y="660654"/>
                  </a:lnTo>
                  <a:lnTo>
                    <a:pt x="586105" y="647954"/>
                  </a:lnTo>
                  <a:lnTo>
                    <a:pt x="563880" y="622554"/>
                  </a:lnTo>
                  <a:lnTo>
                    <a:pt x="541655" y="609854"/>
                  </a:lnTo>
                  <a:lnTo>
                    <a:pt x="497840" y="559054"/>
                  </a:lnTo>
                  <a:lnTo>
                    <a:pt x="476123" y="546354"/>
                  </a:lnTo>
                  <a:lnTo>
                    <a:pt x="454660" y="520954"/>
                  </a:lnTo>
                  <a:lnTo>
                    <a:pt x="348869" y="393827"/>
                  </a:lnTo>
                  <a:lnTo>
                    <a:pt x="307340" y="343027"/>
                  </a:lnTo>
                  <a:lnTo>
                    <a:pt x="266065" y="279527"/>
                  </a:lnTo>
                  <a:lnTo>
                    <a:pt x="184404" y="177927"/>
                  </a:lnTo>
                  <a:lnTo>
                    <a:pt x="143764" y="114300"/>
                  </a:lnTo>
                  <a:lnTo>
                    <a:pt x="62636" y="0"/>
                  </a:lnTo>
                  <a:lnTo>
                    <a:pt x="0" y="38100"/>
                  </a:lnTo>
                  <a:lnTo>
                    <a:pt x="81064" y="152527"/>
                  </a:lnTo>
                  <a:lnTo>
                    <a:pt x="163195" y="279527"/>
                  </a:lnTo>
                  <a:lnTo>
                    <a:pt x="246507" y="381127"/>
                  </a:lnTo>
                  <a:lnTo>
                    <a:pt x="288925" y="444627"/>
                  </a:lnTo>
                  <a:lnTo>
                    <a:pt x="331978" y="495554"/>
                  </a:lnTo>
                  <a:lnTo>
                    <a:pt x="375666" y="546354"/>
                  </a:lnTo>
                  <a:lnTo>
                    <a:pt x="420370" y="597154"/>
                  </a:lnTo>
                  <a:lnTo>
                    <a:pt x="442849" y="609854"/>
                  </a:lnTo>
                  <a:lnTo>
                    <a:pt x="465569" y="635254"/>
                  </a:lnTo>
                  <a:lnTo>
                    <a:pt x="511937" y="686054"/>
                  </a:lnTo>
                  <a:lnTo>
                    <a:pt x="535559" y="698754"/>
                  </a:lnTo>
                  <a:lnTo>
                    <a:pt x="583438" y="749681"/>
                  </a:lnTo>
                  <a:lnTo>
                    <a:pt x="632587" y="775081"/>
                  </a:lnTo>
                  <a:lnTo>
                    <a:pt x="657733" y="800481"/>
                  </a:lnTo>
                  <a:lnTo>
                    <a:pt x="708787" y="825881"/>
                  </a:lnTo>
                  <a:lnTo>
                    <a:pt x="721233" y="838581"/>
                  </a:lnTo>
                  <a:lnTo>
                    <a:pt x="732409" y="838581"/>
                  </a:lnTo>
                  <a:lnTo>
                    <a:pt x="742315" y="851281"/>
                  </a:lnTo>
                  <a:lnTo>
                    <a:pt x="752475" y="851281"/>
                  </a:lnTo>
                  <a:lnTo>
                    <a:pt x="761238" y="863981"/>
                  </a:lnTo>
                  <a:lnTo>
                    <a:pt x="769747" y="863981"/>
                  </a:lnTo>
                  <a:lnTo>
                    <a:pt x="785368" y="876681"/>
                  </a:lnTo>
                  <a:lnTo>
                    <a:pt x="798957" y="889381"/>
                  </a:lnTo>
                  <a:lnTo>
                    <a:pt x="822706" y="902081"/>
                  </a:lnTo>
                  <a:lnTo>
                    <a:pt x="833374" y="902081"/>
                  </a:lnTo>
                  <a:lnTo>
                    <a:pt x="844169" y="914781"/>
                  </a:lnTo>
                  <a:lnTo>
                    <a:pt x="854837" y="914781"/>
                  </a:lnTo>
                  <a:lnTo>
                    <a:pt x="865886" y="927481"/>
                  </a:lnTo>
                  <a:lnTo>
                    <a:pt x="890651" y="927481"/>
                  </a:lnTo>
                  <a:lnTo>
                    <a:pt x="904240" y="940181"/>
                  </a:lnTo>
                  <a:lnTo>
                    <a:pt x="1041908" y="940181"/>
                  </a:lnTo>
                  <a:lnTo>
                    <a:pt x="1071372" y="952881"/>
                  </a:lnTo>
                  <a:lnTo>
                    <a:pt x="1661922" y="952881"/>
                  </a:lnTo>
                  <a:lnTo>
                    <a:pt x="1708150" y="965581"/>
                  </a:lnTo>
                  <a:lnTo>
                    <a:pt x="1913636" y="965581"/>
                  </a:lnTo>
                  <a:lnTo>
                    <a:pt x="1970405" y="952881"/>
                  </a:lnTo>
                  <a:lnTo>
                    <a:pt x="2417318" y="952881"/>
                  </a:lnTo>
                  <a:lnTo>
                    <a:pt x="2558923" y="940181"/>
                  </a:lnTo>
                  <a:lnTo>
                    <a:pt x="2705735" y="940181"/>
                  </a:lnTo>
                  <a:lnTo>
                    <a:pt x="2856865" y="927481"/>
                  </a:lnTo>
                  <a:lnTo>
                    <a:pt x="3011932" y="927481"/>
                  </a:lnTo>
                  <a:lnTo>
                    <a:pt x="3170301" y="914781"/>
                  </a:lnTo>
                  <a:lnTo>
                    <a:pt x="3494151" y="914781"/>
                  </a:lnTo>
                  <a:lnTo>
                    <a:pt x="4153916" y="889381"/>
                  </a:lnTo>
                  <a:lnTo>
                    <a:pt x="4949571" y="889381"/>
                  </a:lnTo>
                  <a:lnTo>
                    <a:pt x="5098669" y="902081"/>
                  </a:lnTo>
                  <a:lnTo>
                    <a:pt x="5242941" y="902081"/>
                  </a:lnTo>
                  <a:lnTo>
                    <a:pt x="5381625" y="914781"/>
                  </a:lnTo>
                  <a:lnTo>
                    <a:pt x="5514213" y="914781"/>
                  </a:lnTo>
                  <a:lnTo>
                    <a:pt x="5578094" y="927481"/>
                  </a:lnTo>
                  <a:lnTo>
                    <a:pt x="5640197" y="927481"/>
                  </a:lnTo>
                  <a:lnTo>
                    <a:pt x="5700522" y="940181"/>
                  </a:lnTo>
                  <a:lnTo>
                    <a:pt x="5758815" y="940181"/>
                  </a:lnTo>
                  <a:lnTo>
                    <a:pt x="5869432" y="965581"/>
                  </a:lnTo>
                  <a:lnTo>
                    <a:pt x="5921375" y="965581"/>
                  </a:lnTo>
                  <a:lnTo>
                    <a:pt x="5971286" y="978281"/>
                  </a:lnTo>
                  <a:lnTo>
                    <a:pt x="6018784" y="990981"/>
                  </a:lnTo>
                  <a:lnTo>
                    <a:pt x="6063996" y="1003681"/>
                  </a:lnTo>
                  <a:lnTo>
                    <a:pt x="6149721" y="1029081"/>
                  </a:lnTo>
                  <a:lnTo>
                    <a:pt x="6231001" y="1054608"/>
                  </a:lnTo>
                  <a:lnTo>
                    <a:pt x="6307963" y="1080008"/>
                  </a:lnTo>
                  <a:lnTo>
                    <a:pt x="6380607" y="1105408"/>
                  </a:lnTo>
                  <a:lnTo>
                    <a:pt x="6449187" y="1143508"/>
                  </a:lnTo>
                  <a:lnTo>
                    <a:pt x="6482080" y="1156208"/>
                  </a:lnTo>
                  <a:lnTo>
                    <a:pt x="6544564" y="1181608"/>
                  </a:lnTo>
                  <a:lnTo>
                    <a:pt x="6574663" y="1207008"/>
                  </a:lnTo>
                  <a:lnTo>
                    <a:pt x="6603619" y="1219708"/>
                  </a:lnTo>
                  <a:lnTo>
                    <a:pt x="6631813" y="1232408"/>
                  </a:lnTo>
                  <a:lnTo>
                    <a:pt x="6658991" y="1257808"/>
                  </a:lnTo>
                  <a:lnTo>
                    <a:pt x="6685407" y="1270508"/>
                  </a:lnTo>
                  <a:lnTo>
                    <a:pt x="6711061" y="1295908"/>
                  </a:lnTo>
                  <a:lnTo>
                    <a:pt x="6735826" y="1308608"/>
                  </a:lnTo>
                  <a:lnTo>
                    <a:pt x="6759702" y="1334008"/>
                  </a:lnTo>
                  <a:lnTo>
                    <a:pt x="6782943" y="1346835"/>
                  </a:lnTo>
                  <a:lnTo>
                    <a:pt x="6805422" y="1372235"/>
                  </a:lnTo>
                  <a:lnTo>
                    <a:pt x="6827266" y="1397635"/>
                  </a:lnTo>
                  <a:lnTo>
                    <a:pt x="6848094" y="1410335"/>
                  </a:lnTo>
                  <a:lnTo>
                    <a:pt x="6868668" y="1435735"/>
                  </a:lnTo>
                  <a:lnTo>
                    <a:pt x="6888099" y="1461135"/>
                  </a:lnTo>
                  <a:lnTo>
                    <a:pt x="6907276" y="1473835"/>
                  </a:lnTo>
                  <a:lnTo>
                    <a:pt x="6925564" y="1499235"/>
                  </a:lnTo>
                  <a:lnTo>
                    <a:pt x="6943471" y="1524635"/>
                  </a:lnTo>
                  <a:lnTo>
                    <a:pt x="6960489" y="1550035"/>
                  </a:lnTo>
                  <a:lnTo>
                    <a:pt x="6977253" y="1562735"/>
                  </a:lnTo>
                  <a:lnTo>
                    <a:pt x="7008749" y="1613535"/>
                  </a:lnTo>
                  <a:lnTo>
                    <a:pt x="7038340" y="1664462"/>
                  </a:lnTo>
                  <a:lnTo>
                    <a:pt x="7065899" y="1715262"/>
                  </a:lnTo>
                  <a:lnTo>
                    <a:pt x="7091553" y="1753362"/>
                  </a:lnTo>
                  <a:lnTo>
                    <a:pt x="7115683" y="1804162"/>
                  </a:lnTo>
                  <a:lnTo>
                    <a:pt x="7138035" y="1854962"/>
                  </a:lnTo>
                  <a:lnTo>
                    <a:pt x="7159244" y="1905762"/>
                  </a:lnTo>
                  <a:lnTo>
                    <a:pt x="7179183" y="1956689"/>
                  </a:lnTo>
                  <a:lnTo>
                    <a:pt x="7197852" y="2007489"/>
                  </a:lnTo>
                  <a:lnTo>
                    <a:pt x="7215759" y="2070989"/>
                  </a:lnTo>
                  <a:lnTo>
                    <a:pt x="7232650" y="2121789"/>
                  </a:lnTo>
                  <a:lnTo>
                    <a:pt x="7248906" y="2176780"/>
                  </a:lnTo>
                  <a:lnTo>
                    <a:pt x="7323074" y="2155317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412485" y="4545838"/>
            <a:ext cx="1501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Organ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/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Tissue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552380" y="1495044"/>
            <a:ext cx="5605780" cy="3041015"/>
            <a:chOff x="3552380" y="1495044"/>
            <a:chExt cx="5605780" cy="3041015"/>
          </a:xfrm>
        </p:grpSpPr>
        <p:sp>
          <p:nvSpPr>
            <p:cNvPr id="37" name="object 37"/>
            <p:cNvSpPr/>
            <p:nvPr/>
          </p:nvSpPr>
          <p:spPr>
            <a:xfrm>
              <a:off x="3564635" y="3867911"/>
              <a:ext cx="342900" cy="247015"/>
            </a:xfrm>
            <a:custGeom>
              <a:avLst/>
              <a:gdLst/>
              <a:ahLst/>
              <a:cxnLst/>
              <a:rect l="l" t="t" r="r" b="b"/>
              <a:pathLst>
                <a:path w="342900" h="247014">
                  <a:moveTo>
                    <a:pt x="134492" y="0"/>
                  </a:moveTo>
                  <a:lnTo>
                    <a:pt x="0" y="44450"/>
                  </a:lnTo>
                  <a:lnTo>
                    <a:pt x="120650" y="95757"/>
                  </a:lnTo>
                  <a:lnTo>
                    <a:pt x="79755" y="110870"/>
                  </a:lnTo>
                  <a:lnTo>
                    <a:pt x="194055" y="159765"/>
                  </a:lnTo>
                  <a:lnTo>
                    <a:pt x="158876" y="170306"/>
                  </a:lnTo>
                  <a:lnTo>
                    <a:pt x="342900" y="246761"/>
                  </a:lnTo>
                  <a:lnTo>
                    <a:pt x="234441" y="147065"/>
                  </a:lnTo>
                  <a:lnTo>
                    <a:pt x="263143" y="137160"/>
                  </a:lnTo>
                  <a:lnTo>
                    <a:pt x="175387" y="77724"/>
                  </a:lnTo>
                  <a:lnTo>
                    <a:pt x="204088" y="69468"/>
                  </a:lnTo>
                  <a:lnTo>
                    <a:pt x="13449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65397" y="3868673"/>
              <a:ext cx="342900" cy="247015"/>
            </a:xfrm>
            <a:custGeom>
              <a:avLst/>
              <a:gdLst/>
              <a:ahLst/>
              <a:cxnLst/>
              <a:rect l="l" t="t" r="r" b="b"/>
              <a:pathLst>
                <a:path w="342900" h="247014">
                  <a:moveTo>
                    <a:pt x="134492" y="0"/>
                  </a:moveTo>
                  <a:lnTo>
                    <a:pt x="204088" y="69468"/>
                  </a:lnTo>
                  <a:lnTo>
                    <a:pt x="175387" y="77724"/>
                  </a:lnTo>
                  <a:lnTo>
                    <a:pt x="263143" y="137159"/>
                  </a:lnTo>
                  <a:lnTo>
                    <a:pt x="234441" y="147065"/>
                  </a:lnTo>
                  <a:lnTo>
                    <a:pt x="342900" y="246761"/>
                  </a:lnTo>
                  <a:lnTo>
                    <a:pt x="158876" y="170306"/>
                  </a:lnTo>
                  <a:lnTo>
                    <a:pt x="194055" y="159765"/>
                  </a:lnTo>
                  <a:lnTo>
                    <a:pt x="79755" y="110870"/>
                  </a:lnTo>
                  <a:lnTo>
                    <a:pt x="120650" y="95757"/>
                  </a:lnTo>
                  <a:lnTo>
                    <a:pt x="0" y="44450"/>
                  </a:lnTo>
                  <a:lnTo>
                    <a:pt x="134492" y="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33799" y="402336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12" y="5079"/>
                  </a:lnTo>
                  <a:lnTo>
                    <a:pt x="106807" y="19431"/>
                  </a:lnTo>
                  <a:lnTo>
                    <a:pt x="71374" y="41909"/>
                  </a:lnTo>
                  <a:lnTo>
                    <a:pt x="41910" y="71373"/>
                  </a:lnTo>
                  <a:lnTo>
                    <a:pt x="19430" y="106806"/>
                  </a:lnTo>
                  <a:lnTo>
                    <a:pt x="5079" y="146812"/>
                  </a:lnTo>
                  <a:lnTo>
                    <a:pt x="0" y="190500"/>
                  </a:lnTo>
                  <a:lnTo>
                    <a:pt x="5079" y="234187"/>
                  </a:lnTo>
                  <a:lnTo>
                    <a:pt x="19430" y="274192"/>
                  </a:lnTo>
                  <a:lnTo>
                    <a:pt x="41910" y="309625"/>
                  </a:lnTo>
                  <a:lnTo>
                    <a:pt x="71374" y="339089"/>
                  </a:lnTo>
                  <a:lnTo>
                    <a:pt x="106807" y="361569"/>
                  </a:lnTo>
                  <a:lnTo>
                    <a:pt x="146812" y="375919"/>
                  </a:lnTo>
                  <a:lnTo>
                    <a:pt x="190500" y="381000"/>
                  </a:lnTo>
                  <a:lnTo>
                    <a:pt x="234187" y="375919"/>
                  </a:lnTo>
                  <a:lnTo>
                    <a:pt x="274192" y="361569"/>
                  </a:lnTo>
                  <a:lnTo>
                    <a:pt x="309625" y="339089"/>
                  </a:lnTo>
                  <a:lnTo>
                    <a:pt x="339089" y="309625"/>
                  </a:lnTo>
                  <a:lnTo>
                    <a:pt x="361569" y="274192"/>
                  </a:lnTo>
                  <a:lnTo>
                    <a:pt x="375920" y="234187"/>
                  </a:lnTo>
                  <a:lnTo>
                    <a:pt x="381000" y="190500"/>
                  </a:lnTo>
                  <a:lnTo>
                    <a:pt x="375920" y="146812"/>
                  </a:lnTo>
                  <a:lnTo>
                    <a:pt x="361569" y="106806"/>
                  </a:lnTo>
                  <a:lnTo>
                    <a:pt x="339089" y="71373"/>
                  </a:lnTo>
                  <a:lnTo>
                    <a:pt x="309625" y="41909"/>
                  </a:lnTo>
                  <a:lnTo>
                    <a:pt x="274192" y="19431"/>
                  </a:lnTo>
                  <a:lnTo>
                    <a:pt x="234187" y="5079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43528" y="4137659"/>
              <a:ext cx="161925" cy="39370"/>
            </a:xfrm>
            <a:custGeom>
              <a:avLst/>
              <a:gdLst/>
              <a:ahLst/>
              <a:cxnLst/>
              <a:rect l="l" t="t" r="r" b="b"/>
              <a:pathLst>
                <a:path w="161925" h="39370">
                  <a:moveTo>
                    <a:pt x="39624" y="19685"/>
                  </a:moveTo>
                  <a:lnTo>
                    <a:pt x="38100" y="11938"/>
                  </a:lnTo>
                  <a:lnTo>
                    <a:pt x="33782" y="5715"/>
                  </a:lnTo>
                  <a:lnTo>
                    <a:pt x="27559" y="1524"/>
                  </a:lnTo>
                  <a:lnTo>
                    <a:pt x="19812" y="0"/>
                  </a:lnTo>
                  <a:lnTo>
                    <a:pt x="12065" y="1524"/>
                  </a:lnTo>
                  <a:lnTo>
                    <a:pt x="5842" y="5715"/>
                  </a:lnTo>
                  <a:lnTo>
                    <a:pt x="1524" y="11938"/>
                  </a:lnTo>
                  <a:lnTo>
                    <a:pt x="0" y="19685"/>
                  </a:lnTo>
                  <a:lnTo>
                    <a:pt x="1524" y="27305"/>
                  </a:lnTo>
                  <a:lnTo>
                    <a:pt x="5842" y="33655"/>
                  </a:lnTo>
                  <a:lnTo>
                    <a:pt x="12065" y="37846"/>
                  </a:lnTo>
                  <a:lnTo>
                    <a:pt x="19812" y="39370"/>
                  </a:lnTo>
                  <a:lnTo>
                    <a:pt x="27559" y="37846"/>
                  </a:lnTo>
                  <a:lnTo>
                    <a:pt x="33782" y="33655"/>
                  </a:lnTo>
                  <a:lnTo>
                    <a:pt x="38100" y="27305"/>
                  </a:lnTo>
                  <a:lnTo>
                    <a:pt x="39624" y="19685"/>
                  </a:lnTo>
                  <a:close/>
                </a:path>
                <a:path w="161925" h="39370">
                  <a:moveTo>
                    <a:pt x="161417" y="19685"/>
                  </a:moveTo>
                  <a:lnTo>
                    <a:pt x="159893" y="11938"/>
                  </a:lnTo>
                  <a:lnTo>
                    <a:pt x="155575" y="5715"/>
                  </a:lnTo>
                  <a:lnTo>
                    <a:pt x="149352" y="1524"/>
                  </a:lnTo>
                  <a:lnTo>
                    <a:pt x="141605" y="0"/>
                  </a:lnTo>
                  <a:lnTo>
                    <a:pt x="133858" y="1524"/>
                  </a:lnTo>
                  <a:lnTo>
                    <a:pt x="127635" y="5715"/>
                  </a:lnTo>
                  <a:lnTo>
                    <a:pt x="123317" y="11938"/>
                  </a:lnTo>
                  <a:lnTo>
                    <a:pt x="121793" y="19685"/>
                  </a:lnTo>
                  <a:lnTo>
                    <a:pt x="123317" y="27305"/>
                  </a:lnTo>
                  <a:lnTo>
                    <a:pt x="127635" y="33655"/>
                  </a:lnTo>
                  <a:lnTo>
                    <a:pt x="133858" y="37846"/>
                  </a:lnTo>
                  <a:lnTo>
                    <a:pt x="141605" y="39370"/>
                  </a:lnTo>
                  <a:lnTo>
                    <a:pt x="149352" y="37846"/>
                  </a:lnTo>
                  <a:lnTo>
                    <a:pt x="155575" y="33655"/>
                  </a:lnTo>
                  <a:lnTo>
                    <a:pt x="159893" y="27305"/>
                  </a:lnTo>
                  <a:lnTo>
                    <a:pt x="161417" y="19685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33799" y="402336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09600" y="133476"/>
                  </a:moveTo>
                  <a:lnTo>
                    <a:pt x="111125" y="125729"/>
                  </a:lnTo>
                  <a:lnTo>
                    <a:pt x="115442" y="119506"/>
                  </a:lnTo>
                  <a:lnTo>
                    <a:pt x="121665" y="115188"/>
                  </a:lnTo>
                  <a:lnTo>
                    <a:pt x="129412" y="113664"/>
                  </a:lnTo>
                  <a:lnTo>
                    <a:pt x="137160" y="115188"/>
                  </a:lnTo>
                  <a:lnTo>
                    <a:pt x="143510" y="119506"/>
                  </a:lnTo>
                  <a:lnTo>
                    <a:pt x="147827" y="125729"/>
                  </a:lnTo>
                  <a:lnTo>
                    <a:pt x="149351" y="133476"/>
                  </a:lnTo>
                  <a:lnTo>
                    <a:pt x="147827" y="141223"/>
                  </a:lnTo>
                  <a:lnTo>
                    <a:pt x="143510" y="147573"/>
                  </a:lnTo>
                  <a:lnTo>
                    <a:pt x="137160" y="151891"/>
                  </a:lnTo>
                  <a:lnTo>
                    <a:pt x="129412" y="153415"/>
                  </a:lnTo>
                  <a:lnTo>
                    <a:pt x="121665" y="151891"/>
                  </a:lnTo>
                  <a:lnTo>
                    <a:pt x="115442" y="147573"/>
                  </a:lnTo>
                  <a:lnTo>
                    <a:pt x="111125" y="141223"/>
                  </a:lnTo>
                  <a:lnTo>
                    <a:pt x="109600" y="133476"/>
                  </a:lnTo>
                  <a:close/>
                </a:path>
                <a:path w="381000" h="381000">
                  <a:moveTo>
                    <a:pt x="231648" y="133476"/>
                  </a:moveTo>
                  <a:lnTo>
                    <a:pt x="233172" y="125729"/>
                  </a:lnTo>
                  <a:lnTo>
                    <a:pt x="237489" y="119506"/>
                  </a:lnTo>
                  <a:lnTo>
                    <a:pt x="243839" y="115188"/>
                  </a:lnTo>
                  <a:lnTo>
                    <a:pt x="251587" y="113664"/>
                  </a:lnTo>
                  <a:lnTo>
                    <a:pt x="259334" y="115188"/>
                  </a:lnTo>
                  <a:lnTo>
                    <a:pt x="265557" y="119506"/>
                  </a:lnTo>
                  <a:lnTo>
                    <a:pt x="269875" y="125729"/>
                  </a:lnTo>
                  <a:lnTo>
                    <a:pt x="271399" y="133476"/>
                  </a:lnTo>
                  <a:lnTo>
                    <a:pt x="269875" y="141223"/>
                  </a:lnTo>
                  <a:lnTo>
                    <a:pt x="265557" y="147573"/>
                  </a:lnTo>
                  <a:lnTo>
                    <a:pt x="259334" y="151891"/>
                  </a:lnTo>
                  <a:lnTo>
                    <a:pt x="251587" y="153415"/>
                  </a:lnTo>
                  <a:lnTo>
                    <a:pt x="243839" y="151891"/>
                  </a:lnTo>
                  <a:lnTo>
                    <a:pt x="237489" y="147573"/>
                  </a:lnTo>
                  <a:lnTo>
                    <a:pt x="233172" y="141223"/>
                  </a:lnTo>
                  <a:lnTo>
                    <a:pt x="231648" y="133476"/>
                  </a:lnTo>
                  <a:close/>
                </a:path>
                <a:path w="381000" h="381000">
                  <a:moveTo>
                    <a:pt x="87249" y="273557"/>
                  </a:moveTo>
                  <a:lnTo>
                    <a:pt x="128524" y="296290"/>
                  </a:lnTo>
                  <a:lnTo>
                    <a:pt x="169799" y="307594"/>
                  </a:lnTo>
                  <a:lnTo>
                    <a:pt x="211074" y="307594"/>
                  </a:lnTo>
                  <a:lnTo>
                    <a:pt x="252222" y="296290"/>
                  </a:lnTo>
                  <a:lnTo>
                    <a:pt x="293497" y="273557"/>
                  </a:lnTo>
                </a:path>
                <a:path w="381000" h="381000">
                  <a:moveTo>
                    <a:pt x="0" y="190500"/>
                  </a:moveTo>
                  <a:lnTo>
                    <a:pt x="5079" y="146812"/>
                  </a:lnTo>
                  <a:lnTo>
                    <a:pt x="19430" y="106806"/>
                  </a:lnTo>
                  <a:lnTo>
                    <a:pt x="41910" y="71373"/>
                  </a:lnTo>
                  <a:lnTo>
                    <a:pt x="71374" y="41909"/>
                  </a:lnTo>
                  <a:lnTo>
                    <a:pt x="106807" y="19431"/>
                  </a:lnTo>
                  <a:lnTo>
                    <a:pt x="146812" y="5079"/>
                  </a:lnTo>
                  <a:lnTo>
                    <a:pt x="190500" y="0"/>
                  </a:lnTo>
                  <a:lnTo>
                    <a:pt x="234187" y="5079"/>
                  </a:lnTo>
                  <a:lnTo>
                    <a:pt x="274192" y="19431"/>
                  </a:lnTo>
                  <a:lnTo>
                    <a:pt x="309625" y="41909"/>
                  </a:lnTo>
                  <a:lnTo>
                    <a:pt x="339089" y="71373"/>
                  </a:lnTo>
                  <a:lnTo>
                    <a:pt x="361569" y="106806"/>
                  </a:lnTo>
                  <a:lnTo>
                    <a:pt x="375920" y="146812"/>
                  </a:lnTo>
                  <a:lnTo>
                    <a:pt x="381000" y="190500"/>
                  </a:lnTo>
                  <a:lnTo>
                    <a:pt x="375920" y="234187"/>
                  </a:lnTo>
                  <a:lnTo>
                    <a:pt x="361569" y="274192"/>
                  </a:lnTo>
                  <a:lnTo>
                    <a:pt x="339089" y="309625"/>
                  </a:lnTo>
                  <a:lnTo>
                    <a:pt x="309625" y="339089"/>
                  </a:lnTo>
                  <a:lnTo>
                    <a:pt x="274192" y="361569"/>
                  </a:lnTo>
                  <a:lnTo>
                    <a:pt x="234187" y="375919"/>
                  </a:lnTo>
                  <a:lnTo>
                    <a:pt x="190500" y="381000"/>
                  </a:lnTo>
                  <a:lnTo>
                    <a:pt x="146812" y="375919"/>
                  </a:lnTo>
                  <a:lnTo>
                    <a:pt x="106807" y="361569"/>
                  </a:lnTo>
                  <a:lnTo>
                    <a:pt x="71374" y="339089"/>
                  </a:lnTo>
                  <a:lnTo>
                    <a:pt x="41910" y="309625"/>
                  </a:lnTo>
                  <a:lnTo>
                    <a:pt x="19430" y="274192"/>
                  </a:lnTo>
                  <a:lnTo>
                    <a:pt x="5079" y="234187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82567" y="4285488"/>
              <a:ext cx="333756" cy="12344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827525" y="4325873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24299" y="390296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12" y="5080"/>
                  </a:lnTo>
                  <a:lnTo>
                    <a:pt x="106807" y="19431"/>
                  </a:lnTo>
                  <a:lnTo>
                    <a:pt x="71374" y="41910"/>
                  </a:lnTo>
                  <a:lnTo>
                    <a:pt x="41910" y="71374"/>
                  </a:lnTo>
                  <a:lnTo>
                    <a:pt x="19430" y="106806"/>
                  </a:lnTo>
                  <a:lnTo>
                    <a:pt x="5079" y="146812"/>
                  </a:lnTo>
                  <a:lnTo>
                    <a:pt x="0" y="190500"/>
                  </a:lnTo>
                  <a:lnTo>
                    <a:pt x="5079" y="234187"/>
                  </a:lnTo>
                  <a:lnTo>
                    <a:pt x="19430" y="274193"/>
                  </a:lnTo>
                  <a:lnTo>
                    <a:pt x="41910" y="309625"/>
                  </a:lnTo>
                  <a:lnTo>
                    <a:pt x="71374" y="339090"/>
                  </a:lnTo>
                  <a:lnTo>
                    <a:pt x="106807" y="361569"/>
                  </a:lnTo>
                  <a:lnTo>
                    <a:pt x="146812" y="375919"/>
                  </a:lnTo>
                  <a:lnTo>
                    <a:pt x="190500" y="381000"/>
                  </a:lnTo>
                  <a:lnTo>
                    <a:pt x="234187" y="375919"/>
                  </a:lnTo>
                  <a:lnTo>
                    <a:pt x="274192" y="361569"/>
                  </a:lnTo>
                  <a:lnTo>
                    <a:pt x="309625" y="339090"/>
                  </a:lnTo>
                  <a:lnTo>
                    <a:pt x="339089" y="309625"/>
                  </a:lnTo>
                  <a:lnTo>
                    <a:pt x="361569" y="274193"/>
                  </a:lnTo>
                  <a:lnTo>
                    <a:pt x="375920" y="234187"/>
                  </a:lnTo>
                  <a:lnTo>
                    <a:pt x="381000" y="190500"/>
                  </a:lnTo>
                  <a:lnTo>
                    <a:pt x="375920" y="146812"/>
                  </a:lnTo>
                  <a:lnTo>
                    <a:pt x="361569" y="106806"/>
                  </a:lnTo>
                  <a:lnTo>
                    <a:pt x="339089" y="71374"/>
                  </a:lnTo>
                  <a:lnTo>
                    <a:pt x="309625" y="41910"/>
                  </a:lnTo>
                  <a:lnTo>
                    <a:pt x="274192" y="19431"/>
                  </a:lnTo>
                  <a:lnTo>
                    <a:pt x="234187" y="508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5F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34028" y="4017263"/>
              <a:ext cx="161925" cy="39370"/>
            </a:xfrm>
            <a:custGeom>
              <a:avLst/>
              <a:gdLst/>
              <a:ahLst/>
              <a:cxnLst/>
              <a:rect l="l" t="t" r="r" b="b"/>
              <a:pathLst>
                <a:path w="161925" h="39370">
                  <a:moveTo>
                    <a:pt x="39624" y="19685"/>
                  </a:moveTo>
                  <a:lnTo>
                    <a:pt x="38100" y="11938"/>
                  </a:lnTo>
                  <a:lnTo>
                    <a:pt x="33782" y="5715"/>
                  </a:lnTo>
                  <a:lnTo>
                    <a:pt x="27559" y="1524"/>
                  </a:lnTo>
                  <a:lnTo>
                    <a:pt x="19812" y="0"/>
                  </a:lnTo>
                  <a:lnTo>
                    <a:pt x="12065" y="1524"/>
                  </a:lnTo>
                  <a:lnTo>
                    <a:pt x="5842" y="5715"/>
                  </a:lnTo>
                  <a:lnTo>
                    <a:pt x="1524" y="11938"/>
                  </a:lnTo>
                  <a:lnTo>
                    <a:pt x="0" y="19685"/>
                  </a:lnTo>
                  <a:lnTo>
                    <a:pt x="1524" y="27305"/>
                  </a:lnTo>
                  <a:lnTo>
                    <a:pt x="5842" y="33655"/>
                  </a:lnTo>
                  <a:lnTo>
                    <a:pt x="12065" y="37846"/>
                  </a:lnTo>
                  <a:lnTo>
                    <a:pt x="19812" y="39370"/>
                  </a:lnTo>
                  <a:lnTo>
                    <a:pt x="27559" y="37846"/>
                  </a:lnTo>
                  <a:lnTo>
                    <a:pt x="33782" y="33655"/>
                  </a:lnTo>
                  <a:lnTo>
                    <a:pt x="38100" y="27305"/>
                  </a:lnTo>
                  <a:lnTo>
                    <a:pt x="39624" y="19685"/>
                  </a:lnTo>
                  <a:close/>
                </a:path>
                <a:path w="161925" h="39370">
                  <a:moveTo>
                    <a:pt x="161417" y="19685"/>
                  </a:moveTo>
                  <a:lnTo>
                    <a:pt x="159893" y="11938"/>
                  </a:lnTo>
                  <a:lnTo>
                    <a:pt x="155575" y="5715"/>
                  </a:lnTo>
                  <a:lnTo>
                    <a:pt x="149352" y="1524"/>
                  </a:lnTo>
                  <a:lnTo>
                    <a:pt x="141605" y="0"/>
                  </a:lnTo>
                  <a:lnTo>
                    <a:pt x="133858" y="1524"/>
                  </a:lnTo>
                  <a:lnTo>
                    <a:pt x="127635" y="5715"/>
                  </a:lnTo>
                  <a:lnTo>
                    <a:pt x="123317" y="11938"/>
                  </a:lnTo>
                  <a:lnTo>
                    <a:pt x="121793" y="19685"/>
                  </a:lnTo>
                  <a:lnTo>
                    <a:pt x="123317" y="27305"/>
                  </a:lnTo>
                  <a:lnTo>
                    <a:pt x="127635" y="33655"/>
                  </a:lnTo>
                  <a:lnTo>
                    <a:pt x="133858" y="37846"/>
                  </a:lnTo>
                  <a:lnTo>
                    <a:pt x="141605" y="39370"/>
                  </a:lnTo>
                  <a:lnTo>
                    <a:pt x="149352" y="37846"/>
                  </a:lnTo>
                  <a:lnTo>
                    <a:pt x="155575" y="33655"/>
                  </a:lnTo>
                  <a:lnTo>
                    <a:pt x="159893" y="27305"/>
                  </a:lnTo>
                  <a:lnTo>
                    <a:pt x="161417" y="19685"/>
                  </a:lnTo>
                  <a:close/>
                </a:path>
              </a:pathLst>
            </a:custGeom>
            <a:solidFill>
              <a:srgbClr val="C5C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24299" y="390296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09600" y="133477"/>
                  </a:moveTo>
                  <a:lnTo>
                    <a:pt x="111125" y="125730"/>
                  </a:lnTo>
                  <a:lnTo>
                    <a:pt x="115442" y="119506"/>
                  </a:lnTo>
                  <a:lnTo>
                    <a:pt x="121665" y="115188"/>
                  </a:lnTo>
                  <a:lnTo>
                    <a:pt x="129412" y="113665"/>
                  </a:lnTo>
                  <a:lnTo>
                    <a:pt x="137160" y="115188"/>
                  </a:lnTo>
                  <a:lnTo>
                    <a:pt x="143510" y="119506"/>
                  </a:lnTo>
                  <a:lnTo>
                    <a:pt x="147827" y="125730"/>
                  </a:lnTo>
                  <a:lnTo>
                    <a:pt x="149351" y="133477"/>
                  </a:lnTo>
                  <a:lnTo>
                    <a:pt x="147827" y="141224"/>
                  </a:lnTo>
                  <a:lnTo>
                    <a:pt x="143510" y="147574"/>
                  </a:lnTo>
                  <a:lnTo>
                    <a:pt x="137160" y="151892"/>
                  </a:lnTo>
                  <a:lnTo>
                    <a:pt x="129412" y="153416"/>
                  </a:lnTo>
                  <a:lnTo>
                    <a:pt x="121665" y="151892"/>
                  </a:lnTo>
                  <a:lnTo>
                    <a:pt x="115442" y="147574"/>
                  </a:lnTo>
                  <a:lnTo>
                    <a:pt x="111125" y="141224"/>
                  </a:lnTo>
                  <a:lnTo>
                    <a:pt x="109600" y="133477"/>
                  </a:lnTo>
                  <a:close/>
                </a:path>
                <a:path w="381000" h="381000">
                  <a:moveTo>
                    <a:pt x="231648" y="133477"/>
                  </a:moveTo>
                  <a:lnTo>
                    <a:pt x="233172" y="125730"/>
                  </a:lnTo>
                  <a:lnTo>
                    <a:pt x="237489" y="119506"/>
                  </a:lnTo>
                  <a:lnTo>
                    <a:pt x="243839" y="115188"/>
                  </a:lnTo>
                  <a:lnTo>
                    <a:pt x="251587" y="113665"/>
                  </a:lnTo>
                  <a:lnTo>
                    <a:pt x="259334" y="115188"/>
                  </a:lnTo>
                  <a:lnTo>
                    <a:pt x="265557" y="119506"/>
                  </a:lnTo>
                  <a:lnTo>
                    <a:pt x="269875" y="125730"/>
                  </a:lnTo>
                  <a:lnTo>
                    <a:pt x="271399" y="133477"/>
                  </a:lnTo>
                  <a:lnTo>
                    <a:pt x="269875" y="141224"/>
                  </a:lnTo>
                  <a:lnTo>
                    <a:pt x="265557" y="147574"/>
                  </a:lnTo>
                  <a:lnTo>
                    <a:pt x="259334" y="151892"/>
                  </a:lnTo>
                  <a:lnTo>
                    <a:pt x="251587" y="153416"/>
                  </a:lnTo>
                  <a:lnTo>
                    <a:pt x="243839" y="151892"/>
                  </a:lnTo>
                  <a:lnTo>
                    <a:pt x="237489" y="147574"/>
                  </a:lnTo>
                  <a:lnTo>
                    <a:pt x="233172" y="141224"/>
                  </a:lnTo>
                  <a:lnTo>
                    <a:pt x="231648" y="133477"/>
                  </a:lnTo>
                  <a:close/>
                </a:path>
                <a:path w="381000" h="381000">
                  <a:moveTo>
                    <a:pt x="87249" y="273558"/>
                  </a:moveTo>
                  <a:lnTo>
                    <a:pt x="128524" y="296291"/>
                  </a:lnTo>
                  <a:lnTo>
                    <a:pt x="169799" y="307594"/>
                  </a:lnTo>
                  <a:lnTo>
                    <a:pt x="211074" y="307594"/>
                  </a:lnTo>
                  <a:lnTo>
                    <a:pt x="252222" y="296291"/>
                  </a:lnTo>
                  <a:lnTo>
                    <a:pt x="293497" y="273558"/>
                  </a:lnTo>
                </a:path>
                <a:path w="381000" h="381000">
                  <a:moveTo>
                    <a:pt x="0" y="190500"/>
                  </a:moveTo>
                  <a:lnTo>
                    <a:pt x="5079" y="146812"/>
                  </a:lnTo>
                  <a:lnTo>
                    <a:pt x="19430" y="106806"/>
                  </a:lnTo>
                  <a:lnTo>
                    <a:pt x="41910" y="71374"/>
                  </a:lnTo>
                  <a:lnTo>
                    <a:pt x="71374" y="41910"/>
                  </a:lnTo>
                  <a:lnTo>
                    <a:pt x="106807" y="19431"/>
                  </a:lnTo>
                  <a:lnTo>
                    <a:pt x="146812" y="5080"/>
                  </a:lnTo>
                  <a:lnTo>
                    <a:pt x="190500" y="0"/>
                  </a:lnTo>
                  <a:lnTo>
                    <a:pt x="234187" y="5080"/>
                  </a:lnTo>
                  <a:lnTo>
                    <a:pt x="274192" y="19431"/>
                  </a:lnTo>
                  <a:lnTo>
                    <a:pt x="309625" y="41910"/>
                  </a:lnTo>
                  <a:lnTo>
                    <a:pt x="339089" y="71374"/>
                  </a:lnTo>
                  <a:lnTo>
                    <a:pt x="361569" y="106806"/>
                  </a:lnTo>
                  <a:lnTo>
                    <a:pt x="375920" y="146812"/>
                  </a:lnTo>
                  <a:lnTo>
                    <a:pt x="381000" y="190500"/>
                  </a:lnTo>
                  <a:lnTo>
                    <a:pt x="375920" y="234187"/>
                  </a:lnTo>
                  <a:lnTo>
                    <a:pt x="361569" y="274193"/>
                  </a:lnTo>
                  <a:lnTo>
                    <a:pt x="339089" y="309625"/>
                  </a:lnTo>
                  <a:lnTo>
                    <a:pt x="309625" y="339090"/>
                  </a:lnTo>
                  <a:lnTo>
                    <a:pt x="274192" y="361569"/>
                  </a:lnTo>
                  <a:lnTo>
                    <a:pt x="234187" y="375919"/>
                  </a:lnTo>
                  <a:lnTo>
                    <a:pt x="190500" y="381000"/>
                  </a:lnTo>
                  <a:lnTo>
                    <a:pt x="146812" y="375919"/>
                  </a:lnTo>
                  <a:lnTo>
                    <a:pt x="106807" y="361569"/>
                  </a:lnTo>
                  <a:lnTo>
                    <a:pt x="71374" y="339090"/>
                  </a:lnTo>
                  <a:lnTo>
                    <a:pt x="41910" y="309625"/>
                  </a:lnTo>
                  <a:lnTo>
                    <a:pt x="19430" y="274193"/>
                  </a:lnTo>
                  <a:lnTo>
                    <a:pt x="5079" y="234187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05299" y="414985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12" y="5080"/>
                  </a:lnTo>
                  <a:lnTo>
                    <a:pt x="106807" y="19431"/>
                  </a:lnTo>
                  <a:lnTo>
                    <a:pt x="71374" y="41910"/>
                  </a:lnTo>
                  <a:lnTo>
                    <a:pt x="41910" y="71374"/>
                  </a:lnTo>
                  <a:lnTo>
                    <a:pt x="19430" y="106806"/>
                  </a:lnTo>
                  <a:lnTo>
                    <a:pt x="5079" y="146812"/>
                  </a:lnTo>
                  <a:lnTo>
                    <a:pt x="0" y="190500"/>
                  </a:lnTo>
                  <a:lnTo>
                    <a:pt x="5079" y="234187"/>
                  </a:lnTo>
                  <a:lnTo>
                    <a:pt x="19430" y="274193"/>
                  </a:lnTo>
                  <a:lnTo>
                    <a:pt x="41910" y="309625"/>
                  </a:lnTo>
                  <a:lnTo>
                    <a:pt x="71374" y="339090"/>
                  </a:lnTo>
                  <a:lnTo>
                    <a:pt x="106807" y="361569"/>
                  </a:lnTo>
                  <a:lnTo>
                    <a:pt x="146812" y="375920"/>
                  </a:lnTo>
                  <a:lnTo>
                    <a:pt x="190500" y="381000"/>
                  </a:lnTo>
                  <a:lnTo>
                    <a:pt x="234187" y="375920"/>
                  </a:lnTo>
                  <a:lnTo>
                    <a:pt x="274192" y="361569"/>
                  </a:lnTo>
                  <a:lnTo>
                    <a:pt x="309625" y="339090"/>
                  </a:lnTo>
                  <a:lnTo>
                    <a:pt x="339089" y="309625"/>
                  </a:lnTo>
                  <a:lnTo>
                    <a:pt x="361569" y="274193"/>
                  </a:lnTo>
                  <a:lnTo>
                    <a:pt x="375920" y="234187"/>
                  </a:lnTo>
                  <a:lnTo>
                    <a:pt x="381000" y="190500"/>
                  </a:lnTo>
                  <a:lnTo>
                    <a:pt x="375920" y="146812"/>
                  </a:lnTo>
                  <a:lnTo>
                    <a:pt x="361569" y="106806"/>
                  </a:lnTo>
                  <a:lnTo>
                    <a:pt x="339089" y="71374"/>
                  </a:lnTo>
                  <a:lnTo>
                    <a:pt x="309625" y="41910"/>
                  </a:lnTo>
                  <a:lnTo>
                    <a:pt x="274192" y="19431"/>
                  </a:lnTo>
                  <a:lnTo>
                    <a:pt x="234187" y="508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5F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15028" y="4264151"/>
              <a:ext cx="161925" cy="39370"/>
            </a:xfrm>
            <a:custGeom>
              <a:avLst/>
              <a:gdLst/>
              <a:ahLst/>
              <a:cxnLst/>
              <a:rect l="l" t="t" r="r" b="b"/>
              <a:pathLst>
                <a:path w="161925" h="39370">
                  <a:moveTo>
                    <a:pt x="39624" y="19685"/>
                  </a:moveTo>
                  <a:lnTo>
                    <a:pt x="38100" y="11938"/>
                  </a:lnTo>
                  <a:lnTo>
                    <a:pt x="33782" y="5715"/>
                  </a:lnTo>
                  <a:lnTo>
                    <a:pt x="27559" y="1524"/>
                  </a:lnTo>
                  <a:lnTo>
                    <a:pt x="19812" y="0"/>
                  </a:lnTo>
                  <a:lnTo>
                    <a:pt x="12065" y="1524"/>
                  </a:lnTo>
                  <a:lnTo>
                    <a:pt x="5842" y="5715"/>
                  </a:lnTo>
                  <a:lnTo>
                    <a:pt x="1524" y="11938"/>
                  </a:lnTo>
                  <a:lnTo>
                    <a:pt x="0" y="19685"/>
                  </a:lnTo>
                  <a:lnTo>
                    <a:pt x="1524" y="27305"/>
                  </a:lnTo>
                  <a:lnTo>
                    <a:pt x="5842" y="33655"/>
                  </a:lnTo>
                  <a:lnTo>
                    <a:pt x="12065" y="37846"/>
                  </a:lnTo>
                  <a:lnTo>
                    <a:pt x="19812" y="39370"/>
                  </a:lnTo>
                  <a:lnTo>
                    <a:pt x="27559" y="37846"/>
                  </a:lnTo>
                  <a:lnTo>
                    <a:pt x="33782" y="33655"/>
                  </a:lnTo>
                  <a:lnTo>
                    <a:pt x="38100" y="27305"/>
                  </a:lnTo>
                  <a:lnTo>
                    <a:pt x="39624" y="19685"/>
                  </a:lnTo>
                  <a:close/>
                </a:path>
                <a:path w="161925" h="39370">
                  <a:moveTo>
                    <a:pt x="161417" y="19685"/>
                  </a:moveTo>
                  <a:lnTo>
                    <a:pt x="159893" y="11938"/>
                  </a:lnTo>
                  <a:lnTo>
                    <a:pt x="155575" y="5715"/>
                  </a:lnTo>
                  <a:lnTo>
                    <a:pt x="149352" y="1524"/>
                  </a:lnTo>
                  <a:lnTo>
                    <a:pt x="141605" y="0"/>
                  </a:lnTo>
                  <a:lnTo>
                    <a:pt x="133858" y="1524"/>
                  </a:lnTo>
                  <a:lnTo>
                    <a:pt x="127635" y="5715"/>
                  </a:lnTo>
                  <a:lnTo>
                    <a:pt x="123317" y="11938"/>
                  </a:lnTo>
                  <a:lnTo>
                    <a:pt x="121793" y="19685"/>
                  </a:lnTo>
                  <a:lnTo>
                    <a:pt x="123317" y="27305"/>
                  </a:lnTo>
                  <a:lnTo>
                    <a:pt x="127635" y="33655"/>
                  </a:lnTo>
                  <a:lnTo>
                    <a:pt x="133858" y="37846"/>
                  </a:lnTo>
                  <a:lnTo>
                    <a:pt x="141605" y="39370"/>
                  </a:lnTo>
                  <a:lnTo>
                    <a:pt x="149352" y="37846"/>
                  </a:lnTo>
                  <a:lnTo>
                    <a:pt x="155575" y="33655"/>
                  </a:lnTo>
                  <a:lnTo>
                    <a:pt x="159893" y="27305"/>
                  </a:lnTo>
                  <a:lnTo>
                    <a:pt x="161417" y="19685"/>
                  </a:lnTo>
                  <a:close/>
                </a:path>
              </a:pathLst>
            </a:custGeom>
            <a:solidFill>
              <a:srgbClr val="C5C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05299" y="414985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09600" y="133477"/>
                  </a:moveTo>
                  <a:lnTo>
                    <a:pt x="111125" y="125730"/>
                  </a:lnTo>
                  <a:lnTo>
                    <a:pt x="115442" y="119506"/>
                  </a:lnTo>
                  <a:lnTo>
                    <a:pt x="121665" y="115189"/>
                  </a:lnTo>
                  <a:lnTo>
                    <a:pt x="129412" y="113665"/>
                  </a:lnTo>
                  <a:lnTo>
                    <a:pt x="137160" y="115189"/>
                  </a:lnTo>
                  <a:lnTo>
                    <a:pt x="143510" y="119506"/>
                  </a:lnTo>
                  <a:lnTo>
                    <a:pt x="147827" y="125730"/>
                  </a:lnTo>
                  <a:lnTo>
                    <a:pt x="149351" y="133477"/>
                  </a:lnTo>
                  <a:lnTo>
                    <a:pt x="147827" y="141224"/>
                  </a:lnTo>
                  <a:lnTo>
                    <a:pt x="143510" y="147574"/>
                  </a:lnTo>
                  <a:lnTo>
                    <a:pt x="137160" y="151892"/>
                  </a:lnTo>
                  <a:lnTo>
                    <a:pt x="129412" y="153416"/>
                  </a:lnTo>
                  <a:lnTo>
                    <a:pt x="121665" y="151892"/>
                  </a:lnTo>
                  <a:lnTo>
                    <a:pt x="115442" y="147574"/>
                  </a:lnTo>
                  <a:lnTo>
                    <a:pt x="111125" y="141224"/>
                  </a:lnTo>
                  <a:lnTo>
                    <a:pt x="109600" y="133477"/>
                  </a:lnTo>
                  <a:close/>
                </a:path>
                <a:path w="381000" h="381000">
                  <a:moveTo>
                    <a:pt x="231648" y="133477"/>
                  </a:moveTo>
                  <a:lnTo>
                    <a:pt x="233172" y="125730"/>
                  </a:lnTo>
                  <a:lnTo>
                    <a:pt x="237489" y="119506"/>
                  </a:lnTo>
                  <a:lnTo>
                    <a:pt x="243839" y="115189"/>
                  </a:lnTo>
                  <a:lnTo>
                    <a:pt x="251587" y="113665"/>
                  </a:lnTo>
                  <a:lnTo>
                    <a:pt x="259334" y="115189"/>
                  </a:lnTo>
                  <a:lnTo>
                    <a:pt x="265557" y="119506"/>
                  </a:lnTo>
                  <a:lnTo>
                    <a:pt x="269875" y="125730"/>
                  </a:lnTo>
                  <a:lnTo>
                    <a:pt x="271399" y="133477"/>
                  </a:lnTo>
                  <a:lnTo>
                    <a:pt x="269875" y="141224"/>
                  </a:lnTo>
                  <a:lnTo>
                    <a:pt x="265557" y="147574"/>
                  </a:lnTo>
                  <a:lnTo>
                    <a:pt x="259334" y="151892"/>
                  </a:lnTo>
                  <a:lnTo>
                    <a:pt x="251587" y="153416"/>
                  </a:lnTo>
                  <a:lnTo>
                    <a:pt x="243839" y="151892"/>
                  </a:lnTo>
                  <a:lnTo>
                    <a:pt x="237489" y="147574"/>
                  </a:lnTo>
                  <a:lnTo>
                    <a:pt x="233172" y="141224"/>
                  </a:lnTo>
                  <a:lnTo>
                    <a:pt x="231648" y="133477"/>
                  </a:lnTo>
                  <a:close/>
                </a:path>
                <a:path w="381000" h="381000">
                  <a:moveTo>
                    <a:pt x="87249" y="273558"/>
                  </a:moveTo>
                  <a:lnTo>
                    <a:pt x="128524" y="296291"/>
                  </a:lnTo>
                  <a:lnTo>
                    <a:pt x="169799" y="307594"/>
                  </a:lnTo>
                  <a:lnTo>
                    <a:pt x="211074" y="307594"/>
                  </a:lnTo>
                  <a:lnTo>
                    <a:pt x="252222" y="296291"/>
                  </a:lnTo>
                  <a:lnTo>
                    <a:pt x="293497" y="273558"/>
                  </a:lnTo>
                </a:path>
                <a:path w="381000" h="381000">
                  <a:moveTo>
                    <a:pt x="0" y="190500"/>
                  </a:moveTo>
                  <a:lnTo>
                    <a:pt x="5079" y="146812"/>
                  </a:lnTo>
                  <a:lnTo>
                    <a:pt x="19430" y="106806"/>
                  </a:lnTo>
                  <a:lnTo>
                    <a:pt x="41910" y="71374"/>
                  </a:lnTo>
                  <a:lnTo>
                    <a:pt x="71374" y="41910"/>
                  </a:lnTo>
                  <a:lnTo>
                    <a:pt x="106807" y="19431"/>
                  </a:lnTo>
                  <a:lnTo>
                    <a:pt x="146812" y="5080"/>
                  </a:lnTo>
                  <a:lnTo>
                    <a:pt x="190500" y="0"/>
                  </a:lnTo>
                  <a:lnTo>
                    <a:pt x="234187" y="5080"/>
                  </a:lnTo>
                  <a:lnTo>
                    <a:pt x="274192" y="19431"/>
                  </a:lnTo>
                  <a:lnTo>
                    <a:pt x="309625" y="41910"/>
                  </a:lnTo>
                  <a:lnTo>
                    <a:pt x="339089" y="71374"/>
                  </a:lnTo>
                  <a:lnTo>
                    <a:pt x="361569" y="106806"/>
                  </a:lnTo>
                  <a:lnTo>
                    <a:pt x="375920" y="146812"/>
                  </a:lnTo>
                  <a:lnTo>
                    <a:pt x="381000" y="190500"/>
                  </a:lnTo>
                  <a:lnTo>
                    <a:pt x="375920" y="234187"/>
                  </a:lnTo>
                  <a:lnTo>
                    <a:pt x="361569" y="274193"/>
                  </a:lnTo>
                  <a:lnTo>
                    <a:pt x="339089" y="309625"/>
                  </a:lnTo>
                  <a:lnTo>
                    <a:pt x="309625" y="339090"/>
                  </a:lnTo>
                  <a:lnTo>
                    <a:pt x="274192" y="361569"/>
                  </a:lnTo>
                  <a:lnTo>
                    <a:pt x="234187" y="375920"/>
                  </a:lnTo>
                  <a:lnTo>
                    <a:pt x="190500" y="381000"/>
                  </a:lnTo>
                  <a:lnTo>
                    <a:pt x="146812" y="375920"/>
                  </a:lnTo>
                  <a:lnTo>
                    <a:pt x="106807" y="361569"/>
                  </a:lnTo>
                  <a:lnTo>
                    <a:pt x="71374" y="339090"/>
                  </a:lnTo>
                  <a:lnTo>
                    <a:pt x="41910" y="309625"/>
                  </a:lnTo>
                  <a:lnTo>
                    <a:pt x="19430" y="274193"/>
                  </a:lnTo>
                  <a:lnTo>
                    <a:pt x="5079" y="234187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01083" y="379476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12" y="5079"/>
                  </a:lnTo>
                  <a:lnTo>
                    <a:pt x="106806" y="19431"/>
                  </a:lnTo>
                  <a:lnTo>
                    <a:pt x="71374" y="41909"/>
                  </a:lnTo>
                  <a:lnTo>
                    <a:pt x="41910" y="71373"/>
                  </a:lnTo>
                  <a:lnTo>
                    <a:pt x="19430" y="106806"/>
                  </a:lnTo>
                  <a:lnTo>
                    <a:pt x="5079" y="146812"/>
                  </a:lnTo>
                  <a:lnTo>
                    <a:pt x="0" y="190500"/>
                  </a:lnTo>
                  <a:lnTo>
                    <a:pt x="5079" y="234187"/>
                  </a:lnTo>
                  <a:lnTo>
                    <a:pt x="19430" y="274192"/>
                  </a:lnTo>
                  <a:lnTo>
                    <a:pt x="41910" y="309625"/>
                  </a:lnTo>
                  <a:lnTo>
                    <a:pt x="71374" y="339089"/>
                  </a:lnTo>
                  <a:lnTo>
                    <a:pt x="106806" y="361569"/>
                  </a:lnTo>
                  <a:lnTo>
                    <a:pt x="146812" y="375919"/>
                  </a:lnTo>
                  <a:lnTo>
                    <a:pt x="190500" y="381000"/>
                  </a:lnTo>
                  <a:lnTo>
                    <a:pt x="234187" y="375919"/>
                  </a:lnTo>
                  <a:lnTo>
                    <a:pt x="274192" y="361569"/>
                  </a:lnTo>
                  <a:lnTo>
                    <a:pt x="309625" y="339089"/>
                  </a:lnTo>
                  <a:lnTo>
                    <a:pt x="339089" y="309625"/>
                  </a:lnTo>
                  <a:lnTo>
                    <a:pt x="361568" y="274192"/>
                  </a:lnTo>
                  <a:lnTo>
                    <a:pt x="375919" y="234187"/>
                  </a:lnTo>
                  <a:lnTo>
                    <a:pt x="381000" y="190500"/>
                  </a:lnTo>
                  <a:lnTo>
                    <a:pt x="375919" y="146812"/>
                  </a:lnTo>
                  <a:lnTo>
                    <a:pt x="361568" y="106806"/>
                  </a:lnTo>
                  <a:lnTo>
                    <a:pt x="339089" y="71373"/>
                  </a:lnTo>
                  <a:lnTo>
                    <a:pt x="309625" y="41909"/>
                  </a:lnTo>
                  <a:lnTo>
                    <a:pt x="274192" y="19431"/>
                  </a:lnTo>
                  <a:lnTo>
                    <a:pt x="234187" y="5079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5F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10812" y="3909059"/>
              <a:ext cx="161925" cy="39370"/>
            </a:xfrm>
            <a:custGeom>
              <a:avLst/>
              <a:gdLst/>
              <a:ahLst/>
              <a:cxnLst/>
              <a:rect l="l" t="t" r="r" b="b"/>
              <a:pathLst>
                <a:path w="161925" h="39370">
                  <a:moveTo>
                    <a:pt x="39624" y="19685"/>
                  </a:moveTo>
                  <a:lnTo>
                    <a:pt x="38100" y="11938"/>
                  </a:lnTo>
                  <a:lnTo>
                    <a:pt x="33782" y="5715"/>
                  </a:lnTo>
                  <a:lnTo>
                    <a:pt x="27559" y="1524"/>
                  </a:lnTo>
                  <a:lnTo>
                    <a:pt x="19812" y="0"/>
                  </a:lnTo>
                  <a:lnTo>
                    <a:pt x="12065" y="1524"/>
                  </a:lnTo>
                  <a:lnTo>
                    <a:pt x="5842" y="5715"/>
                  </a:lnTo>
                  <a:lnTo>
                    <a:pt x="1524" y="11938"/>
                  </a:lnTo>
                  <a:lnTo>
                    <a:pt x="0" y="19685"/>
                  </a:lnTo>
                  <a:lnTo>
                    <a:pt x="1524" y="27305"/>
                  </a:lnTo>
                  <a:lnTo>
                    <a:pt x="5842" y="33655"/>
                  </a:lnTo>
                  <a:lnTo>
                    <a:pt x="12065" y="37846"/>
                  </a:lnTo>
                  <a:lnTo>
                    <a:pt x="19812" y="39370"/>
                  </a:lnTo>
                  <a:lnTo>
                    <a:pt x="27559" y="37846"/>
                  </a:lnTo>
                  <a:lnTo>
                    <a:pt x="33782" y="33655"/>
                  </a:lnTo>
                  <a:lnTo>
                    <a:pt x="38100" y="27305"/>
                  </a:lnTo>
                  <a:lnTo>
                    <a:pt x="39624" y="19685"/>
                  </a:lnTo>
                  <a:close/>
                </a:path>
                <a:path w="161925" h="39370">
                  <a:moveTo>
                    <a:pt x="161417" y="19685"/>
                  </a:moveTo>
                  <a:lnTo>
                    <a:pt x="159893" y="11938"/>
                  </a:lnTo>
                  <a:lnTo>
                    <a:pt x="155575" y="5715"/>
                  </a:lnTo>
                  <a:lnTo>
                    <a:pt x="149352" y="1524"/>
                  </a:lnTo>
                  <a:lnTo>
                    <a:pt x="141605" y="0"/>
                  </a:lnTo>
                  <a:lnTo>
                    <a:pt x="133858" y="1524"/>
                  </a:lnTo>
                  <a:lnTo>
                    <a:pt x="127635" y="5715"/>
                  </a:lnTo>
                  <a:lnTo>
                    <a:pt x="123317" y="11938"/>
                  </a:lnTo>
                  <a:lnTo>
                    <a:pt x="121793" y="19685"/>
                  </a:lnTo>
                  <a:lnTo>
                    <a:pt x="123317" y="27305"/>
                  </a:lnTo>
                  <a:lnTo>
                    <a:pt x="127635" y="33655"/>
                  </a:lnTo>
                  <a:lnTo>
                    <a:pt x="133858" y="37846"/>
                  </a:lnTo>
                  <a:lnTo>
                    <a:pt x="141605" y="39370"/>
                  </a:lnTo>
                  <a:lnTo>
                    <a:pt x="149352" y="37846"/>
                  </a:lnTo>
                  <a:lnTo>
                    <a:pt x="155575" y="33655"/>
                  </a:lnTo>
                  <a:lnTo>
                    <a:pt x="159893" y="27305"/>
                  </a:lnTo>
                  <a:lnTo>
                    <a:pt x="161417" y="19685"/>
                  </a:lnTo>
                  <a:close/>
                </a:path>
              </a:pathLst>
            </a:custGeom>
            <a:solidFill>
              <a:srgbClr val="C5C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01083" y="379476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09600" y="133476"/>
                  </a:moveTo>
                  <a:lnTo>
                    <a:pt x="111125" y="125729"/>
                  </a:lnTo>
                  <a:lnTo>
                    <a:pt x="115442" y="119506"/>
                  </a:lnTo>
                  <a:lnTo>
                    <a:pt x="121665" y="115188"/>
                  </a:lnTo>
                  <a:lnTo>
                    <a:pt x="129412" y="113664"/>
                  </a:lnTo>
                  <a:lnTo>
                    <a:pt x="137160" y="115188"/>
                  </a:lnTo>
                  <a:lnTo>
                    <a:pt x="143510" y="119506"/>
                  </a:lnTo>
                  <a:lnTo>
                    <a:pt x="147827" y="125729"/>
                  </a:lnTo>
                  <a:lnTo>
                    <a:pt x="149351" y="133476"/>
                  </a:lnTo>
                  <a:lnTo>
                    <a:pt x="147827" y="141223"/>
                  </a:lnTo>
                  <a:lnTo>
                    <a:pt x="143510" y="147573"/>
                  </a:lnTo>
                  <a:lnTo>
                    <a:pt x="137160" y="151891"/>
                  </a:lnTo>
                  <a:lnTo>
                    <a:pt x="129412" y="153415"/>
                  </a:lnTo>
                  <a:lnTo>
                    <a:pt x="121665" y="151891"/>
                  </a:lnTo>
                  <a:lnTo>
                    <a:pt x="115442" y="147573"/>
                  </a:lnTo>
                  <a:lnTo>
                    <a:pt x="111125" y="141223"/>
                  </a:lnTo>
                  <a:lnTo>
                    <a:pt x="109600" y="133476"/>
                  </a:lnTo>
                  <a:close/>
                </a:path>
                <a:path w="381000" h="381000">
                  <a:moveTo>
                    <a:pt x="231648" y="133476"/>
                  </a:moveTo>
                  <a:lnTo>
                    <a:pt x="233171" y="125729"/>
                  </a:lnTo>
                  <a:lnTo>
                    <a:pt x="237489" y="119506"/>
                  </a:lnTo>
                  <a:lnTo>
                    <a:pt x="243839" y="115188"/>
                  </a:lnTo>
                  <a:lnTo>
                    <a:pt x="251587" y="113664"/>
                  </a:lnTo>
                  <a:lnTo>
                    <a:pt x="259333" y="115188"/>
                  </a:lnTo>
                  <a:lnTo>
                    <a:pt x="265556" y="119506"/>
                  </a:lnTo>
                  <a:lnTo>
                    <a:pt x="269875" y="125729"/>
                  </a:lnTo>
                  <a:lnTo>
                    <a:pt x="271399" y="133476"/>
                  </a:lnTo>
                  <a:lnTo>
                    <a:pt x="269875" y="141223"/>
                  </a:lnTo>
                  <a:lnTo>
                    <a:pt x="265556" y="147573"/>
                  </a:lnTo>
                  <a:lnTo>
                    <a:pt x="259333" y="151891"/>
                  </a:lnTo>
                  <a:lnTo>
                    <a:pt x="251587" y="153415"/>
                  </a:lnTo>
                  <a:lnTo>
                    <a:pt x="243839" y="151891"/>
                  </a:lnTo>
                  <a:lnTo>
                    <a:pt x="237489" y="147573"/>
                  </a:lnTo>
                  <a:lnTo>
                    <a:pt x="233171" y="141223"/>
                  </a:lnTo>
                  <a:lnTo>
                    <a:pt x="231648" y="133476"/>
                  </a:lnTo>
                  <a:close/>
                </a:path>
                <a:path w="381000" h="381000">
                  <a:moveTo>
                    <a:pt x="87249" y="273557"/>
                  </a:moveTo>
                  <a:lnTo>
                    <a:pt x="128524" y="296290"/>
                  </a:lnTo>
                  <a:lnTo>
                    <a:pt x="169799" y="307594"/>
                  </a:lnTo>
                  <a:lnTo>
                    <a:pt x="211074" y="307594"/>
                  </a:lnTo>
                  <a:lnTo>
                    <a:pt x="252221" y="296290"/>
                  </a:lnTo>
                  <a:lnTo>
                    <a:pt x="293496" y="273557"/>
                  </a:lnTo>
                </a:path>
                <a:path w="381000" h="381000">
                  <a:moveTo>
                    <a:pt x="0" y="190500"/>
                  </a:moveTo>
                  <a:lnTo>
                    <a:pt x="5079" y="146812"/>
                  </a:lnTo>
                  <a:lnTo>
                    <a:pt x="19430" y="106806"/>
                  </a:lnTo>
                  <a:lnTo>
                    <a:pt x="41910" y="71373"/>
                  </a:lnTo>
                  <a:lnTo>
                    <a:pt x="71374" y="41909"/>
                  </a:lnTo>
                  <a:lnTo>
                    <a:pt x="106806" y="19431"/>
                  </a:lnTo>
                  <a:lnTo>
                    <a:pt x="146812" y="5079"/>
                  </a:lnTo>
                  <a:lnTo>
                    <a:pt x="190500" y="0"/>
                  </a:lnTo>
                  <a:lnTo>
                    <a:pt x="234187" y="5079"/>
                  </a:lnTo>
                  <a:lnTo>
                    <a:pt x="274192" y="19431"/>
                  </a:lnTo>
                  <a:lnTo>
                    <a:pt x="309625" y="41909"/>
                  </a:lnTo>
                  <a:lnTo>
                    <a:pt x="339089" y="71373"/>
                  </a:lnTo>
                  <a:lnTo>
                    <a:pt x="361568" y="106806"/>
                  </a:lnTo>
                  <a:lnTo>
                    <a:pt x="375919" y="146812"/>
                  </a:lnTo>
                  <a:lnTo>
                    <a:pt x="381000" y="190500"/>
                  </a:lnTo>
                  <a:lnTo>
                    <a:pt x="375919" y="234187"/>
                  </a:lnTo>
                  <a:lnTo>
                    <a:pt x="361568" y="274192"/>
                  </a:lnTo>
                  <a:lnTo>
                    <a:pt x="339089" y="309625"/>
                  </a:lnTo>
                  <a:lnTo>
                    <a:pt x="309625" y="339089"/>
                  </a:lnTo>
                  <a:lnTo>
                    <a:pt x="274192" y="361569"/>
                  </a:lnTo>
                  <a:lnTo>
                    <a:pt x="234187" y="375919"/>
                  </a:lnTo>
                  <a:lnTo>
                    <a:pt x="190500" y="381000"/>
                  </a:lnTo>
                  <a:lnTo>
                    <a:pt x="146812" y="375919"/>
                  </a:lnTo>
                  <a:lnTo>
                    <a:pt x="106806" y="361569"/>
                  </a:lnTo>
                  <a:lnTo>
                    <a:pt x="71374" y="339089"/>
                  </a:lnTo>
                  <a:lnTo>
                    <a:pt x="41910" y="309625"/>
                  </a:lnTo>
                  <a:lnTo>
                    <a:pt x="19430" y="274192"/>
                  </a:lnTo>
                  <a:lnTo>
                    <a:pt x="5079" y="234187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69307" y="371246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12" y="5080"/>
                  </a:lnTo>
                  <a:lnTo>
                    <a:pt x="106806" y="19431"/>
                  </a:lnTo>
                  <a:lnTo>
                    <a:pt x="71374" y="41910"/>
                  </a:lnTo>
                  <a:lnTo>
                    <a:pt x="41909" y="71374"/>
                  </a:lnTo>
                  <a:lnTo>
                    <a:pt x="19430" y="106806"/>
                  </a:lnTo>
                  <a:lnTo>
                    <a:pt x="5079" y="146812"/>
                  </a:lnTo>
                  <a:lnTo>
                    <a:pt x="0" y="190500"/>
                  </a:lnTo>
                  <a:lnTo>
                    <a:pt x="5079" y="234187"/>
                  </a:lnTo>
                  <a:lnTo>
                    <a:pt x="19430" y="274193"/>
                  </a:lnTo>
                  <a:lnTo>
                    <a:pt x="41909" y="309625"/>
                  </a:lnTo>
                  <a:lnTo>
                    <a:pt x="71374" y="339090"/>
                  </a:lnTo>
                  <a:lnTo>
                    <a:pt x="106806" y="361569"/>
                  </a:lnTo>
                  <a:lnTo>
                    <a:pt x="146812" y="375919"/>
                  </a:lnTo>
                  <a:lnTo>
                    <a:pt x="190500" y="381000"/>
                  </a:lnTo>
                  <a:lnTo>
                    <a:pt x="234187" y="375919"/>
                  </a:lnTo>
                  <a:lnTo>
                    <a:pt x="274192" y="361569"/>
                  </a:lnTo>
                  <a:lnTo>
                    <a:pt x="309625" y="339090"/>
                  </a:lnTo>
                  <a:lnTo>
                    <a:pt x="339089" y="309625"/>
                  </a:lnTo>
                  <a:lnTo>
                    <a:pt x="361568" y="274193"/>
                  </a:lnTo>
                  <a:lnTo>
                    <a:pt x="375919" y="234187"/>
                  </a:lnTo>
                  <a:lnTo>
                    <a:pt x="381000" y="190500"/>
                  </a:lnTo>
                  <a:lnTo>
                    <a:pt x="375919" y="146812"/>
                  </a:lnTo>
                  <a:lnTo>
                    <a:pt x="361568" y="106806"/>
                  </a:lnTo>
                  <a:lnTo>
                    <a:pt x="339089" y="71374"/>
                  </a:lnTo>
                  <a:lnTo>
                    <a:pt x="309625" y="41910"/>
                  </a:lnTo>
                  <a:lnTo>
                    <a:pt x="274192" y="19431"/>
                  </a:lnTo>
                  <a:lnTo>
                    <a:pt x="234187" y="508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5F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479036" y="3826763"/>
              <a:ext cx="161925" cy="39370"/>
            </a:xfrm>
            <a:custGeom>
              <a:avLst/>
              <a:gdLst/>
              <a:ahLst/>
              <a:cxnLst/>
              <a:rect l="l" t="t" r="r" b="b"/>
              <a:pathLst>
                <a:path w="161925" h="39370">
                  <a:moveTo>
                    <a:pt x="39624" y="19685"/>
                  </a:moveTo>
                  <a:lnTo>
                    <a:pt x="38100" y="11938"/>
                  </a:lnTo>
                  <a:lnTo>
                    <a:pt x="33782" y="5715"/>
                  </a:lnTo>
                  <a:lnTo>
                    <a:pt x="27559" y="1524"/>
                  </a:lnTo>
                  <a:lnTo>
                    <a:pt x="19812" y="0"/>
                  </a:lnTo>
                  <a:lnTo>
                    <a:pt x="12065" y="1524"/>
                  </a:lnTo>
                  <a:lnTo>
                    <a:pt x="5842" y="5715"/>
                  </a:lnTo>
                  <a:lnTo>
                    <a:pt x="1524" y="11938"/>
                  </a:lnTo>
                  <a:lnTo>
                    <a:pt x="0" y="19685"/>
                  </a:lnTo>
                  <a:lnTo>
                    <a:pt x="1524" y="27305"/>
                  </a:lnTo>
                  <a:lnTo>
                    <a:pt x="5842" y="33655"/>
                  </a:lnTo>
                  <a:lnTo>
                    <a:pt x="12065" y="37846"/>
                  </a:lnTo>
                  <a:lnTo>
                    <a:pt x="19812" y="39370"/>
                  </a:lnTo>
                  <a:lnTo>
                    <a:pt x="27559" y="37846"/>
                  </a:lnTo>
                  <a:lnTo>
                    <a:pt x="33782" y="33655"/>
                  </a:lnTo>
                  <a:lnTo>
                    <a:pt x="38100" y="27305"/>
                  </a:lnTo>
                  <a:lnTo>
                    <a:pt x="39624" y="19685"/>
                  </a:lnTo>
                  <a:close/>
                </a:path>
                <a:path w="161925" h="39370">
                  <a:moveTo>
                    <a:pt x="161417" y="19685"/>
                  </a:moveTo>
                  <a:lnTo>
                    <a:pt x="159893" y="11938"/>
                  </a:lnTo>
                  <a:lnTo>
                    <a:pt x="155575" y="5715"/>
                  </a:lnTo>
                  <a:lnTo>
                    <a:pt x="149352" y="1524"/>
                  </a:lnTo>
                  <a:lnTo>
                    <a:pt x="141605" y="0"/>
                  </a:lnTo>
                  <a:lnTo>
                    <a:pt x="133858" y="1524"/>
                  </a:lnTo>
                  <a:lnTo>
                    <a:pt x="127635" y="5715"/>
                  </a:lnTo>
                  <a:lnTo>
                    <a:pt x="123317" y="11938"/>
                  </a:lnTo>
                  <a:lnTo>
                    <a:pt x="121793" y="19685"/>
                  </a:lnTo>
                  <a:lnTo>
                    <a:pt x="123317" y="27305"/>
                  </a:lnTo>
                  <a:lnTo>
                    <a:pt x="127635" y="33655"/>
                  </a:lnTo>
                  <a:lnTo>
                    <a:pt x="133858" y="37846"/>
                  </a:lnTo>
                  <a:lnTo>
                    <a:pt x="141605" y="39370"/>
                  </a:lnTo>
                  <a:lnTo>
                    <a:pt x="149352" y="37846"/>
                  </a:lnTo>
                  <a:lnTo>
                    <a:pt x="155575" y="33655"/>
                  </a:lnTo>
                  <a:lnTo>
                    <a:pt x="159893" y="27305"/>
                  </a:lnTo>
                  <a:lnTo>
                    <a:pt x="161417" y="19685"/>
                  </a:lnTo>
                  <a:close/>
                </a:path>
              </a:pathLst>
            </a:custGeom>
            <a:solidFill>
              <a:srgbClr val="C5C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69307" y="371246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09600" y="133477"/>
                  </a:moveTo>
                  <a:lnTo>
                    <a:pt x="111125" y="125730"/>
                  </a:lnTo>
                  <a:lnTo>
                    <a:pt x="115442" y="119506"/>
                  </a:lnTo>
                  <a:lnTo>
                    <a:pt x="121665" y="115188"/>
                  </a:lnTo>
                  <a:lnTo>
                    <a:pt x="129412" y="113665"/>
                  </a:lnTo>
                  <a:lnTo>
                    <a:pt x="137159" y="115188"/>
                  </a:lnTo>
                  <a:lnTo>
                    <a:pt x="143509" y="119506"/>
                  </a:lnTo>
                  <a:lnTo>
                    <a:pt x="147827" y="125730"/>
                  </a:lnTo>
                  <a:lnTo>
                    <a:pt x="149351" y="133477"/>
                  </a:lnTo>
                  <a:lnTo>
                    <a:pt x="147827" y="141224"/>
                  </a:lnTo>
                  <a:lnTo>
                    <a:pt x="143509" y="147574"/>
                  </a:lnTo>
                  <a:lnTo>
                    <a:pt x="137159" y="151892"/>
                  </a:lnTo>
                  <a:lnTo>
                    <a:pt x="129412" y="153416"/>
                  </a:lnTo>
                  <a:lnTo>
                    <a:pt x="121665" y="151892"/>
                  </a:lnTo>
                  <a:lnTo>
                    <a:pt x="115442" y="147574"/>
                  </a:lnTo>
                  <a:lnTo>
                    <a:pt x="111125" y="141224"/>
                  </a:lnTo>
                  <a:lnTo>
                    <a:pt x="109600" y="133477"/>
                  </a:lnTo>
                  <a:close/>
                </a:path>
                <a:path w="381000" h="381000">
                  <a:moveTo>
                    <a:pt x="231647" y="133477"/>
                  </a:moveTo>
                  <a:lnTo>
                    <a:pt x="233171" y="125730"/>
                  </a:lnTo>
                  <a:lnTo>
                    <a:pt x="237489" y="119506"/>
                  </a:lnTo>
                  <a:lnTo>
                    <a:pt x="243839" y="115188"/>
                  </a:lnTo>
                  <a:lnTo>
                    <a:pt x="251587" y="113665"/>
                  </a:lnTo>
                  <a:lnTo>
                    <a:pt x="259333" y="115188"/>
                  </a:lnTo>
                  <a:lnTo>
                    <a:pt x="265556" y="119506"/>
                  </a:lnTo>
                  <a:lnTo>
                    <a:pt x="269875" y="125730"/>
                  </a:lnTo>
                  <a:lnTo>
                    <a:pt x="271399" y="133477"/>
                  </a:lnTo>
                  <a:lnTo>
                    <a:pt x="269875" y="141224"/>
                  </a:lnTo>
                  <a:lnTo>
                    <a:pt x="265556" y="147574"/>
                  </a:lnTo>
                  <a:lnTo>
                    <a:pt x="259333" y="151892"/>
                  </a:lnTo>
                  <a:lnTo>
                    <a:pt x="251587" y="153416"/>
                  </a:lnTo>
                  <a:lnTo>
                    <a:pt x="243839" y="151892"/>
                  </a:lnTo>
                  <a:lnTo>
                    <a:pt x="237489" y="147574"/>
                  </a:lnTo>
                  <a:lnTo>
                    <a:pt x="233171" y="141224"/>
                  </a:lnTo>
                  <a:lnTo>
                    <a:pt x="231647" y="133477"/>
                  </a:lnTo>
                  <a:close/>
                </a:path>
                <a:path w="381000" h="381000">
                  <a:moveTo>
                    <a:pt x="87249" y="273558"/>
                  </a:moveTo>
                  <a:lnTo>
                    <a:pt x="128524" y="296291"/>
                  </a:lnTo>
                  <a:lnTo>
                    <a:pt x="169799" y="307594"/>
                  </a:lnTo>
                  <a:lnTo>
                    <a:pt x="211074" y="307594"/>
                  </a:lnTo>
                  <a:lnTo>
                    <a:pt x="252221" y="296291"/>
                  </a:lnTo>
                  <a:lnTo>
                    <a:pt x="293496" y="273558"/>
                  </a:lnTo>
                </a:path>
                <a:path w="381000" h="381000">
                  <a:moveTo>
                    <a:pt x="0" y="190500"/>
                  </a:moveTo>
                  <a:lnTo>
                    <a:pt x="5079" y="146812"/>
                  </a:lnTo>
                  <a:lnTo>
                    <a:pt x="19430" y="106806"/>
                  </a:lnTo>
                  <a:lnTo>
                    <a:pt x="41909" y="71374"/>
                  </a:lnTo>
                  <a:lnTo>
                    <a:pt x="71374" y="41910"/>
                  </a:lnTo>
                  <a:lnTo>
                    <a:pt x="106806" y="19431"/>
                  </a:lnTo>
                  <a:lnTo>
                    <a:pt x="146812" y="5080"/>
                  </a:lnTo>
                  <a:lnTo>
                    <a:pt x="190500" y="0"/>
                  </a:lnTo>
                  <a:lnTo>
                    <a:pt x="234187" y="5080"/>
                  </a:lnTo>
                  <a:lnTo>
                    <a:pt x="274192" y="19431"/>
                  </a:lnTo>
                  <a:lnTo>
                    <a:pt x="309625" y="41910"/>
                  </a:lnTo>
                  <a:lnTo>
                    <a:pt x="339089" y="71374"/>
                  </a:lnTo>
                  <a:lnTo>
                    <a:pt x="361568" y="106806"/>
                  </a:lnTo>
                  <a:lnTo>
                    <a:pt x="375919" y="146812"/>
                  </a:lnTo>
                  <a:lnTo>
                    <a:pt x="381000" y="190500"/>
                  </a:lnTo>
                  <a:lnTo>
                    <a:pt x="375919" y="234187"/>
                  </a:lnTo>
                  <a:lnTo>
                    <a:pt x="361568" y="274193"/>
                  </a:lnTo>
                  <a:lnTo>
                    <a:pt x="339089" y="309625"/>
                  </a:lnTo>
                  <a:lnTo>
                    <a:pt x="309625" y="339090"/>
                  </a:lnTo>
                  <a:lnTo>
                    <a:pt x="274192" y="361569"/>
                  </a:lnTo>
                  <a:lnTo>
                    <a:pt x="234187" y="375919"/>
                  </a:lnTo>
                  <a:lnTo>
                    <a:pt x="190500" y="381000"/>
                  </a:lnTo>
                  <a:lnTo>
                    <a:pt x="146812" y="375919"/>
                  </a:lnTo>
                  <a:lnTo>
                    <a:pt x="106806" y="361569"/>
                  </a:lnTo>
                  <a:lnTo>
                    <a:pt x="71374" y="339090"/>
                  </a:lnTo>
                  <a:lnTo>
                    <a:pt x="41909" y="309625"/>
                  </a:lnTo>
                  <a:lnTo>
                    <a:pt x="19430" y="274193"/>
                  </a:lnTo>
                  <a:lnTo>
                    <a:pt x="5079" y="234187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68011" y="3983736"/>
              <a:ext cx="381000" cy="38100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668011" y="3983736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09600" y="133476"/>
                  </a:moveTo>
                  <a:lnTo>
                    <a:pt x="111125" y="125730"/>
                  </a:lnTo>
                  <a:lnTo>
                    <a:pt x="115442" y="119506"/>
                  </a:lnTo>
                  <a:lnTo>
                    <a:pt x="121665" y="115188"/>
                  </a:lnTo>
                  <a:lnTo>
                    <a:pt x="129412" y="113664"/>
                  </a:lnTo>
                  <a:lnTo>
                    <a:pt x="137160" y="115188"/>
                  </a:lnTo>
                  <a:lnTo>
                    <a:pt x="143510" y="119506"/>
                  </a:lnTo>
                  <a:lnTo>
                    <a:pt x="147827" y="125730"/>
                  </a:lnTo>
                  <a:lnTo>
                    <a:pt x="149351" y="133476"/>
                  </a:lnTo>
                  <a:lnTo>
                    <a:pt x="147827" y="141224"/>
                  </a:lnTo>
                  <a:lnTo>
                    <a:pt x="143510" y="147574"/>
                  </a:lnTo>
                  <a:lnTo>
                    <a:pt x="137160" y="151891"/>
                  </a:lnTo>
                  <a:lnTo>
                    <a:pt x="129412" y="153415"/>
                  </a:lnTo>
                  <a:lnTo>
                    <a:pt x="121665" y="151891"/>
                  </a:lnTo>
                  <a:lnTo>
                    <a:pt x="115442" y="147574"/>
                  </a:lnTo>
                  <a:lnTo>
                    <a:pt x="111125" y="141224"/>
                  </a:lnTo>
                  <a:lnTo>
                    <a:pt x="109600" y="133476"/>
                  </a:lnTo>
                  <a:close/>
                </a:path>
                <a:path w="381000" h="381000">
                  <a:moveTo>
                    <a:pt x="231648" y="133476"/>
                  </a:moveTo>
                  <a:lnTo>
                    <a:pt x="233172" y="125730"/>
                  </a:lnTo>
                  <a:lnTo>
                    <a:pt x="237489" y="119506"/>
                  </a:lnTo>
                  <a:lnTo>
                    <a:pt x="243839" y="115188"/>
                  </a:lnTo>
                  <a:lnTo>
                    <a:pt x="251587" y="113664"/>
                  </a:lnTo>
                  <a:lnTo>
                    <a:pt x="259334" y="115188"/>
                  </a:lnTo>
                  <a:lnTo>
                    <a:pt x="265557" y="119506"/>
                  </a:lnTo>
                  <a:lnTo>
                    <a:pt x="269875" y="125730"/>
                  </a:lnTo>
                  <a:lnTo>
                    <a:pt x="271399" y="133476"/>
                  </a:lnTo>
                  <a:lnTo>
                    <a:pt x="269875" y="141224"/>
                  </a:lnTo>
                  <a:lnTo>
                    <a:pt x="265557" y="147574"/>
                  </a:lnTo>
                  <a:lnTo>
                    <a:pt x="259334" y="151891"/>
                  </a:lnTo>
                  <a:lnTo>
                    <a:pt x="251587" y="153415"/>
                  </a:lnTo>
                  <a:lnTo>
                    <a:pt x="243839" y="151891"/>
                  </a:lnTo>
                  <a:lnTo>
                    <a:pt x="237489" y="147574"/>
                  </a:lnTo>
                  <a:lnTo>
                    <a:pt x="233172" y="141224"/>
                  </a:lnTo>
                  <a:lnTo>
                    <a:pt x="231648" y="133476"/>
                  </a:lnTo>
                  <a:close/>
                </a:path>
                <a:path w="381000" h="381000">
                  <a:moveTo>
                    <a:pt x="87249" y="273557"/>
                  </a:moveTo>
                  <a:lnTo>
                    <a:pt x="128524" y="296290"/>
                  </a:lnTo>
                  <a:lnTo>
                    <a:pt x="169799" y="307594"/>
                  </a:lnTo>
                  <a:lnTo>
                    <a:pt x="211074" y="307594"/>
                  </a:lnTo>
                  <a:lnTo>
                    <a:pt x="252222" y="296290"/>
                  </a:lnTo>
                  <a:lnTo>
                    <a:pt x="293497" y="273557"/>
                  </a:lnTo>
                </a:path>
                <a:path w="381000" h="381000">
                  <a:moveTo>
                    <a:pt x="0" y="190500"/>
                  </a:moveTo>
                  <a:lnTo>
                    <a:pt x="5079" y="146812"/>
                  </a:lnTo>
                  <a:lnTo>
                    <a:pt x="19430" y="106806"/>
                  </a:lnTo>
                  <a:lnTo>
                    <a:pt x="41910" y="71374"/>
                  </a:lnTo>
                  <a:lnTo>
                    <a:pt x="71374" y="41909"/>
                  </a:lnTo>
                  <a:lnTo>
                    <a:pt x="106807" y="19431"/>
                  </a:lnTo>
                  <a:lnTo>
                    <a:pt x="146812" y="5080"/>
                  </a:lnTo>
                  <a:lnTo>
                    <a:pt x="190500" y="0"/>
                  </a:lnTo>
                  <a:lnTo>
                    <a:pt x="234187" y="5080"/>
                  </a:lnTo>
                  <a:lnTo>
                    <a:pt x="274192" y="19431"/>
                  </a:lnTo>
                  <a:lnTo>
                    <a:pt x="309625" y="41909"/>
                  </a:lnTo>
                  <a:lnTo>
                    <a:pt x="339089" y="71374"/>
                  </a:lnTo>
                  <a:lnTo>
                    <a:pt x="361568" y="106806"/>
                  </a:lnTo>
                  <a:lnTo>
                    <a:pt x="375920" y="146812"/>
                  </a:lnTo>
                  <a:lnTo>
                    <a:pt x="381000" y="190500"/>
                  </a:lnTo>
                  <a:lnTo>
                    <a:pt x="375920" y="234187"/>
                  </a:lnTo>
                  <a:lnTo>
                    <a:pt x="361568" y="274193"/>
                  </a:lnTo>
                  <a:lnTo>
                    <a:pt x="339089" y="309625"/>
                  </a:lnTo>
                  <a:lnTo>
                    <a:pt x="309625" y="339089"/>
                  </a:lnTo>
                  <a:lnTo>
                    <a:pt x="274192" y="361569"/>
                  </a:lnTo>
                  <a:lnTo>
                    <a:pt x="234187" y="375919"/>
                  </a:lnTo>
                  <a:lnTo>
                    <a:pt x="190500" y="381000"/>
                  </a:lnTo>
                  <a:lnTo>
                    <a:pt x="146812" y="375919"/>
                  </a:lnTo>
                  <a:lnTo>
                    <a:pt x="106807" y="361569"/>
                  </a:lnTo>
                  <a:lnTo>
                    <a:pt x="71374" y="339089"/>
                  </a:lnTo>
                  <a:lnTo>
                    <a:pt x="41910" y="309625"/>
                  </a:lnTo>
                  <a:lnTo>
                    <a:pt x="19430" y="274193"/>
                  </a:lnTo>
                  <a:lnTo>
                    <a:pt x="5079" y="234187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60847" y="403555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12" y="5080"/>
                  </a:lnTo>
                  <a:lnTo>
                    <a:pt x="106806" y="19431"/>
                  </a:lnTo>
                  <a:lnTo>
                    <a:pt x="71374" y="41910"/>
                  </a:lnTo>
                  <a:lnTo>
                    <a:pt x="41910" y="71374"/>
                  </a:lnTo>
                  <a:lnTo>
                    <a:pt x="19430" y="106806"/>
                  </a:lnTo>
                  <a:lnTo>
                    <a:pt x="5079" y="146812"/>
                  </a:lnTo>
                  <a:lnTo>
                    <a:pt x="0" y="190500"/>
                  </a:lnTo>
                  <a:lnTo>
                    <a:pt x="5079" y="234187"/>
                  </a:lnTo>
                  <a:lnTo>
                    <a:pt x="19430" y="274193"/>
                  </a:lnTo>
                  <a:lnTo>
                    <a:pt x="41910" y="309625"/>
                  </a:lnTo>
                  <a:lnTo>
                    <a:pt x="71374" y="339090"/>
                  </a:lnTo>
                  <a:lnTo>
                    <a:pt x="106806" y="361569"/>
                  </a:lnTo>
                  <a:lnTo>
                    <a:pt x="146812" y="375920"/>
                  </a:lnTo>
                  <a:lnTo>
                    <a:pt x="190500" y="381000"/>
                  </a:lnTo>
                  <a:lnTo>
                    <a:pt x="234187" y="375920"/>
                  </a:lnTo>
                  <a:lnTo>
                    <a:pt x="274192" y="361569"/>
                  </a:lnTo>
                  <a:lnTo>
                    <a:pt x="309625" y="339090"/>
                  </a:lnTo>
                  <a:lnTo>
                    <a:pt x="339089" y="309625"/>
                  </a:lnTo>
                  <a:lnTo>
                    <a:pt x="361568" y="274193"/>
                  </a:lnTo>
                  <a:lnTo>
                    <a:pt x="375919" y="234187"/>
                  </a:lnTo>
                  <a:lnTo>
                    <a:pt x="381000" y="190500"/>
                  </a:lnTo>
                  <a:lnTo>
                    <a:pt x="375919" y="146812"/>
                  </a:lnTo>
                  <a:lnTo>
                    <a:pt x="361568" y="106806"/>
                  </a:lnTo>
                  <a:lnTo>
                    <a:pt x="339089" y="71374"/>
                  </a:lnTo>
                  <a:lnTo>
                    <a:pt x="309625" y="41910"/>
                  </a:lnTo>
                  <a:lnTo>
                    <a:pt x="274192" y="19431"/>
                  </a:lnTo>
                  <a:lnTo>
                    <a:pt x="234187" y="508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70576" y="4149851"/>
              <a:ext cx="161925" cy="39370"/>
            </a:xfrm>
            <a:custGeom>
              <a:avLst/>
              <a:gdLst/>
              <a:ahLst/>
              <a:cxnLst/>
              <a:rect l="l" t="t" r="r" b="b"/>
              <a:pathLst>
                <a:path w="161925" h="39370">
                  <a:moveTo>
                    <a:pt x="39624" y="19685"/>
                  </a:moveTo>
                  <a:lnTo>
                    <a:pt x="38100" y="11938"/>
                  </a:lnTo>
                  <a:lnTo>
                    <a:pt x="33782" y="5715"/>
                  </a:lnTo>
                  <a:lnTo>
                    <a:pt x="27559" y="1524"/>
                  </a:lnTo>
                  <a:lnTo>
                    <a:pt x="19812" y="0"/>
                  </a:lnTo>
                  <a:lnTo>
                    <a:pt x="12065" y="1524"/>
                  </a:lnTo>
                  <a:lnTo>
                    <a:pt x="5842" y="5715"/>
                  </a:lnTo>
                  <a:lnTo>
                    <a:pt x="1524" y="11938"/>
                  </a:lnTo>
                  <a:lnTo>
                    <a:pt x="0" y="19685"/>
                  </a:lnTo>
                  <a:lnTo>
                    <a:pt x="1524" y="27305"/>
                  </a:lnTo>
                  <a:lnTo>
                    <a:pt x="5842" y="33655"/>
                  </a:lnTo>
                  <a:lnTo>
                    <a:pt x="12065" y="37846"/>
                  </a:lnTo>
                  <a:lnTo>
                    <a:pt x="19812" y="39370"/>
                  </a:lnTo>
                  <a:lnTo>
                    <a:pt x="27559" y="37846"/>
                  </a:lnTo>
                  <a:lnTo>
                    <a:pt x="33782" y="33655"/>
                  </a:lnTo>
                  <a:lnTo>
                    <a:pt x="38100" y="27305"/>
                  </a:lnTo>
                  <a:lnTo>
                    <a:pt x="39624" y="19685"/>
                  </a:lnTo>
                  <a:close/>
                </a:path>
                <a:path w="161925" h="39370">
                  <a:moveTo>
                    <a:pt x="161417" y="19685"/>
                  </a:moveTo>
                  <a:lnTo>
                    <a:pt x="159893" y="11938"/>
                  </a:lnTo>
                  <a:lnTo>
                    <a:pt x="155575" y="5715"/>
                  </a:lnTo>
                  <a:lnTo>
                    <a:pt x="149352" y="1524"/>
                  </a:lnTo>
                  <a:lnTo>
                    <a:pt x="141605" y="0"/>
                  </a:lnTo>
                  <a:lnTo>
                    <a:pt x="133858" y="1524"/>
                  </a:lnTo>
                  <a:lnTo>
                    <a:pt x="127635" y="5715"/>
                  </a:lnTo>
                  <a:lnTo>
                    <a:pt x="123317" y="11938"/>
                  </a:lnTo>
                  <a:lnTo>
                    <a:pt x="121793" y="19685"/>
                  </a:lnTo>
                  <a:lnTo>
                    <a:pt x="123317" y="27305"/>
                  </a:lnTo>
                  <a:lnTo>
                    <a:pt x="127635" y="33655"/>
                  </a:lnTo>
                  <a:lnTo>
                    <a:pt x="133858" y="37846"/>
                  </a:lnTo>
                  <a:lnTo>
                    <a:pt x="141605" y="39370"/>
                  </a:lnTo>
                  <a:lnTo>
                    <a:pt x="149352" y="37846"/>
                  </a:lnTo>
                  <a:lnTo>
                    <a:pt x="155575" y="33655"/>
                  </a:lnTo>
                  <a:lnTo>
                    <a:pt x="159893" y="27305"/>
                  </a:lnTo>
                  <a:lnTo>
                    <a:pt x="161417" y="19685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60847" y="403555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09600" y="133477"/>
                  </a:moveTo>
                  <a:lnTo>
                    <a:pt x="111125" y="125730"/>
                  </a:lnTo>
                  <a:lnTo>
                    <a:pt x="115442" y="119506"/>
                  </a:lnTo>
                  <a:lnTo>
                    <a:pt x="121665" y="115189"/>
                  </a:lnTo>
                  <a:lnTo>
                    <a:pt x="129412" y="113665"/>
                  </a:lnTo>
                  <a:lnTo>
                    <a:pt x="137160" y="115189"/>
                  </a:lnTo>
                  <a:lnTo>
                    <a:pt x="143510" y="119506"/>
                  </a:lnTo>
                  <a:lnTo>
                    <a:pt x="147827" y="125730"/>
                  </a:lnTo>
                  <a:lnTo>
                    <a:pt x="149351" y="133477"/>
                  </a:lnTo>
                  <a:lnTo>
                    <a:pt x="147827" y="141224"/>
                  </a:lnTo>
                  <a:lnTo>
                    <a:pt x="143510" y="147574"/>
                  </a:lnTo>
                  <a:lnTo>
                    <a:pt x="137160" y="151892"/>
                  </a:lnTo>
                  <a:lnTo>
                    <a:pt x="129412" y="153416"/>
                  </a:lnTo>
                  <a:lnTo>
                    <a:pt x="121665" y="151892"/>
                  </a:lnTo>
                  <a:lnTo>
                    <a:pt x="115442" y="147574"/>
                  </a:lnTo>
                  <a:lnTo>
                    <a:pt x="111125" y="141224"/>
                  </a:lnTo>
                  <a:lnTo>
                    <a:pt x="109600" y="133477"/>
                  </a:lnTo>
                  <a:close/>
                </a:path>
                <a:path w="381000" h="381000">
                  <a:moveTo>
                    <a:pt x="231648" y="133477"/>
                  </a:moveTo>
                  <a:lnTo>
                    <a:pt x="233172" y="125730"/>
                  </a:lnTo>
                  <a:lnTo>
                    <a:pt x="237489" y="119506"/>
                  </a:lnTo>
                  <a:lnTo>
                    <a:pt x="243839" y="115189"/>
                  </a:lnTo>
                  <a:lnTo>
                    <a:pt x="251587" y="113665"/>
                  </a:lnTo>
                  <a:lnTo>
                    <a:pt x="259334" y="115189"/>
                  </a:lnTo>
                  <a:lnTo>
                    <a:pt x="265556" y="119506"/>
                  </a:lnTo>
                  <a:lnTo>
                    <a:pt x="269875" y="125730"/>
                  </a:lnTo>
                  <a:lnTo>
                    <a:pt x="271399" y="133477"/>
                  </a:lnTo>
                  <a:lnTo>
                    <a:pt x="269875" y="141224"/>
                  </a:lnTo>
                  <a:lnTo>
                    <a:pt x="265556" y="147574"/>
                  </a:lnTo>
                  <a:lnTo>
                    <a:pt x="259334" y="151892"/>
                  </a:lnTo>
                  <a:lnTo>
                    <a:pt x="251587" y="153416"/>
                  </a:lnTo>
                  <a:lnTo>
                    <a:pt x="243839" y="151892"/>
                  </a:lnTo>
                  <a:lnTo>
                    <a:pt x="237489" y="147574"/>
                  </a:lnTo>
                  <a:lnTo>
                    <a:pt x="233172" y="141224"/>
                  </a:lnTo>
                  <a:lnTo>
                    <a:pt x="231648" y="133477"/>
                  </a:lnTo>
                  <a:close/>
                </a:path>
                <a:path w="381000" h="381000">
                  <a:moveTo>
                    <a:pt x="87249" y="273558"/>
                  </a:moveTo>
                  <a:lnTo>
                    <a:pt x="128524" y="296291"/>
                  </a:lnTo>
                  <a:lnTo>
                    <a:pt x="169799" y="307594"/>
                  </a:lnTo>
                  <a:lnTo>
                    <a:pt x="211074" y="307594"/>
                  </a:lnTo>
                  <a:lnTo>
                    <a:pt x="252222" y="296291"/>
                  </a:lnTo>
                  <a:lnTo>
                    <a:pt x="293497" y="273558"/>
                  </a:lnTo>
                </a:path>
                <a:path w="381000" h="381000">
                  <a:moveTo>
                    <a:pt x="0" y="190500"/>
                  </a:moveTo>
                  <a:lnTo>
                    <a:pt x="5079" y="146812"/>
                  </a:lnTo>
                  <a:lnTo>
                    <a:pt x="19430" y="106806"/>
                  </a:lnTo>
                  <a:lnTo>
                    <a:pt x="41910" y="71374"/>
                  </a:lnTo>
                  <a:lnTo>
                    <a:pt x="71374" y="41910"/>
                  </a:lnTo>
                  <a:lnTo>
                    <a:pt x="106806" y="19431"/>
                  </a:lnTo>
                  <a:lnTo>
                    <a:pt x="146812" y="5080"/>
                  </a:lnTo>
                  <a:lnTo>
                    <a:pt x="190500" y="0"/>
                  </a:lnTo>
                  <a:lnTo>
                    <a:pt x="234187" y="5080"/>
                  </a:lnTo>
                  <a:lnTo>
                    <a:pt x="274192" y="19431"/>
                  </a:lnTo>
                  <a:lnTo>
                    <a:pt x="309625" y="41910"/>
                  </a:lnTo>
                  <a:lnTo>
                    <a:pt x="339089" y="71374"/>
                  </a:lnTo>
                  <a:lnTo>
                    <a:pt x="361568" y="106806"/>
                  </a:lnTo>
                  <a:lnTo>
                    <a:pt x="375919" y="146812"/>
                  </a:lnTo>
                  <a:lnTo>
                    <a:pt x="381000" y="190500"/>
                  </a:lnTo>
                  <a:lnTo>
                    <a:pt x="375919" y="234187"/>
                  </a:lnTo>
                  <a:lnTo>
                    <a:pt x="361568" y="274193"/>
                  </a:lnTo>
                  <a:lnTo>
                    <a:pt x="339089" y="309625"/>
                  </a:lnTo>
                  <a:lnTo>
                    <a:pt x="309625" y="339090"/>
                  </a:lnTo>
                  <a:lnTo>
                    <a:pt x="274192" y="361569"/>
                  </a:lnTo>
                  <a:lnTo>
                    <a:pt x="234187" y="375920"/>
                  </a:lnTo>
                  <a:lnTo>
                    <a:pt x="190500" y="381000"/>
                  </a:lnTo>
                  <a:lnTo>
                    <a:pt x="146812" y="375920"/>
                  </a:lnTo>
                  <a:lnTo>
                    <a:pt x="106806" y="361569"/>
                  </a:lnTo>
                  <a:lnTo>
                    <a:pt x="71374" y="339090"/>
                  </a:lnTo>
                  <a:lnTo>
                    <a:pt x="41910" y="309625"/>
                  </a:lnTo>
                  <a:lnTo>
                    <a:pt x="19430" y="274193"/>
                  </a:lnTo>
                  <a:lnTo>
                    <a:pt x="5079" y="234187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09260" y="3848100"/>
              <a:ext cx="224154" cy="363220"/>
            </a:xfrm>
            <a:custGeom>
              <a:avLst/>
              <a:gdLst/>
              <a:ahLst/>
              <a:cxnLst/>
              <a:rect l="l" t="t" r="r" b="b"/>
              <a:pathLst>
                <a:path w="224154" h="363220">
                  <a:moveTo>
                    <a:pt x="166497" y="0"/>
                  </a:moveTo>
                  <a:lnTo>
                    <a:pt x="127507" y="125730"/>
                  </a:lnTo>
                  <a:lnTo>
                    <a:pt x="108585" y="86360"/>
                  </a:lnTo>
                  <a:lnTo>
                    <a:pt x="71500" y="205358"/>
                  </a:lnTo>
                  <a:lnTo>
                    <a:pt x="57403" y="171323"/>
                  </a:lnTo>
                  <a:lnTo>
                    <a:pt x="0" y="362712"/>
                  </a:lnTo>
                  <a:lnTo>
                    <a:pt x="88137" y="244348"/>
                  </a:lnTo>
                  <a:lnTo>
                    <a:pt x="100837" y="272161"/>
                  </a:lnTo>
                  <a:lnTo>
                    <a:pt x="151002" y="178562"/>
                  </a:lnTo>
                  <a:lnTo>
                    <a:pt x="162051" y="206375"/>
                  </a:lnTo>
                  <a:lnTo>
                    <a:pt x="224027" y="129920"/>
                  </a:lnTo>
                  <a:lnTo>
                    <a:pt x="16649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10022" y="3848861"/>
              <a:ext cx="224154" cy="363220"/>
            </a:xfrm>
            <a:custGeom>
              <a:avLst/>
              <a:gdLst/>
              <a:ahLst/>
              <a:cxnLst/>
              <a:rect l="l" t="t" r="r" b="b"/>
              <a:pathLst>
                <a:path w="224154" h="363220">
                  <a:moveTo>
                    <a:pt x="224027" y="129920"/>
                  </a:moveTo>
                  <a:lnTo>
                    <a:pt x="162051" y="206375"/>
                  </a:lnTo>
                  <a:lnTo>
                    <a:pt x="151002" y="178562"/>
                  </a:lnTo>
                  <a:lnTo>
                    <a:pt x="100837" y="272161"/>
                  </a:lnTo>
                  <a:lnTo>
                    <a:pt x="88137" y="244348"/>
                  </a:lnTo>
                  <a:lnTo>
                    <a:pt x="0" y="362712"/>
                  </a:lnTo>
                  <a:lnTo>
                    <a:pt x="57403" y="171323"/>
                  </a:lnTo>
                  <a:lnTo>
                    <a:pt x="71500" y="205358"/>
                  </a:lnTo>
                  <a:lnTo>
                    <a:pt x="108585" y="86360"/>
                  </a:lnTo>
                  <a:lnTo>
                    <a:pt x="127507" y="125730"/>
                  </a:lnTo>
                  <a:lnTo>
                    <a:pt x="166497" y="0"/>
                  </a:lnTo>
                  <a:lnTo>
                    <a:pt x="224027" y="12992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96483" y="3805427"/>
              <a:ext cx="121920" cy="396240"/>
            </a:xfrm>
            <a:custGeom>
              <a:avLst/>
              <a:gdLst/>
              <a:ahLst/>
              <a:cxnLst/>
              <a:rect l="l" t="t" r="r" b="b"/>
              <a:pathLst>
                <a:path w="121920" h="396239">
                  <a:moveTo>
                    <a:pt x="7365" y="0"/>
                  </a:moveTo>
                  <a:lnTo>
                    <a:pt x="37083" y="127508"/>
                  </a:lnTo>
                  <a:lnTo>
                    <a:pt x="1142" y="103378"/>
                  </a:lnTo>
                  <a:lnTo>
                    <a:pt x="29082" y="224409"/>
                  </a:lnTo>
                  <a:lnTo>
                    <a:pt x="0" y="202438"/>
                  </a:lnTo>
                  <a:lnTo>
                    <a:pt x="46862" y="395859"/>
                  </a:lnTo>
                  <a:lnTo>
                    <a:pt x="62737" y="249555"/>
                  </a:lnTo>
                  <a:lnTo>
                    <a:pt x="87502" y="266954"/>
                  </a:lnTo>
                  <a:lnTo>
                    <a:pt x="83565" y="161036"/>
                  </a:lnTo>
                  <a:lnTo>
                    <a:pt x="106806" y="179324"/>
                  </a:lnTo>
                  <a:lnTo>
                    <a:pt x="121412" y="82296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397245" y="3806189"/>
              <a:ext cx="121920" cy="396240"/>
            </a:xfrm>
            <a:custGeom>
              <a:avLst/>
              <a:gdLst/>
              <a:ahLst/>
              <a:cxnLst/>
              <a:rect l="l" t="t" r="r" b="b"/>
              <a:pathLst>
                <a:path w="121920" h="396239">
                  <a:moveTo>
                    <a:pt x="121412" y="82296"/>
                  </a:moveTo>
                  <a:lnTo>
                    <a:pt x="106806" y="179324"/>
                  </a:lnTo>
                  <a:lnTo>
                    <a:pt x="83565" y="161036"/>
                  </a:lnTo>
                  <a:lnTo>
                    <a:pt x="87502" y="266954"/>
                  </a:lnTo>
                  <a:lnTo>
                    <a:pt x="62737" y="249555"/>
                  </a:lnTo>
                  <a:lnTo>
                    <a:pt x="46862" y="395859"/>
                  </a:lnTo>
                  <a:lnTo>
                    <a:pt x="0" y="202437"/>
                  </a:lnTo>
                  <a:lnTo>
                    <a:pt x="29082" y="224409"/>
                  </a:lnTo>
                  <a:lnTo>
                    <a:pt x="1142" y="103378"/>
                  </a:lnTo>
                  <a:lnTo>
                    <a:pt x="37083" y="127508"/>
                  </a:lnTo>
                  <a:lnTo>
                    <a:pt x="7365" y="0"/>
                  </a:lnTo>
                  <a:lnTo>
                    <a:pt x="121412" y="8229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067300" y="3939539"/>
              <a:ext cx="342900" cy="247015"/>
            </a:xfrm>
            <a:custGeom>
              <a:avLst/>
              <a:gdLst/>
              <a:ahLst/>
              <a:cxnLst/>
              <a:rect l="l" t="t" r="r" b="b"/>
              <a:pathLst>
                <a:path w="342900" h="247014">
                  <a:moveTo>
                    <a:pt x="134492" y="0"/>
                  </a:moveTo>
                  <a:lnTo>
                    <a:pt x="0" y="44450"/>
                  </a:lnTo>
                  <a:lnTo>
                    <a:pt x="120650" y="95631"/>
                  </a:lnTo>
                  <a:lnTo>
                    <a:pt x="79755" y="110743"/>
                  </a:lnTo>
                  <a:lnTo>
                    <a:pt x="194055" y="159639"/>
                  </a:lnTo>
                  <a:lnTo>
                    <a:pt x="158876" y="170180"/>
                  </a:lnTo>
                  <a:lnTo>
                    <a:pt x="342900" y="246507"/>
                  </a:lnTo>
                  <a:lnTo>
                    <a:pt x="234441" y="146939"/>
                  </a:lnTo>
                  <a:lnTo>
                    <a:pt x="263144" y="137033"/>
                  </a:lnTo>
                  <a:lnTo>
                    <a:pt x="175387" y="77597"/>
                  </a:lnTo>
                  <a:lnTo>
                    <a:pt x="204088" y="69468"/>
                  </a:lnTo>
                  <a:lnTo>
                    <a:pt x="13449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68061" y="3940301"/>
              <a:ext cx="342900" cy="247015"/>
            </a:xfrm>
            <a:custGeom>
              <a:avLst/>
              <a:gdLst/>
              <a:ahLst/>
              <a:cxnLst/>
              <a:rect l="l" t="t" r="r" b="b"/>
              <a:pathLst>
                <a:path w="342900" h="247014">
                  <a:moveTo>
                    <a:pt x="134492" y="0"/>
                  </a:moveTo>
                  <a:lnTo>
                    <a:pt x="204088" y="69468"/>
                  </a:lnTo>
                  <a:lnTo>
                    <a:pt x="175387" y="77597"/>
                  </a:lnTo>
                  <a:lnTo>
                    <a:pt x="263143" y="137033"/>
                  </a:lnTo>
                  <a:lnTo>
                    <a:pt x="234441" y="146939"/>
                  </a:lnTo>
                  <a:lnTo>
                    <a:pt x="342900" y="246506"/>
                  </a:lnTo>
                  <a:lnTo>
                    <a:pt x="158876" y="170180"/>
                  </a:lnTo>
                  <a:lnTo>
                    <a:pt x="194055" y="159639"/>
                  </a:lnTo>
                  <a:lnTo>
                    <a:pt x="79755" y="110743"/>
                  </a:lnTo>
                  <a:lnTo>
                    <a:pt x="120650" y="95631"/>
                  </a:lnTo>
                  <a:lnTo>
                    <a:pt x="0" y="44450"/>
                  </a:lnTo>
                  <a:lnTo>
                    <a:pt x="134492" y="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53000" y="1525524"/>
              <a:ext cx="4191000" cy="2209800"/>
            </a:xfrm>
            <a:custGeom>
              <a:avLst/>
              <a:gdLst/>
              <a:ahLst/>
              <a:cxnLst/>
              <a:rect l="l" t="t" r="r" b="b"/>
              <a:pathLst>
                <a:path w="4191000" h="2209800">
                  <a:moveTo>
                    <a:pt x="4191000" y="0"/>
                  </a:moveTo>
                  <a:lnTo>
                    <a:pt x="0" y="0"/>
                  </a:lnTo>
                  <a:lnTo>
                    <a:pt x="0" y="2209800"/>
                  </a:lnTo>
                  <a:lnTo>
                    <a:pt x="4191000" y="2209800"/>
                  </a:lnTo>
                  <a:lnTo>
                    <a:pt x="4191000" y="0"/>
                  </a:lnTo>
                  <a:close/>
                </a:path>
              </a:pathLst>
            </a:custGeom>
            <a:solidFill>
              <a:srgbClr val="FFFF00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53761" y="1526286"/>
              <a:ext cx="4191000" cy="2209800"/>
            </a:xfrm>
            <a:custGeom>
              <a:avLst/>
              <a:gdLst/>
              <a:ahLst/>
              <a:cxnLst/>
              <a:rect l="l" t="t" r="r" b="b"/>
              <a:pathLst>
                <a:path w="4191000" h="2209800">
                  <a:moveTo>
                    <a:pt x="0" y="2209800"/>
                  </a:moveTo>
                  <a:lnTo>
                    <a:pt x="4190999" y="2209800"/>
                  </a:lnTo>
                  <a:lnTo>
                    <a:pt x="4190999" y="0"/>
                  </a:lnTo>
                  <a:lnTo>
                    <a:pt x="0" y="0"/>
                  </a:lnTo>
                  <a:lnTo>
                    <a:pt x="0" y="22098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01183" y="1495044"/>
              <a:ext cx="1386839" cy="513588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5033009" y="1545463"/>
            <a:ext cx="2604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Neoplasia</a:t>
            </a:r>
            <a:endParaRPr sz="1800">
              <a:latin typeface="Arial"/>
              <a:cs typeface="Arial"/>
            </a:endParaRPr>
          </a:p>
          <a:p>
            <a:pPr marL="710565">
              <a:lnSpc>
                <a:spcPct val="100000"/>
              </a:lnSpc>
            </a:pPr>
            <a:r>
              <a:rPr sz="1800" dirty="0">
                <a:solidFill>
                  <a:srgbClr val="006EC0"/>
                </a:solidFill>
                <a:latin typeface="Arial"/>
                <a:cs typeface="Arial"/>
              </a:rPr>
              <a:t>Benign</a:t>
            </a:r>
            <a:r>
              <a:rPr sz="1800" spc="-5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Malignant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2273807" y="1513332"/>
            <a:ext cx="6718300" cy="2950845"/>
            <a:chOff x="2273807" y="1513332"/>
            <a:chExt cx="6718300" cy="2950845"/>
          </a:xfrm>
        </p:grpSpPr>
        <p:pic>
          <p:nvPicPr>
            <p:cNvPr id="72" name="object 7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66304" y="1676400"/>
              <a:ext cx="577596" cy="73913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5003" y="1513332"/>
              <a:ext cx="3991355" cy="232714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027676" y="1797684"/>
              <a:ext cx="3470275" cy="1972945"/>
            </a:xfrm>
            <a:custGeom>
              <a:avLst/>
              <a:gdLst/>
              <a:ahLst/>
              <a:cxnLst/>
              <a:rect l="l" t="t" r="r" b="b"/>
              <a:pathLst>
                <a:path w="3470275" h="1972945">
                  <a:moveTo>
                    <a:pt x="3469894" y="72390"/>
                  </a:moveTo>
                  <a:lnTo>
                    <a:pt x="3446272" y="0"/>
                  </a:lnTo>
                  <a:lnTo>
                    <a:pt x="3149219" y="98806"/>
                  </a:lnTo>
                  <a:lnTo>
                    <a:pt x="2907665" y="183007"/>
                  </a:lnTo>
                  <a:lnTo>
                    <a:pt x="2756789" y="238379"/>
                  </a:lnTo>
                  <a:lnTo>
                    <a:pt x="2650363" y="279527"/>
                  </a:lnTo>
                  <a:lnTo>
                    <a:pt x="2582926" y="306832"/>
                  </a:lnTo>
                  <a:lnTo>
                    <a:pt x="2518537" y="333883"/>
                  </a:lnTo>
                  <a:lnTo>
                    <a:pt x="2457577" y="360807"/>
                  </a:lnTo>
                  <a:lnTo>
                    <a:pt x="2400427" y="387350"/>
                  </a:lnTo>
                  <a:lnTo>
                    <a:pt x="2347341" y="413131"/>
                  </a:lnTo>
                  <a:lnTo>
                    <a:pt x="2297938" y="438150"/>
                  </a:lnTo>
                  <a:lnTo>
                    <a:pt x="2251964" y="462661"/>
                  </a:lnTo>
                  <a:lnTo>
                    <a:pt x="2209038" y="486664"/>
                  </a:lnTo>
                  <a:lnTo>
                    <a:pt x="2168906" y="510540"/>
                  </a:lnTo>
                  <a:lnTo>
                    <a:pt x="2131314" y="534162"/>
                  </a:lnTo>
                  <a:lnTo>
                    <a:pt x="2078228" y="570230"/>
                  </a:lnTo>
                  <a:lnTo>
                    <a:pt x="2045335" y="594360"/>
                  </a:lnTo>
                  <a:lnTo>
                    <a:pt x="2013839" y="618871"/>
                  </a:lnTo>
                  <a:lnTo>
                    <a:pt x="1983486" y="644017"/>
                  </a:lnTo>
                  <a:lnTo>
                    <a:pt x="1953895" y="669798"/>
                  </a:lnTo>
                  <a:lnTo>
                    <a:pt x="1924685" y="696341"/>
                  </a:lnTo>
                  <a:lnTo>
                    <a:pt x="1895983" y="723646"/>
                  </a:lnTo>
                  <a:lnTo>
                    <a:pt x="1866773" y="752221"/>
                  </a:lnTo>
                  <a:lnTo>
                    <a:pt x="1836928" y="782320"/>
                  </a:lnTo>
                  <a:lnTo>
                    <a:pt x="1806575" y="815721"/>
                  </a:lnTo>
                  <a:lnTo>
                    <a:pt x="1779016" y="849884"/>
                  </a:lnTo>
                  <a:lnTo>
                    <a:pt x="1753870" y="885063"/>
                  </a:lnTo>
                  <a:lnTo>
                    <a:pt x="1730502" y="921131"/>
                  </a:lnTo>
                  <a:lnTo>
                    <a:pt x="1708531" y="957707"/>
                  </a:lnTo>
                  <a:lnTo>
                    <a:pt x="1687703" y="994664"/>
                  </a:lnTo>
                  <a:lnTo>
                    <a:pt x="1667637" y="1032129"/>
                  </a:lnTo>
                  <a:lnTo>
                    <a:pt x="1628521" y="1106678"/>
                  </a:lnTo>
                  <a:lnTo>
                    <a:pt x="1608823" y="1143508"/>
                  </a:lnTo>
                  <a:lnTo>
                    <a:pt x="1588516" y="1179957"/>
                  </a:lnTo>
                  <a:lnTo>
                    <a:pt x="1567548" y="1215644"/>
                  </a:lnTo>
                  <a:lnTo>
                    <a:pt x="1545196" y="1250569"/>
                  </a:lnTo>
                  <a:lnTo>
                    <a:pt x="1521193" y="1284859"/>
                  </a:lnTo>
                  <a:lnTo>
                    <a:pt x="1495679" y="1317752"/>
                  </a:lnTo>
                  <a:lnTo>
                    <a:pt x="1467612" y="1349756"/>
                  </a:lnTo>
                  <a:lnTo>
                    <a:pt x="1405382" y="1416431"/>
                  </a:lnTo>
                  <a:lnTo>
                    <a:pt x="1373124" y="1450340"/>
                  </a:lnTo>
                  <a:lnTo>
                    <a:pt x="1340231" y="1484376"/>
                  </a:lnTo>
                  <a:lnTo>
                    <a:pt x="1306322" y="1518412"/>
                  </a:lnTo>
                  <a:lnTo>
                    <a:pt x="1271778" y="1552067"/>
                  </a:lnTo>
                  <a:lnTo>
                    <a:pt x="1236472" y="1585087"/>
                  </a:lnTo>
                  <a:lnTo>
                    <a:pt x="1200150" y="1617345"/>
                  </a:lnTo>
                  <a:lnTo>
                    <a:pt x="1163066" y="1648587"/>
                  </a:lnTo>
                  <a:lnTo>
                    <a:pt x="1124966" y="1678432"/>
                  </a:lnTo>
                  <a:lnTo>
                    <a:pt x="1086104" y="1706880"/>
                  </a:lnTo>
                  <a:lnTo>
                    <a:pt x="1046099" y="1733677"/>
                  </a:lnTo>
                  <a:lnTo>
                    <a:pt x="1004824" y="1758835"/>
                  </a:lnTo>
                  <a:lnTo>
                    <a:pt x="962914" y="1781429"/>
                  </a:lnTo>
                  <a:lnTo>
                    <a:pt x="920242" y="1801761"/>
                  </a:lnTo>
                  <a:lnTo>
                    <a:pt x="876173" y="1819656"/>
                  </a:lnTo>
                  <a:lnTo>
                    <a:pt x="831088" y="1835023"/>
                  </a:lnTo>
                  <a:lnTo>
                    <a:pt x="783844" y="1848485"/>
                  </a:lnTo>
                  <a:lnTo>
                    <a:pt x="734822" y="1859915"/>
                  </a:lnTo>
                  <a:lnTo>
                    <a:pt x="684403" y="1869567"/>
                  </a:lnTo>
                  <a:lnTo>
                    <a:pt x="632460" y="1877314"/>
                  </a:lnTo>
                  <a:lnTo>
                    <a:pt x="579501" y="1883664"/>
                  </a:lnTo>
                  <a:lnTo>
                    <a:pt x="525272" y="1888490"/>
                  </a:lnTo>
                  <a:lnTo>
                    <a:pt x="469900" y="1892046"/>
                  </a:lnTo>
                  <a:lnTo>
                    <a:pt x="413639" y="1894459"/>
                  </a:lnTo>
                  <a:lnTo>
                    <a:pt x="356489" y="1895729"/>
                  </a:lnTo>
                  <a:lnTo>
                    <a:pt x="298704" y="1896237"/>
                  </a:lnTo>
                  <a:lnTo>
                    <a:pt x="240284" y="1895983"/>
                  </a:lnTo>
                  <a:lnTo>
                    <a:pt x="2286" y="1890268"/>
                  </a:lnTo>
                  <a:lnTo>
                    <a:pt x="0" y="1966468"/>
                  </a:lnTo>
                  <a:lnTo>
                    <a:pt x="239014" y="1972183"/>
                  </a:lnTo>
                  <a:lnTo>
                    <a:pt x="298323" y="1972437"/>
                  </a:lnTo>
                  <a:lnTo>
                    <a:pt x="357124" y="1971929"/>
                  </a:lnTo>
                  <a:lnTo>
                    <a:pt x="415417" y="1970659"/>
                  </a:lnTo>
                  <a:lnTo>
                    <a:pt x="473075" y="1968246"/>
                  </a:lnTo>
                  <a:lnTo>
                    <a:pt x="530098" y="1964563"/>
                  </a:lnTo>
                  <a:lnTo>
                    <a:pt x="586232" y="1959610"/>
                  </a:lnTo>
                  <a:lnTo>
                    <a:pt x="641604" y="1953006"/>
                  </a:lnTo>
                  <a:lnTo>
                    <a:pt x="695706" y="1944878"/>
                  </a:lnTo>
                  <a:lnTo>
                    <a:pt x="749173" y="1934718"/>
                  </a:lnTo>
                  <a:lnTo>
                    <a:pt x="801116" y="1922653"/>
                  </a:lnTo>
                  <a:lnTo>
                    <a:pt x="851789" y="1908302"/>
                  </a:lnTo>
                  <a:lnTo>
                    <a:pt x="888111" y="1896237"/>
                  </a:lnTo>
                  <a:lnTo>
                    <a:pt x="925830" y="1882140"/>
                  </a:lnTo>
                  <a:lnTo>
                    <a:pt x="973455" y="1861312"/>
                  </a:lnTo>
                  <a:lnTo>
                    <a:pt x="1019556" y="1837817"/>
                  </a:lnTo>
                  <a:lnTo>
                    <a:pt x="1085723" y="1798828"/>
                  </a:lnTo>
                  <a:lnTo>
                    <a:pt x="1128395" y="1770253"/>
                  </a:lnTo>
                  <a:lnTo>
                    <a:pt x="1169924" y="1740027"/>
                  </a:lnTo>
                  <a:lnTo>
                    <a:pt x="1210183" y="1708404"/>
                  </a:lnTo>
                  <a:lnTo>
                    <a:pt x="1249172" y="1675638"/>
                  </a:lnTo>
                  <a:lnTo>
                    <a:pt x="1287018" y="1642110"/>
                  </a:lnTo>
                  <a:lnTo>
                    <a:pt x="1323848" y="1607693"/>
                  </a:lnTo>
                  <a:lnTo>
                    <a:pt x="1359535" y="1573022"/>
                  </a:lnTo>
                  <a:lnTo>
                    <a:pt x="1394206" y="1538224"/>
                  </a:lnTo>
                  <a:lnTo>
                    <a:pt x="1427988" y="1503299"/>
                  </a:lnTo>
                  <a:lnTo>
                    <a:pt x="1460627" y="1468882"/>
                  </a:lnTo>
                  <a:lnTo>
                    <a:pt x="1523365" y="1401699"/>
                  </a:lnTo>
                  <a:lnTo>
                    <a:pt x="1553845" y="1367028"/>
                  </a:lnTo>
                  <a:lnTo>
                    <a:pt x="1582039" y="1330960"/>
                  </a:lnTo>
                  <a:lnTo>
                    <a:pt x="1607693" y="1294130"/>
                  </a:lnTo>
                  <a:lnTo>
                    <a:pt x="1631696" y="1256665"/>
                  </a:lnTo>
                  <a:lnTo>
                    <a:pt x="1654175" y="1218692"/>
                  </a:lnTo>
                  <a:lnTo>
                    <a:pt x="1675384" y="1180592"/>
                  </a:lnTo>
                  <a:lnTo>
                    <a:pt x="1695704" y="1142619"/>
                  </a:lnTo>
                  <a:lnTo>
                    <a:pt x="1735074" y="1067435"/>
                  </a:lnTo>
                  <a:lnTo>
                    <a:pt x="1754759" y="1030859"/>
                  </a:lnTo>
                  <a:lnTo>
                    <a:pt x="1774952" y="994918"/>
                  </a:lnTo>
                  <a:lnTo>
                    <a:pt x="1795780" y="960247"/>
                  </a:lnTo>
                  <a:lnTo>
                    <a:pt x="1817624" y="926592"/>
                  </a:lnTo>
                  <a:lnTo>
                    <a:pt x="1840865" y="894334"/>
                  </a:lnTo>
                  <a:lnTo>
                    <a:pt x="1865757" y="863600"/>
                  </a:lnTo>
                  <a:lnTo>
                    <a:pt x="1892173" y="834898"/>
                  </a:lnTo>
                  <a:lnTo>
                    <a:pt x="1920875" y="805942"/>
                  </a:lnTo>
                  <a:lnTo>
                    <a:pt x="1949196" y="778129"/>
                  </a:lnTo>
                  <a:lnTo>
                    <a:pt x="1977263" y="751586"/>
                  </a:lnTo>
                  <a:lnTo>
                    <a:pt x="2033524" y="701548"/>
                  </a:lnTo>
                  <a:lnTo>
                    <a:pt x="2092198" y="654431"/>
                  </a:lnTo>
                  <a:lnTo>
                    <a:pt x="2123313" y="631571"/>
                  </a:lnTo>
                  <a:lnTo>
                    <a:pt x="2156079" y="608965"/>
                  </a:lnTo>
                  <a:lnTo>
                    <a:pt x="2190877" y="586613"/>
                  </a:lnTo>
                  <a:lnTo>
                    <a:pt x="2227961" y="563880"/>
                  </a:lnTo>
                  <a:lnTo>
                    <a:pt x="2267839" y="540893"/>
                  </a:lnTo>
                  <a:lnTo>
                    <a:pt x="2333625" y="505460"/>
                  </a:lnTo>
                  <a:lnTo>
                    <a:pt x="2406904" y="468757"/>
                  </a:lnTo>
                  <a:lnTo>
                    <a:pt x="2460879" y="443103"/>
                  </a:lnTo>
                  <a:lnTo>
                    <a:pt x="2549017" y="403733"/>
                  </a:lnTo>
                  <a:lnTo>
                    <a:pt x="2645029" y="363728"/>
                  </a:lnTo>
                  <a:lnTo>
                    <a:pt x="2820416" y="295910"/>
                  </a:lnTo>
                  <a:lnTo>
                    <a:pt x="2933573" y="254635"/>
                  </a:lnTo>
                  <a:lnTo>
                    <a:pt x="3173857" y="170942"/>
                  </a:lnTo>
                  <a:lnTo>
                    <a:pt x="3469894" y="7239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50198" y="1725168"/>
              <a:ext cx="252856" cy="21729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76899" y="2895600"/>
              <a:ext cx="470915" cy="42519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81343" y="2683764"/>
              <a:ext cx="470916" cy="42519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93307" y="2613660"/>
              <a:ext cx="470915" cy="42367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38087" y="2967228"/>
              <a:ext cx="470915" cy="42367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09716" y="2330196"/>
              <a:ext cx="470915" cy="42367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33643" y="2542032"/>
              <a:ext cx="470915" cy="42519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50051" y="2258568"/>
              <a:ext cx="470915" cy="42519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13904" y="2683764"/>
              <a:ext cx="440435" cy="56540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01939" y="2609088"/>
              <a:ext cx="720851" cy="92354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97495" y="2967228"/>
              <a:ext cx="441959" cy="28193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30311" y="1976628"/>
              <a:ext cx="1161288" cy="77723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94675" y="3211067"/>
              <a:ext cx="288035" cy="37033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78011" y="2613660"/>
              <a:ext cx="429768" cy="44043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42275" y="1905000"/>
              <a:ext cx="428244" cy="93573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535929" y="2222754"/>
              <a:ext cx="1151890" cy="1219200"/>
            </a:xfrm>
            <a:custGeom>
              <a:avLst/>
              <a:gdLst/>
              <a:ahLst/>
              <a:cxnLst/>
              <a:rect l="l" t="t" r="r" b="b"/>
              <a:pathLst>
                <a:path w="1151890" h="1219200">
                  <a:moveTo>
                    <a:pt x="0" y="609600"/>
                  </a:moveTo>
                  <a:lnTo>
                    <a:pt x="1905" y="559562"/>
                  </a:lnTo>
                  <a:lnTo>
                    <a:pt x="7493" y="510667"/>
                  </a:lnTo>
                  <a:lnTo>
                    <a:pt x="16764" y="463042"/>
                  </a:lnTo>
                  <a:lnTo>
                    <a:pt x="29337" y="416941"/>
                  </a:lnTo>
                  <a:lnTo>
                    <a:pt x="45212" y="372363"/>
                  </a:lnTo>
                  <a:lnTo>
                    <a:pt x="64262" y="329438"/>
                  </a:lnTo>
                  <a:lnTo>
                    <a:pt x="86233" y="288544"/>
                  </a:lnTo>
                  <a:lnTo>
                    <a:pt x="111125" y="249555"/>
                  </a:lnTo>
                  <a:lnTo>
                    <a:pt x="138684" y="212851"/>
                  </a:lnTo>
                  <a:lnTo>
                    <a:pt x="168656" y="178562"/>
                  </a:lnTo>
                  <a:lnTo>
                    <a:pt x="201168" y="146685"/>
                  </a:lnTo>
                  <a:lnTo>
                    <a:pt x="235839" y="117601"/>
                  </a:lnTo>
                  <a:lnTo>
                    <a:pt x="272542" y="91312"/>
                  </a:lnTo>
                  <a:lnTo>
                    <a:pt x="311277" y="68072"/>
                  </a:lnTo>
                  <a:lnTo>
                    <a:pt x="351790" y="47879"/>
                  </a:lnTo>
                  <a:lnTo>
                    <a:pt x="393827" y="31115"/>
                  </a:lnTo>
                  <a:lnTo>
                    <a:pt x="437515" y="17653"/>
                  </a:lnTo>
                  <a:lnTo>
                    <a:pt x="482473" y="8000"/>
                  </a:lnTo>
                  <a:lnTo>
                    <a:pt x="528701" y="2032"/>
                  </a:lnTo>
                  <a:lnTo>
                    <a:pt x="575818" y="0"/>
                  </a:lnTo>
                  <a:lnTo>
                    <a:pt x="623062" y="2032"/>
                  </a:lnTo>
                  <a:lnTo>
                    <a:pt x="669290" y="8000"/>
                  </a:lnTo>
                  <a:lnTo>
                    <a:pt x="714248" y="17653"/>
                  </a:lnTo>
                  <a:lnTo>
                    <a:pt x="757936" y="31115"/>
                  </a:lnTo>
                  <a:lnTo>
                    <a:pt x="799973" y="47879"/>
                  </a:lnTo>
                  <a:lnTo>
                    <a:pt x="840486" y="68072"/>
                  </a:lnTo>
                  <a:lnTo>
                    <a:pt x="879221" y="91312"/>
                  </a:lnTo>
                  <a:lnTo>
                    <a:pt x="915924" y="117601"/>
                  </a:lnTo>
                  <a:lnTo>
                    <a:pt x="950595" y="146685"/>
                  </a:lnTo>
                  <a:lnTo>
                    <a:pt x="983106" y="178562"/>
                  </a:lnTo>
                  <a:lnTo>
                    <a:pt x="1013078" y="212851"/>
                  </a:lnTo>
                  <a:lnTo>
                    <a:pt x="1040638" y="249555"/>
                  </a:lnTo>
                  <a:lnTo>
                    <a:pt x="1065529" y="288544"/>
                  </a:lnTo>
                  <a:lnTo>
                    <a:pt x="1087501" y="329438"/>
                  </a:lnTo>
                  <a:lnTo>
                    <a:pt x="1106551" y="372363"/>
                  </a:lnTo>
                  <a:lnTo>
                    <a:pt x="1122426" y="416941"/>
                  </a:lnTo>
                  <a:lnTo>
                    <a:pt x="1134999" y="463042"/>
                  </a:lnTo>
                  <a:lnTo>
                    <a:pt x="1144270" y="510667"/>
                  </a:lnTo>
                  <a:lnTo>
                    <a:pt x="1149858" y="559562"/>
                  </a:lnTo>
                  <a:lnTo>
                    <a:pt x="1151763" y="609600"/>
                  </a:lnTo>
                  <a:lnTo>
                    <a:pt x="1149858" y="659638"/>
                  </a:lnTo>
                  <a:lnTo>
                    <a:pt x="1144270" y="708533"/>
                  </a:lnTo>
                  <a:lnTo>
                    <a:pt x="1134999" y="756158"/>
                  </a:lnTo>
                  <a:lnTo>
                    <a:pt x="1122426" y="802259"/>
                  </a:lnTo>
                  <a:lnTo>
                    <a:pt x="1106551" y="846836"/>
                  </a:lnTo>
                  <a:lnTo>
                    <a:pt x="1087501" y="889762"/>
                  </a:lnTo>
                  <a:lnTo>
                    <a:pt x="1065529" y="930656"/>
                  </a:lnTo>
                  <a:lnTo>
                    <a:pt x="1040638" y="969645"/>
                  </a:lnTo>
                  <a:lnTo>
                    <a:pt x="1013078" y="1006348"/>
                  </a:lnTo>
                  <a:lnTo>
                    <a:pt x="983106" y="1040638"/>
                  </a:lnTo>
                  <a:lnTo>
                    <a:pt x="950595" y="1072515"/>
                  </a:lnTo>
                  <a:lnTo>
                    <a:pt x="915924" y="1101598"/>
                  </a:lnTo>
                  <a:lnTo>
                    <a:pt x="879221" y="1127887"/>
                  </a:lnTo>
                  <a:lnTo>
                    <a:pt x="840486" y="1151128"/>
                  </a:lnTo>
                  <a:lnTo>
                    <a:pt x="799973" y="1171321"/>
                  </a:lnTo>
                  <a:lnTo>
                    <a:pt x="757936" y="1188085"/>
                  </a:lnTo>
                  <a:lnTo>
                    <a:pt x="714248" y="1201420"/>
                  </a:lnTo>
                  <a:lnTo>
                    <a:pt x="669290" y="1211199"/>
                  </a:lnTo>
                  <a:lnTo>
                    <a:pt x="623062" y="1217168"/>
                  </a:lnTo>
                  <a:lnTo>
                    <a:pt x="575818" y="1219200"/>
                  </a:lnTo>
                  <a:lnTo>
                    <a:pt x="528701" y="1217168"/>
                  </a:lnTo>
                  <a:lnTo>
                    <a:pt x="482473" y="1211199"/>
                  </a:lnTo>
                  <a:lnTo>
                    <a:pt x="437515" y="1201420"/>
                  </a:lnTo>
                  <a:lnTo>
                    <a:pt x="393827" y="1188085"/>
                  </a:lnTo>
                  <a:lnTo>
                    <a:pt x="351790" y="1171321"/>
                  </a:lnTo>
                  <a:lnTo>
                    <a:pt x="311277" y="1151128"/>
                  </a:lnTo>
                  <a:lnTo>
                    <a:pt x="272542" y="1127887"/>
                  </a:lnTo>
                  <a:lnTo>
                    <a:pt x="235839" y="1101598"/>
                  </a:lnTo>
                  <a:lnTo>
                    <a:pt x="201168" y="1072515"/>
                  </a:lnTo>
                  <a:lnTo>
                    <a:pt x="168656" y="1040638"/>
                  </a:lnTo>
                  <a:lnTo>
                    <a:pt x="138684" y="1006348"/>
                  </a:lnTo>
                  <a:lnTo>
                    <a:pt x="111125" y="969645"/>
                  </a:lnTo>
                  <a:lnTo>
                    <a:pt x="86233" y="930656"/>
                  </a:lnTo>
                  <a:lnTo>
                    <a:pt x="64262" y="889762"/>
                  </a:lnTo>
                  <a:lnTo>
                    <a:pt x="45212" y="846836"/>
                  </a:lnTo>
                  <a:lnTo>
                    <a:pt x="29337" y="802259"/>
                  </a:lnTo>
                  <a:lnTo>
                    <a:pt x="16764" y="756158"/>
                  </a:lnTo>
                  <a:lnTo>
                    <a:pt x="7493" y="708533"/>
                  </a:lnTo>
                  <a:lnTo>
                    <a:pt x="1905" y="659638"/>
                  </a:lnTo>
                  <a:lnTo>
                    <a:pt x="0" y="609600"/>
                  </a:lnTo>
                  <a:close/>
                </a:path>
              </a:pathLst>
            </a:custGeom>
            <a:ln w="25907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87155" y="3439667"/>
              <a:ext cx="288035" cy="37033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81600" y="4038600"/>
              <a:ext cx="498348" cy="42519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668267" y="2610612"/>
              <a:ext cx="1513205" cy="1329055"/>
            </a:xfrm>
            <a:custGeom>
              <a:avLst/>
              <a:gdLst/>
              <a:ahLst/>
              <a:cxnLst/>
              <a:rect l="l" t="t" r="r" b="b"/>
              <a:pathLst>
                <a:path w="1513204" h="1329054">
                  <a:moveTo>
                    <a:pt x="0" y="0"/>
                  </a:moveTo>
                  <a:lnTo>
                    <a:pt x="557022" y="399923"/>
                  </a:lnTo>
                  <a:lnTo>
                    <a:pt x="327914" y="374903"/>
                  </a:lnTo>
                  <a:lnTo>
                    <a:pt x="855091" y="754888"/>
                  </a:lnTo>
                  <a:lnTo>
                    <a:pt x="661543" y="725424"/>
                  </a:lnTo>
                  <a:lnTo>
                    <a:pt x="1512951" y="1328927"/>
                  </a:lnTo>
                  <a:lnTo>
                    <a:pt x="1078357" y="787146"/>
                  </a:lnTo>
                  <a:lnTo>
                    <a:pt x="1238377" y="806958"/>
                  </a:lnTo>
                  <a:lnTo>
                    <a:pt x="860806" y="440563"/>
                  </a:lnTo>
                  <a:lnTo>
                    <a:pt x="1018540" y="466343"/>
                  </a:lnTo>
                  <a:lnTo>
                    <a:pt x="746252" y="99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69029" y="2611374"/>
              <a:ext cx="1513205" cy="1329055"/>
            </a:xfrm>
            <a:custGeom>
              <a:avLst/>
              <a:gdLst/>
              <a:ahLst/>
              <a:cxnLst/>
              <a:rect l="l" t="t" r="r" b="b"/>
              <a:pathLst>
                <a:path w="1513204" h="1329054">
                  <a:moveTo>
                    <a:pt x="746252" y="99822"/>
                  </a:moveTo>
                  <a:lnTo>
                    <a:pt x="1018540" y="466343"/>
                  </a:lnTo>
                  <a:lnTo>
                    <a:pt x="860806" y="440563"/>
                  </a:lnTo>
                  <a:lnTo>
                    <a:pt x="1238377" y="806958"/>
                  </a:lnTo>
                  <a:lnTo>
                    <a:pt x="1078357" y="787146"/>
                  </a:lnTo>
                  <a:lnTo>
                    <a:pt x="1512951" y="1328927"/>
                  </a:lnTo>
                  <a:lnTo>
                    <a:pt x="661543" y="725424"/>
                  </a:lnTo>
                  <a:lnTo>
                    <a:pt x="855091" y="754888"/>
                  </a:lnTo>
                  <a:lnTo>
                    <a:pt x="327914" y="374903"/>
                  </a:lnTo>
                  <a:lnTo>
                    <a:pt x="557022" y="399923"/>
                  </a:lnTo>
                  <a:lnTo>
                    <a:pt x="0" y="0"/>
                  </a:lnTo>
                  <a:lnTo>
                    <a:pt x="746252" y="99822"/>
                  </a:lnTo>
                  <a:close/>
                </a:path>
              </a:pathLst>
            </a:custGeom>
            <a:ln w="25908">
              <a:solidFill>
                <a:srgbClr val="87A2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21123" y="3137916"/>
              <a:ext cx="152400" cy="16916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73807" y="2065020"/>
              <a:ext cx="2333244" cy="740663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2321051" y="2092451"/>
            <a:ext cx="2239010" cy="646430"/>
          </a:xfrm>
          <a:prstGeom prst="rect">
            <a:avLst/>
          </a:prstGeom>
          <a:solidFill>
            <a:srgbClr val="FF0000"/>
          </a:solidFill>
          <a:ln w="9144">
            <a:solidFill>
              <a:srgbClr val="292987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198755">
              <a:lnSpc>
                <a:spcPct val="100000"/>
              </a:lnSpc>
              <a:spcBef>
                <a:spcPts val="270"/>
              </a:spcBef>
            </a:pPr>
            <a:r>
              <a:rPr sz="1800" spc="-10" dirty="0">
                <a:latin typeface="Arial"/>
                <a:cs typeface="Arial"/>
              </a:rPr>
              <a:t>Carcinogen</a:t>
            </a:r>
            <a:r>
              <a:rPr sz="1800" dirty="0">
                <a:latin typeface="Arial"/>
                <a:cs typeface="Arial"/>
              </a:rPr>
              <a:t> Initiator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Promotor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3342068" y="3459416"/>
            <a:ext cx="1934210" cy="1607820"/>
            <a:chOff x="3342068" y="3459416"/>
            <a:chExt cx="1934210" cy="1607820"/>
          </a:xfrm>
        </p:grpSpPr>
        <p:sp>
          <p:nvSpPr>
            <p:cNvPr id="99" name="object 99"/>
            <p:cNvSpPr/>
            <p:nvPr/>
          </p:nvSpPr>
          <p:spPr>
            <a:xfrm>
              <a:off x="3354323" y="3471671"/>
              <a:ext cx="1908175" cy="1581785"/>
            </a:xfrm>
            <a:custGeom>
              <a:avLst/>
              <a:gdLst/>
              <a:ahLst/>
              <a:cxnLst/>
              <a:rect l="l" t="t" r="r" b="b"/>
              <a:pathLst>
                <a:path w="1908175" h="1581785">
                  <a:moveTo>
                    <a:pt x="953897" y="0"/>
                  </a:moveTo>
                  <a:lnTo>
                    <a:pt x="901573" y="1142"/>
                  </a:lnTo>
                  <a:lnTo>
                    <a:pt x="850011" y="4699"/>
                  </a:lnTo>
                  <a:lnTo>
                    <a:pt x="799211" y="10413"/>
                  </a:lnTo>
                  <a:lnTo>
                    <a:pt x="749300" y="18287"/>
                  </a:lnTo>
                  <a:lnTo>
                    <a:pt x="700404" y="28193"/>
                  </a:lnTo>
                  <a:lnTo>
                    <a:pt x="652399" y="40386"/>
                  </a:lnTo>
                  <a:lnTo>
                    <a:pt x="605536" y="54355"/>
                  </a:lnTo>
                  <a:lnTo>
                    <a:pt x="559942" y="70357"/>
                  </a:lnTo>
                  <a:lnTo>
                    <a:pt x="515492" y="88264"/>
                  </a:lnTo>
                  <a:lnTo>
                    <a:pt x="472439" y="107950"/>
                  </a:lnTo>
                  <a:lnTo>
                    <a:pt x="430784" y="129412"/>
                  </a:lnTo>
                  <a:lnTo>
                    <a:pt x="390525" y="152653"/>
                  </a:lnTo>
                  <a:lnTo>
                    <a:pt x="351916" y="177419"/>
                  </a:lnTo>
                  <a:lnTo>
                    <a:pt x="314833" y="203834"/>
                  </a:lnTo>
                  <a:lnTo>
                    <a:pt x="279400" y="231647"/>
                  </a:lnTo>
                  <a:lnTo>
                    <a:pt x="245745" y="260984"/>
                  </a:lnTo>
                  <a:lnTo>
                    <a:pt x="213995" y="291719"/>
                  </a:lnTo>
                  <a:lnTo>
                    <a:pt x="184023" y="323850"/>
                  </a:lnTo>
                  <a:lnTo>
                    <a:pt x="156083" y="357123"/>
                  </a:lnTo>
                  <a:lnTo>
                    <a:pt x="130175" y="391667"/>
                  </a:lnTo>
                  <a:lnTo>
                    <a:pt x="106425" y="427481"/>
                  </a:lnTo>
                  <a:lnTo>
                    <a:pt x="84962" y="464311"/>
                  </a:lnTo>
                  <a:lnTo>
                    <a:pt x="65659" y="502157"/>
                  </a:lnTo>
                  <a:lnTo>
                    <a:pt x="48640" y="540892"/>
                  </a:lnTo>
                  <a:lnTo>
                    <a:pt x="34036" y="580644"/>
                  </a:lnTo>
                  <a:lnTo>
                    <a:pt x="21971" y="621283"/>
                  </a:lnTo>
                  <a:lnTo>
                    <a:pt x="12446" y="662558"/>
                  </a:lnTo>
                  <a:lnTo>
                    <a:pt x="5587" y="704722"/>
                  </a:lnTo>
                  <a:lnTo>
                    <a:pt x="1397" y="747521"/>
                  </a:lnTo>
                  <a:lnTo>
                    <a:pt x="0" y="790828"/>
                  </a:lnTo>
                  <a:lnTo>
                    <a:pt x="1397" y="834263"/>
                  </a:lnTo>
                  <a:lnTo>
                    <a:pt x="5587" y="877061"/>
                  </a:lnTo>
                  <a:lnTo>
                    <a:pt x="12446" y="919226"/>
                  </a:lnTo>
                  <a:lnTo>
                    <a:pt x="21971" y="960501"/>
                  </a:lnTo>
                  <a:lnTo>
                    <a:pt x="34036" y="1001140"/>
                  </a:lnTo>
                  <a:lnTo>
                    <a:pt x="48640" y="1040891"/>
                  </a:lnTo>
                  <a:lnTo>
                    <a:pt x="65659" y="1079627"/>
                  </a:lnTo>
                  <a:lnTo>
                    <a:pt x="84962" y="1117472"/>
                  </a:lnTo>
                  <a:lnTo>
                    <a:pt x="106425" y="1154302"/>
                  </a:lnTo>
                  <a:lnTo>
                    <a:pt x="130175" y="1189989"/>
                  </a:lnTo>
                  <a:lnTo>
                    <a:pt x="156083" y="1224660"/>
                  </a:lnTo>
                  <a:lnTo>
                    <a:pt x="184023" y="1257934"/>
                  </a:lnTo>
                  <a:lnTo>
                    <a:pt x="213995" y="1290065"/>
                  </a:lnTo>
                  <a:lnTo>
                    <a:pt x="245745" y="1320800"/>
                  </a:lnTo>
                  <a:lnTo>
                    <a:pt x="279400" y="1350136"/>
                  </a:lnTo>
                  <a:lnTo>
                    <a:pt x="314833" y="1377950"/>
                  </a:lnTo>
                  <a:lnTo>
                    <a:pt x="351916" y="1404365"/>
                  </a:lnTo>
                  <a:lnTo>
                    <a:pt x="390525" y="1429130"/>
                  </a:lnTo>
                  <a:lnTo>
                    <a:pt x="430784" y="1452371"/>
                  </a:lnTo>
                  <a:lnTo>
                    <a:pt x="472439" y="1473834"/>
                  </a:lnTo>
                  <a:lnTo>
                    <a:pt x="515492" y="1493520"/>
                  </a:lnTo>
                  <a:lnTo>
                    <a:pt x="559942" y="1511427"/>
                  </a:lnTo>
                  <a:lnTo>
                    <a:pt x="605536" y="1527428"/>
                  </a:lnTo>
                  <a:lnTo>
                    <a:pt x="652399" y="1541398"/>
                  </a:lnTo>
                  <a:lnTo>
                    <a:pt x="700404" y="1553590"/>
                  </a:lnTo>
                  <a:lnTo>
                    <a:pt x="749300" y="1563496"/>
                  </a:lnTo>
                  <a:lnTo>
                    <a:pt x="799211" y="1571370"/>
                  </a:lnTo>
                  <a:lnTo>
                    <a:pt x="850011" y="1577085"/>
                  </a:lnTo>
                  <a:lnTo>
                    <a:pt x="901573" y="1580641"/>
                  </a:lnTo>
                  <a:lnTo>
                    <a:pt x="953897" y="1581784"/>
                  </a:lnTo>
                  <a:lnTo>
                    <a:pt x="1006348" y="1580641"/>
                  </a:lnTo>
                  <a:lnTo>
                    <a:pt x="1057910" y="1577085"/>
                  </a:lnTo>
                  <a:lnTo>
                    <a:pt x="1108710" y="1571370"/>
                  </a:lnTo>
                  <a:lnTo>
                    <a:pt x="1158621" y="1563496"/>
                  </a:lnTo>
                  <a:lnTo>
                    <a:pt x="1207515" y="1553590"/>
                  </a:lnTo>
                  <a:lnTo>
                    <a:pt x="1255522" y="1541398"/>
                  </a:lnTo>
                  <a:lnTo>
                    <a:pt x="1302258" y="1527428"/>
                  </a:lnTo>
                  <a:lnTo>
                    <a:pt x="1347977" y="1511427"/>
                  </a:lnTo>
                  <a:lnTo>
                    <a:pt x="1392427" y="1493520"/>
                  </a:lnTo>
                  <a:lnTo>
                    <a:pt x="1435480" y="1473834"/>
                  </a:lnTo>
                  <a:lnTo>
                    <a:pt x="1477137" y="1452371"/>
                  </a:lnTo>
                  <a:lnTo>
                    <a:pt x="1517396" y="1429130"/>
                  </a:lnTo>
                  <a:lnTo>
                    <a:pt x="1556003" y="1404365"/>
                  </a:lnTo>
                  <a:lnTo>
                    <a:pt x="1593088" y="1377950"/>
                  </a:lnTo>
                  <a:lnTo>
                    <a:pt x="1628521" y="1350136"/>
                  </a:lnTo>
                  <a:lnTo>
                    <a:pt x="1662176" y="1320800"/>
                  </a:lnTo>
                  <a:lnTo>
                    <a:pt x="1693926" y="1290065"/>
                  </a:lnTo>
                  <a:lnTo>
                    <a:pt x="1723898" y="1257934"/>
                  </a:lnTo>
                  <a:lnTo>
                    <a:pt x="1751838" y="1224660"/>
                  </a:lnTo>
                  <a:lnTo>
                    <a:pt x="1777746" y="1189989"/>
                  </a:lnTo>
                  <a:lnTo>
                    <a:pt x="1801495" y="1154302"/>
                  </a:lnTo>
                  <a:lnTo>
                    <a:pt x="1822958" y="1117472"/>
                  </a:lnTo>
                  <a:lnTo>
                    <a:pt x="1842262" y="1079627"/>
                  </a:lnTo>
                  <a:lnTo>
                    <a:pt x="1859279" y="1040891"/>
                  </a:lnTo>
                  <a:lnTo>
                    <a:pt x="1873885" y="1001140"/>
                  </a:lnTo>
                  <a:lnTo>
                    <a:pt x="1885950" y="960501"/>
                  </a:lnTo>
                  <a:lnTo>
                    <a:pt x="1895475" y="919226"/>
                  </a:lnTo>
                  <a:lnTo>
                    <a:pt x="1902333" y="877061"/>
                  </a:lnTo>
                  <a:lnTo>
                    <a:pt x="1906524" y="834263"/>
                  </a:lnTo>
                  <a:lnTo>
                    <a:pt x="1907921" y="790828"/>
                  </a:lnTo>
                  <a:lnTo>
                    <a:pt x="1906524" y="747521"/>
                  </a:lnTo>
                  <a:lnTo>
                    <a:pt x="1902333" y="704722"/>
                  </a:lnTo>
                  <a:lnTo>
                    <a:pt x="1895475" y="662558"/>
                  </a:lnTo>
                  <a:lnTo>
                    <a:pt x="1885950" y="621283"/>
                  </a:lnTo>
                  <a:lnTo>
                    <a:pt x="1873885" y="580644"/>
                  </a:lnTo>
                  <a:lnTo>
                    <a:pt x="1859279" y="540892"/>
                  </a:lnTo>
                  <a:lnTo>
                    <a:pt x="1842262" y="502157"/>
                  </a:lnTo>
                  <a:lnTo>
                    <a:pt x="1822958" y="464311"/>
                  </a:lnTo>
                  <a:lnTo>
                    <a:pt x="1801495" y="427481"/>
                  </a:lnTo>
                  <a:lnTo>
                    <a:pt x="1777746" y="391667"/>
                  </a:lnTo>
                  <a:lnTo>
                    <a:pt x="1751838" y="357123"/>
                  </a:lnTo>
                  <a:lnTo>
                    <a:pt x="1723898" y="323850"/>
                  </a:lnTo>
                  <a:lnTo>
                    <a:pt x="1693926" y="291719"/>
                  </a:lnTo>
                  <a:lnTo>
                    <a:pt x="1662176" y="260984"/>
                  </a:lnTo>
                  <a:lnTo>
                    <a:pt x="1628521" y="231647"/>
                  </a:lnTo>
                  <a:lnTo>
                    <a:pt x="1593088" y="203834"/>
                  </a:lnTo>
                  <a:lnTo>
                    <a:pt x="1556003" y="177419"/>
                  </a:lnTo>
                  <a:lnTo>
                    <a:pt x="1517396" y="152653"/>
                  </a:lnTo>
                  <a:lnTo>
                    <a:pt x="1477137" y="129412"/>
                  </a:lnTo>
                  <a:lnTo>
                    <a:pt x="1435480" y="107950"/>
                  </a:lnTo>
                  <a:lnTo>
                    <a:pt x="1392427" y="88264"/>
                  </a:lnTo>
                  <a:lnTo>
                    <a:pt x="1347977" y="70357"/>
                  </a:lnTo>
                  <a:lnTo>
                    <a:pt x="1302258" y="54355"/>
                  </a:lnTo>
                  <a:lnTo>
                    <a:pt x="1255522" y="40386"/>
                  </a:lnTo>
                  <a:lnTo>
                    <a:pt x="1207515" y="28193"/>
                  </a:lnTo>
                  <a:lnTo>
                    <a:pt x="1158621" y="18287"/>
                  </a:lnTo>
                  <a:lnTo>
                    <a:pt x="1108710" y="10413"/>
                  </a:lnTo>
                  <a:lnTo>
                    <a:pt x="1057910" y="4699"/>
                  </a:lnTo>
                  <a:lnTo>
                    <a:pt x="1006348" y="1142"/>
                  </a:lnTo>
                  <a:lnTo>
                    <a:pt x="953897" y="0"/>
                  </a:lnTo>
                  <a:close/>
                </a:path>
              </a:pathLst>
            </a:custGeom>
            <a:solidFill>
              <a:srgbClr val="FFC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55085" y="3472433"/>
              <a:ext cx="1908175" cy="1581785"/>
            </a:xfrm>
            <a:custGeom>
              <a:avLst/>
              <a:gdLst/>
              <a:ahLst/>
              <a:cxnLst/>
              <a:rect l="l" t="t" r="r" b="b"/>
              <a:pathLst>
                <a:path w="1908175" h="1581785">
                  <a:moveTo>
                    <a:pt x="0" y="790828"/>
                  </a:moveTo>
                  <a:lnTo>
                    <a:pt x="1397" y="747521"/>
                  </a:lnTo>
                  <a:lnTo>
                    <a:pt x="5587" y="704722"/>
                  </a:lnTo>
                  <a:lnTo>
                    <a:pt x="12446" y="662558"/>
                  </a:lnTo>
                  <a:lnTo>
                    <a:pt x="21971" y="621283"/>
                  </a:lnTo>
                  <a:lnTo>
                    <a:pt x="34036" y="580643"/>
                  </a:lnTo>
                  <a:lnTo>
                    <a:pt x="48640" y="540892"/>
                  </a:lnTo>
                  <a:lnTo>
                    <a:pt x="65659" y="502157"/>
                  </a:lnTo>
                  <a:lnTo>
                    <a:pt x="84962" y="464311"/>
                  </a:lnTo>
                  <a:lnTo>
                    <a:pt x="106425" y="427481"/>
                  </a:lnTo>
                  <a:lnTo>
                    <a:pt x="130175" y="391667"/>
                  </a:lnTo>
                  <a:lnTo>
                    <a:pt x="156083" y="357123"/>
                  </a:lnTo>
                  <a:lnTo>
                    <a:pt x="184023" y="323849"/>
                  </a:lnTo>
                  <a:lnTo>
                    <a:pt x="213994" y="291718"/>
                  </a:lnTo>
                  <a:lnTo>
                    <a:pt x="245744" y="260984"/>
                  </a:lnTo>
                  <a:lnTo>
                    <a:pt x="279400" y="231647"/>
                  </a:lnTo>
                  <a:lnTo>
                    <a:pt x="314833" y="203834"/>
                  </a:lnTo>
                  <a:lnTo>
                    <a:pt x="351916" y="177418"/>
                  </a:lnTo>
                  <a:lnTo>
                    <a:pt x="390525" y="152653"/>
                  </a:lnTo>
                  <a:lnTo>
                    <a:pt x="430784" y="129412"/>
                  </a:lnTo>
                  <a:lnTo>
                    <a:pt x="472439" y="107950"/>
                  </a:lnTo>
                  <a:lnTo>
                    <a:pt x="515492" y="88264"/>
                  </a:lnTo>
                  <a:lnTo>
                    <a:pt x="559942" y="70357"/>
                  </a:lnTo>
                  <a:lnTo>
                    <a:pt x="605536" y="54355"/>
                  </a:lnTo>
                  <a:lnTo>
                    <a:pt x="652399" y="40386"/>
                  </a:lnTo>
                  <a:lnTo>
                    <a:pt x="700404" y="28193"/>
                  </a:lnTo>
                  <a:lnTo>
                    <a:pt x="749300" y="18287"/>
                  </a:lnTo>
                  <a:lnTo>
                    <a:pt x="799211" y="10413"/>
                  </a:lnTo>
                  <a:lnTo>
                    <a:pt x="850011" y="4699"/>
                  </a:lnTo>
                  <a:lnTo>
                    <a:pt x="901573" y="1142"/>
                  </a:lnTo>
                  <a:lnTo>
                    <a:pt x="953897" y="0"/>
                  </a:lnTo>
                  <a:lnTo>
                    <a:pt x="1006348" y="1142"/>
                  </a:lnTo>
                  <a:lnTo>
                    <a:pt x="1057910" y="4699"/>
                  </a:lnTo>
                  <a:lnTo>
                    <a:pt x="1108710" y="10413"/>
                  </a:lnTo>
                  <a:lnTo>
                    <a:pt x="1158621" y="18287"/>
                  </a:lnTo>
                  <a:lnTo>
                    <a:pt x="1207515" y="28193"/>
                  </a:lnTo>
                  <a:lnTo>
                    <a:pt x="1255522" y="40386"/>
                  </a:lnTo>
                  <a:lnTo>
                    <a:pt x="1302258" y="54355"/>
                  </a:lnTo>
                  <a:lnTo>
                    <a:pt x="1347977" y="70357"/>
                  </a:lnTo>
                  <a:lnTo>
                    <a:pt x="1392427" y="88264"/>
                  </a:lnTo>
                  <a:lnTo>
                    <a:pt x="1435480" y="107950"/>
                  </a:lnTo>
                  <a:lnTo>
                    <a:pt x="1477137" y="129412"/>
                  </a:lnTo>
                  <a:lnTo>
                    <a:pt x="1517396" y="152653"/>
                  </a:lnTo>
                  <a:lnTo>
                    <a:pt x="1556003" y="177418"/>
                  </a:lnTo>
                  <a:lnTo>
                    <a:pt x="1593088" y="203834"/>
                  </a:lnTo>
                  <a:lnTo>
                    <a:pt x="1628521" y="231647"/>
                  </a:lnTo>
                  <a:lnTo>
                    <a:pt x="1662176" y="260984"/>
                  </a:lnTo>
                  <a:lnTo>
                    <a:pt x="1693926" y="291718"/>
                  </a:lnTo>
                  <a:lnTo>
                    <a:pt x="1723898" y="323849"/>
                  </a:lnTo>
                  <a:lnTo>
                    <a:pt x="1751838" y="357123"/>
                  </a:lnTo>
                  <a:lnTo>
                    <a:pt x="1777746" y="391667"/>
                  </a:lnTo>
                  <a:lnTo>
                    <a:pt x="1801494" y="427481"/>
                  </a:lnTo>
                  <a:lnTo>
                    <a:pt x="1822958" y="464311"/>
                  </a:lnTo>
                  <a:lnTo>
                    <a:pt x="1842262" y="502157"/>
                  </a:lnTo>
                  <a:lnTo>
                    <a:pt x="1859279" y="540892"/>
                  </a:lnTo>
                  <a:lnTo>
                    <a:pt x="1873885" y="580643"/>
                  </a:lnTo>
                  <a:lnTo>
                    <a:pt x="1885950" y="621283"/>
                  </a:lnTo>
                  <a:lnTo>
                    <a:pt x="1895475" y="662558"/>
                  </a:lnTo>
                  <a:lnTo>
                    <a:pt x="1902333" y="704722"/>
                  </a:lnTo>
                  <a:lnTo>
                    <a:pt x="1906524" y="747521"/>
                  </a:lnTo>
                  <a:lnTo>
                    <a:pt x="1907921" y="790828"/>
                  </a:lnTo>
                  <a:lnTo>
                    <a:pt x="1906524" y="834263"/>
                  </a:lnTo>
                  <a:lnTo>
                    <a:pt x="1902333" y="877061"/>
                  </a:lnTo>
                  <a:lnTo>
                    <a:pt x="1895475" y="919226"/>
                  </a:lnTo>
                  <a:lnTo>
                    <a:pt x="1885950" y="960501"/>
                  </a:lnTo>
                  <a:lnTo>
                    <a:pt x="1873885" y="1001140"/>
                  </a:lnTo>
                  <a:lnTo>
                    <a:pt x="1859279" y="1040891"/>
                  </a:lnTo>
                  <a:lnTo>
                    <a:pt x="1842262" y="1079627"/>
                  </a:lnTo>
                  <a:lnTo>
                    <a:pt x="1822958" y="1117472"/>
                  </a:lnTo>
                  <a:lnTo>
                    <a:pt x="1801494" y="1154302"/>
                  </a:lnTo>
                  <a:lnTo>
                    <a:pt x="1777746" y="1189989"/>
                  </a:lnTo>
                  <a:lnTo>
                    <a:pt x="1751838" y="1224660"/>
                  </a:lnTo>
                  <a:lnTo>
                    <a:pt x="1723898" y="1257934"/>
                  </a:lnTo>
                  <a:lnTo>
                    <a:pt x="1693926" y="1290065"/>
                  </a:lnTo>
                  <a:lnTo>
                    <a:pt x="1662176" y="1320799"/>
                  </a:lnTo>
                  <a:lnTo>
                    <a:pt x="1628521" y="1350136"/>
                  </a:lnTo>
                  <a:lnTo>
                    <a:pt x="1593088" y="1377949"/>
                  </a:lnTo>
                  <a:lnTo>
                    <a:pt x="1556003" y="1404365"/>
                  </a:lnTo>
                  <a:lnTo>
                    <a:pt x="1517396" y="1429130"/>
                  </a:lnTo>
                  <a:lnTo>
                    <a:pt x="1477137" y="1452371"/>
                  </a:lnTo>
                  <a:lnTo>
                    <a:pt x="1435480" y="1473834"/>
                  </a:lnTo>
                  <a:lnTo>
                    <a:pt x="1392427" y="1493520"/>
                  </a:lnTo>
                  <a:lnTo>
                    <a:pt x="1347977" y="1511427"/>
                  </a:lnTo>
                  <a:lnTo>
                    <a:pt x="1302258" y="1527428"/>
                  </a:lnTo>
                  <a:lnTo>
                    <a:pt x="1255522" y="1541398"/>
                  </a:lnTo>
                  <a:lnTo>
                    <a:pt x="1207515" y="1553590"/>
                  </a:lnTo>
                  <a:lnTo>
                    <a:pt x="1158621" y="1563496"/>
                  </a:lnTo>
                  <a:lnTo>
                    <a:pt x="1108710" y="1571370"/>
                  </a:lnTo>
                  <a:lnTo>
                    <a:pt x="1057910" y="1577085"/>
                  </a:lnTo>
                  <a:lnTo>
                    <a:pt x="1006348" y="1580641"/>
                  </a:lnTo>
                  <a:lnTo>
                    <a:pt x="953897" y="1581784"/>
                  </a:lnTo>
                  <a:lnTo>
                    <a:pt x="901573" y="1580641"/>
                  </a:lnTo>
                  <a:lnTo>
                    <a:pt x="850011" y="1577085"/>
                  </a:lnTo>
                  <a:lnTo>
                    <a:pt x="799211" y="1571370"/>
                  </a:lnTo>
                  <a:lnTo>
                    <a:pt x="749300" y="1563496"/>
                  </a:lnTo>
                  <a:lnTo>
                    <a:pt x="700404" y="1553590"/>
                  </a:lnTo>
                  <a:lnTo>
                    <a:pt x="652399" y="1541398"/>
                  </a:lnTo>
                  <a:lnTo>
                    <a:pt x="605536" y="1527428"/>
                  </a:lnTo>
                  <a:lnTo>
                    <a:pt x="559942" y="1511427"/>
                  </a:lnTo>
                  <a:lnTo>
                    <a:pt x="515492" y="1493520"/>
                  </a:lnTo>
                  <a:lnTo>
                    <a:pt x="472439" y="1473834"/>
                  </a:lnTo>
                  <a:lnTo>
                    <a:pt x="430784" y="1452371"/>
                  </a:lnTo>
                  <a:lnTo>
                    <a:pt x="390525" y="1429130"/>
                  </a:lnTo>
                  <a:lnTo>
                    <a:pt x="351916" y="1404365"/>
                  </a:lnTo>
                  <a:lnTo>
                    <a:pt x="314833" y="1377949"/>
                  </a:lnTo>
                  <a:lnTo>
                    <a:pt x="279400" y="1350136"/>
                  </a:lnTo>
                  <a:lnTo>
                    <a:pt x="245744" y="1320799"/>
                  </a:lnTo>
                  <a:lnTo>
                    <a:pt x="213994" y="1290065"/>
                  </a:lnTo>
                  <a:lnTo>
                    <a:pt x="184023" y="1257934"/>
                  </a:lnTo>
                  <a:lnTo>
                    <a:pt x="156083" y="1224660"/>
                  </a:lnTo>
                  <a:lnTo>
                    <a:pt x="130175" y="1189989"/>
                  </a:lnTo>
                  <a:lnTo>
                    <a:pt x="106425" y="1154302"/>
                  </a:lnTo>
                  <a:lnTo>
                    <a:pt x="84962" y="1117472"/>
                  </a:lnTo>
                  <a:lnTo>
                    <a:pt x="65659" y="1079627"/>
                  </a:lnTo>
                  <a:lnTo>
                    <a:pt x="48640" y="1040891"/>
                  </a:lnTo>
                  <a:lnTo>
                    <a:pt x="34036" y="1001140"/>
                  </a:lnTo>
                  <a:lnTo>
                    <a:pt x="21971" y="960501"/>
                  </a:lnTo>
                  <a:lnTo>
                    <a:pt x="12446" y="919226"/>
                  </a:lnTo>
                  <a:lnTo>
                    <a:pt x="5587" y="877061"/>
                  </a:lnTo>
                  <a:lnTo>
                    <a:pt x="1397" y="834263"/>
                  </a:lnTo>
                  <a:lnTo>
                    <a:pt x="0" y="79082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3983482" y="4477639"/>
            <a:ext cx="645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Inflam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020567" y="5230367"/>
            <a:ext cx="4189729" cy="1146175"/>
            <a:chOff x="3020567" y="5230367"/>
            <a:chExt cx="4189729" cy="1146175"/>
          </a:xfrm>
        </p:grpSpPr>
        <p:pic>
          <p:nvPicPr>
            <p:cNvPr id="103" name="object 10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20567" y="5230367"/>
              <a:ext cx="3535679" cy="114604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67811" y="5257799"/>
              <a:ext cx="3441191" cy="105156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61759" y="5230367"/>
              <a:ext cx="748284" cy="1146048"/>
            </a:xfrm>
            <a:prstGeom prst="rect">
              <a:avLst/>
            </a:prstGeom>
          </p:spPr>
        </p:pic>
      </p:grpSp>
      <p:sp>
        <p:nvSpPr>
          <p:cNvPr id="106" name="object 106"/>
          <p:cNvSpPr txBox="1"/>
          <p:nvPr/>
        </p:nvSpPr>
        <p:spPr>
          <a:xfrm>
            <a:off x="3063239" y="5253228"/>
            <a:ext cx="3441065" cy="1051560"/>
          </a:xfrm>
          <a:prstGeom prst="rect">
            <a:avLst/>
          </a:prstGeom>
          <a:ln w="9525">
            <a:solidFill>
              <a:srgbClr val="2D2D96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2075" marR="113030">
              <a:lnSpc>
                <a:spcPct val="100000"/>
              </a:lnSpc>
              <a:spcBef>
                <a:spcPts val="210"/>
              </a:spcBef>
            </a:pPr>
            <a:r>
              <a:rPr sz="1600" spc="-20" dirty="0">
                <a:latin typeface="Arial"/>
                <a:cs typeface="Arial"/>
              </a:rPr>
              <a:t>1.Proto-</a:t>
            </a:r>
            <a:r>
              <a:rPr sz="1600" dirty="0">
                <a:latin typeface="Arial"/>
                <a:cs typeface="Arial"/>
              </a:rPr>
              <a:t>Oncogenes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(growth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factors) 2.Growth/Tumor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suppressor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genes.</a:t>
            </a:r>
            <a:endParaRPr sz="1600">
              <a:latin typeface="Arial"/>
              <a:cs typeface="Arial"/>
            </a:endParaRPr>
          </a:p>
          <a:p>
            <a:pPr marL="92075">
              <a:lnSpc>
                <a:spcPts val="1914"/>
              </a:lnSpc>
            </a:pPr>
            <a:r>
              <a:rPr sz="1600" dirty="0">
                <a:latin typeface="Arial"/>
                <a:cs typeface="Arial"/>
              </a:rPr>
              <a:t>3.Genes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controlling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Apoptosis.</a:t>
            </a:r>
            <a:endParaRPr sz="16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4.Genes</a:t>
            </a:r>
            <a:r>
              <a:rPr sz="1600" spc="-10" dirty="0">
                <a:latin typeface="Arial"/>
                <a:cs typeface="Arial"/>
              </a:rPr>
              <a:t> controlling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DNA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Repair.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504305" y="5253228"/>
            <a:ext cx="653415" cy="1051560"/>
          </a:xfrm>
          <a:prstGeom prst="rect">
            <a:avLst/>
          </a:prstGeom>
          <a:solidFill>
            <a:srgbClr val="FFFF00"/>
          </a:solidFill>
          <a:ln w="9525">
            <a:solidFill>
              <a:srgbClr val="2D2D96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2075">
              <a:lnSpc>
                <a:spcPts val="1914"/>
              </a:lnSpc>
              <a:spcBef>
                <a:spcPts val="21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RAS</a:t>
            </a:r>
            <a:endParaRPr sz="1600">
              <a:latin typeface="Arial"/>
              <a:cs typeface="Arial"/>
            </a:endParaRPr>
          </a:p>
          <a:p>
            <a:pPr marL="92075" marR="107950">
              <a:lnSpc>
                <a:spcPts val="1920"/>
              </a:lnSpc>
              <a:spcBef>
                <a:spcPts val="65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Rb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MYC</a:t>
            </a:r>
            <a:endParaRPr sz="1600">
              <a:latin typeface="Arial"/>
              <a:cs typeface="Arial"/>
            </a:endParaRPr>
          </a:p>
          <a:p>
            <a:pPr marL="92075">
              <a:lnSpc>
                <a:spcPts val="1855"/>
              </a:lnSpc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p53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928369"/>
            <a:chOff x="294131" y="115823"/>
            <a:chExt cx="8435340" cy="9283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0739" y="20827"/>
            <a:ext cx="751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97040" y="2432304"/>
            <a:ext cx="2048510" cy="3327400"/>
            <a:chOff x="6797040" y="2432304"/>
            <a:chExt cx="2048510" cy="3327400"/>
          </a:xfrm>
        </p:grpSpPr>
        <p:sp>
          <p:nvSpPr>
            <p:cNvPr id="7" name="object 7"/>
            <p:cNvSpPr/>
            <p:nvPr/>
          </p:nvSpPr>
          <p:spPr>
            <a:xfrm>
              <a:off x="6917436" y="2599943"/>
              <a:ext cx="1616710" cy="1790700"/>
            </a:xfrm>
            <a:custGeom>
              <a:avLst/>
              <a:gdLst/>
              <a:ahLst/>
              <a:cxnLst/>
              <a:rect l="l" t="t" r="r" b="b"/>
              <a:pathLst>
                <a:path w="1616709" h="1790700">
                  <a:moveTo>
                    <a:pt x="1553083" y="901700"/>
                  </a:moveTo>
                  <a:lnTo>
                    <a:pt x="1552067" y="850900"/>
                  </a:lnTo>
                  <a:lnTo>
                    <a:pt x="1549146" y="812800"/>
                  </a:lnTo>
                  <a:lnTo>
                    <a:pt x="1544447" y="774700"/>
                  </a:lnTo>
                  <a:lnTo>
                    <a:pt x="1540383" y="744029"/>
                  </a:lnTo>
                  <a:lnTo>
                    <a:pt x="1540383" y="901700"/>
                  </a:lnTo>
                  <a:lnTo>
                    <a:pt x="1539367" y="939812"/>
                  </a:lnTo>
                  <a:lnTo>
                    <a:pt x="1536573" y="977912"/>
                  </a:lnTo>
                  <a:lnTo>
                    <a:pt x="1531874" y="1028700"/>
                  </a:lnTo>
                  <a:lnTo>
                    <a:pt x="1525397" y="1066800"/>
                  </a:lnTo>
                  <a:lnTo>
                    <a:pt x="1517015" y="1104900"/>
                  </a:lnTo>
                  <a:lnTo>
                    <a:pt x="1507109" y="1143000"/>
                  </a:lnTo>
                  <a:lnTo>
                    <a:pt x="1495552" y="1181100"/>
                  </a:lnTo>
                  <a:lnTo>
                    <a:pt x="1482217" y="1219200"/>
                  </a:lnTo>
                  <a:lnTo>
                    <a:pt x="1467485" y="1257300"/>
                  </a:lnTo>
                  <a:lnTo>
                    <a:pt x="1451229" y="1295400"/>
                  </a:lnTo>
                  <a:lnTo>
                    <a:pt x="1433449" y="1320800"/>
                  </a:lnTo>
                  <a:lnTo>
                    <a:pt x="1414272" y="1358900"/>
                  </a:lnTo>
                  <a:lnTo>
                    <a:pt x="1393698" y="1397000"/>
                  </a:lnTo>
                  <a:lnTo>
                    <a:pt x="1371854" y="1422400"/>
                  </a:lnTo>
                  <a:lnTo>
                    <a:pt x="1348740" y="1447800"/>
                  </a:lnTo>
                  <a:lnTo>
                    <a:pt x="1324610" y="1485900"/>
                  </a:lnTo>
                  <a:lnTo>
                    <a:pt x="1272413" y="1536700"/>
                  </a:lnTo>
                  <a:lnTo>
                    <a:pt x="1216025" y="1587500"/>
                  </a:lnTo>
                  <a:lnTo>
                    <a:pt x="1186307" y="1600200"/>
                  </a:lnTo>
                  <a:lnTo>
                    <a:pt x="1155573" y="1625600"/>
                  </a:lnTo>
                  <a:lnTo>
                    <a:pt x="1091819" y="1651000"/>
                  </a:lnTo>
                  <a:lnTo>
                    <a:pt x="1058672" y="1676400"/>
                  </a:lnTo>
                  <a:lnTo>
                    <a:pt x="1024763" y="1689100"/>
                  </a:lnTo>
                  <a:lnTo>
                    <a:pt x="990219" y="1689100"/>
                  </a:lnTo>
                  <a:lnTo>
                    <a:pt x="919099" y="1714500"/>
                  </a:lnTo>
                  <a:lnTo>
                    <a:pt x="697484" y="1714500"/>
                  </a:lnTo>
                  <a:lnTo>
                    <a:pt x="626364" y="1689100"/>
                  </a:lnTo>
                  <a:lnTo>
                    <a:pt x="591820" y="1689100"/>
                  </a:lnTo>
                  <a:lnTo>
                    <a:pt x="557911" y="1676400"/>
                  </a:lnTo>
                  <a:lnTo>
                    <a:pt x="524764" y="1651000"/>
                  </a:lnTo>
                  <a:lnTo>
                    <a:pt x="461010" y="1625600"/>
                  </a:lnTo>
                  <a:lnTo>
                    <a:pt x="430276" y="1600200"/>
                  </a:lnTo>
                  <a:lnTo>
                    <a:pt x="371856" y="1562100"/>
                  </a:lnTo>
                  <a:lnTo>
                    <a:pt x="317500" y="1511300"/>
                  </a:lnTo>
                  <a:lnTo>
                    <a:pt x="267716" y="1447800"/>
                  </a:lnTo>
                  <a:lnTo>
                    <a:pt x="244729" y="1422400"/>
                  </a:lnTo>
                  <a:lnTo>
                    <a:pt x="222885" y="1397000"/>
                  </a:lnTo>
                  <a:lnTo>
                    <a:pt x="202311" y="1358900"/>
                  </a:lnTo>
                  <a:lnTo>
                    <a:pt x="183134" y="1320800"/>
                  </a:lnTo>
                  <a:lnTo>
                    <a:pt x="165354" y="1295400"/>
                  </a:lnTo>
                  <a:lnTo>
                    <a:pt x="149098" y="1257300"/>
                  </a:lnTo>
                  <a:lnTo>
                    <a:pt x="134366" y="1219200"/>
                  </a:lnTo>
                  <a:lnTo>
                    <a:pt x="121031" y="1181100"/>
                  </a:lnTo>
                  <a:lnTo>
                    <a:pt x="109474" y="1143000"/>
                  </a:lnTo>
                  <a:lnTo>
                    <a:pt x="99568" y="1104900"/>
                  </a:lnTo>
                  <a:lnTo>
                    <a:pt x="91186" y="1066800"/>
                  </a:lnTo>
                  <a:lnTo>
                    <a:pt x="84709" y="1028700"/>
                  </a:lnTo>
                  <a:lnTo>
                    <a:pt x="80010" y="977912"/>
                  </a:lnTo>
                  <a:lnTo>
                    <a:pt x="77216" y="939812"/>
                  </a:lnTo>
                  <a:lnTo>
                    <a:pt x="76200" y="901700"/>
                  </a:lnTo>
                  <a:lnTo>
                    <a:pt x="77216" y="850900"/>
                  </a:lnTo>
                  <a:lnTo>
                    <a:pt x="80010" y="812800"/>
                  </a:lnTo>
                  <a:lnTo>
                    <a:pt x="84709" y="774700"/>
                  </a:lnTo>
                  <a:lnTo>
                    <a:pt x="99568" y="685800"/>
                  </a:lnTo>
                  <a:lnTo>
                    <a:pt x="109474" y="647700"/>
                  </a:lnTo>
                  <a:lnTo>
                    <a:pt x="121031" y="609600"/>
                  </a:lnTo>
                  <a:lnTo>
                    <a:pt x="134366" y="571500"/>
                  </a:lnTo>
                  <a:lnTo>
                    <a:pt x="149098" y="533400"/>
                  </a:lnTo>
                  <a:lnTo>
                    <a:pt x="165354" y="508000"/>
                  </a:lnTo>
                  <a:lnTo>
                    <a:pt x="183134" y="469900"/>
                  </a:lnTo>
                  <a:lnTo>
                    <a:pt x="202311" y="431800"/>
                  </a:lnTo>
                  <a:lnTo>
                    <a:pt x="222885" y="406400"/>
                  </a:lnTo>
                  <a:lnTo>
                    <a:pt x="244729" y="368300"/>
                  </a:lnTo>
                  <a:lnTo>
                    <a:pt x="267716" y="342900"/>
                  </a:lnTo>
                  <a:lnTo>
                    <a:pt x="291973" y="317500"/>
                  </a:lnTo>
                  <a:lnTo>
                    <a:pt x="317500" y="292100"/>
                  </a:lnTo>
                  <a:lnTo>
                    <a:pt x="344297" y="254000"/>
                  </a:lnTo>
                  <a:lnTo>
                    <a:pt x="371856" y="241300"/>
                  </a:lnTo>
                  <a:lnTo>
                    <a:pt x="400558" y="215900"/>
                  </a:lnTo>
                  <a:lnTo>
                    <a:pt x="430276" y="190500"/>
                  </a:lnTo>
                  <a:lnTo>
                    <a:pt x="461010" y="177800"/>
                  </a:lnTo>
                  <a:lnTo>
                    <a:pt x="492506" y="152400"/>
                  </a:lnTo>
                  <a:lnTo>
                    <a:pt x="524764" y="139700"/>
                  </a:lnTo>
                  <a:lnTo>
                    <a:pt x="591820" y="114300"/>
                  </a:lnTo>
                  <a:lnTo>
                    <a:pt x="661670" y="88900"/>
                  </a:lnTo>
                  <a:lnTo>
                    <a:pt x="697484" y="88900"/>
                  </a:lnTo>
                  <a:lnTo>
                    <a:pt x="733933" y="76200"/>
                  </a:lnTo>
                  <a:lnTo>
                    <a:pt x="882777" y="76200"/>
                  </a:lnTo>
                  <a:lnTo>
                    <a:pt x="919099" y="88900"/>
                  </a:lnTo>
                  <a:lnTo>
                    <a:pt x="954913" y="88900"/>
                  </a:lnTo>
                  <a:lnTo>
                    <a:pt x="990219" y="101600"/>
                  </a:lnTo>
                  <a:lnTo>
                    <a:pt x="1058672" y="127000"/>
                  </a:lnTo>
                  <a:lnTo>
                    <a:pt x="1124204" y="152400"/>
                  </a:lnTo>
                  <a:lnTo>
                    <a:pt x="1155573" y="177800"/>
                  </a:lnTo>
                  <a:lnTo>
                    <a:pt x="1186307" y="190500"/>
                  </a:lnTo>
                  <a:lnTo>
                    <a:pt x="1215898" y="215900"/>
                  </a:lnTo>
                  <a:lnTo>
                    <a:pt x="1244727" y="241300"/>
                  </a:lnTo>
                  <a:lnTo>
                    <a:pt x="1272413" y="254000"/>
                  </a:lnTo>
                  <a:lnTo>
                    <a:pt x="1298956" y="292100"/>
                  </a:lnTo>
                  <a:lnTo>
                    <a:pt x="1324610" y="317500"/>
                  </a:lnTo>
                  <a:lnTo>
                    <a:pt x="1348740" y="342900"/>
                  </a:lnTo>
                  <a:lnTo>
                    <a:pt x="1371854" y="368300"/>
                  </a:lnTo>
                  <a:lnTo>
                    <a:pt x="1393698" y="406400"/>
                  </a:lnTo>
                  <a:lnTo>
                    <a:pt x="1414272" y="431800"/>
                  </a:lnTo>
                  <a:lnTo>
                    <a:pt x="1433449" y="469900"/>
                  </a:lnTo>
                  <a:lnTo>
                    <a:pt x="1451229" y="508000"/>
                  </a:lnTo>
                  <a:lnTo>
                    <a:pt x="1467485" y="533400"/>
                  </a:lnTo>
                  <a:lnTo>
                    <a:pt x="1482217" y="571500"/>
                  </a:lnTo>
                  <a:lnTo>
                    <a:pt x="1495552" y="609600"/>
                  </a:lnTo>
                  <a:lnTo>
                    <a:pt x="1507109" y="647700"/>
                  </a:lnTo>
                  <a:lnTo>
                    <a:pt x="1517015" y="685800"/>
                  </a:lnTo>
                  <a:lnTo>
                    <a:pt x="1525270" y="736600"/>
                  </a:lnTo>
                  <a:lnTo>
                    <a:pt x="1531874" y="774700"/>
                  </a:lnTo>
                  <a:lnTo>
                    <a:pt x="1536573" y="812800"/>
                  </a:lnTo>
                  <a:lnTo>
                    <a:pt x="1539367" y="850900"/>
                  </a:lnTo>
                  <a:lnTo>
                    <a:pt x="1540383" y="901700"/>
                  </a:lnTo>
                  <a:lnTo>
                    <a:pt x="1540383" y="744029"/>
                  </a:lnTo>
                  <a:lnTo>
                    <a:pt x="1529461" y="685800"/>
                  </a:lnTo>
                  <a:lnTo>
                    <a:pt x="1519301" y="647700"/>
                  </a:lnTo>
                  <a:lnTo>
                    <a:pt x="1507617" y="609600"/>
                  </a:lnTo>
                  <a:lnTo>
                    <a:pt x="1494155" y="571500"/>
                  </a:lnTo>
                  <a:lnTo>
                    <a:pt x="1479169" y="533400"/>
                  </a:lnTo>
                  <a:lnTo>
                    <a:pt x="1462659" y="495300"/>
                  </a:lnTo>
                  <a:lnTo>
                    <a:pt x="1444625" y="457200"/>
                  </a:lnTo>
                  <a:lnTo>
                    <a:pt x="1425194" y="431800"/>
                  </a:lnTo>
                  <a:lnTo>
                    <a:pt x="1404366" y="393700"/>
                  </a:lnTo>
                  <a:lnTo>
                    <a:pt x="1382141" y="368300"/>
                  </a:lnTo>
                  <a:lnTo>
                    <a:pt x="1358646" y="330200"/>
                  </a:lnTo>
                  <a:lnTo>
                    <a:pt x="1334008" y="304800"/>
                  </a:lnTo>
                  <a:lnTo>
                    <a:pt x="1281049" y="254000"/>
                  </a:lnTo>
                  <a:lnTo>
                    <a:pt x="1223645" y="203200"/>
                  </a:lnTo>
                  <a:lnTo>
                    <a:pt x="1193419" y="177800"/>
                  </a:lnTo>
                  <a:lnTo>
                    <a:pt x="1162177" y="165100"/>
                  </a:lnTo>
                  <a:lnTo>
                    <a:pt x="1130173" y="139700"/>
                  </a:lnTo>
                  <a:lnTo>
                    <a:pt x="1097280" y="127000"/>
                  </a:lnTo>
                  <a:lnTo>
                    <a:pt x="1028954" y="101600"/>
                  </a:lnTo>
                  <a:lnTo>
                    <a:pt x="957834" y="76200"/>
                  </a:lnTo>
                  <a:lnTo>
                    <a:pt x="921258" y="76200"/>
                  </a:lnTo>
                  <a:lnTo>
                    <a:pt x="884174" y="63500"/>
                  </a:lnTo>
                  <a:lnTo>
                    <a:pt x="732409" y="63500"/>
                  </a:lnTo>
                  <a:lnTo>
                    <a:pt x="695325" y="76200"/>
                  </a:lnTo>
                  <a:lnTo>
                    <a:pt x="658749" y="76200"/>
                  </a:lnTo>
                  <a:lnTo>
                    <a:pt x="553085" y="114300"/>
                  </a:lnTo>
                  <a:lnTo>
                    <a:pt x="486410" y="139700"/>
                  </a:lnTo>
                  <a:lnTo>
                    <a:pt x="454406" y="165100"/>
                  </a:lnTo>
                  <a:lnTo>
                    <a:pt x="423164" y="177800"/>
                  </a:lnTo>
                  <a:lnTo>
                    <a:pt x="392938" y="203200"/>
                  </a:lnTo>
                  <a:lnTo>
                    <a:pt x="363728" y="228600"/>
                  </a:lnTo>
                  <a:lnTo>
                    <a:pt x="308483" y="279400"/>
                  </a:lnTo>
                  <a:lnTo>
                    <a:pt x="257937" y="330200"/>
                  </a:lnTo>
                  <a:lnTo>
                    <a:pt x="234442" y="368300"/>
                  </a:lnTo>
                  <a:lnTo>
                    <a:pt x="212344" y="393700"/>
                  </a:lnTo>
                  <a:lnTo>
                    <a:pt x="191516" y="431800"/>
                  </a:lnTo>
                  <a:lnTo>
                    <a:pt x="171958" y="457200"/>
                  </a:lnTo>
                  <a:lnTo>
                    <a:pt x="153924" y="495300"/>
                  </a:lnTo>
                  <a:lnTo>
                    <a:pt x="137414" y="533400"/>
                  </a:lnTo>
                  <a:lnTo>
                    <a:pt x="122428" y="571500"/>
                  </a:lnTo>
                  <a:lnTo>
                    <a:pt x="108966" y="609600"/>
                  </a:lnTo>
                  <a:lnTo>
                    <a:pt x="97282" y="647700"/>
                  </a:lnTo>
                  <a:lnTo>
                    <a:pt x="87122" y="685800"/>
                  </a:lnTo>
                  <a:lnTo>
                    <a:pt x="78740" y="723900"/>
                  </a:lnTo>
                  <a:lnTo>
                    <a:pt x="72136" y="774700"/>
                  </a:lnTo>
                  <a:lnTo>
                    <a:pt x="67437" y="812800"/>
                  </a:lnTo>
                  <a:lnTo>
                    <a:pt x="64516" y="850900"/>
                  </a:lnTo>
                  <a:lnTo>
                    <a:pt x="63500" y="901700"/>
                  </a:lnTo>
                  <a:lnTo>
                    <a:pt x="64516" y="939812"/>
                  </a:lnTo>
                  <a:lnTo>
                    <a:pt x="67437" y="977912"/>
                  </a:lnTo>
                  <a:lnTo>
                    <a:pt x="72136" y="1028700"/>
                  </a:lnTo>
                  <a:lnTo>
                    <a:pt x="78740" y="1066800"/>
                  </a:lnTo>
                  <a:lnTo>
                    <a:pt x="87122" y="1104900"/>
                  </a:lnTo>
                  <a:lnTo>
                    <a:pt x="97282" y="1143000"/>
                  </a:lnTo>
                  <a:lnTo>
                    <a:pt x="108966" y="1181100"/>
                  </a:lnTo>
                  <a:lnTo>
                    <a:pt x="122428" y="1219200"/>
                  </a:lnTo>
                  <a:lnTo>
                    <a:pt x="137414" y="1257300"/>
                  </a:lnTo>
                  <a:lnTo>
                    <a:pt x="153924" y="1295400"/>
                  </a:lnTo>
                  <a:lnTo>
                    <a:pt x="171958" y="1333500"/>
                  </a:lnTo>
                  <a:lnTo>
                    <a:pt x="191516" y="1371600"/>
                  </a:lnTo>
                  <a:lnTo>
                    <a:pt x="212344" y="1397000"/>
                  </a:lnTo>
                  <a:lnTo>
                    <a:pt x="234442" y="1435100"/>
                  </a:lnTo>
                  <a:lnTo>
                    <a:pt x="257937" y="1460500"/>
                  </a:lnTo>
                  <a:lnTo>
                    <a:pt x="282575" y="1485900"/>
                  </a:lnTo>
                  <a:lnTo>
                    <a:pt x="308483" y="1511300"/>
                  </a:lnTo>
                  <a:lnTo>
                    <a:pt x="335661" y="1549400"/>
                  </a:lnTo>
                  <a:lnTo>
                    <a:pt x="363728" y="1562100"/>
                  </a:lnTo>
                  <a:lnTo>
                    <a:pt x="392938" y="1587500"/>
                  </a:lnTo>
                  <a:lnTo>
                    <a:pt x="423164" y="1612900"/>
                  </a:lnTo>
                  <a:lnTo>
                    <a:pt x="454406" y="1638300"/>
                  </a:lnTo>
                  <a:lnTo>
                    <a:pt x="486410" y="1651000"/>
                  </a:lnTo>
                  <a:lnTo>
                    <a:pt x="519430" y="1663700"/>
                  </a:lnTo>
                  <a:lnTo>
                    <a:pt x="553085" y="1689100"/>
                  </a:lnTo>
                  <a:lnTo>
                    <a:pt x="587629" y="1701800"/>
                  </a:lnTo>
                  <a:lnTo>
                    <a:pt x="622935" y="1701800"/>
                  </a:lnTo>
                  <a:lnTo>
                    <a:pt x="695325" y="1727200"/>
                  </a:lnTo>
                  <a:lnTo>
                    <a:pt x="921258" y="1727200"/>
                  </a:lnTo>
                  <a:lnTo>
                    <a:pt x="957834" y="1714500"/>
                  </a:lnTo>
                  <a:lnTo>
                    <a:pt x="993648" y="1701800"/>
                  </a:lnTo>
                  <a:lnTo>
                    <a:pt x="1028954" y="1701800"/>
                  </a:lnTo>
                  <a:lnTo>
                    <a:pt x="1063498" y="1689100"/>
                  </a:lnTo>
                  <a:lnTo>
                    <a:pt x="1097153" y="1663700"/>
                  </a:lnTo>
                  <a:lnTo>
                    <a:pt x="1130173" y="1651000"/>
                  </a:lnTo>
                  <a:lnTo>
                    <a:pt x="1162177" y="1638300"/>
                  </a:lnTo>
                  <a:lnTo>
                    <a:pt x="1193419" y="1612900"/>
                  </a:lnTo>
                  <a:lnTo>
                    <a:pt x="1223645" y="1587500"/>
                  </a:lnTo>
                  <a:lnTo>
                    <a:pt x="1252855" y="1562100"/>
                  </a:lnTo>
                  <a:lnTo>
                    <a:pt x="1281049" y="1549400"/>
                  </a:lnTo>
                  <a:lnTo>
                    <a:pt x="1308100" y="1511300"/>
                  </a:lnTo>
                  <a:lnTo>
                    <a:pt x="1334008" y="1485900"/>
                  </a:lnTo>
                  <a:lnTo>
                    <a:pt x="1358646" y="1460500"/>
                  </a:lnTo>
                  <a:lnTo>
                    <a:pt x="1382141" y="1435100"/>
                  </a:lnTo>
                  <a:lnTo>
                    <a:pt x="1404239" y="1397000"/>
                  </a:lnTo>
                  <a:lnTo>
                    <a:pt x="1425194" y="1371600"/>
                  </a:lnTo>
                  <a:lnTo>
                    <a:pt x="1444625" y="1333500"/>
                  </a:lnTo>
                  <a:lnTo>
                    <a:pt x="1462659" y="1295400"/>
                  </a:lnTo>
                  <a:lnTo>
                    <a:pt x="1479169" y="1257300"/>
                  </a:lnTo>
                  <a:lnTo>
                    <a:pt x="1494155" y="1219200"/>
                  </a:lnTo>
                  <a:lnTo>
                    <a:pt x="1507617" y="1181100"/>
                  </a:lnTo>
                  <a:lnTo>
                    <a:pt x="1519301" y="1143000"/>
                  </a:lnTo>
                  <a:lnTo>
                    <a:pt x="1529461" y="1104900"/>
                  </a:lnTo>
                  <a:lnTo>
                    <a:pt x="1537843" y="1066800"/>
                  </a:lnTo>
                  <a:lnTo>
                    <a:pt x="1544447" y="1028700"/>
                  </a:lnTo>
                  <a:lnTo>
                    <a:pt x="1549146" y="977912"/>
                  </a:lnTo>
                  <a:lnTo>
                    <a:pt x="1552067" y="939812"/>
                  </a:lnTo>
                  <a:lnTo>
                    <a:pt x="1553083" y="901700"/>
                  </a:lnTo>
                  <a:close/>
                </a:path>
                <a:path w="1616709" h="1790700">
                  <a:moveTo>
                    <a:pt x="1591183" y="901700"/>
                  </a:moveTo>
                  <a:lnTo>
                    <a:pt x="1590167" y="850900"/>
                  </a:lnTo>
                  <a:lnTo>
                    <a:pt x="1587119" y="812800"/>
                  </a:lnTo>
                  <a:lnTo>
                    <a:pt x="1582166" y="762000"/>
                  </a:lnTo>
                  <a:lnTo>
                    <a:pt x="1575308" y="723900"/>
                  </a:lnTo>
                  <a:lnTo>
                    <a:pt x="1566545" y="673100"/>
                  </a:lnTo>
                  <a:lnTo>
                    <a:pt x="1565783" y="670356"/>
                  </a:lnTo>
                  <a:lnTo>
                    <a:pt x="1565783" y="901700"/>
                  </a:lnTo>
                  <a:lnTo>
                    <a:pt x="1564767" y="939812"/>
                  </a:lnTo>
                  <a:lnTo>
                    <a:pt x="1561846" y="977912"/>
                  </a:lnTo>
                  <a:lnTo>
                    <a:pt x="1557020" y="1028700"/>
                  </a:lnTo>
                  <a:lnTo>
                    <a:pt x="1550416" y="1066800"/>
                  </a:lnTo>
                  <a:lnTo>
                    <a:pt x="1541780" y="1104900"/>
                  </a:lnTo>
                  <a:lnTo>
                    <a:pt x="1531620" y="1155700"/>
                  </a:lnTo>
                  <a:lnTo>
                    <a:pt x="1519682" y="1193800"/>
                  </a:lnTo>
                  <a:lnTo>
                    <a:pt x="1505966" y="1231900"/>
                  </a:lnTo>
                  <a:lnTo>
                    <a:pt x="1490853" y="1270000"/>
                  </a:lnTo>
                  <a:lnTo>
                    <a:pt x="1474089" y="1308100"/>
                  </a:lnTo>
                  <a:lnTo>
                    <a:pt x="1455801" y="1333500"/>
                  </a:lnTo>
                  <a:lnTo>
                    <a:pt x="1436116" y="1371600"/>
                  </a:lnTo>
                  <a:lnTo>
                    <a:pt x="1414907" y="1409700"/>
                  </a:lnTo>
                  <a:lnTo>
                    <a:pt x="1392301" y="1435100"/>
                  </a:lnTo>
                  <a:lnTo>
                    <a:pt x="1368552" y="1473200"/>
                  </a:lnTo>
                  <a:lnTo>
                    <a:pt x="1317117" y="1524000"/>
                  </a:lnTo>
                  <a:lnTo>
                    <a:pt x="1260983" y="1574800"/>
                  </a:lnTo>
                  <a:lnTo>
                    <a:pt x="1231265" y="1600200"/>
                  </a:lnTo>
                  <a:lnTo>
                    <a:pt x="1200531" y="1625600"/>
                  </a:lnTo>
                  <a:lnTo>
                    <a:pt x="1168781" y="1638300"/>
                  </a:lnTo>
                  <a:lnTo>
                    <a:pt x="1136142" y="1663700"/>
                  </a:lnTo>
                  <a:lnTo>
                    <a:pt x="1102614" y="1676400"/>
                  </a:lnTo>
                  <a:lnTo>
                    <a:pt x="1033145" y="1701800"/>
                  </a:lnTo>
                  <a:lnTo>
                    <a:pt x="923417" y="1739900"/>
                  </a:lnTo>
                  <a:lnTo>
                    <a:pt x="693166" y="1739900"/>
                  </a:lnTo>
                  <a:lnTo>
                    <a:pt x="583438" y="1701800"/>
                  </a:lnTo>
                  <a:lnTo>
                    <a:pt x="513969" y="1676400"/>
                  </a:lnTo>
                  <a:lnTo>
                    <a:pt x="480441" y="1663700"/>
                  </a:lnTo>
                  <a:lnTo>
                    <a:pt x="447802" y="1638300"/>
                  </a:lnTo>
                  <a:lnTo>
                    <a:pt x="416052" y="1625600"/>
                  </a:lnTo>
                  <a:lnTo>
                    <a:pt x="385318" y="1600200"/>
                  </a:lnTo>
                  <a:lnTo>
                    <a:pt x="355600" y="1574800"/>
                  </a:lnTo>
                  <a:lnTo>
                    <a:pt x="327025" y="1549400"/>
                  </a:lnTo>
                  <a:lnTo>
                    <a:pt x="273050" y="1498600"/>
                  </a:lnTo>
                  <a:lnTo>
                    <a:pt x="224282" y="1435100"/>
                  </a:lnTo>
                  <a:lnTo>
                    <a:pt x="201676" y="1409700"/>
                  </a:lnTo>
                  <a:lnTo>
                    <a:pt x="180594" y="1371600"/>
                  </a:lnTo>
                  <a:lnTo>
                    <a:pt x="160782" y="1333500"/>
                  </a:lnTo>
                  <a:lnTo>
                    <a:pt x="142494" y="1308100"/>
                  </a:lnTo>
                  <a:lnTo>
                    <a:pt x="125730" y="1270000"/>
                  </a:lnTo>
                  <a:lnTo>
                    <a:pt x="110617" y="1231900"/>
                  </a:lnTo>
                  <a:lnTo>
                    <a:pt x="96901" y="1193800"/>
                  </a:lnTo>
                  <a:lnTo>
                    <a:pt x="84963" y="1155700"/>
                  </a:lnTo>
                  <a:lnTo>
                    <a:pt x="74803" y="1104900"/>
                  </a:lnTo>
                  <a:lnTo>
                    <a:pt x="66167" y="1066800"/>
                  </a:lnTo>
                  <a:lnTo>
                    <a:pt x="59563" y="1028700"/>
                  </a:lnTo>
                  <a:lnTo>
                    <a:pt x="54737" y="977912"/>
                  </a:lnTo>
                  <a:lnTo>
                    <a:pt x="51816" y="939812"/>
                  </a:lnTo>
                  <a:lnTo>
                    <a:pt x="50800" y="901700"/>
                  </a:lnTo>
                  <a:lnTo>
                    <a:pt x="51816" y="850900"/>
                  </a:lnTo>
                  <a:lnTo>
                    <a:pt x="54737" y="812800"/>
                  </a:lnTo>
                  <a:lnTo>
                    <a:pt x="59563" y="762000"/>
                  </a:lnTo>
                  <a:lnTo>
                    <a:pt x="66167" y="723900"/>
                  </a:lnTo>
                  <a:lnTo>
                    <a:pt x="74803" y="685800"/>
                  </a:lnTo>
                  <a:lnTo>
                    <a:pt x="84963" y="647700"/>
                  </a:lnTo>
                  <a:lnTo>
                    <a:pt x="96901" y="609600"/>
                  </a:lnTo>
                  <a:lnTo>
                    <a:pt x="110617" y="571500"/>
                  </a:lnTo>
                  <a:lnTo>
                    <a:pt x="125730" y="533400"/>
                  </a:lnTo>
                  <a:lnTo>
                    <a:pt x="142494" y="495300"/>
                  </a:lnTo>
                  <a:lnTo>
                    <a:pt x="160782" y="457200"/>
                  </a:lnTo>
                  <a:lnTo>
                    <a:pt x="180594" y="419100"/>
                  </a:lnTo>
                  <a:lnTo>
                    <a:pt x="201676" y="393700"/>
                  </a:lnTo>
                  <a:lnTo>
                    <a:pt x="224282" y="355600"/>
                  </a:lnTo>
                  <a:lnTo>
                    <a:pt x="248031" y="330200"/>
                  </a:lnTo>
                  <a:lnTo>
                    <a:pt x="273050" y="292100"/>
                  </a:lnTo>
                  <a:lnTo>
                    <a:pt x="299466" y="266700"/>
                  </a:lnTo>
                  <a:lnTo>
                    <a:pt x="355600" y="215900"/>
                  </a:lnTo>
                  <a:lnTo>
                    <a:pt x="385318" y="190500"/>
                  </a:lnTo>
                  <a:lnTo>
                    <a:pt x="416052" y="165100"/>
                  </a:lnTo>
                  <a:lnTo>
                    <a:pt x="447802" y="152400"/>
                  </a:lnTo>
                  <a:lnTo>
                    <a:pt x="480441" y="127000"/>
                  </a:lnTo>
                  <a:lnTo>
                    <a:pt x="548259" y="101600"/>
                  </a:lnTo>
                  <a:lnTo>
                    <a:pt x="655955" y="63500"/>
                  </a:lnTo>
                  <a:lnTo>
                    <a:pt x="693166" y="63500"/>
                  </a:lnTo>
                  <a:lnTo>
                    <a:pt x="731012" y="50800"/>
                  </a:lnTo>
                  <a:lnTo>
                    <a:pt x="885571" y="50800"/>
                  </a:lnTo>
                  <a:lnTo>
                    <a:pt x="923417" y="63500"/>
                  </a:lnTo>
                  <a:lnTo>
                    <a:pt x="960628" y="63500"/>
                  </a:lnTo>
                  <a:lnTo>
                    <a:pt x="1068324" y="101600"/>
                  </a:lnTo>
                  <a:lnTo>
                    <a:pt x="1136269" y="127000"/>
                  </a:lnTo>
                  <a:lnTo>
                    <a:pt x="1168781" y="152400"/>
                  </a:lnTo>
                  <a:lnTo>
                    <a:pt x="1200531" y="165100"/>
                  </a:lnTo>
                  <a:lnTo>
                    <a:pt x="1231265" y="190500"/>
                  </a:lnTo>
                  <a:lnTo>
                    <a:pt x="1260983" y="215900"/>
                  </a:lnTo>
                  <a:lnTo>
                    <a:pt x="1289685" y="241300"/>
                  </a:lnTo>
                  <a:lnTo>
                    <a:pt x="1343533" y="292100"/>
                  </a:lnTo>
                  <a:lnTo>
                    <a:pt x="1368552" y="330200"/>
                  </a:lnTo>
                  <a:lnTo>
                    <a:pt x="1392301" y="355600"/>
                  </a:lnTo>
                  <a:lnTo>
                    <a:pt x="1414907" y="393700"/>
                  </a:lnTo>
                  <a:lnTo>
                    <a:pt x="1436116" y="419100"/>
                  </a:lnTo>
                  <a:lnTo>
                    <a:pt x="1455801" y="457200"/>
                  </a:lnTo>
                  <a:lnTo>
                    <a:pt x="1474089" y="495300"/>
                  </a:lnTo>
                  <a:lnTo>
                    <a:pt x="1490853" y="533400"/>
                  </a:lnTo>
                  <a:lnTo>
                    <a:pt x="1505966" y="571500"/>
                  </a:lnTo>
                  <a:lnTo>
                    <a:pt x="1519682" y="609600"/>
                  </a:lnTo>
                  <a:lnTo>
                    <a:pt x="1531620" y="647700"/>
                  </a:lnTo>
                  <a:lnTo>
                    <a:pt x="1541780" y="685800"/>
                  </a:lnTo>
                  <a:lnTo>
                    <a:pt x="1550289" y="723900"/>
                  </a:lnTo>
                  <a:lnTo>
                    <a:pt x="1557020" y="762000"/>
                  </a:lnTo>
                  <a:lnTo>
                    <a:pt x="1561846" y="812800"/>
                  </a:lnTo>
                  <a:lnTo>
                    <a:pt x="1564767" y="850900"/>
                  </a:lnTo>
                  <a:lnTo>
                    <a:pt x="1565783" y="901700"/>
                  </a:lnTo>
                  <a:lnTo>
                    <a:pt x="1565783" y="670356"/>
                  </a:lnTo>
                  <a:lnTo>
                    <a:pt x="1543812" y="596900"/>
                  </a:lnTo>
                  <a:lnTo>
                    <a:pt x="1529842" y="558800"/>
                  </a:lnTo>
                  <a:lnTo>
                    <a:pt x="1514094" y="520700"/>
                  </a:lnTo>
                  <a:lnTo>
                    <a:pt x="1496949" y="482600"/>
                  </a:lnTo>
                  <a:lnTo>
                    <a:pt x="1478153" y="444500"/>
                  </a:lnTo>
                  <a:lnTo>
                    <a:pt x="1457833" y="406400"/>
                  </a:lnTo>
                  <a:lnTo>
                    <a:pt x="1435989" y="368300"/>
                  </a:lnTo>
                  <a:lnTo>
                    <a:pt x="1412748" y="342900"/>
                  </a:lnTo>
                  <a:lnTo>
                    <a:pt x="1388237" y="304800"/>
                  </a:lnTo>
                  <a:lnTo>
                    <a:pt x="1335278" y="254000"/>
                  </a:lnTo>
                  <a:lnTo>
                    <a:pt x="1277239" y="203200"/>
                  </a:lnTo>
                  <a:lnTo>
                    <a:pt x="1246632" y="177800"/>
                  </a:lnTo>
                  <a:lnTo>
                    <a:pt x="1214882" y="152400"/>
                  </a:lnTo>
                  <a:lnTo>
                    <a:pt x="1181989" y="127000"/>
                  </a:lnTo>
                  <a:lnTo>
                    <a:pt x="1148334" y="114300"/>
                  </a:lnTo>
                  <a:lnTo>
                    <a:pt x="1113536" y="88900"/>
                  </a:lnTo>
                  <a:lnTo>
                    <a:pt x="1041527" y="63500"/>
                  </a:lnTo>
                  <a:lnTo>
                    <a:pt x="1004189" y="50800"/>
                  </a:lnTo>
                  <a:lnTo>
                    <a:pt x="966343" y="38100"/>
                  </a:lnTo>
                  <a:lnTo>
                    <a:pt x="927735" y="38100"/>
                  </a:lnTo>
                  <a:lnTo>
                    <a:pt x="888365" y="25400"/>
                  </a:lnTo>
                  <a:lnTo>
                    <a:pt x="728091" y="25400"/>
                  </a:lnTo>
                  <a:lnTo>
                    <a:pt x="688848" y="38100"/>
                  </a:lnTo>
                  <a:lnTo>
                    <a:pt x="650240" y="38100"/>
                  </a:lnTo>
                  <a:lnTo>
                    <a:pt x="575056" y="63500"/>
                  </a:lnTo>
                  <a:lnTo>
                    <a:pt x="503047" y="88900"/>
                  </a:lnTo>
                  <a:lnTo>
                    <a:pt x="468376" y="114300"/>
                  </a:lnTo>
                  <a:lnTo>
                    <a:pt x="434594" y="127000"/>
                  </a:lnTo>
                  <a:lnTo>
                    <a:pt x="401701" y="152400"/>
                  </a:lnTo>
                  <a:lnTo>
                    <a:pt x="369951" y="177800"/>
                  </a:lnTo>
                  <a:lnTo>
                    <a:pt x="339344" y="190500"/>
                  </a:lnTo>
                  <a:lnTo>
                    <a:pt x="309753" y="228600"/>
                  </a:lnTo>
                  <a:lnTo>
                    <a:pt x="281305" y="254000"/>
                  </a:lnTo>
                  <a:lnTo>
                    <a:pt x="254254" y="279400"/>
                  </a:lnTo>
                  <a:lnTo>
                    <a:pt x="228346" y="304800"/>
                  </a:lnTo>
                  <a:lnTo>
                    <a:pt x="203835" y="342900"/>
                  </a:lnTo>
                  <a:lnTo>
                    <a:pt x="180594" y="368300"/>
                  </a:lnTo>
                  <a:lnTo>
                    <a:pt x="158877" y="406400"/>
                  </a:lnTo>
                  <a:lnTo>
                    <a:pt x="138430" y="444500"/>
                  </a:lnTo>
                  <a:lnTo>
                    <a:pt x="119634" y="482600"/>
                  </a:lnTo>
                  <a:lnTo>
                    <a:pt x="102489" y="520700"/>
                  </a:lnTo>
                  <a:lnTo>
                    <a:pt x="86741" y="558800"/>
                  </a:lnTo>
                  <a:lnTo>
                    <a:pt x="72771" y="596900"/>
                  </a:lnTo>
                  <a:lnTo>
                    <a:pt x="60579" y="635000"/>
                  </a:lnTo>
                  <a:lnTo>
                    <a:pt x="50038" y="673100"/>
                  </a:lnTo>
                  <a:lnTo>
                    <a:pt x="41275" y="723900"/>
                  </a:lnTo>
                  <a:lnTo>
                    <a:pt x="34417" y="762000"/>
                  </a:lnTo>
                  <a:lnTo>
                    <a:pt x="29464" y="812800"/>
                  </a:lnTo>
                  <a:lnTo>
                    <a:pt x="26416" y="850900"/>
                  </a:lnTo>
                  <a:lnTo>
                    <a:pt x="25400" y="901700"/>
                  </a:lnTo>
                  <a:lnTo>
                    <a:pt x="26416" y="939812"/>
                  </a:lnTo>
                  <a:lnTo>
                    <a:pt x="29464" y="990612"/>
                  </a:lnTo>
                  <a:lnTo>
                    <a:pt x="34417" y="1028700"/>
                  </a:lnTo>
                  <a:lnTo>
                    <a:pt x="41275" y="1066800"/>
                  </a:lnTo>
                  <a:lnTo>
                    <a:pt x="50038" y="1117600"/>
                  </a:lnTo>
                  <a:lnTo>
                    <a:pt x="60579" y="1155700"/>
                  </a:lnTo>
                  <a:lnTo>
                    <a:pt x="72771" y="1193800"/>
                  </a:lnTo>
                  <a:lnTo>
                    <a:pt x="86741" y="1231900"/>
                  </a:lnTo>
                  <a:lnTo>
                    <a:pt x="102489" y="1270000"/>
                  </a:lnTo>
                  <a:lnTo>
                    <a:pt x="119634" y="1308100"/>
                  </a:lnTo>
                  <a:lnTo>
                    <a:pt x="138430" y="1346200"/>
                  </a:lnTo>
                  <a:lnTo>
                    <a:pt x="158877" y="1384300"/>
                  </a:lnTo>
                  <a:lnTo>
                    <a:pt x="180594" y="1422400"/>
                  </a:lnTo>
                  <a:lnTo>
                    <a:pt x="203835" y="1447800"/>
                  </a:lnTo>
                  <a:lnTo>
                    <a:pt x="228346" y="1485900"/>
                  </a:lnTo>
                  <a:lnTo>
                    <a:pt x="254254" y="1511300"/>
                  </a:lnTo>
                  <a:lnTo>
                    <a:pt x="281305" y="1549400"/>
                  </a:lnTo>
                  <a:lnTo>
                    <a:pt x="309753" y="1574800"/>
                  </a:lnTo>
                  <a:lnTo>
                    <a:pt x="339344" y="1600200"/>
                  </a:lnTo>
                  <a:lnTo>
                    <a:pt x="369951" y="1625600"/>
                  </a:lnTo>
                  <a:lnTo>
                    <a:pt x="401701" y="1638300"/>
                  </a:lnTo>
                  <a:lnTo>
                    <a:pt x="434594" y="1663700"/>
                  </a:lnTo>
                  <a:lnTo>
                    <a:pt x="468376" y="1689100"/>
                  </a:lnTo>
                  <a:lnTo>
                    <a:pt x="503047" y="1701800"/>
                  </a:lnTo>
                  <a:lnTo>
                    <a:pt x="575056" y="1727200"/>
                  </a:lnTo>
                  <a:lnTo>
                    <a:pt x="688848" y="1765300"/>
                  </a:lnTo>
                  <a:lnTo>
                    <a:pt x="927735" y="1765300"/>
                  </a:lnTo>
                  <a:lnTo>
                    <a:pt x="1004189" y="1739900"/>
                  </a:lnTo>
                  <a:lnTo>
                    <a:pt x="1077976" y="1714500"/>
                  </a:lnTo>
                  <a:lnTo>
                    <a:pt x="1148207" y="1689100"/>
                  </a:lnTo>
                  <a:lnTo>
                    <a:pt x="1181989" y="1663700"/>
                  </a:lnTo>
                  <a:lnTo>
                    <a:pt x="1214882" y="1638300"/>
                  </a:lnTo>
                  <a:lnTo>
                    <a:pt x="1246632" y="1625600"/>
                  </a:lnTo>
                  <a:lnTo>
                    <a:pt x="1277239" y="1600200"/>
                  </a:lnTo>
                  <a:lnTo>
                    <a:pt x="1306957" y="1574800"/>
                  </a:lnTo>
                  <a:lnTo>
                    <a:pt x="1335278" y="1549400"/>
                  </a:lnTo>
                  <a:lnTo>
                    <a:pt x="1362329" y="1511300"/>
                  </a:lnTo>
                  <a:lnTo>
                    <a:pt x="1388237" y="1485900"/>
                  </a:lnTo>
                  <a:lnTo>
                    <a:pt x="1412748" y="1447800"/>
                  </a:lnTo>
                  <a:lnTo>
                    <a:pt x="1435989" y="1422400"/>
                  </a:lnTo>
                  <a:lnTo>
                    <a:pt x="1457833" y="1384300"/>
                  </a:lnTo>
                  <a:lnTo>
                    <a:pt x="1478153" y="1346200"/>
                  </a:lnTo>
                  <a:lnTo>
                    <a:pt x="1496949" y="1308100"/>
                  </a:lnTo>
                  <a:lnTo>
                    <a:pt x="1514094" y="1270000"/>
                  </a:lnTo>
                  <a:lnTo>
                    <a:pt x="1529842" y="1231900"/>
                  </a:lnTo>
                  <a:lnTo>
                    <a:pt x="1543812" y="1193800"/>
                  </a:lnTo>
                  <a:lnTo>
                    <a:pt x="1556004" y="1155700"/>
                  </a:lnTo>
                  <a:lnTo>
                    <a:pt x="1566545" y="1117600"/>
                  </a:lnTo>
                  <a:lnTo>
                    <a:pt x="1575308" y="1066800"/>
                  </a:lnTo>
                  <a:lnTo>
                    <a:pt x="1582166" y="1028700"/>
                  </a:lnTo>
                  <a:lnTo>
                    <a:pt x="1587119" y="990612"/>
                  </a:lnTo>
                  <a:lnTo>
                    <a:pt x="1590167" y="939812"/>
                  </a:lnTo>
                  <a:lnTo>
                    <a:pt x="1591183" y="901700"/>
                  </a:lnTo>
                  <a:close/>
                </a:path>
                <a:path w="1616709" h="1790700">
                  <a:moveTo>
                    <a:pt x="1616583" y="901700"/>
                  </a:moveTo>
                  <a:lnTo>
                    <a:pt x="1615440" y="850900"/>
                  </a:lnTo>
                  <a:lnTo>
                    <a:pt x="1612392" y="800100"/>
                  </a:lnTo>
                  <a:lnTo>
                    <a:pt x="1607439" y="762000"/>
                  </a:lnTo>
                  <a:lnTo>
                    <a:pt x="1603883" y="737057"/>
                  </a:lnTo>
                  <a:lnTo>
                    <a:pt x="1603883" y="901700"/>
                  </a:lnTo>
                  <a:lnTo>
                    <a:pt x="1602867" y="939812"/>
                  </a:lnTo>
                  <a:lnTo>
                    <a:pt x="1599819" y="990612"/>
                  </a:lnTo>
                  <a:lnTo>
                    <a:pt x="1587881" y="1079500"/>
                  </a:lnTo>
                  <a:lnTo>
                    <a:pt x="1578991" y="1117600"/>
                  </a:lnTo>
                  <a:lnTo>
                    <a:pt x="1568323" y="1155700"/>
                  </a:lnTo>
                  <a:lnTo>
                    <a:pt x="1555877" y="1206500"/>
                  </a:lnTo>
                  <a:lnTo>
                    <a:pt x="1541653" y="1244600"/>
                  </a:lnTo>
                  <a:lnTo>
                    <a:pt x="1525778" y="1282700"/>
                  </a:lnTo>
                  <a:lnTo>
                    <a:pt x="1508379" y="1320800"/>
                  </a:lnTo>
                  <a:lnTo>
                    <a:pt x="1489329" y="1358900"/>
                  </a:lnTo>
                  <a:lnTo>
                    <a:pt x="1468628" y="1397000"/>
                  </a:lnTo>
                  <a:lnTo>
                    <a:pt x="1446530" y="1422400"/>
                  </a:lnTo>
                  <a:lnTo>
                    <a:pt x="1423035" y="1460500"/>
                  </a:lnTo>
                  <a:lnTo>
                    <a:pt x="1398016" y="1498600"/>
                  </a:lnTo>
                  <a:lnTo>
                    <a:pt x="1371727" y="1524000"/>
                  </a:lnTo>
                  <a:lnTo>
                    <a:pt x="1344168" y="1549400"/>
                  </a:lnTo>
                  <a:lnTo>
                    <a:pt x="1315466" y="1574800"/>
                  </a:lnTo>
                  <a:lnTo>
                    <a:pt x="1285494" y="1612900"/>
                  </a:lnTo>
                  <a:lnTo>
                    <a:pt x="1254252" y="1638300"/>
                  </a:lnTo>
                  <a:lnTo>
                    <a:pt x="1221994" y="1651000"/>
                  </a:lnTo>
                  <a:lnTo>
                    <a:pt x="1188593" y="1676400"/>
                  </a:lnTo>
                  <a:lnTo>
                    <a:pt x="1154176" y="1701800"/>
                  </a:lnTo>
                  <a:lnTo>
                    <a:pt x="1118997" y="1714500"/>
                  </a:lnTo>
                  <a:lnTo>
                    <a:pt x="1045591" y="1739900"/>
                  </a:lnTo>
                  <a:lnTo>
                    <a:pt x="929894" y="1778000"/>
                  </a:lnTo>
                  <a:lnTo>
                    <a:pt x="686689" y="1778000"/>
                  </a:lnTo>
                  <a:lnTo>
                    <a:pt x="570992" y="1739900"/>
                  </a:lnTo>
                  <a:lnTo>
                    <a:pt x="497586" y="1714500"/>
                  </a:lnTo>
                  <a:lnTo>
                    <a:pt x="427990" y="1676400"/>
                  </a:lnTo>
                  <a:lnTo>
                    <a:pt x="394589" y="1651000"/>
                  </a:lnTo>
                  <a:lnTo>
                    <a:pt x="362331" y="1638300"/>
                  </a:lnTo>
                  <a:lnTo>
                    <a:pt x="331089" y="1612900"/>
                  </a:lnTo>
                  <a:lnTo>
                    <a:pt x="301117" y="1574800"/>
                  </a:lnTo>
                  <a:lnTo>
                    <a:pt x="272288" y="1549400"/>
                  </a:lnTo>
                  <a:lnTo>
                    <a:pt x="244856" y="1524000"/>
                  </a:lnTo>
                  <a:lnTo>
                    <a:pt x="218567" y="1498600"/>
                  </a:lnTo>
                  <a:lnTo>
                    <a:pt x="193548" y="1460500"/>
                  </a:lnTo>
                  <a:lnTo>
                    <a:pt x="170053" y="1422400"/>
                  </a:lnTo>
                  <a:lnTo>
                    <a:pt x="147955" y="1397000"/>
                  </a:lnTo>
                  <a:lnTo>
                    <a:pt x="127381" y="1358900"/>
                  </a:lnTo>
                  <a:lnTo>
                    <a:pt x="108204" y="1320800"/>
                  </a:lnTo>
                  <a:lnTo>
                    <a:pt x="90805" y="1282700"/>
                  </a:lnTo>
                  <a:lnTo>
                    <a:pt x="74930" y="1244600"/>
                  </a:lnTo>
                  <a:lnTo>
                    <a:pt x="60706" y="1206500"/>
                  </a:lnTo>
                  <a:lnTo>
                    <a:pt x="48260" y="1155700"/>
                  </a:lnTo>
                  <a:lnTo>
                    <a:pt x="37592" y="1117600"/>
                  </a:lnTo>
                  <a:lnTo>
                    <a:pt x="28702" y="1079500"/>
                  </a:lnTo>
                  <a:lnTo>
                    <a:pt x="16764" y="990612"/>
                  </a:lnTo>
                  <a:lnTo>
                    <a:pt x="13716" y="939812"/>
                  </a:lnTo>
                  <a:lnTo>
                    <a:pt x="12700" y="901700"/>
                  </a:lnTo>
                  <a:lnTo>
                    <a:pt x="13716" y="850900"/>
                  </a:lnTo>
                  <a:lnTo>
                    <a:pt x="16764" y="812800"/>
                  </a:lnTo>
                  <a:lnTo>
                    <a:pt x="21844" y="762000"/>
                  </a:lnTo>
                  <a:lnTo>
                    <a:pt x="37592" y="673100"/>
                  </a:lnTo>
                  <a:lnTo>
                    <a:pt x="48260" y="635000"/>
                  </a:lnTo>
                  <a:lnTo>
                    <a:pt x="60706" y="596900"/>
                  </a:lnTo>
                  <a:lnTo>
                    <a:pt x="74930" y="558800"/>
                  </a:lnTo>
                  <a:lnTo>
                    <a:pt x="90805" y="508000"/>
                  </a:lnTo>
                  <a:lnTo>
                    <a:pt x="108204" y="469900"/>
                  </a:lnTo>
                  <a:lnTo>
                    <a:pt x="127381" y="431800"/>
                  </a:lnTo>
                  <a:lnTo>
                    <a:pt x="147955" y="406400"/>
                  </a:lnTo>
                  <a:lnTo>
                    <a:pt x="170053" y="368300"/>
                  </a:lnTo>
                  <a:lnTo>
                    <a:pt x="193548" y="330200"/>
                  </a:lnTo>
                  <a:lnTo>
                    <a:pt x="218440" y="304800"/>
                  </a:lnTo>
                  <a:lnTo>
                    <a:pt x="244856" y="266700"/>
                  </a:lnTo>
                  <a:lnTo>
                    <a:pt x="301117" y="215900"/>
                  </a:lnTo>
                  <a:lnTo>
                    <a:pt x="331089" y="190500"/>
                  </a:lnTo>
                  <a:lnTo>
                    <a:pt x="362331" y="165100"/>
                  </a:lnTo>
                  <a:lnTo>
                    <a:pt x="394589" y="139700"/>
                  </a:lnTo>
                  <a:lnTo>
                    <a:pt x="427990" y="114300"/>
                  </a:lnTo>
                  <a:lnTo>
                    <a:pt x="462407" y="101600"/>
                  </a:lnTo>
                  <a:lnTo>
                    <a:pt x="497586" y="76200"/>
                  </a:lnTo>
                  <a:lnTo>
                    <a:pt x="570992" y="50800"/>
                  </a:lnTo>
                  <a:lnTo>
                    <a:pt x="647446" y="25400"/>
                  </a:lnTo>
                  <a:lnTo>
                    <a:pt x="686689" y="25400"/>
                  </a:lnTo>
                  <a:lnTo>
                    <a:pt x="726694" y="12700"/>
                  </a:lnTo>
                  <a:lnTo>
                    <a:pt x="889889" y="12700"/>
                  </a:lnTo>
                  <a:lnTo>
                    <a:pt x="929894" y="25400"/>
                  </a:lnTo>
                  <a:lnTo>
                    <a:pt x="969137" y="25400"/>
                  </a:lnTo>
                  <a:lnTo>
                    <a:pt x="1082802" y="63500"/>
                  </a:lnTo>
                  <a:lnTo>
                    <a:pt x="1118870" y="76200"/>
                  </a:lnTo>
                  <a:lnTo>
                    <a:pt x="1154303" y="101600"/>
                  </a:lnTo>
                  <a:lnTo>
                    <a:pt x="1188593" y="114300"/>
                  </a:lnTo>
                  <a:lnTo>
                    <a:pt x="1221994" y="139700"/>
                  </a:lnTo>
                  <a:lnTo>
                    <a:pt x="1254252" y="165100"/>
                  </a:lnTo>
                  <a:lnTo>
                    <a:pt x="1285494" y="190500"/>
                  </a:lnTo>
                  <a:lnTo>
                    <a:pt x="1315466" y="215900"/>
                  </a:lnTo>
                  <a:lnTo>
                    <a:pt x="1344168" y="241300"/>
                  </a:lnTo>
                  <a:lnTo>
                    <a:pt x="1398143" y="304800"/>
                  </a:lnTo>
                  <a:lnTo>
                    <a:pt x="1423035" y="330200"/>
                  </a:lnTo>
                  <a:lnTo>
                    <a:pt x="1446530" y="368300"/>
                  </a:lnTo>
                  <a:lnTo>
                    <a:pt x="1468628" y="406400"/>
                  </a:lnTo>
                  <a:lnTo>
                    <a:pt x="1489329" y="444500"/>
                  </a:lnTo>
                  <a:lnTo>
                    <a:pt x="1508379" y="469900"/>
                  </a:lnTo>
                  <a:lnTo>
                    <a:pt x="1525778" y="508000"/>
                  </a:lnTo>
                  <a:lnTo>
                    <a:pt x="1541653" y="558800"/>
                  </a:lnTo>
                  <a:lnTo>
                    <a:pt x="1555877" y="596900"/>
                  </a:lnTo>
                  <a:lnTo>
                    <a:pt x="1568323" y="635000"/>
                  </a:lnTo>
                  <a:lnTo>
                    <a:pt x="1578991" y="673100"/>
                  </a:lnTo>
                  <a:lnTo>
                    <a:pt x="1587754" y="723900"/>
                  </a:lnTo>
                  <a:lnTo>
                    <a:pt x="1594739" y="762000"/>
                  </a:lnTo>
                  <a:lnTo>
                    <a:pt x="1599819" y="812800"/>
                  </a:lnTo>
                  <a:lnTo>
                    <a:pt x="1602867" y="850900"/>
                  </a:lnTo>
                  <a:lnTo>
                    <a:pt x="1603883" y="901700"/>
                  </a:lnTo>
                  <a:lnTo>
                    <a:pt x="1603883" y="737057"/>
                  </a:lnTo>
                  <a:lnTo>
                    <a:pt x="1600200" y="711200"/>
                  </a:lnTo>
                  <a:lnTo>
                    <a:pt x="1591310" y="673100"/>
                  </a:lnTo>
                  <a:lnTo>
                    <a:pt x="1580515" y="635000"/>
                  </a:lnTo>
                  <a:lnTo>
                    <a:pt x="1567942" y="584200"/>
                  </a:lnTo>
                  <a:lnTo>
                    <a:pt x="1553591" y="546100"/>
                  </a:lnTo>
                  <a:lnTo>
                    <a:pt x="1537462" y="508000"/>
                  </a:lnTo>
                  <a:lnTo>
                    <a:pt x="1519809" y="469900"/>
                  </a:lnTo>
                  <a:lnTo>
                    <a:pt x="1500378" y="431800"/>
                  </a:lnTo>
                  <a:lnTo>
                    <a:pt x="1479550" y="393700"/>
                  </a:lnTo>
                  <a:lnTo>
                    <a:pt x="1457071" y="355600"/>
                  </a:lnTo>
                  <a:lnTo>
                    <a:pt x="1433195" y="330200"/>
                  </a:lnTo>
                  <a:lnTo>
                    <a:pt x="1407922" y="292100"/>
                  </a:lnTo>
                  <a:lnTo>
                    <a:pt x="1381252" y="266700"/>
                  </a:lnTo>
                  <a:lnTo>
                    <a:pt x="1353185" y="228600"/>
                  </a:lnTo>
                  <a:lnTo>
                    <a:pt x="1324102" y="203200"/>
                  </a:lnTo>
                  <a:lnTo>
                    <a:pt x="1293622" y="177800"/>
                  </a:lnTo>
                  <a:lnTo>
                    <a:pt x="1261999" y="152400"/>
                  </a:lnTo>
                  <a:lnTo>
                    <a:pt x="1229106" y="127000"/>
                  </a:lnTo>
                  <a:lnTo>
                    <a:pt x="1195197" y="101600"/>
                  </a:lnTo>
                  <a:lnTo>
                    <a:pt x="1160399" y="88900"/>
                  </a:lnTo>
                  <a:lnTo>
                    <a:pt x="1124331" y="63500"/>
                  </a:lnTo>
                  <a:lnTo>
                    <a:pt x="1049782" y="38100"/>
                  </a:lnTo>
                  <a:lnTo>
                    <a:pt x="972058" y="12700"/>
                  </a:lnTo>
                  <a:lnTo>
                    <a:pt x="932053" y="12700"/>
                  </a:lnTo>
                  <a:lnTo>
                    <a:pt x="891286" y="0"/>
                  </a:lnTo>
                  <a:lnTo>
                    <a:pt x="725297" y="0"/>
                  </a:lnTo>
                  <a:lnTo>
                    <a:pt x="684530" y="12700"/>
                  </a:lnTo>
                  <a:lnTo>
                    <a:pt x="644525" y="12700"/>
                  </a:lnTo>
                  <a:lnTo>
                    <a:pt x="566801" y="38100"/>
                  </a:lnTo>
                  <a:lnTo>
                    <a:pt x="492252" y="63500"/>
                  </a:lnTo>
                  <a:lnTo>
                    <a:pt x="456311" y="88900"/>
                  </a:lnTo>
                  <a:lnTo>
                    <a:pt x="421386" y="101600"/>
                  </a:lnTo>
                  <a:lnTo>
                    <a:pt x="387477" y="127000"/>
                  </a:lnTo>
                  <a:lnTo>
                    <a:pt x="354711" y="152400"/>
                  </a:lnTo>
                  <a:lnTo>
                    <a:pt x="322961" y="177800"/>
                  </a:lnTo>
                  <a:lnTo>
                    <a:pt x="292481" y="203200"/>
                  </a:lnTo>
                  <a:lnTo>
                    <a:pt x="263398" y="228600"/>
                  </a:lnTo>
                  <a:lnTo>
                    <a:pt x="235331" y="266700"/>
                  </a:lnTo>
                  <a:lnTo>
                    <a:pt x="208661" y="292100"/>
                  </a:lnTo>
                  <a:lnTo>
                    <a:pt x="183388" y="330200"/>
                  </a:lnTo>
                  <a:lnTo>
                    <a:pt x="159512" y="355600"/>
                  </a:lnTo>
                  <a:lnTo>
                    <a:pt x="137160" y="393700"/>
                  </a:lnTo>
                  <a:lnTo>
                    <a:pt x="116205" y="431800"/>
                  </a:lnTo>
                  <a:lnTo>
                    <a:pt x="96774" y="469900"/>
                  </a:lnTo>
                  <a:lnTo>
                    <a:pt x="79121" y="508000"/>
                  </a:lnTo>
                  <a:lnTo>
                    <a:pt x="62992" y="546100"/>
                  </a:lnTo>
                  <a:lnTo>
                    <a:pt x="48641" y="584200"/>
                  </a:lnTo>
                  <a:lnTo>
                    <a:pt x="36068" y="635000"/>
                  </a:lnTo>
                  <a:lnTo>
                    <a:pt x="25273" y="673100"/>
                  </a:lnTo>
                  <a:lnTo>
                    <a:pt x="16256" y="711200"/>
                  </a:lnTo>
                  <a:lnTo>
                    <a:pt x="9144" y="762000"/>
                  </a:lnTo>
                  <a:lnTo>
                    <a:pt x="4191" y="800100"/>
                  </a:lnTo>
                  <a:lnTo>
                    <a:pt x="1016" y="850900"/>
                  </a:lnTo>
                  <a:lnTo>
                    <a:pt x="0" y="901700"/>
                  </a:lnTo>
                  <a:lnTo>
                    <a:pt x="1016" y="939812"/>
                  </a:lnTo>
                  <a:lnTo>
                    <a:pt x="4191" y="990612"/>
                  </a:lnTo>
                  <a:lnTo>
                    <a:pt x="9144" y="1028700"/>
                  </a:lnTo>
                  <a:lnTo>
                    <a:pt x="16256" y="1079500"/>
                  </a:lnTo>
                  <a:lnTo>
                    <a:pt x="25273" y="1117600"/>
                  </a:lnTo>
                  <a:lnTo>
                    <a:pt x="36068" y="1168400"/>
                  </a:lnTo>
                  <a:lnTo>
                    <a:pt x="48641" y="1206500"/>
                  </a:lnTo>
                  <a:lnTo>
                    <a:pt x="62992" y="1244600"/>
                  </a:lnTo>
                  <a:lnTo>
                    <a:pt x="79121" y="1282700"/>
                  </a:lnTo>
                  <a:lnTo>
                    <a:pt x="96774" y="1320800"/>
                  </a:lnTo>
                  <a:lnTo>
                    <a:pt x="116205" y="1358900"/>
                  </a:lnTo>
                  <a:lnTo>
                    <a:pt x="137160" y="1397000"/>
                  </a:lnTo>
                  <a:lnTo>
                    <a:pt x="159512" y="1435100"/>
                  </a:lnTo>
                  <a:lnTo>
                    <a:pt x="183388" y="1473200"/>
                  </a:lnTo>
                  <a:lnTo>
                    <a:pt x="208661" y="1498600"/>
                  </a:lnTo>
                  <a:lnTo>
                    <a:pt x="235331" y="1536700"/>
                  </a:lnTo>
                  <a:lnTo>
                    <a:pt x="292481" y="1587500"/>
                  </a:lnTo>
                  <a:lnTo>
                    <a:pt x="322961" y="1612900"/>
                  </a:lnTo>
                  <a:lnTo>
                    <a:pt x="354711" y="1638300"/>
                  </a:lnTo>
                  <a:lnTo>
                    <a:pt x="387477" y="1663700"/>
                  </a:lnTo>
                  <a:lnTo>
                    <a:pt x="421386" y="1689100"/>
                  </a:lnTo>
                  <a:lnTo>
                    <a:pt x="456311" y="1701800"/>
                  </a:lnTo>
                  <a:lnTo>
                    <a:pt x="492252" y="1727200"/>
                  </a:lnTo>
                  <a:lnTo>
                    <a:pt x="566801" y="1752600"/>
                  </a:lnTo>
                  <a:lnTo>
                    <a:pt x="684530" y="1790700"/>
                  </a:lnTo>
                  <a:lnTo>
                    <a:pt x="932053" y="1790700"/>
                  </a:lnTo>
                  <a:lnTo>
                    <a:pt x="972058" y="1778000"/>
                  </a:lnTo>
                  <a:lnTo>
                    <a:pt x="1087501" y="1739900"/>
                  </a:lnTo>
                  <a:lnTo>
                    <a:pt x="1124331" y="1727200"/>
                  </a:lnTo>
                  <a:lnTo>
                    <a:pt x="1160272" y="1701800"/>
                  </a:lnTo>
                  <a:lnTo>
                    <a:pt x="1195197" y="1689100"/>
                  </a:lnTo>
                  <a:lnTo>
                    <a:pt x="1229106" y="1663700"/>
                  </a:lnTo>
                  <a:lnTo>
                    <a:pt x="1261872" y="1638300"/>
                  </a:lnTo>
                  <a:lnTo>
                    <a:pt x="1293622" y="1612900"/>
                  </a:lnTo>
                  <a:lnTo>
                    <a:pt x="1324102" y="1587500"/>
                  </a:lnTo>
                  <a:lnTo>
                    <a:pt x="1353185" y="1562100"/>
                  </a:lnTo>
                  <a:lnTo>
                    <a:pt x="1407922" y="1498600"/>
                  </a:lnTo>
                  <a:lnTo>
                    <a:pt x="1433195" y="1473200"/>
                  </a:lnTo>
                  <a:lnTo>
                    <a:pt x="1457071" y="1435100"/>
                  </a:lnTo>
                  <a:lnTo>
                    <a:pt x="1479550" y="1397000"/>
                  </a:lnTo>
                  <a:lnTo>
                    <a:pt x="1500378" y="1358900"/>
                  </a:lnTo>
                  <a:lnTo>
                    <a:pt x="1519809" y="1320800"/>
                  </a:lnTo>
                  <a:lnTo>
                    <a:pt x="1537462" y="1282700"/>
                  </a:lnTo>
                  <a:lnTo>
                    <a:pt x="1553591" y="1244600"/>
                  </a:lnTo>
                  <a:lnTo>
                    <a:pt x="1567942" y="1206500"/>
                  </a:lnTo>
                  <a:lnTo>
                    <a:pt x="1580515" y="1168400"/>
                  </a:lnTo>
                  <a:lnTo>
                    <a:pt x="1591310" y="1117600"/>
                  </a:lnTo>
                  <a:lnTo>
                    <a:pt x="1600327" y="1079500"/>
                  </a:lnTo>
                  <a:lnTo>
                    <a:pt x="1607439" y="1028700"/>
                  </a:lnTo>
                  <a:lnTo>
                    <a:pt x="1612392" y="990612"/>
                  </a:lnTo>
                  <a:lnTo>
                    <a:pt x="1615440" y="939812"/>
                  </a:lnTo>
                  <a:lnTo>
                    <a:pt x="1616583" y="90170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7040" y="2432304"/>
              <a:ext cx="2048255" cy="332689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477511" y="2895600"/>
            <a:ext cx="1889760" cy="1926589"/>
            <a:chOff x="4477511" y="2895600"/>
            <a:chExt cx="1889760" cy="1926589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6279" y="3051047"/>
              <a:ext cx="1744979" cy="1594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7511" y="2895600"/>
              <a:ext cx="1889760" cy="192633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77240" y="3803903"/>
            <a:ext cx="697865" cy="753110"/>
            <a:chOff x="777240" y="3803903"/>
            <a:chExt cx="697865" cy="753110"/>
          </a:xfrm>
        </p:grpSpPr>
        <p:sp>
          <p:nvSpPr>
            <p:cNvPr id="13" name="object 13"/>
            <p:cNvSpPr/>
            <p:nvPr/>
          </p:nvSpPr>
          <p:spPr>
            <a:xfrm>
              <a:off x="1112520" y="3819143"/>
              <a:ext cx="327660" cy="379730"/>
            </a:xfrm>
            <a:custGeom>
              <a:avLst/>
              <a:gdLst/>
              <a:ahLst/>
              <a:cxnLst/>
              <a:rect l="l" t="t" r="r" b="b"/>
              <a:pathLst>
                <a:path w="327659" h="379729">
                  <a:moveTo>
                    <a:pt x="163830" y="0"/>
                  </a:moveTo>
                  <a:lnTo>
                    <a:pt x="120281" y="6730"/>
                  </a:lnTo>
                  <a:lnTo>
                    <a:pt x="81140" y="25907"/>
                  </a:lnTo>
                  <a:lnTo>
                    <a:pt x="47980" y="55498"/>
                  </a:lnTo>
                  <a:lnTo>
                    <a:pt x="22364" y="93852"/>
                  </a:lnTo>
                  <a:lnTo>
                    <a:pt x="5854" y="139191"/>
                  </a:lnTo>
                  <a:lnTo>
                    <a:pt x="0" y="189610"/>
                  </a:lnTo>
                  <a:lnTo>
                    <a:pt x="5854" y="240029"/>
                  </a:lnTo>
                  <a:lnTo>
                    <a:pt x="22364" y="285241"/>
                  </a:lnTo>
                  <a:lnTo>
                    <a:pt x="47980" y="323722"/>
                  </a:lnTo>
                  <a:lnTo>
                    <a:pt x="81140" y="353313"/>
                  </a:lnTo>
                  <a:lnTo>
                    <a:pt x="120281" y="372490"/>
                  </a:lnTo>
                  <a:lnTo>
                    <a:pt x="163830" y="379221"/>
                  </a:lnTo>
                  <a:lnTo>
                    <a:pt x="207391" y="372490"/>
                  </a:lnTo>
                  <a:lnTo>
                    <a:pt x="246507" y="353313"/>
                  </a:lnTo>
                  <a:lnTo>
                    <a:pt x="279654" y="323722"/>
                  </a:lnTo>
                  <a:lnTo>
                    <a:pt x="305308" y="285241"/>
                  </a:lnTo>
                  <a:lnTo>
                    <a:pt x="321818" y="240029"/>
                  </a:lnTo>
                  <a:lnTo>
                    <a:pt x="327660" y="189610"/>
                  </a:lnTo>
                  <a:lnTo>
                    <a:pt x="321818" y="139191"/>
                  </a:lnTo>
                  <a:lnTo>
                    <a:pt x="305308" y="93852"/>
                  </a:lnTo>
                  <a:lnTo>
                    <a:pt x="279654" y="55498"/>
                  </a:lnTo>
                  <a:lnTo>
                    <a:pt x="246507" y="25907"/>
                  </a:lnTo>
                  <a:lnTo>
                    <a:pt x="207391" y="6730"/>
                  </a:lnTo>
                  <a:lnTo>
                    <a:pt x="16383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2520" y="3819143"/>
              <a:ext cx="327660" cy="379730"/>
            </a:xfrm>
            <a:custGeom>
              <a:avLst/>
              <a:gdLst/>
              <a:ahLst/>
              <a:cxnLst/>
              <a:rect l="l" t="t" r="r" b="b"/>
              <a:pathLst>
                <a:path w="327659" h="379729">
                  <a:moveTo>
                    <a:pt x="0" y="189610"/>
                  </a:moveTo>
                  <a:lnTo>
                    <a:pt x="5854" y="139191"/>
                  </a:lnTo>
                  <a:lnTo>
                    <a:pt x="22364" y="93852"/>
                  </a:lnTo>
                  <a:lnTo>
                    <a:pt x="47980" y="55498"/>
                  </a:lnTo>
                  <a:lnTo>
                    <a:pt x="81140" y="25907"/>
                  </a:lnTo>
                  <a:lnTo>
                    <a:pt x="120281" y="6730"/>
                  </a:lnTo>
                  <a:lnTo>
                    <a:pt x="163830" y="0"/>
                  </a:lnTo>
                  <a:lnTo>
                    <a:pt x="207391" y="6730"/>
                  </a:lnTo>
                  <a:lnTo>
                    <a:pt x="246507" y="25907"/>
                  </a:lnTo>
                  <a:lnTo>
                    <a:pt x="279654" y="55498"/>
                  </a:lnTo>
                  <a:lnTo>
                    <a:pt x="305308" y="93852"/>
                  </a:lnTo>
                  <a:lnTo>
                    <a:pt x="321818" y="139191"/>
                  </a:lnTo>
                  <a:lnTo>
                    <a:pt x="327660" y="189610"/>
                  </a:lnTo>
                  <a:lnTo>
                    <a:pt x="321818" y="240029"/>
                  </a:lnTo>
                  <a:lnTo>
                    <a:pt x="305308" y="285241"/>
                  </a:lnTo>
                  <a:lnTo>
                    <a:pt x="279654" y="323722"/>
                  </a:lnTo>
                  <a:lnTo>
                    <a:pt x="246507" y="353313"/>
                  </a:lnTo>
                  <a:lnTo>
                    <a:pt x="207391" y="372490"/>
                  </a:lnTo>
                  <a:lnTo>
                    <a:pt x="163830" y="379221"/>
                  </a:lnTo>
                  <a:lnTo>
                    <a:pt x="120281" y="372490"/>
                  </a:lnTo>
                  <a:lnTo>
                    <a:pt x="81140" y="353313"/>
                  </a:lnTo>
                  <a:lnTo>
                    <a:pt x="47980" y="323722"/>
                  </a:lnTo>
                  <a:lnTo>
                    <a:pt x="22364" y="285241"/>
                  </a:lnTo>
                  <a:lnTo>
                    <a:pt x="5854" y="240029"/>
                  </a:lnTo>
                  <a:lnTo>
                    <a:pt x="0" y="189610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9912" y="4171187"/>
              <a:ext cx="327660" cy="379730"/>
            </a:xfrm>
            <a:custGeom>
              <a:avLst/>
              <a:gdLst/>
              <a:ahLst/>
              <a:cxnLst/>
              <a:rect l="l" t="t" r="r" b="b"/>
              <a:pathLst>
                <a:path w="327659" h="379729">
                  <a:moveTo>
                    <a:pt x="163829" y="0"/>
                  </a:moveTo>
                  <a:lnTo>
                    <a:pt x="120281" y="6731"/>
                  </a:lnTo>
                  <a:lnTo>
                    <a:pt x="81140" y="25907"/>
                  </a:lnTo>
                  <a:lnTo>
                    <a:pt x="47980" y="55499"/>
                  </a:lnTo>
                  <a:lnTo>
                    <a:pt x="22364" y="93980"/>
                  </a:lnTo>
                  <a:lnTo>
                    <a:pt x="5854" y="139192"/>
                  </a:lnTo>
                  <a:lnTo>
                    <a:pt x="0" y="189611"/>
                  </a:lnTo>
                  <a:lnTo>
                    <a:pt x="5854" y="240030"/>
                  </a:lnTo>
                  <a:lnTo>
                    <a:pt x="22364" y="285242"/>
                  </a:lnTo>
                  <a:lnTo>
                    <a:pt x="47980" y="323723"/>
                  </a:lnTo>
                  <a:lnTo>
                    <a:pt x="81140" y="353313"/>
                  </a:lnTo>
                  <a:lnTo>
                    <a:pt x="120281" y="372491"/>
                  </a:lnTo>
                  <a:lnTo>
                    <a:pt x="163829" y="379222"/>
                  </a:lnTo>
                  <a:lnTo>
                    <a:pt x="207378" y="372491"/>
                  </a:lnTo>
                  <a:lnTo>
                    <a:pt x="246519" y="353313"/>
                  </a:lnTo>
                  <a:lnTo>
                    <a:pt x="279679" y="323723"/>
                  </a:lnTo>
                  <a:lnTo>
                    <a:pt x="305295" y="285242"/>
                  </a:lnTo>
                  <a:lnTo>
                    <a:pt x="321805" y="240030"/>
                  </a:lnTo>
                  <a:lnTo>
                    <a:pt x="327659" y="189611"/>
                  </a:lnTo>
                  <a:lnTo>
                    <a:pt x="321805" y="139192"/>
                  </a:lnTo>
                  <a:lnTo>
                    <a:pt x="305295" y="93980"/>
                  </a:lnTo>
                  <a:lnTo>
                    <a:pt x="279679" y="55499"/>
                  </a:lnTo>
                  <a:lnTo>
                    <a:pt x="246519" y="25907"/>
                  </a:lnTo>
                  <a:lnTo>
                    <a:pt x="207378" y="6731"/>
                  </a:lnTo>
                  <a:lnTo>
                    <a:pt x="16382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9912" y="4171187"/>
              <a:ext cx="327660" cy="379730"/>
            </a:xfrm>
            <a:custGeom>
              <a:avLst/>
              <a:gdLst/>
              <a:ahLst/>
              <a:cxnLst/>
              <a:rect l="l" t="t" r="r" b="b"/>
              <a:pathLst>
                <a:path w="327659" h="379729">
                  <a:moveTo>
                    <a:pt x="0" y="189611"/>
                  </a:moveTo>
                  <a:lnTo>
                    <a:pt x="5854" y="139192"/>
                  </a:lnTo>
                  <a:lnTo>
                    <a:pt x="22364" y="93980"/>
                  </a:lnTo>
                  <a:lnTo>
                    <a:pt x="47980" y="55499"/>
                  </a:lnTo>
                  <a:lnTo>
                    <a:pt x="81140" y="25907"/>
                  </a:lnTo>
                  <a:lnTo>
                    <a:pt x="120281" y="6731"/>
                  </a:lnTo>
                  <a:lnTo>
                    <a:pt x="163829" y="0"/>
                  </a:lnTo>
                  <a:lnTo>
                    <a:pt x="207378" y="6731"/>
                  </a:lnTo>
                  <a:lnTo>
                    <a:pt x="246519" y="25907"/>
                  </a:lnTo>
                  <a:lnTo>
                    <a:pt x="279679" y="55499"/>
                  </a:lnTo>
                  <a:lnTo>
                    <a:pt x="305295" y="93980"/>
                  </a:lnTo>
                  <a:lnTo>
                    <a:pt x="321805" y="139192"/>
                  </a:lnTo>
                  <a:lnTo>
                    <a:pt x="327659" y="189611"/>
                  </a:lnTo>
                  <a:lnTo>
                    <a:pt x="321805" y="240030"/>
                  </a:lnTo>
                  <a:lnTo>
                    <a:pt x="305295" y="285242"/>
                  </a:lnTo>
                  <a:lnTo>
                    <a:pt x="279679" y="323723"/>
                  </a:lnTo>
                  <a:lnTo>
                    <a:pt x="246519" y="353313"/>
                  </a:lnTo>
                  <a:lnTo>
                    <a:pt x="207378" y="372491"/>
                  </a:lnTo>
                  <a:lnTo>
                    <a:pt x="163829" y="379222"/>
                  </a:lnTo>
                  <a:lnTo>
                    <a:pt x="120281" y="372491"/>
                  </a:lnTo>
                  <a:lnTo>
                    <a:pt x="81140" y="353313"/>
                  </a:lnTo>
                  <a:lnTo>
                    <a:pt x="47980" y="323723"/>
                  </a:lnTo>
                  <a:lnTo>
                    <a:pt x="22364" y="285242"/>
                  </a:lnTo>
                  <a:lnTo>
                    <a:pt x="5854" y="240030"/>
                  </a:lnTo>
                  <a:lnTo>
                    <a:pt x="0" y="189611"/>
                  </a:lnTo>
                  <a:close/>
                </a:path>
              </a:pathLst>
            </a:custGeom>
            <a:ln w="1219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3336" y="3809999"/>
              <a:ext cx="327660" cy="381000"/>
            </a:xfrm>
            <a:custGeom>
              <a:avLst/>
              <a:gdLst/>
              <a:ahLst/>
              <a:cxnLst/>
              <a:rect l="l" t="t" r="r" b="b"/>
              <a:pathLst>
                <a:path w="327659" h="381000">
                  <a:moveTo>
                    <a:pt x="163829" y="0"/>
                  </a:moveTo>
                  <a:lnTo>
                    <a:pt x="120281" y="6857"/>
                  </a:lnTo>
                  <a:lnTo>
                    <a:pt x="81140" y="26035"/>
                  </a:lnTo>
                  <a:lnTo>
                    <a:pt x="47980" y="55752"/>
                  </a:lnTo>
                  <a:lnTo>
                    <a:pt x="22364" y="94361"/>
                  </a:lnTo>
                  <a:lnTo>
                    <a:pt x="5854" y="139826"/>
                  </a:lnTo>
                  <a:lnTo>
                    <a:pt x="0" y="190500"/>
                  </a:lnTo>
                  <a:lnTo>
                    <a:pt x="5854" y="241173"/>
                  </a:lnTo>
                  <a:lnTo>
                    <a:pt x="22364" y="286638"/>
                  </a:lnTo>
                  <a:lnTo>
                    <a:pt x="47980" y="325119"/>
                  </a:lnTo>
                  <a:lnTo>
                    <a:pt x="81140" y="354964"/>
                  </a:lnTo>
                  <a:lnTo>
                    <a:pt x="120281" y="374142"/>
                  </a:lnTo>
                  <a:lnTo>
                    <a:pt x="163829" y="381000"/>
                  </a:lnTo>
                  <a:lnTo>
                    <a:pt x="207378" y="374142"/>
                  </a:lnTo>
                  <a:lnTo>
                    <a:pt x="246519" y="354964"/>
                  </a:lnTo>
                  <a:lnTo>
                    <a:pt x="279679" y="325119"/>
                  </a:lnTo>
                  <a:lnTo>
                    <a:pt x="305295" y="286638"/>
                  </a:lnTo>
                  <a:lnTo>
                    <a:pt x="321805" y="241173"/>
                  </a:lnTo>
                  <a:lnTo>
                    <a:pt x="327660" y="190500"/>
                  </a:lnTo>
                  <a:lnTo>
                    <a:pt x="321805" y="139826"/>
                  </a:lnTo>
                  <a:lnTo>
                    <a:pt x="305295" y="94361"/>
                  </a:lnTo>
                  <a:lnTo>
                    <a:pt x="279679" y="55752"/>
                  </a:lnTo>
                  <a:lnTo>
                    <a:pt x="246519" y="26035"/>
                  </a:lnTo>
                  <a:lnTo>
                    <a:pt x="207378" y="6857"/>
                  </a:lnTo>
                  <a:lnTo>
                    <a:pt x="1638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3336" y="3809999"/>
              <a:ext cx="327660" cy="381000"/>
            </a:xfrm>
            <a:custGeom>
              <a:avLst/>
              <a:gdLst/>
              <a:ahLst/>
              <a:cxnLst/>
              <a:rect l="l" t="t" r="r" b="b"/>
              <a:pathLst>
                <a:path w="327659" h="381000">
                  <a:moveTo>
                    <a:pt x="0" y="190500"/>
                  </a:moveTo>
                  <a:lnTo>
                    <a:pt x="5854" y="139826"/>
                  </a:lnTo>
                  <a:lnTo>
                    <a:pt x="22364" y="94361"/>
                  </a:lnTo>
                  <a:lnTo>
                    <a:pt x="47980" y="55752"/>
                  </a:lnTo>
                  <a:lnTo>
                    <a:pt x="81140" y="26035"/>
                  </a:lnTo>
                  <a:lnTo>
                    <a:pt x="120281" y="6857"/>
                  </a:lnTo>
                  <a:lnTo>
                    <a:pt x="163829" y="0"/>
                  </a:lnTo>
                  <a:lnTo>
                    <a:pt x="207378" y="6857"/>
                  </a:lnTo>
                  <a:lnTo>
                    <a:pt x="246519" y="26035"/>
                  </a:lnTo>
                  <a:lnTo>
                    <a:pt x="279679" y="55752"/>
                  </a:lnTo>
                  <a:lnTo>
                    <a:pt x="305295" y="94361"/>
                  </a:lnTo>
                  <a:lnTo>
                    <a:pt x="321805" y="139826"/>
                  </a:lnTo>
                  <a:lnTo>
                    <a:pt x="327660" y="190500"/>
                  </a:lnTo>
                  <a:lnTo>
                    <a:pt x="321805" y="241173"/>
                  </a:lnTo>
                  <a:lnTo>
                    <a:pt x="305295" y="286638"/>
                  </a:lnTo>
                  <a:lnTo>
                    <a:pt x="279679" y="325119"/>
                  </a:lnTo>
                  <a:lnTo>
                    <a:pt x="246519" y="354964"/>
                  </a:lnTo>
                  <a:lnTo>
                    <a:pt x="207378" y="374142"/>
                  </a:lnTo>
                  <a:lnTo>
                    <a:pt x="163829" y="381000"/>
                  </a:lnTo>
                  <a:lnTo>
                    <a:pt x="120281" y="374142"/>
                  </a:lnTo>
                  <a:lnTo>
                    <a:pt x="81140" y="354964"/>
                  </a:lnTo>
                  <a:lnTo>
                    <a:pt x="47980" y="325119"/>
                  </a:lnTo>
                  <a:lnTo>
                    <a:pt x="22364" y="286638"/>
                  </a:lnTo>
                  <a:lnTo>
                    <a:pt x="5854" y="241173"/>
                  </a:lnTo>
                  <a:lnTo>
                    <a:pt x="0" y="190500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43000" y="4206239"/>
              <a:ext cx="326390" cy="327660"/>
            </a:xfrm>
            <a:custGeom>
              <a:avLst/>
              <a:gdLst/>
              <a:ahLst/>
              <a:cxnLst/>
              <a:rect l="l" t="t" r="r" b="b"/>
              <a:pathLst>
                <a:path w="326390" h="327660">
                  <a:moveTo>
                    <a:pt x="162940" y="0"/>
                  </a:moveTo>
                  <a:lnTo>
                    <a:pt x="119621" y="5842"/>
                  </a:lnTo>
                  <a:lnTo>
                    <a:pt x="80708" y="22352"/>
                  </a:lnTo>
                  <a:lnTo>
                    <a:pt x="47726" y="48006"/>
                  </a:lnTo>
                  <a:lnTo>
                    <a:pt x="22250" y="81153"/>
                  </a:lnTo>
                  <a:lnTo>
                    <a:pt x="5816" y="120268"/>
                  </a:lnTo>
                  <a:lnTo>
                    <a:pt x="0" y="163830"/>
                  </a:lnTo>
                  <a:lnTo>
                    <a:pt x="5816" y="207391"/>
                  </a:lnTo>
                  <a:lnTo>
                    <a:pt x="22250" y="246507"/>
                  </a:lnTo>
                  <a:lnTo>
                    <a:pt x="47726" y="279654"/>
                  </a:lnTo>
                  <a:lnTo>
                    <a:pt x="80708" y="305308"/>
                  </a:lnTo>
                  <a:lnTo>
                    <a:pt x="119621" y="321818"/>
                  </a:lnTo>
                  <a:lnTo>
                    <a:pt x="162940" y="327660"/>
                  </a:lnTo>
                  <a:lnTo>
                    <a:pt x="206247" y="321818"/>
                  </a:lnTo>
                  <a:lnTo>
                    <a:pt x="245109" y="305308"/>
                  </a:lnTo>
                  <a:lnTo>
                    <a:pt x="278130" y="279654"/>
                  </a:lnTo>
                  <a:lnTo>
                    <a:pt x="303656" y="246507"/>
                  </a:lnTo>
                  <a:lnTo>
                    <a:pt x="320040" y="207391"/>
                  </a:lnTo>
                  <a:lnTo>
                    <a:pt x="325881" y="163830"/>
                  </a:lnTo>
                  <a:lnTo>
                    <a:pt x="320040" y="120268"/>
                  </a:lnTo>
                  <a:lnTo>
                    <a:pt x="303656" y="81153"/>
                  </a:lnTo>
                  <a:lnTo>
                    <a:pt x="278130" y="48006"/>
                  </a:lnTo>
                  <a:lnTo>
                    <a:pt x="245109" y="22352"/>
                  </a:lnTo>
                  <a:lnTo>
                    <a:pt x="206247" y="5842"/>
                  </a:lnTo>
                  <a:lnTo>
                    <a:pt x="1629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3000" y="4206239"/>
              <a:ext cx="326390" cy="327660"/>
            </a:xfrm>
            <a:custGeom>
              <a:avLst/>
              <a:gdLst/>
              <a:ahLst/>
              <a:cxnLst/>
              <a:rect l="l" t="t" r="r" b="b"/>
              <a:pathLst>
                <a:path w="326390" h="327660">
                  <a:moveTo>
                    <a:pt x="0" y="163830"/>
                  </a:moveTo>
                  <a:lnTo>
                    <a:pt x="5816" y="120268"/>
                  </a:lnTo>
                  <a:lnTo>
                    <a:pt x="22250" y="81153"/>
                  </a:lnTo>
                  <a:lnTo>
                    <a:pt x="47726" y="48006"/>
                  </a:lnTo>
                  <a:lnTo>
                    <a:pt x="80708" y="22352"/>
                  </a:lnTo>
                  <a:lnTo>
                    <a:pt x="119621" y="5842"/>
                  </a:lnTo>
                  <a:lnTo>
                    <a:pt x="162940" y="0"/>
                  </a:lnTo>
                  <a:lnTo>
                    <a:pt x="206247" y="5842"/>
                  </a:lnTo>
                  <a:lnTo>
                    <a:pt x="245109" y="22352"/>
                  </a:lnTo>
                  <a:lnTo>
                    <a:pt x="278130" y="48006"/>
                  </a:lnTo>
                  <a:lnTo>
                    <a:pt x="303656" y="81153"/>
                  </a:lnTo>
                  <a:lnTo>
                    <a:pt x="320040" y="120268"/>
                  </a:lnTo>
                  <a:lnTo>
                    <a:pt x="325881" y="163830"/>
                  </a:lnTo>
                  <a:lnTo>
                    <a:pt x="320040" y="207391"/>
                  </a:lnTo>
                  <a:lnTo>
                    <a:pt x="303656" y="246507"/>
                  </a:lnTo>
                  <a:lnTo>
                    <a:pt x="278130" y="279654"/>
                  </a:lnTo>
                  <a:lnTo>
                    <a:pt x="245109" y="305308"/>
                  </a:lnTo>
                  <a:lnTo>
                    <a:pt x="206247" y="321818"/>
                  </a:lnTo>
                  <a:lnTo>
                    <a:pt x="162940" y="327660"/>
                  </a:lnTo>
                  <a:lnTo>
                    <a:pt x="119621" y="321818"/>
                  </a:lnTo>
                  <a:lnTo>
                    <a:pt x="80708" y="305308"/>
                  </a:lnTo>
                  <a:lnTo>
                    <a:pt x="47726" y="279654"/>
                  </a:lnTo>
                  <a:lnTo>
                    <a:pt x="22250" y="246507"/>
                  </a:lnTo>
                  <a:lnTo>
                    <a:pt x="5816" y="207391"/>
                  </a:lnTo>
                  <a:lnTo>
                    <a:pt x="0" y="163830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148839" y="3118104"/>
            <a:ext cx="1993900" cy="3243580"/>
            <a:chOff x="2148839" y="3118104"/>
            <a:chExt cx="1993900" cy="3243580"/>
          </a:xfrm>
        </p:grpSpPr>
        <p:sp>
          <p:nvSpPr>
            <p:cNvPr id="22" name="object 22"/>
            <p:cNvSpPr/>
            <p:nvPr/>
          </p:nvSpPr>
          <p:spPr>
            <a:xfrm>
              <a:off x="2154935" y="4572000"/>
              <a:ext cx="1981200" cy="133985"/>
            </a:xfrm>
            <a:custGeom>
              <a:avLst/>
              <a:gdLst/>
              <a:ahLst/>
              <a:cxnLst/>
              <a:rect l="l" t="t" r="r" b="b"/>
              <a:pathLst>
                <a:path w="1981200" h="133985">
                  <a:moveTo>
                    <a:pt x="1981200" y="0"/>
                  </a:moveTo>
                  <a:lnTo>
                    <a:pt x="0" y="0"/>
                  </a:lnTo>
                  <a:lnTo>
                    <a:pt x="0" y="133604"/>
                  </a:lnTo>
                  <a:lnTo>
                    <a:pt x="1981200" y="133604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54935" y="4572000"/>
              <a:ext cx="1981200" cy="133985"/>
            </a:xfrm>
            <a:custGeom>
              <a:avLst/>
              <a:gdLst/>
              <a:ahLst/>
              <a:cxnLst/>
              <a:rect l="l" t="t" r="r" b="b"/>
              <a:pathLst>
                <a:path w="1981200" h="133985">
                  <a:moveTo>
                    <a:pt x="0" y="133604"/>
                  </a:moveTo>
                  <a:lnTo>
                    <a:pt x="1981200" y="133604"/>
                  </a:lnTo>
                  <a:lnTo>
                    <a:pt x="1981200" y="0"/>
                  </a:lnTo>
                  <a:lnTo>
                    <a:pt x="0" y="0"/>
                  </a:lnTo>
                  <a:lnTo>
                    <a:pt x="0" y="13360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97936" y="3124200"/>
              <a:ext cx="495300" cy="504190"/>
            </a:xfrm>
            <a:custGeom>
              <a:avLst/>
              <a:gdLst/>
              <a:ahLst/>
              <a:cxnLst/>
              <a:rect l="l" t="t" r="r" b="b"/>
              <a:pathLst>
                <a:path w="495300" h="504189">
                  <a:moveTo>
                    <a:pt x="247650" y="0"/>
                  </a:moveTo>
                  <a:lnTo>
                    <a:pt x="203073" y="4063"/>
                  </a:lnTo>
                  <a:lnTo>
                    <a:pt x="161289" y="15748"/>
                  </a:lnTo>
                  <a:lnTo>
                    <a:pt x="122681" y="34416"/>
                  </a:lnTo>
                  <a:lnTo>
                    <a:pt x="88137" y="59309"/>
                  </a:lnTo>
                  <a:lnTo>
                    <a:pt x="58292" y="89662"/>
                  </a:lnTo>
                  <a:lnTo>
                    <a:pt x="33781" y="124840"/>
                  </a:lnTo>
                  <a:lnTo>
                    <a:pt x="15493" y="164084"/>
                  </a:lnTo>
                  <a:lnTo>
                    <a:pt x="3937" y="206755"/>
                  </a:lnTo>
                  <a:lnTo>
                    <a:pt x="0" y="251967"/>
                  </a:lnTo>
                  <a:lnTo>
                    <a:pt x="3937" y="297307"/>
                  </a:lnTo>
                  <a:lnTo>
                    <a:pt x="15493" y="339978"/>
                  </a:lnTo>
                  <a:lnTo>
                    <a:pt x="33781" y="379222"/>
                  </a:lnTo>
                  <a:lnTo>
                    <a:pt x="58292" y="414400"/>
                  </a:lnTo>
                  <a:lnTo>
                    <a:pt x="88137" y="444753"/>
                  </a:lnTo>
                  <a:lnTo>
                    <a:pt x="122681" y="469646"/>
                  </a:lnTo>
                  <a:lnTo>
                    <a:pt x="161289" y="488314"/>
                  </a:lnTo>
                  <a:lnTo>
                    <a:pt x="203073" y="499999"/>
                  </a:lnTo>
                  <a:lnTo>
                    <a:pt x="247650" y="504063"/>
                  </a:lnTo>
                  <a:lnTo>
                    <a:pt x="292226" y="499999"/>
                  </a:lnTo>
                  <a:lnTo>
                    <a:pt x="334010" y="488314"/>
                  </a:lnTo>
                  <a:lnTo>
                    <a:pt x="372617" y="469646"/>
                  </a:lnTo>
                  <a:lnTo>
                    <a:pt x="407162" y="444753"/>
                  </a:lnTo>
                  <a:lnTo>
                    <a:pt x="437006" y="414400"/>
                  </a:lnTo>
                  <a:lnTo>
                    <a:pt x="461517" y="379222"/>
                  </a:lnTo>
                  <a:lnTo>
                    <a:pt x="479805" y="339978"/>
                  </a:lnTo>
                  <a:lnTo>
                    <a:pt x="491363" y="297307"/>
                  </a:lnTo>
                  <a:lnTo>
                    <a:pt x="495300" y="251967"/>
                  </a:lnTo>
                  <a:lnTo>
                    <a:pt x="491363" y="206755"/>
                  </a:lnTo>
                  <a:lnTo>
                    <a:pt x="479805" y="164084"/>
                  </a:lnTo>
                  <a:lnTo>
                    <a:pt x="461517" y="124840"/>
                  </a:lnTo>
                  <a:lnTo>
                    <a:pt x="437006" y="89662"/>
                  </a:lnTo>
                  <a:lnTo>
                    <a:pt x="407162" y="59309"/>
                  </a:lnTo>
                  <a:lnTo>
                    <a:pt x="372617" y="34416"/>
                  </a:lnTo>
                  <a:lnTo>
                    <a:pt x="334010" y="15748"/>
                  </a:lnTo>
                  <a:lnTo>
                    <a:pt x="292226" y="4063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97936" y="3124200"/>
              <a:ext cx="495300" cy="504190"/>
            </a:xfrm>
            <a:custGeom>
              <a:avLst/>
              <a:gdLst/>
              <a:ahLst/>
              <a:cxnLst/>
              <a:rect l="l" t="t" r="r" b="b"/>
              <a:pathLst>
                <a:path w="495300" h="504189">
                  <a:moveTo>
                    <a:pt x="0" y="251967"/>
                  </a:moveTo>
                  <a:lnTo>
                    <a:pt x="3937" y="206755"/>
                  </a:lnTo>
                  <a:lnTo>
                    <a:pt x="15493" y="164084"/>
                  </a:lnTo>
                  <a:lnTo>
                    <a:pt x="33781" y="124840"/>
                  </a:lnTo>
                  <a:lnTo>
                    <a:pt x="58292" y="89662"/>
                  </a:lnTo>
                  <a:lnTo>
                    <a:pt x="88137" y="59309"/>
                  </a:lnTo>
                  <a:lnTo>
                    <a:pt x="122681" y="34416"/>
                  </a:lnTo>
                  <a:lnTo>
                    <a:pt x="161289" y="15748"/>
                  </a:lnTo>
                  <a:lnTo>
                    <a:pt x="203073" y="4063"/>
                  </a:lnTo>
                  <a:lnTo>
                    <a:pt x="247650" y="0"/>
                  </a:lnTo>
                  <a:lnTo>
                    <a:pt x="292226" y="4063"/>
                  </a:lnTo>
                  <a:lnTo>
                    <a:pt x="334010" y="15748"/>
                  </a:lnTo>
                  <a:lnTo>
                    <a:pt x="372617" y="34416"/>
                  </a:lnTo>
                  <a:lnTo>
                    <a:pt x="407162" y="59309"/>
                  </a:lnTo>
                  <a:lnTo>
                    <a:pt x="437006" y="89662"/>
                  </a:lnTo>
                  <a:lnTo>
                    <a:pt x="461517" y="124840"/>
                  </a:lnTo>
                  <a:lnTo>
                    <a:pt x="479805" y="164084"/>
                  </a:lnTo>
                  <a:lnTo>
                    <a:pt x="491363" y="206755"/>
                  </a:lnTo>
                  <a:lnTo>
                    <a:pt x="495300" y="251967"/>
                  </a:lnTo>
                  <a:lnTo>
                    <a:pt x="491363" y="297307"/>
                  </a:lnTo>
                  <a:lnTo>
                    <a:pt x="479805" y="339978"/>
                  </a:lnTo>
                  <a:lnTo>
                    <a:pt x="461517" y="379222"/>
                  </a:lnTo>
                  <a:lnTo>
                    <a:pt x="437006" y="414400"/>
                  </a:lnTo>
                  <a:lnTo>
                    <a:pt x="407162" y="444753"/>
                  </a:lnTo>
                  <a:lnTo>
                    <a:pt x="372617" y="469646"/>
                  </a:lnTo>
                  <a:lnTo>
                    <a:pt x="334010" y="488314"/>
                  </a:lnTo>
                  <a:lnTo>
                    <a:pt x="292226" y="499999"/>
                  </a:lnTo>
                  <a:lnTo>
                    <a:pt x="247650" y="504063"/>
                  </a:lnTo>
                  <a:lnTo>
                    <a:pt x="203073" y="499999"/>
                  </a:lnTo>
                  <a:lnTo>
                    <a:pt x="161289" y="488314"/>
                  </a:lnTo>
                  <a:lnTo>
                    <a:pt x="122681" y="469646"/>
                  </a:lnTo>
                  <a:lnTo>
                    <a:pt x="88137" y="444753"/>
                  </a:lnTo>
                  <a:lnTo>
                    <a:pt x="58292" y="414400"/>
                  </a:lnTo>
                  <a:lnTo>
                    <a:pt x="33781" y="379222"/>
                  </a:lnTo>
                  <a:lnTo>
                    <a:pt x="15493" y="339978"/>
                  </a:lnTo>
                  <a:lnTo>
                    <a:pt x="3937" y="297307"/>
                  </a:lnTo>
                  <a:lnTo>
                    <a:pt x="0" y="251967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02635" y="3614928"/>
              <a:ext cx="494030" cy="502920"/>
            </a:xfrm>
            <a:custGeom>
              <a:avLst/>
              <a:gdLst/>
              <a:ahLst/>
              <a:cxnLst/>
              <a:rect l="l" t="t" r="r" b="b"/>
              <a:pathLst>
                <a:path w="494029" h="502920">
                  <a:moveTo>
                    <a:pt x="246761" y="0"/>
                  </a:moveTo>
                  <a:lnTo>
                    <a:pt x="202437" y="4064"/>
                  </a:lnTo>
                  <a:lnTo>
                    <a:pt x="160655" y="15748"/>
                  </a:lnTo>
                  <a:lnTo>
                    <a:pt x="122174" y="34290"/>
                  </a:lnTo>
                  <a:lnTo>
                    <a:pt x="87756" y="59182"/>
                  </a:lnTo>
                  <a:lnTo>
                    <a:pt x="58038" y="89408"/>
                  </a:lnTo>
                  <a:lnTo>
                    <a:pt x="33655" y="124460"/>
                  </a:lnTo>
                  <a:lnTo>
                    <a:pt x="15493" y="163703"/>
                  </a:lnTo>
                  <a:lnTo>
                    <a:pt x="3937" y="206248"/>
                  </a:lnTo>
                  <a:lnTo>
                    <a:pt x="0" y="251460"/>
                  </a:lnTo>
                  <a:lnTo>
                    <a:pt x="3937" y="296672"/>
                  </a:lnTo>
                  <a:lnTo>
                    <a:pt x="15493" y="339217"/>
                  </a:lnTo>
                  <a:lnTo>
                    <a:pt x="33655" y="378460"/>
                  </a:lnTo>
                  <a:lnTo>
                    <a:pt x="58038" y="413512"/>
                  </a:lnTo>
                  <a:lnTo>
                    <a:pt x="87756" y="443738"/>
                  </a:lnTo>
                  <a:lnTo>
                    <a:pt x="122174" y="468630"/>
                  </a:lnTo>
                  <a:lnTo>
                    <a:pt x="160655" y="487172"/>
                  </a:lnTo>
                  <a:lnTo>
                    <a:pt x="202437" y="498856"/>
                  </a:lnTo>
                  <a:lnTo>
                    <a:pt x="246761" y="502920"/>
                  </a:lnTo>
                  <a:lnTo>
                    <a:pt x="291083" y="498856"/>
                  </a:lnTo>
                  <a:lnTo>
                    <a:pt x="332866" y="487172"/>
                  </a:lnTo>
                  <a:lnTo>
                    <a:pt x="371347" y="468630"/>
                  </a:lnTo>
                  <a:lnTo>
                    <a:pt x="405764" y="443738"/>
                  </a:lnTo>
                  <a:lnTo>
                    <a:pt x="435482" y="413512"/>
                  </a:lnTo>
                  <a:lnTo>
                    <a:pt x="459866" y="378460"/>
                  </a:lnTo>
                  <a:lnTo>
                    <a:pt x="478027" y="339217"/>
                  </a:lnTo>
                  <a:lnTo>
                    <a:pt x="489585" y="296672"/>
                  </a:lnTo>
                  <a:lnTo>
                    <a:pt x="493522" y="251460"/>
                  </a:lnTo>
                  <a:lnTo>
                    <a:pt x="489585" y="206248"/>
                  </a:lnTo>
                  <a:lnTo>
                    <a:pt x="478027" y="163703"/>
                  </a:lnTo>
                  <a:lnTo>
                    <a:pt x="459866" y="124460"/>
                  </a:lnTo>
                  <a:lnTo>
                    <a:pt x="435482" y="89408"/>
                  </a:lnTo>
                  <a:lnTo>
                    <a:pt x="405764" y="59182"/>
                  </a:lnTo>
                  <a:lnTo>
                    <a:pt x="371347" y="34290"/>
                  </a:lnTo>
                  <a:lnTo>
                    <a:pt x="332866" y="15748"/>
                  </a:lnTo>
                  <a:lnTo>
                    <a:pt x="291083" y="4064"/>
                  </a:lnTo>
                  <a:lnTo>
                    <a:pt x="24676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2635" y="3614928"/>
              <a:ext cx="494030" cy="502920"/>
            </a:xfrm>
            <a:custGeom>
              <a:avLst/>
              <a:gdLst/>
              <a:ahLst/>
              <a:cxnLst/>
              <a:rect l="l" t="t" r="r" b="b"/>
              <a:pathLst>
                <a:path w="494029" h="502920">
                  <a:moveTo>
                    <a:pt x="0" y="251460"/>
                  </a:moveTo>
                  <a:lnTo>
                    <a:pt x="3937" y="206248"/>
                  </a:lnTo>
                  <a:lnTo>
                    <a:pt x="15493" y="163703"/>
                  </a:lnTo>
                  <a:lnTo>
                    <a:pt x="33655" y="124460"/>
                  </a:lnTo>
                  <a:lnTo>
                    <a:pt x="58038" y="89408"/>
                  </a:lnTo>
                  <a:lnTo>
                    <a:pt x="87756" y="59182"/>
                  </a:lnTo>
                  <a:lnTo>
                    <a:pt x="122174" y="34290"/>
                  </a:lnTo>
                  <a:lnTo>
                    <a:pt x="160655" y="15748"/>
                  </a:lnTo>
                  <a:lnTo>
                    <a:pt x="202437" y="4064"/>
                  </a:lnTo>
                  <a:lnTo>
                    <a:pt x="246761" y="0"/>
                  </a:lnTo>
                  <a:lnTo>
                    <a:pt x="291083" y="4064"/>
                  </a:lnTo>
                  <a:lnTo>
                    <a:pt x="332866" y="15748"/>
                  </a:lnTo>
                  <a:lnTo>
                    <a:pt x="371347" y="34290"/>
                  </a:lnTo>
                  <a:lnTo>
                    <a:pt x="405764" y="59182"/>
                  </a:lnTo>
                  <a:lnTo>
                    <a:pt x="435482" y="89408"/>
                  </a:lnTo>
                  <a:lnTo>
                    <a:pt x="459866" y="124460"/>
                  </a:lnTo>
                  <a:lnTo>
                    <a:pt x="478027" y="163703"/>
                  </a:lnTo>
                  <a:lnTo>
                    <a:pt x="489585" y="206248"/>
                  </a:lnTo>
                  <a:lnTo>
                    <a:pt x="493522" y="251460"/>
                  </a:lnTo>
                  <a:lnTo>
                    <a:pt x="489585" y="296672"/>
                  </a:lnTo>
                  <a:lnTo>
                    <a:pt x="478027" y="339217"/>
                  </a:lnTo>
                  <a:lnTo>
                    <a:pt x="459866" y="378460"/>
                  </a:lnTo>
                  <a:lnTo>
                    <a:pt x="435482" y="413512"/>
                  </a:lnTo>
                  <a:lnTo>
                    <a:pt x="405764" y="443738"/>
                  </a:lnTo>
                  <a:lnTo>
                    <a:pt x="371347" y="468630"/>
                  </a:lnTo>
                  <a:lnTo>
                    <a:pt x="332866" y="487172"/>
                  </a:lnTo>
                  <a:lnTo>
                    <a:pt x="291083" y="498856"/>
                  </a:lnTo>
                  <a:lnTo>
                    <a:pt x="246761" y="502920"/>
                  </a:lnTo>
                  <a:lnTo>
                    <a:pt x="202437" y="498856"/>
                  </a:lnTo>
                  <a:lnTo>
                    <a:pt x="160655" y="487172"/>
                  </a:lnTo>
                  <a:lnTo>
                    <a:pt x="122174" y="468630"/>
                  </a:lnTo>
                  <a:lnTo>
                    <a:pt x="87756" y="443738"/>
                  </a:lnTo>
                  <a:lnTo>
                    <a:pt x="58038" y="413512"/>
                  </a:lnTo>
                  <a:lnTo>
                    <a:pt x="33655" y="378460"/>
                  </a:lnTo>
                  <a:lnTo>
                    <a:pt x="15493" y="339217"/>
                  </a:lnTo>
                  <a:lnTo>
                    <a:pt x="3937" y="296672"/>
                  </a:lnTo>
                  <a:lnTo>
                    <a:pt x="0" y="251460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97936" y="3587496"/>
              <a:ext cx="494030" cy="506095"/>
            </a:xfrm>
            <a:custGeom>
              <a:avLst/>
              <a:gdLst/>
              <a:ahLst/>
              <a:cxnLst/>
              <a:rect l="l" t="t" r="r" b="b"/>
              <a:pathLst>
                <a:path w="494029" h="506095">
                  <a:moveTo>
                    <a:pt x="246761" y="0"/>
                  </a:moveTo>
                  <a:lnTo>
                    <a:pt x="202437" y="4063"/>
                  </a:lnTo>
                  <a:lnTo>
                    <a:pt x="160654" y="15875"/>
                  </a:lnTo>
                  <a:lnTo>
                    <a:pt x="122174" y="34543"/>
                  </a:lnTo>
                  <a:lnTo>
                    <a:pt x="87756" y="59435"/>
                  </a:lnTo>
                  <a:lnTo>
                    <a:pt x="58038" y="89915"/>
                  </a:lnTo>
                  <a:lnTo>
                    <a:pt x="33654" y="125221"/>
                  </a:lnTo>
                  <a:lnTo>
                    <a:pt x="15493" y="164718"/>
                  </a:lnTo>
                  <a:lnTo>
                    <a:pt x="3937" y="207517"/>
                  </a:lnTo>
                  <a:lnTo>
                    <a:pt x="0" y="252856"/>
                  </a:lnTo>
                  <a:lnTo>
                    <a:pt x="3937" y="298322"/>
                  </a:lnTo>
                  <a:lnTo>
                    <a:pt x="15493" y="341121"/>
                  </a:lnTo>
                  <a:lnTo>
                    <a:pt x="33654" y="380618"/>
                  </a:lnTo>
                  <a:lnTo>
                    <a:pt x="58038" y="415924"/>
                  </a:lnTo>
                  <a:lnTo>
                    <a:pt x="87756" y="446404"/>
                  </a:lnTo>
                  <a:lnTo>
                    <a:pt x="122174" y="471296"/>
                  </a:lnTo>
                  <a:lnTo>
                    <a:pt x="160654" y="489965"/>
                  </a:lnTo>
                  <a:lnTo>
                    <a:pt x="202437" y="501776"/>
                  </a:lnTo>
                  <a:lnTo>
                    <a:pt x="246761" y="505840"/>
                  </a:lnTo>
                  <a:lnTo>
                    <a:pt x="291084" y="501776"/>
                  </a:lnTo>
                  <a:lnTo>
                    <a:pt x="332866" y="489965"/>
                  </a:lnTo>
                  <a:lnTo>
                    <a:pt x="371348" y="471296"/>
                  </a:lnTo>
                  <a:lnTo>
                    <a:pt x="405764" y="446404"/>
                  </a:lnTo>
                  <a:lnTo>
                    <a:pt x="435483" y="415924"/>
                  </a:lnTo>
                  <a:lnTo>
                    <a:pt x="459866" y="380618"/>
                  </a:lnTo>
                  <a:lnTo>
                    <a:pt x="478027" y="341121"/>
                  </a:lnTo>
                  <a:lnTo>
                    <a:pt x="489585" y="298322"/>
                  </a:lnTo>
                  <a:lnTo>
                    <a:pt x="493522" y="252856"/>
                  </a:lnTo>
                  <a:lnTo>
                    <a:pt x="489585" y="207517"/>
                  </a:lnTo>
                  <a:lnTo>
                    <a:pt x="478027" y="164718"/>
                  </a:lnTo>
                  <a:lnTo>
                    <a:pt x="459866" y="125221"/>
                  </a:lnTo>
                  <a:lnTo>
                    <a:pt x="435483" y="89915"/>
                  </a:lnTo>
                  <a:lnTo>
                    <a:pt x="405764" y="59435"/>
                  </a:lnTo>
                  <a:lnTo>
                    <a:pt x="371348" y="34543"/>
                  </a:lnTo>
                  <a:lnTo>
                    <a:pt x="332866" y="15875"/>
                  </a:lnTo>
                  <a:lnTo>
                    <a:pt x="291084" y="4063"/>
                  </a:lnTo>
                  <a:lnTo>
                    <a:pt x="2467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97936" y="3587496"/>
              <a:ext cx="494030" cy="506095"/>
            </a:xfrm>
            <a:custGeom>
              <a:avLst/>
              <a:gdLst/>
              <a:ahLst/>
              <a:cxnLst/>
              <a:rect l="l" t="t" r="r" b="b"/>
              <a:pathLst>
                <a:path w="494029" h="506095">
                  <a:moveTo>
                    <a:pt x="0" y="252856"/>
                  </a:moveTo>
                  <a:lnTo>
                    <a:pt x="3937" y="207517"/>
                  </a:lnTo>
                  <a:lnTo>
                    <a:pt x="15493" y="164718"/>
                  </a:lnTo>
                  <a:lnTo>
                    <a:pt x="33654" y="125221"/>
                  </a:lnTo>
                  <a:lnTo>
                    <a:pt x="58038" y="89915"/>
                  </a:lnTo>
                  <a:lnTo>
                    <a:pt x="87756" y="59435"/>
                  </a:lnTo>
                  <a:lnTo>
                    <a:pt x="122174" y="34543"/>
                  </a:lnTo>
                  <a:lnTo>
                    <a:pt x="160654" y="15875"/>
                  </a:lnTo>
                  <a:lnTo>
                    <a:pt x="202437" y="4063"/>
                  </a:lnTo>
                  <a:lnTo>
                    <a:pt x="246761" y="0"/>
                  </a:lnTo>
                  <a:lnTo>
                    <a:pt x="291084" y="4063"/>
                  </a:lnTo>
                  <a:lnTo>
                    <a:pt x="332866" y="15875"/>
                  </a:lnTo>
                  <a:lnTo>
                    <a:pt x="371348" y="34543"/>
                  </a:lnTo>
                  <a:lnTo>
                    <a:pt x="405764" y="59435"/>
                  </a:lnTo>
                  <a:lnTo>
                    <a:pt x="435483" y="89915"/>
                  </a:lnTo>
                  <a:lnTo>
                    <a:pt x="459866" y="125221"/>
                  </a:lnTo>
                  <a:lnTo>
                    <a:pt x="478027" y="164718"/>
                  </a:lnTo>
                  <a:lnTo>
                    <a:pt x="489585" y="207517"/>
                  </a:lnTo>
                  <a:lnTo>
                    <a:pt x="493522" y="252856"/>
                  </a:lnTo>
                  <a:lnTo>
                    <a:pt x="489585" y="298322"/>
                  </a:lnTo>
                  <a:lnTo>
                    <a:pt x="478027" y="341121"/>
                  </a:lnTo>
                  <a:lnTo>
                    <a:pt x="459866" y="380618"/>
                  </a:lnTo>
                  <a:lnTo>
                    <a:pt x="435483" y="415924"/>
                  </a:lnTo>
                  <a:lnTo>
                    <a:pt x="405764" y="446404"/>
                  </a:lnTo>
                  <a:lnTo>
                    <a:pt x="371348" y="471296"/>
                  </a:lnTo>
                  <a:lnTo>
                    <a:pt x="332866" y="489965"/>
                  </a:lnTo>
                  <a:lnTo>
                    <a:pt x="291084" y="501776"/>
                  </a:lnTo>
                  <a:lnTo>
                    <a:pt x="246761" y="505840"/>
                  </a:lnTo>
                  <a:lnTo>
                    <a:pt x="202437" y="501776"/>
                  </a:lnTo>
                  <a:lnTo>
                    <a:pt x="160654" y="489965"/>
                  </a:lnTo>
                  <a:lnTo>
                    <a:pt x="122174" y="471296"/>
                  </a:lnTo>
                  <a:lnTo>
                    <a:pt x="87756" y="446404"/>
                  </a:lnTo>
                  <a:lnTo>
                    <a:pt x="58038" y="415924"/>
                  </a:lnTo>
                  <a:lnTo>
                    <a:pt x="33654" y="380618"/>
                  </a:lnTo>
                  <a:lnTo>
                    <a:pt x="15493" y="341121"/>
                  </a:lnTo>
                  <a:lnTo>
                    <a:pt x="3937" y="298322"/>
                  </a:lnTo>
                  <a:lnTo>
                    <a:pt x="0" y="252856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02635" y="3124200"/>
              <a:ext cx="494030" cy="504190"/>
            </a:xfrm>
            <a:custGeom>
              <a:avLst/>
              <a:gdLst/>
              <a:ahLst/>
              <a:cxnLst/>
              <a:rect l="l" t="t" r="r" b="b"/>
              <a:pathLst>
                <a:path w="494029" h="504189">
                  <a:moveTo>
                    <a:pt x="246761" y="0"/>
                  </a:moveTo>
                  <a:lnTo>
                    <a:pt x="202437" y="4063"/>
                  </a:lnTo>
                  <a:lnTo>
                    <a:pt x="160655" y="15748"/>
                  </a:lnTo>
                  <a:lnTo>
                    <a:pt x="122174" y="34416"/>
                  </a:lnTo>
                  <a:lnTo>
                    <a:pt x="87756" y="59309"/>
                  </a:lnTo>
                  <a:lnTo>
                    <a:pt x="58038" y="89662"/>
                  </a:lnTo>
                  <a:lnTo>
                    <a:pt x="33655" y="124840"/>
                  </a:lnTo>
                  <a:lnTo>
                    <a:pt x="15493" y="164084"/>
                  </a:lnTo>
                  <a:lnTo>
                    <a:pt x="3937" y="206755"/>
                  </a:lnTo>
                  <a:lnTo>
                    <a:pt x="0" y="251967"/>
                  </a:lnTo>
                  <a:lnTo>
                    <a:pt x="3937" y="297307"/>
                  </a:lnTo>
                  <a:lnTo>
                    <a:pt x="15493" y="339978"/>
                  </a:lnTo>
                  <a:lnTo>
                    <a:pt x="33655" y="379222"/>
                  </a:lnTo>
                  <a:lnTo>
                    <a:pt x="58038" y="414400"/>
                  </a:lnTo>
                  <a:lnTo>
                    <a:pt x="87756" y="444753"/>
                  </a:lnTo>
                  <a:lnTo>
                    <a:pt x="122174" y="469646"/>
                  </a:lnTo>
                  <a:lnTo>
                    <a:pt x="160655" y="488314"/>
                  </a:lnTo>
                  <a:lnTo>
                    <a:pt x="202437" y="499999"/>
                  </a:lnTo>
                  <a:lnTo>
                    <a:pt x="246761" y="504063"/>
                  </a:lnTo>
                  <a:lnTo>
                    <a:pt x="291083" y="499999"/>
                  </a:lnTo>
                  <a:lnTo>
                    <a:pt x="332866" y="488314"/>
                  </a:lnTo>
                  <a:lnTo>
                    <a:pt x="371347" y="469646"/>
                  </a:lnTo>
                  <a:lnTo>
                    <a:pt x="405764" y="444753"/>
                  </a:lnTo>
                  <a:lnTo>
                    <a:pt x="435482" y="414400"/>
                  </a:lnTo>
                  <a:lnTo>
                    <a:pt x="459866" y="379222"/>
                  </a:lnTo>
                  <a:lnTo>
                    <a:pt x="478027" y="339978"/>
                  </a:lnTo>
                  <a:lnTo>
                    <a:pt x="489585" y="297307"/>
                  </a:lnTo>
                  <a:lnTo>
                    <a:pt x="493522" y="251967"/>
                  </a:lnTo>
                  <a:lnTo>
                    <a:pt x="489585" y="206755"/>
                  </a:lnTo>
                  <a:lnTo>
                    <a:pt x="478027" y="164084"/>
                  </a:lnTo>
                  <a:lnTo>
                    <a:pt x="459866" y="124840"/>
                  </a:lnTo>
                  <a:lnTo>
                    <a:pt x="435482" y="89662"/>
                  </a:lnTo>
                  <a:lnTo>
                    <a:pt x="405764" y="59309"/>
                  </a:lnTo>
                  <a:lnTo>
                    <a:pt x="371347" y="34416"/>
                  </a:lnTo>
                  <a:lnTo>
                    <a:pt x="332866" y="15748"/>
                  </a:lnTo>
                  <a:lnTo>
                    <a:pt x="291083" y="4063"/>
                  </a:lnTo>
                  <a:lnTo>
                    <a:pt x="2467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02635" y="3124200"/>
              <a:ext cx="494030" cy="504190"/>
            </a:xfrm>
            <a:custGeom>
              <a:avLst/>
              <a:gdLst/>
              <a:ahLst/>
              <a:cxnLst/>
              <a:rect l="l" t="t" r="r" b="b"/>
              <a:pathLst>
                <a:path w="494029" h="504189">
                  <a:moveTo>
                    <a:pt x="0" y="251967"/>
                  </a:moveTo>
                  <a:lnTo>
                    <a:pt x="3937" y="206755"/>
                  </a:lnTo>
                  <a:lnTo>
                    <a:pt x="15493" y="164084"/>
                  </a:lnTo>
                  <a:lnTo>
                    <a:pt x="33655" y="124840"/>
                  </a:lnTo>
                  <a:lnTo>
                    <a:pt x="58038" y="89662"/>
                  </a:lnTo>
                  <a:lnTo>
                    <a:pt x="87756" y="59309"/>
                  </a:lnTo>
                  <a:lnTo>
                    <a:pt x="122174" y="34416"/>
                  </a:lnTo>
                  <a:lnTo>
                    <a:pt x="160655" y="15748"/>
                  </a:lnTo>
                  <a:lnTo>
                    <a:pt x="202437" y="4063"/>
                  </a:lnTo>
                  <a:lnTo>
                    <a:pt x="246761" y="0"/>
                  </a:lnTo>
                  <a:lnTo>
                    <a:pt x="291083" y="4063"/>
                  </a:lnTo>
                  <a:lnTo>
                    <a:pt x="332866" y="15748"/>
                  </a:lnTo>
                  <a:lnTo>
                    <a:pt x="371347" y="34416"/>
                  </a:lnTo>
                  <a:lnTo>
                    <a:pt x="405764" y="59309"/>
                  </a:lnTo>
                  <a:lnTo>
                    <a:pt x="435482" y="89662"/>
                  </a:lnTo>
                  <a:lnTo>
                    <a:pt x="459866" y="124840"/>
                  </a:lnTo>
                  <a:lnTo>
                    <a:pt x="478027" y="164084"/>
                  </a:lnTo>
                  <a:lnTo>
                    <a:pt x="489585" y="206755"/>
                  </a:lnTo>
                  <a:lnTo>
                    <a:pt x="493522" y="251967"/>
                  </a:lnTo>
                  <a:lnTo>
                    <a:pt x="489585" y="297307"/>
                  </a:lnTo>
                  <a:lnTo>
                    <a:pt x="478027" y="339978"/>
                  </a:lnTo>
                  <a:lnTo>
                    <a:pt x="459866" y="379222"/>
                  </a:lnTo>
                  <a:lnTo>
                    <a:pt x="435482" y="414400"/>
                  </a:lnTo>
                  <a:lnTo>
                    <a:pt x="405764" y="444753"/>
                  </a:lnTo>
                  <a:lnTo>
                    <a:pt x="371347" y="469646"/>
                  </a:lnTo>
                  <a:lnTo>
                    <a:pt x="332866" y="488314"/>
                  </a:lnTo>
                  <a:lnTo>
                    <a:pt x="291083" y="499999"/>
                  </a:lnTo>
                  <a:lnTo>
                    <a:pt x="246761" y="504063"/>
                  </a:lnTo>
                  <a:lnTo>
                    <a:pt x="202437" y="499999"/>
                  </a:lnTo>
                  <a:lnTo>
                    <a:pt x="160655" y="488314"/>
                  </a:lnTo>
                  <a:lnTo>
                    <a:pt x="122174" y="469646"/>
                  </a:lnTo>
                  <a:lnTo>
                    <a:pt x="87756" y="444753"/>
                  </a:lnTo>
                  <a:lnTo>
                    <a:pt x="58038" y="414400"/>
                  </a:lnTo>
                  <a:lnTo>
                    <a:pt x="33655" y="379222"/>
                  </a:lnTo>
                  <a:lnTo>
                    <a:pt x="15493" y="339978"/>
                  </a:lnTo>
                  <a:lnTo>
                    <a:pt x="3937" y="297307"/>
                  </a:lnTo>
                  <a:lnTo>
                    <a:pt x="0" y="251967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62199" y="4081272"/>
              <a:ext cx="494030" cy="502920"/>
            </a:xfrm>
            <a:custGeom>
              <a:avLst/>
              <a:gdLst/>
              <a:ahLst/>
              <a:cxnLst/>
              <a:rect l="l" t="t" r="r" b="b"/>
              <a:pathLst>
                <a:path w="494030" h="502920">
                  <a:moveTo>
                    <a:pt x="246761" y="0"/>
                  </a:moveTo>
                  <a:lnTo>
                    <a:pt x="202437" y="4063"/>
                  </a:lnTo>
                  <a:lnTo>
                    <a:pt x="160655" y="15747"/>
                  </a:lnTo>
                  <a:lnTo>
                    <a:pt x="122174" y="34289"/>
                  </a:lnTo>
                  <a:lnTo>
                    <a:pt x="87756" y="59181"/>
                  </a:lnTo>
                  <a:lnTo>
                    <a:pt x="58038" y="89407"/>
                  </a:lnTo>
                  <a:lnTo>
                    <a:pt x="33655" y="124459"/>
                  </a:lnTo>
                  <a:lnTo>
                    <a:pt x="15493" y="163702"/>
                  </a:lnTo>
                  <a:lnTo>
                    <a:pt x="3937" y="206247"/>
                  </a:lnTo>
                  <a:lnTo>
                    <a:pt x="0" y="251459"/>
                  </a:lnTo>
                  <a:lnTo>
                    <a:pt x="3937" y="296671"/>
                  </a:lnTo>
                  <a:lnTo>
                    <a:pt x="15493" y="339216"/>
                  </a:lnTo>
                  <a:lnTo>
                    <a:pt x="33655" y="378459"/>
                  </a:lnTo>
                  <a:lnTo>
                    <a:pt x="58038" y="413511"/>
                  </a:lnTo>
                  <a:lnTo>
                    <a:pt x="87756" y="443738"/>
                  </a:lnTo>
                  <a:lnTo>
                    <a:pt x="122174" y="468629"/>
                  </a:lnTo>
                  <a:lnTo>
                    <a:pt x="160655" y="487171"/>
                  </a:lnTo>
                  <a:lnTo>
                    <a:pt x="202437" y="498855"/>
                  </a:lnTo>
                  <a:lnTo>
                    <a:pt x="246761" y="502919"/>
                  </a:lnTo>
                  <a:lnTo>
                    <a:pt x="291083" y="498855"/>
                  </a:lnTo>
                  <a:lnTo>
                    <a:pt x="332867" y="487171"/>
                  </a:lnTo>
                  <a:lnTo>
                    <a:pt x="371348" y="468629"/>
                  </a:lnTo>
                  <a:lnTo>
                    <a:pt x="405764" y="443738"/>
                  </a:lnTo>
                  <a:lnTo>
                    <a:pt x="435482" y="413511"/>
                  </a:lnTo>
                  <a:lnTo>
                    <a:pt x="459867" y="378459"/>
                  </a:lnTo>
                  <a:lnTo>
                    <a:pt x="478027" y="339216"/>
                  </a:lnTo>
                  <a:lnTo>
                    <a:pt x="489585" y="296671"/>
                  </a:lnTo>
                  <a:lnTo>
                    <a:pt x="493522" y="251459"/>
                  </a:lnTo>
                  <a:lnTo>
                    <a:pt x="489585" y="206247"/>
                  </a:lnTo>
                  <a:lnTo>
                    <a:pt x="478027" y="163702"/>
                  </a:lnTo>
                  <a:lnTo>
                    <a:pt x="459867" y="124459"/>
                  </a:lnTo>
                  <a:lnTo>
                    <a:pt x="435482" y="89407"/>
                  </a:lnTo>
                  <a:lnTo>
                    <a:pt x="405764" y="59181"/>
                  </a:lnTo>
                  <a:lnTo>
                    <a:pt x="371348" y="34289"/>
                  </a:lnTo>
                  <a:lnTo>
                    <a:pt x="332867" y="15747"/>
                  </a:lnTo>
                  <a:lnTo>
                    <a:pt x="291083" y="4063"/>
                  </a:lnTo>
                  <a:lnTo>
                    <a:pt x="24676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62199" y="4081272"/>
              <a:ext cx="494030" cy="502920"/>
            </a:xfrm>
            <a:custGeom>
              <a:avLst/>
              <a:gdLst/>
              <a:ahLst/>
              <a:cxnLst/>
              <a:rect l="l" t="t" r="r" b="b"/>
              <a:pathLst>
                <a:path w="494030" h="502920">
                  <a:moveTo>
                    <a:pt x="0" y="251459"/>
                  </a:moveTo>
                  <a:lnTo>
                    <a:pt x="3937" y="206247"/>
                  </a:lnTo>
                  <a:lnTo>
                    <a:pt x="15493" y="163702"/>
                  </a:lnTo>
                  <a:lnTo>
                    <a:pt x="33655" y="124459"/>
                  </a:lnTo>
                  <a:lnTo>
                    <a:pt x="58038" y="89407"/>
                  </a:lnTo>
                  <a:lnTo>
                    <a:pt x="87756" y="59181"/>
                  </a:lnTo>
                  <a:lnTo>
                    <a:pt x="122174" y="34289"/>
                  </a:lnTo>
                  <a:lnTo>
                    <a:pt x="160655" y="15747"/>
                  </a:lnTo>
                  <a:lnTo>
                    <a:pt x="202437" y="4063"/>
                  </a:lnTo>
                  <a:lnTo>
                    <a:pt x="246761" y="0"/>
                  </a:lnTo>
                  <a:lnTo>
                    <a:pt x="291083" y="4063"/>
                  </a:lnTo>
                  <a:lnTo>
                    <a:pt x="332867" y="15747"/>
                  </a:lnTo>
                  <a:lnTo>
                    <a:pt x="371348" y="34289"/>
                  </a:lnTo>
                  <a:lnTo>
                    <a:pt x="405764" y="59181"/>
                  </a:lnTo>
                  <a:lnTo>
                    <a:pt x="435482" y="89407"/>
                  </a:lnTo>
                  <a:lnTo>
                    <a:pt x="459867" y="124459"/>
                  </a:lnTo>
                  <a:lnTo>
                    <a:pt x="478027" y="163702"/>
                  </a:lnTo>
                  <a:lnTo>
                    <a:pt x="489585" y="206247"/>
                  </a:lnTo>
                  <a:lnTo>
                    <a:pt x="493522" y="251459"/>
                  </a:lnTo>
                  <a:lnTo>
                    <a:pt x="489585" y="296671"/>
                  </a:lnTo>
                  <a:lnTo>
                    <a:pt x="478027" y="339216"/>
                  </a:lnTo>
                  <a:lnTo>
                    <a:pt x="459867" y="378459"/>
                  </a:lnTo>
                  <a:lnTo>
                    <a:pt x="435482" y="413511"/>
                  </a:lnTo>
                  <a:lnTo>
                    <a:pt x="405764" y="443738"/>
                  </a:lnTo>
                  <a:lnTo>
                    <a:pt x="371348" y="468629"/>
                  </a:lnTo>
                  <a:lnTo>
                    <a:pt x="332867" y="487171"/>
                  </a:lnTo>
                  <a:lnTo>
                    <a:pt x="291083" y="498855"/>
                  </a:lnTo>
                  <a:lnTo>
                    <a:pt x="246761" y="502919"/>
                  </a:lnTo>
                  <a:lnTo>
                    <a:pt x="202437" y="498855"/>
                  </a:lnTo>
                  <a:lnTo>
                    <a:pt x="160655" y="487171"/>
                  </a:lnTo>
                  <a:lnTo>
                    <a:pt x="122174" y="468629"/>
                  </a:lnTo>
                  <a:lnTo>
                    <a:pt x="87756" y="443738"/>
                  </a:lnTo>
                  <a:lnTo>
                    <a:pt x="58038" y="413511"/>
                  </a:lnTo>
                  <a:lnTo>
                    <a:pt x="33655" y="378459"/>
                  </a:lnTo>
                  <a:lnTo>
                    <a:pt x="15493" y="339216"/>
                  </a:lnTo>
                  <a:lnTo>
                    <a:pt x="3937" y="296671"/>
                  </a:lnTo>
                  <a:lnTo>
                    <a:pt x="0" y="251459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07335" y="3601212"/>
              <a:ext cx="494030" cy="506095"/>
            </a:xfrm>
            <a:custGeom>
              <a:avLst/>
              <a:gdLst/>
              <a:ahLst/>
              <a:cxnLst/>
              <a:rect l="l" t="t" r="r" b="b"/>
              <a:pathLst>
                <a:path w="494030" h="506095">
                  <a:moveTo>
                    <a:pt x="246761" y="0"/>
                  </a:moveTo>
                  <a:lnTo>
                    <a:pt x="202437" y="4063"/>
                  </a:lnTo>
                  <a:lnTo>
                    <a:pt x="160655" y="15875"/>
                  </a:lnTo>
                  <a:lnTo>
                    <a:pt x="122174" y="34543"/>
                  </a:lnTo>
                  <a:lnTo>
                    <a:pt x="87756" y="59436"/>
                  </a:lnTo>
                  <a:lnTo>
                    <a:pt x="58038" y="89915"/>
                  </a:lnTo>
                  <a:lnTo>
                    <a:pt x="33655" y="125221"/>
                  </a:lnTo>
                  <a:lnTo>
                    <a:pt x="15493" y="164719"/>
                  </a:lnTo>
                  <a:lnTo>
                    <a:pt x="3937" y="207518"/>
                  </a:lnTo>
                  <a:lnTo>
                    <a:pt x="0" y="252856"/>
                  </a:lnTo>
                  <a:lnTo>
                    <a:pt x="3937" y="298323"/>
                  </a:lnTo>
                  <a:lnTo>
                    <a:pt x="15493" y="341121"/>
                  </a:lnTo>
                  <a:lnTo>
                    <a:pt x="33655" y="380619"/>
                  </a:lnTo>
                  <a:lnTo>
                    <a:pt x="58038" y="415925"/>
                  </a:lnTo>
                  <a:lnTo>
                    <a:pt x="87756" y="446405"/>
                  </a:lnTo>
                  <a:lnTo>
                    <a:pt x="122174" y="471296"/>
                  </a:lnTo>
                  <a:lnTo>
                    <a:pt x="160655" y="489965"/>
                  </a:lnTo>
                  <a:lnTo>
                    <a:pt x="202437" y="501776"/>
                  </a:lnTo>
                  <a:lnTo>
                    <a:pt x="246761" y="505840"/>
                  </a:lnTo>
                  <a:lnTo>
                    <a:pt x="291083" y="501776"/>
                  </a:lnTo>
                  <a:lnTo>
                    <a:pt x="332866" y="489965"/>
                  </a:lnTo>
                  <a:lnTo>
                    <a:pt x="371347" y="471296"/>
                  </a:lnTo>
                  <a:lnTo>
                    <a:pt x="405764" y="446405"/>
                  </a:lnTo>
                  <a:lnTo>
                    <a:pt x="435482" y="415925"/>
                  </a:lnTo>
                  <a:lnTo>
                    <a:pt x="459866" y="380619"/>
                  </a:lnTo>
                  <a:lnTo>
                    <a:pt x="478027" y="341121"/>
                  </a:lnTo>
                  <a:lnTo>
                    <a:pt x="489584" y="298323"/>
                  </a:lnTo>
                  <a:lnTo>
                    <a:pt x="493521" y="252856"/>
                  </a:lnTo>
                  <a:lnTo>
                    <a:pt x="489584" y="207518"/>
                  </a:lnTo>
                  <a:lnTo>
                    <a:pt x="478027" y="164719"/>
                  </a:lnTo>
                  <a:lnTo>
                    <a:pt x="459866" y="125221"/>
                  </a:lnTo>
                  <a:lnTo>
                    <a:pt x="435482" y="89915"/>
                  </a:lnTo>
                  <a:lnTo>
                    <a:pt x="405764" y="59436"/>
                  </a:lnTo>
                  <a:lnTo>
                    <a:pt x="371347" y="34543"/>
                  </a:lnTo>
                  <a:lnTo>
                    <a:pt x="332866" y="15875"/>
                  </a:lnTo>
                  <a:lnTo>
                    <a:pt x="291083" y="4063"/>
                  </a:lnTo>
                  <a:lnTo>
                    <a:pt x="2467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07335" y="3601212"/>
              <a:ext cx="494030" cy="506095"/>
            </a:xfrm>
            <a:custGeom>
              <a:avLst/>
              <a:gdLst/>
              <a:ahLst/>
              <a:cxnLst/>
              <a:rect l="l" t="t" r="r" b="b"/>
              <a:pathLst>
                <a:path w="494030" h="506095">
                  <a:moveTo>
                    <a:pt x="0" y="252856"/>
                  </a:moveTo>
                  <a:lnTo>
                    <a:pt x="3937" y="207518"/>
                  </a:lnTo>
                  <a:lnTo>
                    <a:pt x="15493" y="164719"/>
                  </a:lnTo>
                  <a:lnTo>
                    <a:pt x="33655" y="125221"/>
                  </a:lnTo>
                  <a:lnTo>
                    <a:pt x="58038" y="89915"/>
                  </a:lnTo>
                  <a:lnTo>
                    <a:pt x="87756" y="59436"/>
                  </a:lnTo>
                  <a:lnTo>
                    <a:pt x="122174" y="34543"/>
                  </a:lnTo>
                  <a:lnTo>
                    <a:pt x="160655" y="15875"/>
                  </a:lnTo>
                  <a:lnTo>
                    <a:pt x="202437" y="4063"/>
                  </a:lnTo>
                  <a:lnTo>
                    <a:pt x="246761" y="0"/>
                  </a:lnTo>
                  <a:lnTo>
                    <a:pt x="291083" y="4063"/>
                  </a:lnTo>
                  <a:lnTo>
                    <a:pt x="332866" y="15875"/>
                  </a:lnTo>
                  <a:lnTo>
                    <a:pt x="371347" y="34543"/>
                  </a:lnTo>
                  <a:lnTo>
                    <a:pt x="405764" y="59436"/>
                  </a:lnTo>
                  <a:lnTo>
                    <a:pt x="435482" y="89915"/>
                  </a:lnTo>
                  <a:lnTo>
                    <a:pt x="459866" y="125221"/>
                  </a:lnTo>
                  <a:lnTo>
                    <a:pt x="478027" y="164719"/>
                  </a:lnTo>
                  <a:lnTo>
                    <a:pt x="489584" y="207518"/>
                  </a:lnTo>
                  <a:lnTo>
                    <a:pt x="493521" y="252856"/>
                  </a:lnTo>
                  <a:lnTo>
                    <a:pt x="489584" y="298323"/>
                  </a:lnTo>
                  <a:lnTo>
                    <a:pt x="478027" y="341121"/>
                  </a:lnTo>
                  <a:lnTo>
                    <a:pt x="459866" y="380619"/>
                  </a:lnTo>
                  <a:lnTo>
                    <a:pt x="435482" y="415925"/>
                  </a:lnTo>
                  <a:lnTo>
                    <a:pt x="405764" y="446405"/>
                  </a:lnTo>
                  <a:lnTo>
                    <a:pt x="371347" y="471296"/>
                  </a:lnTo>
                  <a:lnTo>
                    <a:pt x="332866" y="489965"/>
                  </a:lnTo>
                  <a:lnTo>
                    <a:pt x="291083" y="501776"/>
                  </a:lnTo>
                  <a:lnTo>
                    <a:pt x="246761" y="505840"/>
                  </a:lnTo>
                  <a:lnTo>
                    <a:pt x="202437" y="501776"/>
                  </a:lnTo>
                  <a:lnTo>
                    <a:pt x="160655" y="489965"/>
                  </a:lnTo>
                  <a:lnTo>
                    <a:pt x="122174" y="471296"/>
                  </a:lnTo>
                  <a:lnTo>
                    <a:pt x="87756" y="446405"/>
                  </a:lnTo>
                  <a:lnTo>
                    <a:pt x="58038" y="415925"/>
                  </a:lnTo>
                  <a:lnTo>
                    <a:pt x="33655" y="380619"/>
                  </a:lnTo>
                  <a:lnTo>
                    <a:pt x="15493" y="341121"/>
                  </a:lnTo>
                  <a:lnTo>
                    <a:pt x="3937" y="298323"/>
                  </a:lnTo>
                  <a:lnTo>
                    <a:pt x="0" y="252856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07335" y="3124200"/>
              <a:ext cx="494030" cy="504190"/>
            </a:xfrm>
            <a:custGeom>
              <a:avLst/>
              <a:gdLst/>
              <a:ahLst/>
              <a:cxnLst/>
              <a:rect l="l" t="t" r="r" b="b"/>
              <a:pathLst>
                <a:path w="494030" h="504189">
                  <a:moveTo>
                    <a:pt x="246761" y="0"/>
                  </a:moveTo>
                  <a:lnTo>
                    <a:pt x="202437" y="4063"/>
                  </a:lnTo>
                  <a:lnTo>
                    <a:pt x="160655" y="15748"/>
                  </a:lnTo>
                  <a:lnTo>
                    <a:pt x="122174" y="34416"/>
                  </a:lnTo>
                  <a:lnTo>
                    <a:pt x="87756" y="59309"/>
                  </a:lnTo>
                  <a:lnTo>
                    <a:pt x="58038" y="89662"/>
                  </a:lnTo>
                  <a:lnTo>
                    <a:pt x="33655" y="124840"/>
                  </a:lnTo>
                  <a:lnTo>
                    <a:pt x="15493" y="164084"/>
                  </a:lnTo>
                  <a:lnTo>
                    <a:pt x="3937" y="206755"/>
                  </a:lnTo>
                  <a:lnTo>
                    <a:pt x="0" y="251967"/>
                  </a:lnTo>
                  <a:lnTo>
                    <a:pt x="3937" y="297307"/>
                  </a:lnTo>
                  <a:lnTo>
                    <a:pt x="15493" y="339978"/>
                  </a:lnTo>
                  <a:lnTo>
                    <a:pt x="33655" y="379222"/>
                  </a:lnTo>
                  <a:lnTo>
                    <a:pt x="58038" y="414400"/>
                  </a:lnTo>
                  <a:lnTo>
                    <a:pt x="87756" y="444753"/>
                  </a:lnTo>
                  <a:lnTo>
                    <a:pt x="122174" y="469646"/>
                  </a:lnTo>
                  <a:lnTo>
                    <a:pt x="160655" y="488314"/>
                  </a:lnTo>
                  <a:lnTo>
                    <a:pt x="202437" y="499999"/>
                  </a:lnTo>
                  <a:lnTo>
                    <a:pt x="246761" y="504063"/>
                  </a:lnTo>
                  <a:lnTo>
                    <a:pt x="291083" y="499999"/>
                  </a:lnTo>
                  <a:lnTo>
                    <a:pt x="332866" y="488314"/>
                  </a:lnTo>
                  <a:lnTo>
                    <a:pt x="371347" y="469646"/>
                  </a:lnTo>
                  <a:lnTo>
                    <a:pt x="405764" y="444753"/>
                  </a:lnTo>
                  <a:lnTo>
                    <a:pt x="435482" y="414400"/>
                  </a:lnTo>
                  <a:lnTo>
                    <a:pt x="459866" y="379222"/>
                  </a:lnTo>
                  <a:lnTo>
                    <a:pt x="478027" y="339978"/>
                  </a:lnTo>
                  <a:lnTo>
                    <a:pt x="489584" y="297307"/>
                  </a:lnTo>
                  <a:lnTo>
                    <a:pt x="493521" y="251967"/>
                  </a:lnTo>
                  <a:lnTo>
                    <a:pt x="489584" y="206755"/>
                  </a:lnTo>
                  <a:lnTo>
                    <a:pt x="478027" y="164084"/>
                  </a:lnTo>
                  <a:lnTo>
                    <a:pt x="459866" y="124840"/>
                  </a:lnTo>
                  <a:lnTo>
                    <a:pt x="435482" y="89662"/>
                  </a:lnTo>
                  <a:lnTo>
                    <a:pt x="405764" y="59309"/>
                  </a:lnTo>
                  <a:lnTo>
                    <a:pt x="371347" y="34416"/>
                  </a:lnTo>
                  <a:lnTo>
                    <a:pt x="332866" y="15748"/>
                  </a:lnTo>
                  <a:lnTo>
                    <a:pt x="291083" y="4063"/>
                  </a:lnTo>
                  <a:lnTo>
                    <a:pt x="24676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07335" y="3124200"/>
              <a:ext cx="494030" cy="504190"/>
            </a:xfrm>
            <a:custGeom>
              <a:avLst/>
              <a:gdLst/>
              <a:ahLst/>
              <a:cxnLst/>
              <a:rect l="l" t="t" r="r" b="b"/>
              <a:pathLst>
                <a:path w="494030" h="504189">
                  <a:moveTo>
                    <a:pt x="0" y="251967"/>
                  </a:moveTo>
                  <a:lnTo>
                    <a:pt x="3937" y="206755"/>
                  </a:lnTo>
                  <a:lnTo>
                    <a:pt x="15493" y="164084"/>
                  </a:lnTo>
                  <a:lnTo>
                    <a:pt x="33655" y="124840"/>
                  </a:lnTo>
                  <a:lnTo>
                    <a:pt x="58038" y="89662"/>
                  </a:lnTo>
                  <a:lnTo>
                    <a:pt x="87756" y="59309"/>
                  </a:lnTo>
                  <a:lnTo>
                    <a:pt x="122174" y="34416"/>
                  </a:lnTo>
                  <a:lnTo>
                    <a:pt x="160655" y="15748"/>
                  </a:lnTo>
                  <a:lnTo>
                    <a:pt x="202437" y="4063"/>
                  </a:lnTo>
                  <a:lnTo>
                    <a:pt x="246761" y="0"/>
                  </a:lnTo>
                  <a:lnTo>
                    <a:pt x="291083" y="4063"/>
                  </a:lnTo>
                  <a:lnTo>
                    <a:pt x="332866" y="15748"/>
                  </a:lnTo>
                  <a:lnTo>
                    <a:pt x="371347" y="34416"/>
                  </a:lnTo>
                  <a:lnTo>
                    <a:pt x="405764" y="59309"/>
                  </a:lnTo>
                  <a:lnTo>
                    <a:pt x="435482" y="89662"/>
                  </a:lnTo>
                  <a:lnTo>
                    <a:pt x="459866" y="124840"/>
                  </a:lnTo>
                  <a:lnTo>
                    <a:pt x="478027" y="164084"/>
                  </a:lnTo>
                  <a:lnTo>
                    <a:pt x="489584" y="206755"/>
                  </a:lnTo>
                  <a:lnTo>
                    <a:pt x="493521" y="251967"/>
                  </a:lnTo>
                  <a:lnTo>
                    <a:pt x="489584" y="297307"/>
                  </a:lnTo>
                  <a:lnTo>
                    <a:pt x="478027" y="339978"/>
                  </a:lnTo>
                  <a:lnTo>
                    <a:pt x="459866" y="379222"/>
                  </a:lnTo>
                  <a:lnTo>
                    <a:pt x="435482" y="414400"/>
                  </a:lnTo>
                  <a:lnTo>
                    <a:pt x="405764" y="444753"/>
                  </a:lnTo>
                  <a:lnTo>
                    <a:pt x="371347" y="469646"/>
                  </a:lnTo>
                  <a:lnTo>
                    <a:pt x="332866" y="488314"/>
                  </a:lnTo>
                  <a:lnTo>
                    <a:pt x="291083" y="499999"/>
                  </a:lnTo>
                  <a:lnTo>
                    <a:pt x="246761" y="504063"/>
                  </a:lnTo>
                  <a:lnTo>
                    <a:pt x="202437" y="499999"/>
                  </a:lnTo>
                  <a:lnTo>
                    <a:pt x="160655" y="488314"/>
                  </a:lnTo>
                  <a:lnTo>
                    <a:pt x="122174" y="469646"/>
                  </a:lnTo>
                  <a:lnTo>
                    <a:pt x="87756" y="444753"/>
                  </a:lnTo>
                  <a:lnTo>
                    <a:pt x="58038" y="414400"/>
                  </a:lnTo>
                  <a:lnTo>
                    <a:pt x="33655" y="379222"/>
                  </a:lnTo>
                  <a:lnTo>
                    <a:pt x="15493" y="339978"/>
                  </a:lnTo>
                  <a:lnTo>
                    <a:pt x="3937" y="297307"/>
                  </a:lnTo>
                  <a:lnTo>
                    <a:pt x="0" y="251967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49879" y="4128516"/>
              <a:ext cx="488950" cy="434340"/>
            </a:xfrm>
            <a:custGeom>
              <a:avLst/>
              <a:gdLst/>
              <a:ahLst/>
              <a:cxnLst/>
              <a:rect l="l" t="t" r="r" b="b"/>
              <a:pathLst>
                <a:path w="488950" h="434339">
                  <a:moveTo>
                    <a:pt x="244347" y="0"/>
                  </a:moveTo>
                  <a:lnTo>
                    <a:pt x="195199" y="4444"/>
                  </a:lnTo>
                  <a:lnTo>
                    <a:pt x="149225" y="17017"/>
                  </a:lnTo>
                  <a:lnTo>
                    <a:pt x="107695" y="37083"/>
                  </a:lnTo>
                  <a:lnTo>
                    <a:pt x="71627" y="63626"/>
                  </a:lnTo>
                  <a:lnTo>
                    <a:pt x="41782" y="95757"/>
                  </a:lnTo>
                  <a:lnTo>
                    <a:pt x="19176" y="132714"/>
                  </a:lnTo>
                  <a:lnTo>
                    <a:pt x="4952" y="173354"/>
                  </a:lnTo>
                  <a:lnTo>
                    <a:pt x="0" y="217169"/>
                  </a:lnTo>
                  <a:lnTo>
                    <a:pt x="4952" y="260984"/>
                  </a:lnTo>
                  <a:lnTo>
                    <a:pt x="19176" y="301624"/>
                  </a:lnTo>
                  <a:lnTo>
                    <a:pt x="41782" y="338581"/>
                  </a:lnTo>
                  <a:lnTo>
                    <a:pt x="71627" y="370712"/>
                  </a:lnTo>
                  <a:lnTo>
                    <a:pt x="107695" y="397255"/>
                  </a:lnTo>
                  <a:lnTo>
                    <a:pt x="149225" y="417321"/>
                  </a:lnTo>
                  <a:lnTo>
                    <a:pt x="195199" y="429894"/>
                  </a:lnTo>
                  <a:lnTo>
                    <a:pt x="244347" y="434339"/>
                  </a:lnTo>
                  <a:lnTo>
                    <a:pt x="293624" y="429894"/>
                  </a:lnTo>
                  <a:lnTo>
                    <a:pt x="339597" y="417321"/>
                  </a:lnTo>
                  <a:lnTo>
                    <a:pt x="381126" y="397255"/>
                  </a:lnTo>
                  <a:lnTo>
                    <a:pt x="417194" y="370712"/>
                  </a:lnTo>
                  <a:lnTo>
                    <a:pt x="447040" y="338581"/>
                  </a:lnTo>
                  <a:lnTo>
                    <a:pt x="469645" y="301624"/>
                  </a:lnTo>
                  <a:lnTo>
                    <a:pt x="483869" y="260984"/>
                  </a:lnTo>
                  <a:lnTo>
                    <a:pt x="488822" y="217169"/>
                  </a:lnTo>
                  <a:lnTo>
                    <a:pt x="483869" y="173354"/>
                  </a:lnTo>
                  <a:lnTo>
                    <a:pt x="469645" y="132714"/>
                  </a:lnTo>
                  <a:lnTo>
                    <a:pt x="447040" y="95757"/>
                  </a:lnTo>
                  <a:lnTo>
                    <a:pt x="417194" y="63626"/>
                  </a:lnTo>
                  <a:lnTo>
                    <a:pt x="381126" y="37083"/>
                  </a:lnTo>
                  <a:lnTo>
                    <a:pt x="339597" y="17017"/>
                  </a:lnTo>
                  <a:lnTo>
                    <a:pt x="293624" y="4444"/>
                  </a:lnTo>
                  <a:lnTo>
                    <a:pt x="2443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49879" y="4128516"/>
              <a:ext cx="488950" cy="434340"/>
            </a:xfrm>
            <a:custGeom>
              <a:avLst/>
              <a:gdLst/>
              <a:ahLst/>
              <a:cxnLst/>
              <a:rect l="l" t="t" r="r" b="b"/>
              <a:pathLst>
                <a:path w="488950" h="434339">
                  <a:moveTo>
                    <a:pt x="0" y="217169"/>
                  </a:moveTo>
                  <a:lnTo>
                    <a:pt x="4952" y="173354"/>
                  </a:lnTo>
                  <a:lnTo>
                    <a:pt x="19176" y="132714"/>
                  </a:lnTo>
                  <a:lnTo>
                    <a:pt x="41782" y="95757"/>
                  </a:lnTo>
                  <a:lnTo>
                    <a:pt x="71627" y="63626"/>
                  </a:lnTo>
                  <a:lnTo>
                    <a:pt x="107695" y="37083"/>
                  </a:lnTo>
                  <a:lnTo>
                    <a:pt x="149225" y="17017"/>
                  </a:lnTo>
                  <a:lnTo>
                    <a:pt x="195199" y="4444"/>
                  </a:lnTo>
                  <a:lnTo>
                    <a:pt x="244347" y="0"/>
                  </a:lnTo>
                  <a:lnTo>
                    <a:pt x="293624" y="4444"/>
                  </a:lnTo>
                  <a:lnTo>
                    <a:pt x="339597" y="17017"/>
                  </a:lnTo>
                  <a:lnTo>
                    <a:pt x="381126" y="37083"/>
                  </a:lnTo>
                  <a:lnTo>
                    <a:pt x="417194" y="63626"/>
                  </a:lnTo>
                  <a:lnTo>
                    <a:pt x="447040" y="95757"/>
                  </a:lnTo>
                  <a:lnTo>
                    <a:pt x="469645" y="132714"/>
                  </a:lnTo>
                  <a:lnTo>
                    <a:pt x="483869" y="173354"/>
                  </a:lnTo>
                  <a:lnTo>
                    <a:pt x="488822" y="217169"/>
                  </a:lnTo>
                  <a:lnTo>
                    <a:pt x="483869" y="260984"/>
                  </a:lnTo>
                  <a:lnTo>
                    <a:pt x="469645" y="301624"/>
                  </a:lnTo>
                  <a:lnTo>
                    <a:pt x="447040" y="338581"/>
                  </a:lnTo>
                  <a:lnTo>
                    <a:pt x="417194" y="370712"/>
                  </a:lnTo>
                  <a:lnTo>
                    <a:pt x="381126" y="397255"/>
                  </a:lnTo>
                  <a:lnTo>
                    <a:pt x="339597" y="417321"/>
                  </a:lnTo>
                  <a:lnTo>
                    <a:pt x="293624" y="429894"/>
                  </a:lnTo>
                  <a:lnTo>
                    <a:pt x="244347" y="434339"/>
                  </a:lnTo>
                  <a:lnTo>
                    <a:pt x="195199" y="429894"/>
                  </a:lnTo>
                  <a:lnTo>
                    <a:pt x="149225" y="417321"/>
                  </a:lnTo>
                  <a:lnTo>
                    <a:pt x="107695" y="397255"/>
                  </a:lnTo>
                  <a:lnTo>
                    <a:pt x="71627" y="370712"/>
                  </a:lnTo>
                  <a:lnTo>
                    <a:pt x="41782" y="338581"/>
                  </a:lnTo>
                  <a:lnTo>
                    <a:pt x="19176" y="301624"/>
                  </a:lnTo>
                  <a:lnTo>
                    <a:pt x="4952" y="260984"/>
                  </a:lnTo>
                  <a:lnTo>
                    <a:pt x="0" y="217169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97936" y="4081272"/>
              <a:ext cx="495300" cy="502920"/>
            </a:xfrm>
            <a:custGeom>
              <a:avLst/>
              <a:gdLst/>
              <a:ahLst/>
              <a:cxnLst/>
              <a:rect l="l" t="t" r="r" b="b"/>
              <a:pathLst>
                <a:path w="495300" h="502920">
                  <a:moveTo>
                    <a:pt x="247650" y="0"/>
                  </a:moveTo>
                  <a:lnTo>
                    <a:pt x="203073" y="4063"/>
                  </a:lnTo>
                  <a:lnTo>
                    <a:pt x="161289" y="15747"/>
                  </a:lnTo>
                  <a:lnTo>
                    <a:pt x="122681" y="34289"/>
                  </a:lnTo>
                  <a:lnTo>
                    <a:pt x="88137" y="59181"/>
                  </a:lnTo>
                  <a:lnTo>
                    <a:pt x="58292" y="89407"/>
                  </a:lnTo>
                  <a:lnTo>
                    <a:pt x="33781" y="124459"/>
                  </a:lnTo>
                  <a:lnTo>
                    <a:pt x="15493" y="163702"/>
                  </a:lnTo>
                  <a:lnTo>
                    <a:pt x="3937" y="206247"/>
                  </a:lnTo>
                  <a:lnTo>
                    <a:pt x="0" y="251459"/>
                  </a:lnTo>
                  <a:lnTo>
                    <a:pt x="3937" y="296671"/>
                  </a:lnTo>
                  <a:lnTo>
                    <a:pt x="15493" y="339216"/>
                  </a:lnTo>
                  <a:lnTo>
                    <a:pt x="33781" y="378459"/>
                  </a:lnTo>
                  <a:lnTo>
                    <a:pt x="58292" y="413511"/>
                  </a:lnTo>
                  <a:lnTo>
                    <a:pt x="88137" y="443738"/>
                  </a:lnTo>
                  <a:lnTo>
                    <a:pt x="122681" y="468629"/>
                  </a:lnTo>
                  <a:lnTo>
                    <a:pt x="161289" y="487171"/>
                  </a:lnTo>
                  <a:lnTo>
                    <a:pt x="203073" y="498855"/>
                  </a:lnTo>
                  <a:lnTo>
                    <a:pt x="247650" y="502919"/>
                  </a:lnTo>
                  <a:lnTo>
                    <a:pt x="292226" y="498855"/>
                  </a:lnTo>
                  <a:lnTo>
                    <a:pt x="334010" y="487171"/>
                  </a:lnTo>
                  <a:lnTo>
                    <a:pt x="372617" y="468629"/>
                  </a:lnTo>
                  <a:lnTo>
                    <a:pt x="407162" y="443738"/>
                  </a:lnTo>
                  <a:lnTo>
                    <a:pt x="437006" y="413511"/>
                  </a:lnTo>
                  <a:lnTo>
                    <a:pt x="461517" y="378459"/>
                  </a:lnTo>
                  <a:lnTo>
                    <a:pt x="479805" y="339216"/>
                  </a:lnTo>
                  <a:lnTo>
                    <a:pt x="491363" y="296671"/>
                  </a:lnTo>
                  <a:lnTo>
                    <a:pt x="495300" y="251459"/>
                  </a:lnTo>
                  <a:lnTo>
                    <a:pt x="491363" y="206247"/>
                  </a:lnTo>
                  <a:lnTo>
                    <a:pt x="479805" y="163702"/>
                  </a:lnTo>
                  <a:lnTo>
                    <a:pt x="461517" y="124459"/>
                  </a:lnTo>
                  <a:lnTo>
                    <a:pt x="437006" y="89407"/>
                  </a:lnTo>
                  <a:lnTo>
                    <a:pt x="407162" y="59181"/>
                  </a:lnTo>
                  <a:lnTo>
                    <a:pt x="372617" y="34289"/>
                  </a:lnTo>
                  <a:lnTo>
                    <a:pt x="334010" y="15747"/>
                  </a:lnTo>
                  <a:lnTo>
                    <a:pt x="292226" y="4063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97936" y="4081272"/>
              <a:ext cx="495300" cy="502920"/>
            </a:xfrm>
            <a:custGeom>
              <a:avLst/>
              <a:gdLst/>
              <a:ahLst/>
              <a:cxnLst/>
              <a:rect l="l" t="t" r="r" b="b"/>
              <a:pathLst>
                <a:path w="495300" h="502920">
                  <a:moveTo>
                    <a:pt x="0" y="251459"/>
                  </a:moveTo>
                  <a:lnTo>
                    <a:pt x="3937" y="206247"/>
                  </a:lnTo>
                  <a:lnTo>
                    <a:pt x="15493" y="163702"/>
                  </a:lnTo>
                  <a:lnTo>
                    <a:pt x="33781" y="124459"/>
                  </a:lnTo>
                  <a:lnTo>
                    <a:pt x="58292" y="89407"/>
                  </a:lnTo>
                  <a:lnTo>
                    <a:pt x="88137" y="59181"/>
                  </a:lnTo>
                  <a:lnTo>
                    <a:pt x="122681" y="34289"/>
                  </a:lnTo>
                  <a:lnTo>
                    <a:pt x="161289" y="15747"/>
                  </a:lnTo>
                  <a:lnTo>
                    <a:pt x="203073" y="4063"/>
                  </a:lnTo>
                  <a:lnTo>
                    <a:pt x="247650" y="0"/>
                  </a:lnTo>
                  <a:lnTo>
                    <a:pt x="292226" y="4063"/>
                  </a:lnTo>
                  <a:lnTo>
                    <a:pt x="334010" y="15747"/>
                  </a:lnTo>
                  <a:lnTo>
                    <a:pt x="372617" y="34289"/>
                  </a:lnTo>
                  <a:lnTo>
                    <a:pt x="407162" y="59181"/>
                  </a:lnTo>
                  <a:lnTo>
                    <a:pt x="437006" y="89407"/>
                  </a:lnTo>
                  <a:lnTo>
                    <a:pt x="461517" y="124459"/>
                  </a:lnTo>
                  <a:lnTo>
                    <a:pt x="479805" y="163702"/>
                  </a:lnTo>
                  <a:lnTo>
                    <a:pt x="491363" y="206247"/>
                  </a:lnTo>
                  <a:lnTo>
                    <a:pt x="495300" y="251459"/>
                  </a:lnTo>
                  <a:lnTo>
                    <a:pt x="491363" y="296671"/>
                  </a:lnTo>
                  <a:lnTo>
                    <a:pt x="479805" y="339216"/>
                  </a:lnTo>
                  <a:lnTo>
                    <a:pt x="461517" y="378459"/>
                  </a:lnTo>
                  <a:lnTo>
                    <a:pt x="437006" y="413511"/>
                  </a:lnTo>
                  <a:lnTo>
                    <a:pt x="407162" y="443738"/>
                  </a:lnTo>
                  <a:lnTo>
                    <a:pt x="372617" y="468629"/>
                  </a:lnTo>
                  <a:lnTo>
                    <a:pt x="334010" y="487171"/>
                  </a:lnTo>
                  <a:lnTo>
                    <a:pt x="292226" y="498855"/>
                  </a:lnTo>
                  <a:lnTo>
                    <a:pt x="247650" y="502919"/>
                  </a:lnTo>
                  <a:lnTo>
                    <a:pt x="203073" y="498855"/>
                  </a:lnTo>
                  <a:lnTo>
                    <a:pt x="161289" y="487171"/>
                  </a:lnTo>
                  <a:lnTo>
                    <a:pt x="122681" y="468629"/>
                  </a:lnTo>
                  <a:lnTo>
                    <a:pt x="88137" y="443738"/>
                  </a:lnTo>
                  <a:lnTo>
                    <a:pt x="58292" y="413511"/>
                  </a:lnTo>
                  <a:lnTo>
                    <a:pt x="33781" y="378459"/>
                  </a:lnTo>
                  <a:lnTo>
                    <a:pt x="15493" y="339216"/>
                  </a:lnTo>
                  <a:lnTo>
                    <a:pt x="3937" y="296671"/>
                  </a:lnTo>
                  <a:lnTo>
                    <a:pt x="0" y="251459"/>
                  </a:lnTo>
                  <a:close/>
                </a:path>
              </a:pathLst>
            </a:custGeom>
            <a:ln w="1219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95727" y="4696968"/>
              <a:ext cx="1397508" cy="166420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2971" y="4724400"/>
              <a:ext cx="1303020" cy="156972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442971" y="4724400"/>
              <a:ext cx="1303020" cy="1569720"/>
            </a:xfrm>
            <a:custGeom>
              <a:avLst/>
              <a:gdLst/>
              <a:ahLst/>
              <a:cxnLst/>
              <a:rect l="l" t="t" r="r" b="b"/>
              <a:pathLst>
                <a:path w="1303020" h="1569720">
                  <a:moveTo>
                    <a:pt x="0" y="1569720"/>
                  </a:moveTo>
                  <a:lnTo>
                    <a:pt x="1303020" y="1569720"/>
                  </a:lnTo>
                  <a:lnTo>
                    <a:pt x="1303020" y="0"/>
                  </a:lnTo>
                  <a:lnTo>
                    <a:pt x="0" y="0"/>
                  </a:lnTo>
                  <a:lnTo>
                    <a:pt x="0" y="1569720"/>
                  </a:lnTo>
                  <a:close/>
                </a:path>
              </a:pathLst>
            </a:custGeom>
            <a:ln w="9144">
              <a:solidFill>
                <a:srgbClr val="D3E8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45337" y="964057"/>
            <a:ext cx="3042285" cy="112649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3600" dirty="0">
                <a:solidFill>
                  <a:srgbClr val="006EC0"/>
                </a:solidFill>
                <a:latin typeface="Arial"/>
                <a:cs typeface="Arial"/>
              </a:rPr>
              <a:t>Non</a:t>
            </a:r>
            <a:r>
              <a:rPr sz="3600" spc="-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6EC0"/>
                </a:solidFill>
                <a:latin typeface="Arial"/>
                <a:cs typeface="Arial"/>
              </a:rPr>
              <a:t>neoplastic</a:t>
            </a:r>
            <a:endParaRPr sz="3600">
              <a:latin typeface="Arial"/>
              <a:cs typeface="Arial"/>
            </a:endParaRPr>
          </a:p>
          <a:p>
            <a:pPr marL="490855">
              <a:lnSpc>
                <a:spcPct val="100000"/>
              </a:lnSpc>
              <a:spcBef>
                <a:spcPts val="590"/>
              </a:spcBef>
            </a:pPr>
            <a:r>
              <a:rPr sz="2400" spc="-10" dirty="0">
                <a:solidFill>
                  <a:srgbClr val="006EC0"/>
                </a:solidFill>
                <a:latin typeface="Tahoma"/>
                <a:cs typeface="Tahoma"/>
              </a:rPr>
              <a:t>(Polyclonal)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44997" y="964057"/>
            <a:ext cx="2160270" cy="112649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3600" spc="-10" dirty="0">
                <a:solidFill>
                  <a:srgbClr val="FF0000"/>
                </a:solidFill>
                <a:latin typeface="Arial"/>
                <a:cs typeface="Arial"/>
              </a:rPr>
              <a:t>Neoplastic</a:t>
            </a:r>
            <a:endParaRPr sz="36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590"/>
              </a:spcBef>
            </a:pPr>
            <a:r>
              <a:rPr sz="2400" spc="-10" dirty="0">
                <a:solidFill>
                  <a:srgbClr val="FF0000"/>
                </a:solidFill>
                <a:latin typeface="Tahoma"/>
                <a:cs typeface="Tahoma"/>
              </a:rPr>
              <a:t>(Monoclonal)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905662" y="245821"/>
            <a:ext cx="4112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6EC0"/>
                </a:solidFill>
              </a:rPr>
              <a:t>Growth</a:t>
            </a:r>
            <a:r>
              <a:rPr spc="-195" dirty="0">
                <a:solidFill>
                  <a:srgbClr val="006EC0"/>
                </a:solidFill>
              </a:rPr>
              <a:t> </a:t>
            </a:r>
            <a:r>
              <a:rPr spc="-10" dirty="0">
                <a:solidFill>
                  <a:srgbClr val="006EC0"/>
                </a:solidFill>
              </a:rPr>
              <a:t>Disorders: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777240" y="4604003"/>
            <a:ext cx="774700" cy="127000"/>
            <a:chOff x="777240" y="4604003"/>
            <a:chExt cx="774700" cy="127000"/>
          </a:xfrm>
        </p:grpSpPr>
        <p:sp>
          <p:nvSpPr>
            <p:cNvPr id="49" name="object 49"/>
            <p:cNvSpPr/>
            <p:nvPr/>
          </p:nvSpPr>
          <p:spPr>
            <a:xfrm>
              <a:off x="783336" y="4610099"/>
              <a:ext cx="762000" cy="114300"/>
            </a:xfrm>
            <a:custGeom>
              <a:avLst/>
              <a:gdLst/>
              <a:ahLst/>
              <a:cxnLst/>
              <a:rect l="l" t="t" r="r" b="b"/>
              <a:pathLst>
                <a:path w="762000" h="114300">
                  <a:moveTo>
                    <a:pt x="7620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762000" y="1143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83336" y="4610099"/>
              <a:ext cx="762000" cy="114300"/>
            </a:xfrm>
            <a:custGeom>
              <a:avLst/>
              <a:gdLst/>
              <a:ahLst/>
              <a:cxnLst/>
              <a:rect l="l" t="t" r="r" b="b"/>
              <a:pathLst>
                <a:path w="762000" h="114300">
                  <a:moveTo>
                    <a:pt x="0" y="114300"/>
                  </a:moveTo>
                  <a:lnTo>
                    <a:pt x="762000" y="11430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1" name="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32147" y="1350263"/>
            <a:ext cx="146303" cy="5337048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24" y="6502906"/>
            <a:ext cx="950976" cy="259079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274726" y="6416446"/>
            <a:ext cx="99186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6EC0"/>
                </a:solidFill>
                <a:latin typeface="Tahoma"/>
                <a:cs typeface="Tahoma"/>
              </a:rPr>
              <a:t>Normal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4" name="object 5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11323" y="6502906"/>
            <a:ext cx="1464564" cy="316990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2198370" y="6416446"/>
            <a:ext cx="1473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6EC0"/>
                </a:solidFill>
                <a:latin typeface="Tahoma"/>
                <a:cs typeface="Tahoma"/>
              </a:rPr>
              <a:t>Adaptation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79847" y="6513574"/>
            <a:ext cx="905255" cy="306322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4848225" y="6416446"/>
            <a:ext cx="948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Tahoma"/>
                <a:cs typeface="Tahoma"/>
              </a:rPr>
              <a:t>Benign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8" name="object 5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73111" y="6502906"/>
            <a:ext cx="1312163" cy="316992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7343647" y="6416446"/>
            <a:ext cx="1333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Tahoma"/>
                <a:cs typeface="Tahoma"/>
              </a:rPr>
              <a:t>Malignant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447544" y="4749165"/>
            <a:ext cx="129413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995" marR="10223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Hyperplasia </a:t>
            </a:r>
            <a:r>
              <a:rPr sz="1600" spc="-20" dirty="0">
                <a:latin typeface="Arial"/>
                <a:cs typeface="Arial"/>
              </a:rPr>
              <a:t>Hypertrophy </a:t>
            </a:r>
            <a:r>
              <a:rPr sz="1600" spc="-10" dirty="0">
                <a:latin typeface="Arial"/>
                <a:cs typeface="Arial"/>
              </a:rPr>
              <a:t>Aplasia Atrophy Metaplasia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Dysplasia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6628130"/>
            <a:chOff x="294131" y="115823"/>
            <a:chExt cx="8435340" cy="6628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60" y="1142998"/>
              <a:ext cx="8226552" cy="56006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" y="1088134"/>
              <a:ext cx="8208264" cy="56555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0739" y="20827"/>
            <a:ext cx="751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5662" y="279857"/>
            <a:ext cx="7789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</a:rPr>
              <a:t>Cell</a:t>
            </a:r>
            <a:r>
              <a:rPr sz="3600" spc="-3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division</a:t>
            </a:r>
            <a:r>
              <a:rPr sz="3600" spc="-40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Control</a:t>
            </a:r>
            <a:r>
              <a:rPr sz="3600" spc="-6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-</a:t>
            </a:r>
            <a:r>
              <a:rPr sz="3600" spc="-85" dirty="0">
                <a:solidFill>
                  <a:srgbClr val="001F5F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Carcinogenesis*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4775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701027"/>
            <a:ext cx="9143999" cy="1569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036" y="2057400"/>
            <a:ext cx="1237488" cy="25344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40407" y="3799332"/>
            <a:ext cx="6731634" cy="102235"/>
            <a:chOff x="1740407" y="3799332"/>
            <a:chExt cx="6731634" cy="102235"/>
          </a:xfrm>
        </p:grpSpPr>
        <p:sp>
          <p:nvSpPr>
            <p:cNvPr id="6" name="object 6"/>
            <p:cNvSpPr/>
            <p:nvPr/>
          </p:nvSpPr>
          <p:spPr>
            <a:xfrm>
              <a:off x="1752599" y="3811524"/>
              <a:ext cx="6705600" cy="76200"/>
            </a:xfrm>
            <a:custGeom>
              <a:avLst/>
              <a:gdLst/>
              <a:ahLst/>
              <a:cxnLst/>
              <a:rect l="l" t="t" r="r" b="b"/>
              <a:pathLst>
                <a:path w="6705600" h="76200">
                  <a:moveTo>
                    <a:pt x="67056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6705600" y="76200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2C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3361" y="3812286"/>
              <a:ext cx="6705600" cy="76200"/>
            </a:xfrm>
            <a:custGeom>
              <a:avLst/>
              <a:gdLst/>
              <a:ahLst/>
              <a:cxnLst/>
              <a:rect l="l" t="t" r="r" b="b"/>
              <a:pathLst>
                <a:path w="6705600" h="76200">
                  <a:moveTo>
                    <a:pt x="0" y="76200"/>
                  </a:moveTo>
                  <a:lnTo>
                    <a:pt x="6705600" y="76200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25908">
              <a:solidFill>
                <a:srgbClr val="1E1E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467611" y="2493264"/>
            <a:ext cx="5634355" cy="1583690"/>
            <a:chOff x="1467611" y="2493264"/>
            <a:chExt cx="5634355" cy="158369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19" y="2493264"/>
              <a:ext cx="2017776" cy="458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7611" y="2735580"/>
              <a:ext cx="5634228" cy="134112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31339" y="2341626"/>
            <a:ext cx="4857115" cy="129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70"/>
              </a:lnSpc>
              <a:spcBef>
                <a:spcPts val="100"/>
              </a:spcBef>
            </a:pPr>
            <a:r>
              <a:rPr sz="3600" spc="-10" dirty="0">
                <a:solidFill>
                  <a:srgbClr val="FF0000"/>
                </a:solidFill>
              </a:rPr>
              <a:t>Neoplasia</a:t>
            </a:r>
            <a:endParaRPr sz="3600"/>
          </a:p>
          <a:p>
            <a:pPr marL="12700">
              <a:lnSpc>
                <a:spcPts val="5710"/>
              </a:lnSpc>
            </a:pPr>
            <a:r>
              <a:rPr sz="4800" dirty="0">
                <a:solidFill>
                  <a:srgbClr val="006EC0"/>
                </a:solidFill>
              </a:rPr>
              <a:t>Clinical</a:t>
            </a:r>
            <a:r>
              <a:rPr sz="4800" spc="-135" dirty="0">
                <a:solidFill>
                  <a:srgbClr val="006EC0"/>
                </a:solidFill>
              </a:rPr>
              <a:t> </a:t>
            </a:r>
            <a:r>
              <a:rPr sz="4800" spc="-10" dirty="0">
                <a:solidFill>
                  <a:srgbClr val="006EC0"/>
                </a:solidFill>
              </a:rPr>
              <a:t>Pathology</a:t>
            </a:r>
            <a:endParaRPr sz="4800"/>
          </a:p>
        </p:txBody>
      </p:sp>
      <p:sp>
        <p:nvSpPr>
          <p:cNvPr id="12" name="object 12"/>
          <p:cNvSpPr txBox="1"/>
          <p:nvPr/>
        </p:nvSpPr>
        <p:spPr>
          <a:xfrm>
            <a:off x="3508375" y="4070350"/>
            <a:ext cx="2840990" cy="167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Tahoma"/>
                <a:cs typeface="Tahoma"/>
              </a:rPr>
              <a:t>Etiology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(Carcinogenesis)</a:t>
            </a:r>
            <a:endParaRPr sz="18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Pathogenesis</a:t>
            </a:r>
            <a:endParaRPr sz="18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Morphology</a:t>
            </a:r>
            <a:endParaRPr sz="18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Clinical</a:t>
            </a:r>
            <a:r>
              <a:rPr sz="1800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Features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(Cancer</a:t>
            </a:r>
            <a:r>
              <a:rPr sz="1800" spc="-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Biology)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928369"/>
            <a:chOff x="294131" y="115823"/>
            <a:chExt cx="8435340" cy="9283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1044" y="17525"/>
            <a:ext cx="7537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9394" y="309671"/>
            <a:ext cx="158115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20"/>
              </a:lnSpc>
            </a:pPr>
            <a:r>
              <a:rPr sz="4000" spc="-10" dirty="0">
                <a:solidFill>
                  <a:srgbClr val="006EC0"/>
                </a:solidFill>
                <a:latin typeface="Arial"/>
                <a:cs typeface="Arial"/>
              </a:rPr>
              <a:t>Benign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8145" y="245821"/>
            <a:ext cx="194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solidFill>
                  <a:srgbClr val="006EC0"/>
                </a:solidFill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5551" y="305374"/>
            <a:ext cx="220154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15"/>
              </a:lnSpc>
            </a:pPr>
            <a:r>
              <a:rPr sz="4000" spc="-10" dirty="0">
                <a:solidFill>
                  <a:srgbClr val="006EC0"/>
                </a:solidFill>
                <a:latin typeface="Arial"/>
                <a:cs typeface="Arial"/>
              </a:rPr>
              <a:t>Malignant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1730" y="6499163"/>
            <a:ext cx="97790" cy="21526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spc="-50" dirty="0"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6311" y="6485940"/>
            <a:ext cx="12318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Tahoma"/>
                <a:cs typeface="Tahoma"/>
              </a:rPr>
              <a:t>0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7452" y="1066800"/>
            <a:ext cx="8653780" cy="5638800"/>
            <a:chOff x="187452" y="1066800"/>
            <a:chExt cx="8653780" cy="56388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452" y="1066800"/>
              <a:ext cx="8653272" cy="56388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35096" y="2955035"/>
              <a:ext cx="685800" cy="914400"/>
            </a:xfrm>
            <a:custGeom>
              <a:avLst/>
              <a:gdLst/>
              <a:ahLst/>
              <a:cxnLst/>
              <a:rect l="l" t="t" r="r" b="b"/>
              <a:pathLst>
                <a:path w="685800" h="914400">
                  <a:moveTo>
                    <a:pt x="342900" y="0"/>
                  </a:moveTo>
                  <a:lnTo>
                    <a:pt x="302894" y="3048"/>
                  </a:lnTo>
                  <a:lnTo>
                    <a:pt x="264287" y="12064"/>
                  </a:lnTo>
                  <a:lnTo>
                    <a:pt x="227202" y="26669"/>
                  </a:lnTo>
                  <a:lnTo>
                    <a:pt x="192150" y="46481"/>
                  </a:lnTo>
                  <a:lnTo>
                    <a:pt x="159130" y="71247"/>
                  </a:lnTo>
                  <a:lnTo>
                    <a:pt x="128396" y="100456"/>
                  </a:lnTo>
                  <a:lnTo>
                    <a:pt x="100456" y="133858"/>
                  </a:lnTo>
                  <a:lnTo>
                    <a:pt x="75311" y="171196"/>
                  </a:lnTo>
                  <a:lnTo>
                    <a:pt x="53339" y="212089"/>
                  </a:lnTo>
                  <a:lnTo>
                    <a:pt x="34798" y="256159"/>
                  </a:lnTo>
                  <a:lnTo>
                    <a:pt x="19938" y="303022"/>
                  </a:lnTo>
                  <a:lnTo>
                    <a:pt x="9016" y="352425"/>
                  </a:lnTo>
                  <a:lnTo>
                    <a:pt x="2286" y="403860"/>
                  </a:lnTo>
                  <a:lnTo>
                    <a:pt x="0" y="457200"/>
                  </a:lnTo>
                  <a:lnTo>
                    <a:pt x="2286" y="510539"/>
                  </a:lnTo>
                  <a:lnTo>
                    <a:pt x="9016" y="561975"/>
                  </a:lnTo>
                  <a:lnTo>
                    <a:pt x="19938" y="611377"/>
                  </a:lnTo>
                  <a:lnTo>
                    <a:pt x="34798" y="658240"/>
                  </a:lnTo>
                  <a:lnTo>
                    <a:pt x="53339" y="702309"/>
                  </a:lnTo>
                  <a:lnTo>
                    <a:pt x="75311" y="743203"/>
                  </a:lnTo>
                  <a:lnTo>
                    <a:pt x="100456" y="780414"/>
                  </a:lnTo>
                  <a:lnTo>
                    <a:pt x="128396" y="813943"/>
                  </a:lnTo>
                  <a:lnTo>
                    <a:pt x="159130" y="843152"/>
                  </a:lnTo>
                  <a:lnTo>
                    <a:pt x="192150" y="867918"/>
                  </a:lnTo>
                  <a:lnTo>
                    <a:pt x="227202" y="887730"/>
                  </a:lnTo>
                  <a:lnTo>
                    <a:pt x="264287" y="902334"/>
                  </a:lnTo>
                  <a:lnTo>
                    <a:pt x="302894" y="911351"/>
                  </a:lnTo>
                  <a:lnTo>
                    <a:pt x="342900" y="914400"/>
                  </a:lnTo>
                  <a:lnTo>
                    <a:pt x="382904" y="911351"/>
                  </a:lnTo>
                  <a:lnTo>
                    <a:pt x="421513" y="902334"/>
                  </a:lnTo>
                  <a:lnTo>
                    <a:pt x="458596" y="887730"/>
                  </a:lnTo>
                  <a:lnTo>
                    <a:pt x="493649" y="867918"/>
                  </a:lnTo>
                  <a:lnTo>
                    <a:pt x="526668" y="843152"/>
                  </a:lnTo>
                  <a:lnTo>
                    <a:pt x="557402" y="813943"/>
                  </a:lnTo>
                  <a:lnTo>
                    <a:pt x="585342" y="780414"/>
                  </a:lnTo>
                  <a:lnTo>
                    <a:pt x="610488" y="743203"/>
                  </a:lnTo>
                  <a:lnTo>
                    <a:pt x="632459" y="702309"/>
                  </a:lnTo>
                  <a:lnTo>
                    <a:pt x="651001" y="658240"/>
                  </a:lnTo>
                  <a:lnTo>
                    <a:pt x="665861" y="611377"/>
                  </a:lnTo>
                  <a:lnTo>
                    <a:pt x="676782" y="561975"/>
                  </a:lnTo>
                  <a:lnTo>
                    <a:pt x="683513" y="510539"/>
                  </a:lnTo>
                  <a:lnTo>
                    <a:pt x="685800" y="457200"/>
                  </a:lnTo>
                  <a:lnTo>
                    <a:pt x="683513" y="403860"/>
                  </a:lnTo>
                  <a:lnTo>
                    <a:pt x="676782" y="352425"/>
                  </a:lnTo>
                  <a:lnTo>
                    <a:pt x="665861" y="303022"/>
                  </a:lnTo>
                  <a:lnTo>
                    <a:pt x="651001" y="256159"/>
                  </a:lnTo>
                  <a:lnTo>
                    <a:pt x="632459" y="212089"/>
                  </a:lnTo>
                  <a:lnTo>
                    <a:pt x="610488" y="171196"/>
                  </a:lnTo>
                  <a:lnTo>
                    <a:pt x="585342" y="133858"/>
                  </a:lnTo>
                  <a:lnTo>
                    <a:pt x="557402" y="100456"/>
                  </a:lnTo>
                  <a:lnTo>
                    <a:pt x="526668" y="71247"/>
                  </a:lnTo>
                  <a:lnTo>
                    <a:pt x="493649" y="46481"/>
                  </a:lnTo>
                  <a:lnTo>
                    <a:pt x="458596" y="26669"/>
                  </a:lnTo>
                  <a:lnTo>
                    <a:pt x="421513" y="12064"/>
                  </a:lnTo>
                  <a:lnTo>
                    <a:pt x="382904" y="3048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140" y="2927603"/>
              <a:ext cx="743585" cy="970915"/>
            </a:xfrm>
            <a:custGeom>
              <a:avLst/>
              <a:gdLst/>
              <a:ahLst/>
              <a:cxnLst/>
              <a:rect l="l" t="t" r="r" b="b"/>
              <a:pathLst>
                <a:path w="743585" h="970914">
                  <a:moveTo>
                    <a:pt x="696849" y="486029"/>
                  </a:moveTo>
                  <a:lnTo>
                    <a:pt x="696468" y="463169"/>
                  </a:lnTo>
                  <a:lnTo>
                    <a:pt x="693039" y="418719"/>
                  </a:lnTo>
                  <a:lnTo>
                    <a:pt x="686435" y="375666"/>
                  </a:lnTo>
                  <a:lnTo>
                    <a:pt x="685292" y="370776"/>
                  </a:lnTo>
                  <a:lnTo>
                    <a:pt x="685292" y="486029"/>
                  </a:lnTo>
                  <a:lnTo>
                    <a:pt x="684911" y="507619"/>
                  </a:lnTo>
                  <a:lnTo>
                    <a:pt x="681482" y="552069"/>
                  </a:lnTo>
                  <a:lnTo>
                    <a:pt x="675005" y="595122"/>
                  </a:lnTo>
                  <a:lnTo>
                    <a:pt x="665353" y="635762"/>
                  </a:lnTo>
                  <a:lnTo>
                    <a:pt x="653034" y="673862"/>
                  </a:lnTo>
                  <a:lnTo>
                    <a:pt x="638175" y="710692"/>
                  </a:lnTo>
                  <a:lnTo>
                    <a:pt x="620649" y="744855"/>
                  </a:lnTo>
                  <a:lnTo>
                    <a:pt x="590423" y="791845"/>
                  </a:lnTo>
                  <a:lnTo>
                    <a:pt x="555752" y="831215"/>
                  </a:lnTo>
                  <a:lnTo>
                    <a:pt x="503809" y="873125"/>
                  </a:lnTo>
                  <a:lnTo>
                    <a:pt x="461772" y="895858"/>
                  </a:lnTo>
                  <a:lnTo>
                    <a:pt x="417195" y="908558"/>
                  </a:lnTo>
                  <a:lnTo>
                    <a:pt x="386334" y="913638"/>
                  </a:lnTo>
                  <a:lnTo>
                    <a:pt x="354965" y="913638"/>
                  </a:lnTo>
                  <a:lnTo>
                    <a:pt x="294259" y="900938"/>
                  </a:lnTo>
                  <a:lnTo>
                    <a:pt x="224663" y="862965"/>
                  </a:lnTo>
                  <a:lnTo>
                    <a:pt x="186563" y="831215"/>
                  </a:lnTo>
                  <a:lnTo>
                    <a:pt x="152019" y="790575"/>
                  </a:lnTo>
                  <a:lnTo>
                    <a:pt x="121920" y="743585"/>
                  </a:lnTo>
                  <a:lnTo>
                    <a:pt x="96901" y="691642"/>
                  </a:lnTo>
                  <a:lnTo>
                    <a:pt x="77470" y="634504"/>
                  </a:lnTo>
                  <a:lnTo>
                    <a:pt x="68072" y="593852"/>
                  </a:lnTo>
                  <a:lnTo>
                    <a:pt x="61595" y="552069"/>
                  </a:lnTo>
                  <a:lnTo>
                    <a:pt x="58293" y="507619"/>
                  </a:lnTo>
                  <a:lnTo>
                    <a:pt x="57912" y="484759"/>
                  </a:lnTo>
                  <a:lnTo>
                    <a:pt x="58420" y="463169"/>
                  </a:lnTo>
                  <a:lnTo>
                    <a:pt x="61722" y="418719"/>
                  </a:lnTo>
                  <a:lnTo>
                    <a:pt x="68199" y="376936"/>
                  </a:lnTo>
                  <a:lnTo>
                    <a:pt x="77851" y="336296"/>
                  </a:lnTo>
                  <a:lnTo>
                    <a:pt x="90170" y="296926"/>
                  </a:lnTo>
                  <a:lnTo>
                    <a:pt x="105029" y="260096"/>
                  </a:lnTo>
                  <a:lnTo>
                    <a:pt x="122555" y="225933"/>
                  </a:lnTo>
                  <a:lnTo>
                    <a:pt x="152781" y="178943"/>
                  </a:lnTo>
                  <a:lnTo>
                    <a:pt x="187452" y="139573"/>
                  </a:lnTo>
                  <a:lnTo>
                    <a:pt x="225933" y="106553"/>
                  </a:lnTo>
                  <a:lnTo>
                    <a:pt x="281432" y="76200"/>
                  </a:lnTo>
                  <a:lnTo>
                    <a:pt x="326136" y="62230"/>
                  </a:lnTo>
                  <a:lnTo>
                    <a:pt x="372491" y="57150"/>
                  </a:lnTo>
                  <a:lnTo>
                    <a:pt x="403606" y="59690"/>
                  </a:lnTo>
                  <a:lnTo>
                    <a:pt x="463296" y="76200"/>
                  </a:lnTo>
                  <a:lnTo>
                    <a:pt x="505206" y="98933"/>
                  </a:lnTo>
                  <a:lnTo>
                    <a:pt x="544322" y="128143"/>
                  </a:lnTo>
                  <a:lnTo>
                    <a:pt x="580263" y="166243"/>
                  </a:lnTo>
                  <a:lnTo>
                    <a:pt x="611759" y="210693"/>
                  </a:lnTo>
                  <a:lnTo>
                    <a:pt x="638683" y="261366"/>
                  </a:lnTo>
                  <a:lnTo>
                    <a:pt x="653415" y="298196"/>
                  </a:lnTo>
                  <a:lnTo>
                    <a:pt x="665607" y="336296"/>
                  </a:lnTo>
                  <a:lnTo>
                    <a:pt x="675132" y="378206"/>
                  </a:lnTo>
                  <a:lnTo>
                    <a:pt x="681482" y="419989"/>
                  </a:lnTo>
                  <a:lnTo>
                    <a:pt x="684911" y="463169"/>
                  </a:lnTo>
                  <a:lnTo>
                    <a:pt x="685292" y="486029"/>
                  </a:lnTo>
                  <a:lnTo>
                    <a:pt x="685292" y="370776"/>
                  </a:lnTo>
                  <a:lnTo>
                    <a:pt x="664210" y="293116"/>
                  </a:lnTo>
                  <a:lnTo>
                    <a:pt x="648970" y="256286"/>
                  </a:lnTo>
                  <a:lnTo>
                    <a:pt x="631317" y="220853"/>
                  </a:lnTo>
                  <a:lnTo>
                    <a:pt x="600329" y="173863"/>
                  </a:lnTo>
                  <a:lnTo>
                    <a:pt x="564642" y="131953"/>
                  </a:lnTo>
                  <a:lnTo>
                    <a:pt x="525145" y="97663"/>
                  </a:lnTo>
                  <a:lnTo>
                    <a:pt x="482219" y="72390"/>
                  </a:lnTo>
                  <a:lnTo>
                    <a:pt x="444373" y="57150"/>
                  </a:lnTo>
                  <a:lnTo>
                    <a:pt x="436626" y="54610"/>
                  </a:lnTo>
                  <a:lnTo>
                    <a:pt x="421005" y="50800"/>
                  </a:lnTo>
                  <a:lnTo>
                    <a:pt x="404876" y="48260"/>
                  </a:lnTo>
                  <a:lnTo>
                    <a:pt x="372110" y="45720"/>
                  </a:lnTo>
                  <a:lnTo>
                    <a:pt x="323469" y="50800"/>
                  </a:lnTo>
                  <a:lnTo>
                    <a:pt x="276860" y="64770"/>
                  </a:lnTo>
                  <a:lnTo>
                    <a:pt x="232791" y="87503"/>
                  </a:lnTo>
                  <a:lnTo>
                    <a:pt x="191897" y="119253"/>
                  </a:lnTo>
                  <a:lnTo>
                    <a:pt x="154813" y="158623"/>
                  </a:lnTo>
                  <a:lnTo>
                    <a:pt x="122047" y="204343"/>
                  </a:lnTo>
                  <a:lnTo>
                    <a:pt x="102997" y="237363"/>
                  </a:lnTo>
                  <a:lnTo>
                    <a:pt x="86614" y="274066"/>
                  </a:lnTo>
                  <a:lnTo>
                    <a:pt x="72517" y="312166"/>
                  </a:lnTo>
                  <a:lnTo>
                    <a:pt x="61341" y="354076"/>
                  </a:lnTo>
                  <a:lnTo>
                    <a:pt x="53086" y="395986"/>
                  </a:lnTo>
                  <a:lnTo>
                    <a:pt x="48133" y="440309"/>
                  </a:lnTo>
                  <a:lnTo>
                    <a:pt x="46355" y="484759"/>
                  </a:lnTo>
                  <a:lnTo>
                    <a:pt x="46736" y="507619"/>
                  </a:lnTo>
                  <a:lnTo>
                    <a:pt x="50038" y="553339"/>
                  </a:lnTo>
                  <a:lnTo>
                    <a:pt x="56642" y="596392"/>
                  </a:lnTo>
                  <a:lnTo>
                    <a:pt x="66421" y="638302"/>
                  </a:lnTo>
                  <a:lnTo>
                    <a:pt x="78994" y="677672"/>
                  </a:lnTo>
                  <a:lnTo>
                    <a:pt x="94107" y="714502"/>
                  </a:lnTo>
                  <a:lnTo>
                    <a:pt x="111887" y="749935"/>
                  </a:lnTo>
                  <a:lnTo>
                    <a:pt x="131953" y="782955"/>
                  </a:lnTo>
                  <a:lnTo>
                    <a:pt x="166116" y="826135"/>
                  </a:lnTo>
                  <a:lnTo>
                    <a:pt x="204470" y="862965"/>
                  </a:lnTo>
                  <a:lnTo>
                    <a:pt x="246380" y="890778"/>
                  </a:lnTo>
                  <a:lnTo>
                    <a:pt x="290957" y="911098"/>
                  </a:lnTo>
                  <a:lnTo>
                    <a:pt x="354584" y="925068"/>
                  </a:lnTo>
                  <a:lnTo>
                    <a:pt x="387477" y="925068"/>
                  </a:lnTo>
                  <a:lnTo>
                    <a:pt x="445897" y="913638"/>
                  </a:lnTo>
                  <a:lnTo>
                    <a:pt x="524383" y="873125"/>
                  </a:lnTo>
                  <a:lnTo>
                    <a:pt x="564134" y="840105"/>
                  </a:lnTo>
                  <a:lnTo>
                    <a:pt x="576453" y="826135"/>
                  </a:lnTo>
                  <a:lnTo>
                    <a:pt x="588391" y="813435"/>
                  </a:lnTo>
                  <a:lnTo>
                    <a:pt x="621157" y="767715"/>
                  </a:lnTo>
                  <a:lnTo>
                    <a:pt x="640207" y="733425"/>
                  </a:lnTo>
                  <a:lnTo>
                    <a:pt x="656717" y="696722"/>
                  </a:lnTo>
                  <a:lnTo>
                    <a:pt x="670687" y="658622"/>
                  </a:lnTo>
                  <a:lnTo>
                    <a:pt x="681863" y="617982"/>
                  </a:lnTo>
                  <a:lnTo>
                    <a:pt x="690118" y="574802"/>
                  </a:lnTo>
                  <a:lnTo>
                    <a:pt x="695071" y="531749"/>
                  </a:lnTo>
                  <a:lnTo>
                    <a:pt x="696849" y="486029"/>
                  </a:lnTo>
                  <a:close/>
                </a:path>
                <a:path w="743585" h="970914">
                  <a:moveTo>
                    <a:pt x="743204" y="484759"/>
                  </a:moveTo>
                  <a:lnTo>
                    <a:pt x="739013" y="412369"/>
                  </a:lnTo>
                  <a:lnTo>
                    <a:pt x="731774" y="365506"/>
                  </a:lnTo>
                  <a:lnTo>
                    <a:pt x="721233" y="321056"/>
                  </a:lnTo>
                  <a:lnTo>
                    <a:pt x="708406" y="279488"/>
                  </a:lnTo>
                  <a:lnTo>
                    <a:pt x="708406" y="486029"/>
                  </a:lnTo>
                  <a:lnTo>
                    <a:pt x="708025" y="507619"/>
                  </a:lnTo>
                  <a:lnTo>
                    <a:pt x="704596" y="554609"/>
                  </a:lnTo>
                  <a:lnTo>
                    <a:pt x="697738" y="598932"/>
                  </a:lnTo>
                  <a:lnTo>
                    <a:pt x="687832" y="640854"/>
                  </a:lnTo>
                  <a:lnTo>
                    <a:pt x="675005" y="681482"/>
                  </a:lnTo>
                  <a:lnTo>
                    <a:pt x="659257" y="720852"/>
                  </a:lnTo>
                  <a:lnTo>
                    <a:pt x="641096" y="756285"/>
                  </a:lnTo>
                  <a:lnTo>
                    <a:pt x="620522" y="789305"/>
                  </a:lnTo>
                  <a:lnTo>
                    <a:pt x="597535" y="819785"/>
                  </a:lnTo>
                  <a:lnTo>
                    <a:pt x="559181" y="860425"/>
                  </a:lnTo>
                  <a:lnTo>
                    <a:pt x="516890" y="892048"/>
                  </a:lnTo>
                  <a:lnTo>
                    <a:pt x="471170" y="916178"/>
                  </a:lnTo>
                  <a:lnTo>
                    <a:pt x="422529" y="931418"/>
                  </a:lnTo>
                  <a:lnTo>
                    <a:pt x="388620" y="936498"/>
                  </a:lnTo>
                  <a:lnTo>
                    <a:pt x="354203" y="936498"/>
                  </a:lnTo>
                  <a:lnTo>
                    <a:pt x="256159" y="909828"/>
                  </a:lnTo>
                  <a:lnTo>
                    <a:pt x="211582" y="882015"/>
                  </a:lnTo>
                  <a:lnTo>
                    <a:pt x="170561" y="847725"/>
                  </a:lnTo>
                  <a:lnTo>
                    <a:pt x="133858" y="804545"/>
                  </a:lnTo>
                  <a:lnTo>
                    <a:pt x="112014" y="772795"/>
                  </a:lnTo>
                  <a:lnTo>
                    <a:pt x="92710" y="738505"/>
                  </a:lnTo>
                  <a:lnTo>
                    <a:pt x="75692" y="700532"/>
                  </a:lnTo>
                  <a:lnTo>
                    <a:pt x="61341" y="661162"/>
                  </a:lnTo>
                  <a:lnTo>
                    <a:pt x="50038" y="620522"/>
                  </a:lnTo>
                  <a:lnTo>
                    <a:pt x="41656" y="576072"/>
                  </a:lnTo>
                  <a:lnTo>
                    <a:pt x="36576" y="531749"/>
                  </a:lnTo>
                  <a:lnTo>
                    <a:pt x="34798" y="486029"/>
                  </a:lnTo>
                  <a:lnTo>
                    <a:pt x="35179" y="463169"/>
                  </a:lnTo>
                  <a:lnTo>
                    <a:pt x="38608" y="416179"/>
                  </a:lnTo>
                  <a:lnTo>
                    <a:pt x="45466" y="371856"/>
                  </a:lnTo>
                  <a:lnTo>
                    <a:pt x="55372" y="329946"/>
                  </a:lnTo>
                  <a:lnTo>
                    <a:pt x="68199" y="289306"/>
                  </a:lnTo>
                  <a:lnTo>
                    <a:pt x="83947" y="251206"/>
                  </a:lnTo>
                  <a:lnTo>
                    <a:pt x="102108" y="214503"/>
                  </a:lnTo>
                  <a:lnTo>
                    <a:pt x="122682" y="181483"/>
                  </a:lnTo>
                  <a:lnTo>
                    <a:pt x="145796" y="151003"/>
                  </a:lnTo>
                  <a:lnTo>
                    <a:pt x="184023" y="111633"/>
                  </a:lnTo>
                  <a:lnTo>
                    <a:pt x="241300" y="69850"/>
                  </a:lnTo>
                  <a:lnTo>
                    <a:pt x="287909" y="48260"/>
                  </a:lnTo>
                  <a:lnTo>
                    <a:pt x="337439" y="36830"/>
                  </a:lnTo>
                  <a:lnTo>
                    <a:pt x="371729" y="34290"/>
                  </a:lnTo>
                  <a:lnTo>
                    <a:pt x="406019" y="36830"/>
                  </a:lnTo>
                  <a:lnTo>
                    <a:pt x="471424" y="54610"/>
                  </a:lnTo>
                  <a:lnTo>
                    <a:pt x="517144" y="78740"/>
                  </a:lnTo>
                  <a:lnTo>
                    <a:pt x="559435" y="111633"/>
                  </a:lnTo>
                  <a:lnTo>
                    <a:pt x="597662" y="151003"/>
                  </a:lnTo>
                  <a:lnTo>
                    <a:pt x="620649" y="181483"/>
                  </a:lnTo>
                  <a:lnTo>
                    <a:pt x="641223" y="215773"/>
                  </a:lnTo>
                  <a:lnTo>
                    <a:pt x="667639" y="270256"/>
                  </a:lnTo>
                  <a:lnTo>
                    <a:pt x="681863" y="309626"/>
                  </a:lnTo>
                  <a:lnTo>
                    <a:pt x="693166" y="351536"/>
                  </a:lnTo>
                  <a:lnTo>
                    <a:pt x="701548" y="394716"/>
                  </a:lnTo>
                  <a:lnTo>
                    <a:pt x="706628" y="439039"/>
                  </a:lnTo>
                  <a:lnTo>
                    <a:pt x="708406" y="486029"/>
                  </a:lnTo>
                  <a:lnTo>
                    <a:pt x="708406" y="279488"/>
                  </a:lnTo>
                  <a:lnTo>
                    <a:pt x="690753" y="236093"/>
                  </a:lnTo>
                  <a:lnTo>
                    <a:pt x="671068" y="197993"/>
                  </a:lnTo>
                  <a:lnTo>
                    <a:pt x="648843" y="161163"/>
                  </a:lnTo>
                  <a:lnTo>
                    <a:pt x="623951" y="128143"/>
                  </a:lnTo>
                  <a:lnTo>
                    <a:pt x="596646" y="98933"/>
                  </a:lnTo>
                  <a:lnTo>
                    <a:pt x="566928" y="72390"/>
                  </a:lnTo>
                  <a:lnTo>
                    <a:pt x="535178" y="49530"/>
                  </a:lnTo>
                  <a:lnTo>
                    <a:pt x="501269" y="30480"/>
                  </a:lnTo>
                  <a:lnTo>
                    <a:pt x="465582" y="15240"/>
                  </a:lnTo>
                  <a:lnTo>
                    <a:pt x="428498" y="5080"/>
                  </a:lnTo>
                  <a:lnTo>
                    <a:pt x="390144" y="0"/>
                  </a:lnTo>
                  <a:lnTo>
                    <a:pt x="351028" y="0"/>
                  </a:lnTo>
                  <a:lnTo>
                    <a:pt x="294005" y="10160"/>
                  </a:lnTo>
                  <a:lnTo>
                    <a:pt x="258064" y="22860"/>
                  </a:lnTo>
                  <a:lnTo>
                    <a:pt x="223393" y="39370"/>
                  </a:lnTo>
                  <a:lnTo>
                    <a:pt x="190627" y="60960"/>
                  </a:lnTo>
                  <a:lnTo>
                    <a:pt x="160020" y="86233"/>
                  </a:lnTo>
                  <a:lnTo>
                    <a:pt x="131699" y="114173"/>
                  </a:lnTo>
                  <a:lnTo>
                    <a:pt x="105664" y="145923"/>
                  </a:lnTo>
                  <a:lnTo>
                    <a:pt x="82296" y="180213"/>
                  </a:lnTo>
                  <a:lnTo>
                    <a:pt x="61468" y="217043"/>
                  </a:lnTo>
                  <a:lnTo>
                    <a:pt x="43434" y="257556"/>
                  </a:lnTo>
                  <a:lnTo>
                    <a:pt x="28194" y="299466"/>
                  </a:lnTo>
                  <a:lnTo>
                    <a:pt x="16129" y="343916"/>
                  </a:lnTo>
                  <a:lnTo>
                    <a:pt x="7239" y="389636"/>
                  </a:lnTo>
                  <a:lnTo>
                    <a:pt x="1905" y="437769"/>
                  </a:lnTo>
                  <a:lnTo>
                    <a:pt x="0" y="486029"/>
                  </a:lnTo>
                  <a:lnTo>
                    <a:pt x="508" y="511429"/>
                  </a:lnTo>
                  <a:lnTo>
                    <a:pt x="4191" y="559689"/>
                  </a:lnTo>
                  <a:lnTo>
                    <a:pt x="11430" y="605282"/>
                  </a:lnTo>
                  <a:lnTo>
                    <a:pt x="21971" y="651002"/>
                  </a:lnTo>
                  <a:lnTo>
                    <a:pt x="35814" y="694182"/>
                  </a:lnTo>
                  <a:lnTo>
                    <a:pt x="52451" y="734695"/>
                  </a:lnTo>
                  <a:lnTo>
                    <a:pt x="72136" y="774065"/>
                  </a:lnTo>
                  <a:lnTo>
                    <a:pt x="94361" y="809625"/>
                  </a:lnTo>
                  <a:lnTo>
                    <a:pt x="119253" y="842645"/>
                  </a:lnTo>
                  <a:lnTo>
                    <a:pt x="146558" y="873125"/>
                  </a:lnTo>
                  <a:lnTo>
                    <a:pt x="161163" y="885825"/>
                  </a:lnTo>
                  <a:lnTo>
                    <a:pt x="176276" y="899668"/>
                  </a:lnTo>
                  <a:lnTo>
                    <a:pt x="208153" y="922528"/>
                  </a:lnTo>
                  <a:lnTo>
                    <a:pt x="242062" y="941578"/>
                  </a:lnTo>
                  <a:lnTo>
                    <a:pt x="277622" y="955548"/>
                  </a:lnTo>
                  <a:lnTo>
                    <a:pt x="314706" y="965708"/>
                  </a:lnTo>
                  <a:lnTo>
                    <a:pt x="353060" y="970788"/>
                  </a:lnTo>
                  <a:lnTo>
                    <a:pt x="392049" y="970788"/>
                  </a:lnTo>
                  <a:lnTo>
                    <a:pt x="430403" y="965708"/>
                  </a:lnTo>
                  <a:lnTo>
                    <a:pt x="467487" y="955548"/>
                  </a:lnTo>
                  <a:lnTo>
                    <a:pt x="502920" y="940308"/>
                  </a:lnTo>
                  <a:lnTo>
                    <a:pt x="552577" y="909828"/>
                  </a:lnTo>
                  <a:lnTo>
                    <a:pt x="583184" y="885825"/>
                  </a:lnTo>
                  <a:lnTo>
                    <a:pt x="611505" y="856615"/>
                  </a:lnTo>
                  <a:lnTo>
                    <a:pt x="637540" y="824865"/>
                  </a:lnTo>
                  <a:lnTo>
                    <a:pt x="660908" y="790575"/>
                  </a:lnTo>
                  <a:lnTo>
                    <a:pt x="681736" y="753745"/>
                  </a:lnTo>
                  <a:lnTo>
                    <a:pt x="700024" y="713232"/>
                  </a:lnTo>
                  <a:lnTo>
                    <a:pt x="715010" y="671322"/>
                  </a:lnTo>
                  <a:lnTo>
                    <a:pt x="727075" y="628154"/>
                  </a:lnTo>
                  <a:lnTo>
                    <a:pt x="735965" y="581152"/>
                  </a:lnTo>
                  <a:lnTo>
                    <a:pt x="741299" y="534289"/>
                  </a:lnTo>
                  <a:lnTo>
                    <a:pt x="743204" y="484759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57446" y="3967479"/>
              <a:ext cx="547370" cy="406400"/>
            </a:xfrm>
            <a:custGeom>
              <a:avLst/>
              <a:gdLst/>
              <a:ahLst/>
              <a:cxnLst/>
              <a:rect l="l" t="t" r="r" b="b"/>
              <a:pathLst>
                <a:path w="547370" h="406400">
                  <a:moveTo>
                    <a:pt x="546862" y="0"/>
                  </a:moveTo>
                  <a:lnTo>
                    <a:pt x="63626" y="0"/>
                  </a:lnTo>
                  <a:lnTo>
                    <a:pt x="68961" y="12700"/>
                  </a:lnTo>
                  <a:lnTo>
                    <a:pt x="58419" y="38100"/>
                  </a:lnTo>
                  <a:lnTo>
                    <a:pt x="37973" y="88900"/>
                  </a:lnTo>
                  <a:lnTo>
                    <a:pt x="27304" y="114300"/>
                  </a:lnTo>
                  <a:lnTo>
                    <a:pt x="21208" y="127000"/>
                  </a:lnTo>
                  <a:lnTo>
                    <a:pt x="14604" y="139700"/>
                  </a:lnTo>
                  <a:lnTo>
                    <a:pt x="9398" y="152400"/>
                  </a:lnTo>
                  <a:lnTo>
                    <a:pt x="7238" y="165100"/>
                  </a:lnTo>
                  <a:lnTo>
                    <a:pt x="5841" y="203200"/>
                  </a:lnTo>
                  <a:lnTo>
                    <a:pt x="2539" y="254000"/>
                  </a:lnTo>
                  <a:lnTo>
                    <a:pt x="0" y="304800"/>
                  </a:lnTo>
                  <a:lnTo>
                    <a:pt x="762" y="355600"/>
                  </a:lnTo>
                  <a:lnTo>
                    <a:pt x="7492" y="406400"/>
                  </a:lnTo>
                  <a:lnTo>
                    <a:pt x="49656" y="406400"/>
                  </a:lnTo>
                  <a:lnTo>
                    <a:pt x="60451" y="393700"/>
                  </a:lnTo>
                  <a:lnTo>
                    <a:pt x="81152" y="342900"/>
                  </a:lnTo>
                  <a:lnTo>
                    <a:pt x="91058" y="304800"/>
                  </a:lnTo>
                  <a:lnTo>
                    <a:pt x="93344" y="279400"/>
                  </a:lnTo>
                  <a:lnTo>
                    <a:pt x="90804" y="254000"/>
                  </a:lnTo>
                  <a:lnTo>
                    <a:pt x="86613" y="241300"/>
                  </a:lnTo>
                  <a:lnTo>
                    <a:pt x="83438" y="241300"/>
                  </a:lnTo>
                  <a:lnTo>
                    <a:pt x="84327" y="228600"/>
                  </a:lnTo>
                  <a:lnTo>
                    <a:pt x="110362" y="228600"/>
                  </a:lnTo>
                  <a:lnTo>
                    <a:pt x="141350" y="215900"/>
                  </a:lnTo>
                  <a:lnTo>
                    <a:pt x="232028" y="215900"/>
                  </a:lnTo>
                  <a:lnTo>
                    <a:pt x="239902" y="177800"/>
                  </a:lnTo>
                  <a:lnTo>
                    <a:pt x="244093" y="139700"/>
                  </a:lnTo>
                  <a:lnTo>
                    <a:pt x="245237" y="114300"/>
                  </a:lnTo>
                  <a:lnTo>
                    <a:pt x="244220" y="101600"/>
                  </a:lnTo>
                  <a:lnTo>
                    <a:pt x="241680" y="88900"/>
                  </a:lnTo>
                  <a:lnTo>
                    <a:pt x="238378" y="88900"/>
                  </a:lnTo>
                  <a:lnTo>
                    <a:pt x="235203" y="76200"/>
                  </a:lnTo>
                  <a:lnTo>
                    <a:pt x="231901" y="76200"/>
                  </a:lnTo>
                  <a:lnTo>
                    <a:pt x="233171" y="63500"/>
                  </a:lnTo>
                  <a:lnTo>
                    <a:pt x="237489" y="63500"/>
                  </a:lnTo>
                  <a:lnTo>
                    <a:pt x="245617" y="50800"/>
                  </a:lnTo>
                  <a:lnTo>
                    <a:pt x="275970" y="12700"/>
                  </a:lnTo>
                  <a:lnTo>
                    <a:pt x="536448" y="12700"/>
                  </a:lnTo>
                  <a:lnTo>
                    <a:pt x="54686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2828" y="4183379"/>
              <a:ext cx="96647" cy="1651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297680" y="2087879"/>
              <a:ext cx="1127760" cy="2222500"/>
            </a:xfrm>
            <a:custGeom>
              <a:avLst/>
              <a:gdLst/>
              <a:ahLst/>
              <a:cxnLst/>
              <a:rect l="l" t="t" r="r" b="b"/>
              <a:pathLst>
                <a:path w="1127760" h="2222500">
                  <a:moveTo>
                    <a:pt x="696214" y="1892300"/>
                  </a:moveTo>
                  <a:lnTo>
                    <a:pt x="435737" y="1892300"/>
                  </a:lnTo>
                  <a:lnTo>
                    <a:pt x="462026" y="1930400"/>
                  </a:lnTo>
                  <a:lnTo>
                    <a:pt x="469011" y="1943100"/>
                  </a:lnTo>
                  <a:lnTo>
                    <a:pt x="472948" y="1955800"/>
                  </a:lnTo>
                  <a:lnTo>
                    <a:pt x="470281" y="1968500"/>
                  </a:lnTo>
                  <a:lnTo>
                    <a:pt x="466471" y="1968500"/>
                  </a:lnTo>
                  <a:lnTo>
                    <a:pt x="458216" y="1993900"/>
                  </a:lnTo>
                  <a:lnTo>
                    <a:pt x="454660" y="2006600"/>
                  </a:lnTo>
                  <a:lnTo>
                    <a:pt x="452247" y="2032000"/>
                  </a:lnTo>
                  <a:lnTo>
                    <a:pt x="451612" y="2057400"/>
                  </a:lnTo>
                  <a:lnTo>
                    <a:pt x="453390" y="2108200"/>
                  </a:lnTo>
                  <a:lnTo>
                    <a:pt x="457835" y="2159000"/>
                  </a:lnTo>
                  <a:lnTo>
                    <a:pt x="465709" y="2222500"/>
                  </a:lnTo>
                  <a:lnTo>
                    <a:pt x="469265" y="2222500"/>
                  </a:lnTo>
                  <a:lnTo>
                    <a:pt x="473202" y="2197100"/>
                  </a:lnTo>
                  <a:lnTo>
                    <a:pt x="479679" y="2146300"/>
                  </a:lnTo>
                  <a:lnTo>
                    <a:pt x="490220" y="2108200"/>
                  </a:lnTo>
                  <a:lnTo>
                    <a:pt x="499999" y="2095500"/>
                  </a:lnTo>
                  <a:lnTo>
                    <a:pt x="513080" y="2082800"/>
                  </a:lnTo>
                  <a:lnTo>
                    <a:pt x="528320" y="2070100"/>
                  </a:lnTo>
                  <a:lnTo>
                    <a:pt x="545338" y="2070100"/>
                  </a:lnTo>
                  <a:lnTo>
                    <a:pt x="593090" y="2057400"/>
                  </a:lnTo>
                  <a:lnTo>
                    <a:pt x="598297" y="2057400"/>
                  </a:lnTo>
                  <a:lnTo>
                    <a:pt x="589915" y="2032000"/>
                  </a:lnTo>
                  <a:lnTo>
                    <a:pt x="609600" y="1993900"/>
                  </a:lnTo>
                  <a:lnTo>
                    <a:pt x="620522" y="1968500"/>
                  </a:lnTo>
                  <a:lnTo>
                    <a:pt x="632714" y="1943100"/>
                  </a:lnTo>
                  <a:lnTo>
                    <a:pt x="643636" y="1917700"/>
                  </a:lnTo>
                  <a:lnTo>
                    <a:pt x="661924" y="1905000"/>
                  </a:lnTo>
                  <a:lnTo>
                    <a:pt x="696214" y="1892300"/>
                  </a:lnTo>
                  <a:close/>
                </a:path>
                <a:path w="1127760" h="2222500">
                  <a:moveTo>
                    <a:pt x="787527" y="2070100"/>
                  </a:moveTo>
                  <a:lnTo>
                    <a:pt x="775208" y="2057400"/>
                  </a:lnTo>
                  <a:lnTo>
                    <a:pt x="762762" y="2057400"/>
                  </a:lnTo>
                  <a:lnTo>
                    <a:pt x="750062" y="2044700"/>
                  </a:lnTo>
                  <a:lnTo>
                    <a:pt x="701167" y="2044700"/>
                  </a:lnTo>
                  <a:lnTo>
                    <a:pt x="664718" y="2057400"/>
                  </a:lnTo>
                  <a:lnTo>
                    <a:pt x="738759" y="2057400"/>
                  </a:lnTo>
                  <a:lnTo>
                    <a:pt x="787527" y="2070100"/>
                  </a:lnTo>
                  <a:close/>
                </a:path>
                <a:path w="1127760" h="2222500">
                  <a:moveTo>
                    <a:pt x="1127506" y="203200"/>
                  </a:moveTo>
                  <a:lnTo>
                    <a:pt x="1107948" y="152400"/>
                  </a:lnTo>
                  <a:lnTo>
                    <a:pt x="1083945" y="152400"/>
                  </a:lnTo>
                  <a:lnTo>
                    <a:pt x="1068451" y="165100"/>
                  </a:lnTo>
                  <a:lnTo>
                    <a:pt x="1053973" y="177800"/>
                  </a:lnTo>
                  <a:lnTo>
                    <a:pt x="1032383" y="228600"/>
                  </a:lnTo>
                  <a:lnTo>
                    <a:pt x="1012571" y="266700"/>
                  </a:lnTo>
                  <a:lnTo>
                    <a:pt x="990219" y="304800"/>
                  </a:lnTo>
                  <a:lnTo>
                    <a:pt x="960882" y="330200"/>
                  </a:lnTo>
                  <a:lnTo>
                    <a:pt x="920242" y="368300"/>
                  </a:lnTo>
                  <a:lnTo>
                    <a:pt x="916305" y="381000"/>
                  </a:lnTo>
                  <a:lnTo>
                    <a:pt x="913130" y="393700"/>
                  </a:lnTo>
                  <a:lnTo>
                    <a:pt x="908177" y="406400"/>
                  </a:lnTo>
                  <a:lnTo>
                    <a:pt x="898525" y="419100"/>
                  </a:lnTo>
                  <a:lnTo>
                    <a:pt x="866013" y="419100"/>
                  </a:lnTo>
                  <a:lnTo>
                    <a:pt x="847725" y="393700"/>
                  </a:lnTo>
                  <a:lnTo>
                    <a:pt x="838708" y="368300"/>
                  </a:lnTo>
                  <a:lnTo>
                    <a:pt x="834390" y="342900"/>
                  </a:lnTo>
                  <a:lnTo>
                    <a:pt x="843534" y="330200"/>
                  </a:lnTo>
                  <a:lnTo>
                    <a:pt x="852043" y="317500"/>
                  </a:lnTo>
                  <a:lnTo>
                    <a:pt x="861314" y="304800"/>
                  </a:lnTo>
                  <a:lnTo>
                    <a:pt x="872871" y="292100"/>
                  </a:lnTo>
                  <a:lnTo>
                    <a:pt x="925703" y="292100"/>
                  </a:lnTo>
                  <a:lnTo>
                    <a:pt x="983742" y="241300"/>
                  </a:lnTo>
                  <a:lnTo>
                    <a:pt x="1012444" y="203200"/>
                  </a:lnTo>
                  <a:lnTo>
                    <a:pt x="1017397" y="190500"/>
                  </a:lnTo>
                  <a:lnTo>
                    <a:pt x="1004570" y="190500"/>
                  </a:lnTo>
                  <a:lnTo>
                    <a:pt x="979424" y="203200"/>
                  </a:lnTo>
                  <a:lnTo>
                    <a:pt x="877316" y="203200"/>
                  </a:lnTo>
                  <a:lnTo>
                    <a:pt x="842899" y="190500"/>
                  </a:lnTo>
                  <a:lnTo>
                    <a:pt x="811911" y="177800"/>
                  </a:lnTo>
                  <a:lnTo>
                    <a:pt x="807593" y="165100"/>
                  </a:lnTo>
                  <a:lnTo>
                    <a:pt x="813181" y="152400"/>
                  </a:lnTo>
                  <a:lnTo>
                    <a:pt x="823087" y="139700"/>
                  </a:lnTo>
                  <a:lnTo>
                    <a:pt x="831850" y="127000"/>
                  </a:lnTo>
                  <a:lnTo>
                    <a:pt x="846074" y="114300"/>
                  </a:lnTo>
                  <a:lnTo>
                    <a:pt x="868172" y="88900"/>
                  </a:lnTo>
                  <a:lnTo>
                    <a:pt x="891667" y="50800"/>
                  </a:lnTo>
                  <a:lnTo>
                    <a:pt x="910463" y="25400"/>
                  </a:lnTo>
                  <a:lnTo>
                    <a:pt x="918083" y="0"/>
                  </a:lnTo>
                  <a:lnTo>
                    <a:pt x="874268" y="0"/>
                  </a:lnTo>
                  <a:lnTo>
                    <a:pt x="840232" y="50800"/>
                  </a:lnTo>
                  <a:lnTo>
                    <a:pt x="821563" y="76200"/>
                  </a:lnTo>
                  <a:lnTo>
                    <a:pt x="799084" y="101600"/>
                  </a:lnTo>
                  <a:lnTo>
                    <a:pt x="779907" y="114300"/>
                  </a:lnTo>
                  <a:lnTo>
                    <a:pt x="744982" y="127000"/>
                  </a:lnTo>
                  <a:lnTo>
                    <a:pt x="736346" y="152400"/>
                  </a:lnTo>
                  <a:lnTo>
                    <a:pt x="731520" y="190500"/>
                  </a:lnTo>
                  <a:lnTo>
                    <a:pt x="728980" y="228600"/>
                  </a:lnTo>
                  <a:lnTo>
                    <a:pt x="727583" y="266700"/>
                  </a:lnTo>
                  <a:lnTo>
                    <a:pt x="725805" y="292100"/>
                  </a:lnTo>
                  <a:lnTo>
                    <a:pt x="722376" y="317500"/>
                  </a:lnTo>
                  <a:lnTo>
                    <a:pt x="715899" y="330200"/>
                  </a:lnTo>
                  <a:lnTo>
                    <a:pt x="705104" y="330200"/>
                  </a:lnTo>
                  <a:lnTo>
                    <a:pt x="688721" y="317500"/>
                  </a:lnTo>
                  <a:lnTo>
                    <a:pt x="665353" y="279400"/>
                  </a:lnTo>
                  <a:lnTo>
                    <a:pt x="658622" y="254000"/>
                  </a:lnTo>
                  <a:lnTo>
                    <a:pt x="647573" y="228600"/>
                  </a:lnTo>
                  <a:lnTo>
                    <a:pt x="629920" y="190500"/>
                  </a:lnTo>
                  <a:lnTo>
                    <a:pt x="603250" y="177800"/>
                  </a:lnTo>
                  <a:lnTo>
                    <a:pt x="593471" y="190500"/>
                  </a:lnTo>
                  <a:lnTo>
                    <a:pt x="589026" y="203200"/>
                  </a:lnTo>
                  <a:lnTo>
                    <a:pt x="586740" y="215900"/>
                  </a:lnTo>
                  <a:lnTo>
                    <a:pt x="583184" y="228600"/>
                  </a:lnTo>
                  <a:lnTo>
                    <a:pt x="577215" y="266700"/>
                  </a:lnTo>
                  <a:lnTo>
                    <a:pt x="571881" y="292100"/>
                  </a:lnTo>
                  <a:lnTo>
                    <a:pt x="565404" y="330200"/>
                  </a:lnTo>
                  <a:lnTo>
                    <a:pt x="556133" y="355600"/>
                  </a:lnTo>
                  <a:lnTo>
                    <a:pt x="534543" y="393700"/>
                  </a:lnTo>
                  <a:lnTo>
                    <a:pt x="496189" y="431800"/>
                  </a:lnTo>
                  <a:lnTo>
                    <a:pt x="450215" y="482600"/>
                  </a:lnTo>
                  <a:lnTo>
                    <a:pt x="405765" y="520700"/>
                  </a:lnTo>
                  <a:lnTo>
                    <a:pt x="372110" y="546100"/>
                  </a:lnTo>
                  <a:lnTo>
                    <a:pt x="361442" y="571500"/>
                  </a:lnTo>
                  <a:lnTo>
                    <a:pt x="340995" y="609600"/>
                  </a:lnTo>
                  <a:lnTo>
                    <a:pt x="330454" y="635000"/>
                  </a:lnTo>
                  <a:lnTo>
                    <a:pt x="324231" y="647700"/>
                  </a:lnTo>
                  <a:lnTo>
                    <a:pt x="317627" y="673100"/>
                  </a:lnTo>
                  <a:lnTo>
                    <a:pt x="312420" y="685800"/>
                  </a:lnTo>
                  <a:lnTo>
                    <a:pt x="310261" y="685800"/>
                  </a:lnTo>
                  <a:lnTo>
                    <a:pt x="249428" y="660400"/>
                  </a:lnTo>
                  <a:lnTo>
                    <a:pt x="190881" y="660400"/>
                  </a:lnTo>
                  <a:lnTo>
                    <a:pt x="143383" y="774700"/>
                  </a:lnTo>
                  <a:lnTo>
                    <a:pt x="129159" y="800100"/>
                  </a:lnTo>
                  <a:lnTo>
                    <a:pt x="110490" y="838200"/>
                  </a:lnTo>
                  <a:lnTo>
                    <a:pt x="85471" y="863600"/>
                  </a:lnTo>
                  <a:lnTo>
                    <a:pt x="63373" y="889000"/>
                  </a:lnTo>
                  <a:lnTo>
                    <a:pt x="53975" y="901700"/>
                  </a:lnTo>
                  <a:lnTo>
                    <a:pt x="44577" y="952500"/>
                  </a:lnTo>
                  <a:lnTo>
                    <a:pt x="21971" y="1054100"/>
                  </a:lnTo>
                  <a:lnTo>
                    <a:pt x="12954" y="1104900"/>
                  </a:lnTo>
                  <a:lnTo>
                    <a:pt x="8636" y="1155700"/>
                  </a:lnTo>
                  <a:lnTo>
                    <a:pt x="10922" y="1193800"/>
                  </a:lnTo>
                  <a:lnTo>
                    <a:pt x="21971" y="1244600"/>
                  </a:lnTo>
                  <a:lnTo>
                    <a:pt x="44323" y="1295400"/>
                  </a:lnTo>
                  <a:lnTo>
                    <a:pt x="34036" y="1346200"/>
                  </a:lnTo>
                  <a:lnTo>
                    <a:pt x="25781" y="1397000"/>
                  </a:lnTo>
                  <a:lnTo>
                    <a:pt x="22098" y="1435100"/>
                  </a:lnTo>
                  <a:lnTo>
                    <a:pt x="24892" y="1485900"/>
                  </a:lnTo>
                  <a:lnTo>
                    <a:pt x="36449" y="1524000"/>
                  </a:lnTo>
                  <a:lnTo>
                    <a:pt x="59182" y="1574800"/>
                  </a:lnTo>
                  <a:lnTo>
                    <a:pt x="54102" y="1587500"/>
                  </a:lnTo>
                  <a:lnTo>
                    <a:pt x="49657" y="1600200"/>
                  </a:lnTo>
                  <a:lnTo>
                    <a:pt x="44704" y="1612900"/>
                  </a:lnTo>
                  <a:lnTo>
                    <a:pt x="38862" y="1625600"/>
                  </a:lnTo>
                  <a:lnTo>
                    <a:pt x="29210" y="1638300"/>
                  </a:lnTo>
                  <a:lnTo>
                    <a:pt x="17653" y="1638300"/>
                  </a:lnTo>
                  <a:lnTo>
                    <a:pt x="7620" y="1651000"/>
                  </a:lnTo>
                  <a:lnTo>
                    <a:pt x="2032" y="1663700"/>
                  </a:lnTo>
                  <a:lnTo>
                    <a:pt x="0" y="1701800"/>
                  </a:lnTo>
                  <a:lnTo>
                    <a:pt x="2667" y="1727200"/>
                  </a:lnTo>
                  <a:lnTo>
                    <a:pt x="7239" y="1752600"/>
                  </a:lnTo>
                  <a:lnTo>
                    <a:pt x="11176" y="1778000"/>
                  </a:lnTo>
                  <a:lnTo>
                    <a:pt x="53340" y="1778000"/>
                  </a:lnTo>
                  <a:lnTo>
                    <a:pt x="64135" y="1765300"/>
                  </a:lnTo>
                  <a:lnTo>
                    <a:pt x="80137" y="1739900"/>
                  </a:lnTo>
                  <a:lnTo>
                    <a:pt x="92964" y="1714500"/>
                  </a:lnTo>
                  <a:lnTo>
                    <a:pt x="101346" y="1689100"/>
                  </a:lnTo>
                  <a:lnTo>
                    <a:pt x="104394" y="1676400"/>
                  </a:lnTo>
                  <a:lnTo>
                    <a:pt x="160147" y="1676400"/>
                  </a:lnTo>
                  <a:lnTo>
                    <a:pt x="186182" y="1689100"/>
                  </a:lnTo>
                  <a:lnTo>
                    <a:pt x="206883" y="1701800"/>
                  </a:lnTo>
                  <a:lnTo>
                    <a:pt x="211074" y="1727200"/>
                  </a:lnTo>
                  <a:lnTo>
                    <a:pt x="185801" y="1765300"/>
                  </a:lnTo>
                  <a:lnTo>
                    <a:pt x="152146" y="1790700"/>
                  </a:lnTo>
                  <a:lnTo>
                    <a:pt x="130683" y="1803400"/>
                  </a:lnTo>
                  <a:lnTo>
                    <a:pt x="110617" y="1854200"/>
                  </a:lnTo>
                  <a:lnTo>
                    <a:pt x="86233" y="1879600"/>
                  </a:lnTo>
                  <a:lnTo>
                    <a:pt x="75184" y="1892300"/>
                  </a:lnTo>
                  <a:lnTo>
                    <a:pt x="72136" y="1905000"/>
                  </a:lnTo>
                  <a:lnTo>
                    <a:pt x="79121" y="1905000"/>
                  </a:lnTo>
                  <a:lnTo>
                    <a:pt x="92583" y="1917700"/>
                  </a:lnTo>
                  <a:lnTo>
                    <a:pt x="122936" y="1917700"/>
                  </a:lnTo>
                  <a:lnTo>
                    <a:pt x="156591" y="1905000"/>
                  </a:lnTo>
                  <a:lnTo>
                    <a:pt x="194691" y="1892300"/>
                  </a:lnTo>
                  <a:lnTo>
                    <a:pt x="223393" y="1879600"/>
                  </a:lnTo>
                  <a:lnTo>
                    <a:pt x="706628" y="1879600"/>
                  </a:lnTo>
                  <a:lnTo>
                    <a:pt x="727456" y="1854200"/>
                  </a:lnTo>
                  <a:lnTo>
                    <a:pt x="758825" y="1828800"/>
                  </a:lnTo>
                  <a:lnTo>
                    <a:pt x="795147" y="1803400"/>
                  </a:lnTo>
                  <a:lnTo>
                    <a:pt x="841248" y="1790700"/>
                  </a:lnTo>
                  <a:lnTo>
                    <a:pt x="853694" y="1752600"/>
                  </a:lnTo>
                  <a:lnTo>
                    <a:pt x="860552" y="1739900"/>
                  </a:lnTo>
                  <a:lnTo>
                    <a:pt x="861441" y="1739900"/>
                  </a:lnTo>
                  <a:lnTo>
                    <a:pt x="859536" y="1752600"/>
                  </a:lnTo>
                  <a:lnTo>
                    <a:pt x="858774" y="1752600"/>
                  </a:lnTo>
                  <a:lnTo>
                    <a:pt x="860298" y="1765300"/>
                  </a:lnTo>
                  <a:lnTo>
                    <a:pt x="865505" y="1752600"/>
                  </a:lnTo>
                  <a:lnTo>
                    <a:pt x="875792" y="1752600"/>
                  </a:lnTo>
                  <a:lnTo>
                    <a:pt x="884047" y="1739900"/>
                  </a:lnTo>
                  <a:lnTo>
                    <a:pt x="892429" y="1727200"/>
                  </a:lnTo>
                  <a:lnTo>
                    <a:pt x="916559" y="1689100"/>
                  </a:lnTo>
                  <a:lnTo>
                    <a:pt x="928624" y="1676400"/>
                  </a:lnTo>
                  <a:lnTo>
                    <a:pt x="945388" y="1625600"/>
                  </a:lnTo>
                  <a:lnTo>
                    <a:pt x="967232" y="1587500"/>
                  </a:lnTo>
                  <a:lnTo>
                    <a:pt x="986028" y="1562100"/>
                  </a:lnTo>
                  <a:lnTo>
                    <a:pt x="995045" y="1549400"/>
                  </a:lnTo>
                  <a:lnTo>
                    <a:pt x="997839" y="1511300"/>
                  </a:lnTo>
                  <a:lnTo>
                    <a:pt x="1002284" y="1460500"/>
                  </a:lnTo>
                  <a:lnTo>
                    <a:pt x="1007745" y="1409700"/>
                  </a:lnTo>
                  <a:lnTo>
                    <a:pt x="1013841" y="1358900"/>
                  </a:lnTo>
                  <a:lnTo>
                    <a:pt x="1020064" y="1320800"/>
                  </a:lnTo>
                  <a:lnTo>
                    <a:pt x="1025906" y="1270000"/>
                  </a:lnTo>
                  <a:lnTo>
                    <a:pt x="1034542" y="1181100"/>
                  </a:lnTo>
                  <a:lnTo>
                    <a:pt x="1036447" y="1130300"/>
                  </a:lnTo>
                  <a:lnTo>
                    <a:pt x="1035939" y="1092200"/>
                  </a:lnTo>
                  <a:lnTo>
                    <a:pt x="1032764" y="1041400"/>
                  </a:lnTo>
                  <a:lnTo>
                    <a:pt x="1026287" y="1003300"/>
                  </a:lnTo>
                  <a:lnTo>
                    <a:pt x="1016127" y="965200"/>
                  </a:lnTo>
                  <a:lnTo>
                    <a:pt x="1001776" y="914400"/>
                  </a:lnTo>
                  <a:lnTo>
                    <a:pt x="982726" y="876300"/>
                  </a:lnTo>
                  <a:lnTo>
                    <a:pt x="958596" y="838200"/>
                  </a:lnTo>
                  <a:lnTo>
                    <a:pt x="928751" y="812800"/>
                  </a:lnTo>
                  <a:lnTo>
                    <a:pt x="892683" y="774700"/>
                  </a:lnTo>
                  <a:lnTo>
                    <a:pt x="878840" y="749300"/>
                  </a:lnTo>
                  <a:lnTo>
                    <a:pt x="857123" y="711200"/>
                  </a:lnTo>
                  <a:lnTo>
                    <a:pt x="844550" y="685800"/>
                  </a:lnTo>
                  <a:lnTo>
                    <a:pt x="838200" y="673100"/>
                  </a:lnTo>
                  <a:lnTo>
                    <a:pt x="832866" y="635000"/>
                  </a:lnTo>
                  <a:lnTo>
                    <a:pt x="851916" y="609600"/>
                  </a:lnTo>
                  <a:lnTo>
                    <a:pt x="889254" y="596900"/>
                  </a:lnTo>
                  <a:lnTo>
                    <a:pt x="967613" y="596900"/>
                  </a:lnTo>
                  <a:lnTo>
                    <a:pt x="1007110" y="609600"/>
                  </a:lnTo>
                  <a:lnTo>
                    <a:pt x="1013714" y="596900"/>
                  </a:lnTo>
                  <a:lnTo>
                    <a:pt x="1021207" y="584200"/>
                  </a:lnTo>
                  <a:lnTo>
                    <a:pt x="1027176" y="571500"/>
                  </a:lnTo>
                  <a:lnTo>
                    <a:pt x="1028700" y="558800"/>
                  </a:lnTo>
                  <a:lnTo>
                    <a:pt x="1020064" y="520700"/>
                  </a:lnTo>
                  <a:lnTo>
                    <a:pt x="1006983" y="508000"/>
                  </a:lnTo>
                  <a:lnTo>
                    <a:pt x="994791" y="508000"/>
                  </a:lnTo>
                  <a:lnTo>
                    <a:pt x="989076" y="495300"/>
                  </a:lnTo>
                  <a:lnTo>
                    <a:pt x="994918" y="482600"/>
                  </a:lnTo>
                  <a:lnTo>
                    <a:pt x="1018032" y="444500"/>
                  </a:lnTo>
                  <a:lnTo>
                    <a:pt x="1031875" y="419100"/>
                  </a:lnTo>
                  <a:lnTo>
                    <a:pt x="1038733" y="406400"/>
                  </a:lnTo>
                  <a:lnTo>
                    <a:pt x="1064260" y="381000"/>
                  </a:lnTo>
                  <a:lnTo>
                    <a:pt x="1094867" y="342900"/>
                  </a:lnTo>
                  <a:lnTo>
                    <a:pt x="1114298" y="304800"/>
                  </a:lnTo>
                  <a:lnTo>
                    <a:pt x="1127379" y="254000"/>
                  </a:lnTo>
                  <a:lnTo>
                    <a:pt x="1127506" y="2032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98442" y="2079497"/>
              <a:ext cx="1127760" cy="2296795"/>
            </a:xfrm>
            <a:custGeom>
              <a:avLst/>
              <a:gdLst/>
              <a:ahLst/>
              <a:cxnLst/>
              <a:rect l="l" t="t" r="r" b="b"/>
              <a:pathLst>
                <a:path w="1127760" h="2296795">
                  <a:moveTo>
                    <a:pt x="874268" y="7747"/>
                  </a:moveTo>
                  <a:lnTo>
                    <a:pt x="840232" y="51180"/>
                  </a:lnTo>
                  <a:lnTo>
                    <a:pt x="821563" y="77088"/>
                  </a:lnTo>
                  <a:lnTo>
                    <a:pt x="810387" y="91821"/>
                  </a:lnTo>
                  <a:lnTo>
                    <a:pt x="799084" y="101473"/>
                  </a:lnTo>
                  <a:lnTo>
                    <a:pt x="779907" y="112522"/>
                  </a:lnTo>
                  <a:lnTo>
                    <a:pt x="744982" y="131190"/>
                  </a:lnTo>
                  <a:lnTo>
                    <a:pt x="736346" y="159765"/>
                  </a:lnTo>
                  <a:lnTo>
                    <a:pt x="731520" y="193675"/>
                  </a:lnTo>
                  <a:lnTo>
                    <a:pt x="728980" y="229869"/>
                  </a:lnTo>
                  <a:lnTo>
                    <a:pt x="727583" y="265175"/>
                  </a:lnTo>
                  <a:lnTo>
                    <a:pt x="725805" y="296672"/>
                  </a:lnTo>
                  <a:lnTo>
                    <a:pt x="722376" y="321182"/>
                  </a:lnTo>
                  <a:lnTo>
                    <a:pt x="715899" y="335661"/>
                  </a:lnTo>
                  <a:lnTo>
                    <a:pt x="705231" y="337057"/>
                  </a:lnTo>
                  <a:lnTo>
                    <a:pt x="688721" y="322325"/>
                  </a:lnTo>
                  <a:lnTo>
                    <a:pt x="665353" y="288416"/>
                  </a:lnTo>
                  <a:lnTo>
                    <a:pt x="658622" y="261619"/>
                  </a:lnTo>
                  <a:lnTo>
                    <a:pt x="647573" y="228726"/>
                  </a:lnTo>
                  <a:lnTo>
                    <a:pt x="629920" y="200278"/>
                  </a:lnTo>
                  <a:lnTo>
                    <a:pt x="603250" y="186943"/>
                  </a:lnTo>
                  <a:lnTo>
                    <a:pt x="593471" y="191642"/>
                  </a:lnTo>
                  <a:lnTo>
                    <a:pt x="589026" y="204597"/>
                  </a:lnTo>
                  <a:lnTo>
                    <a:pt x="586740" y="220725"/>
                  </a:lnTo>
                  <a:lnTo>
                    <a:pt x="583184" y="234950"/>
                  </a:lnTo>
                  <a:lnTo>
                    <a:pt x="577215" y="267462"/>
                  </a:lnTo>
                  <a:lnTo>
                    <a:pt x="571881" y="300100"/>
                  </a:lnTo>
                  <a:lnTo>
                    <a:pt x="565404" y="332359"/>
                  </a:lnTo>
                  <a:lnTo>
                    <a:pt x="534543" y="397001"/>
                  </a:lnTo>
                  <a:lnTo>
                    <a:pt x="496188" y="438023"/>
                  </a:lnTo>
                  <a:lnTo>
                    <a:pt x="450215" y="480822"/>
                  </a:lnTo>
                  <a:lnTo>
                    <a:pt x="405765" y="519302"/>
                  </a:lnTo>
                  <a:lnTo>
                    <a:pt x="372110" y="547497"/>
                  </a:lnTo>
                  <a:lnTo>
                    <a:pt x="361442" y="571500"/>
                  </a:lnTo>
                  <a:lnTo>
                    <a:pt x="351155" y="595376"/>
                  </a:lnTo>
                  <a:lnTo>
                    <a:pt x="340995" y="619251"/>
                  </a:lnTo>
                  <a:lnTo>
                    <a:pt x="330454" y="643381"/>
                  </a:lnTo>
                  <a:lnTo>
                    <a:pt x="324231" y="657351"/>
                  </a:lnTo>
                  <a:lnTo>
                    <a:pt x="317627" y="673226"/>
                  </a:lnTo>
                  <a:lnTo>
                    <a:pt x="312420" y="686053"/>
                  </a:lnTo>
                  <a:lnTo>
                    <a:pt x="310261" y="691388"/>
                  </a:lnTo>
                  <a:lnTo>
                    <a:pt x="280162" y="681736"/>
                  </a:lnTo>
                  <a:lnTo>
                    <a:pt x="249428" y="670051"/>
                  </a:lnTo>
                  <a:lnTo>
                    <a:pt x="219329" y="662939"/>
                  </a:lnTo>
                  <a:lnTo>
                    <a:pt x="190881" y="667257"/>
                  </a:lnTo>
                  <a:lnTo>
                    <a:pt x="182753" y="686053"/>
                  </a:lnTo>
                  <a:lnTo>
                    <a:pt x="164084" y="729106"/>
                  </a:lnTo>
                  <a:lnTo>
                    <a:pt x="143383" y="776986"/>
                  </a:lnTo>
                  <a:lnTo>
                    <a:pt x="110490" y="839977"/>
                  </a:lnTo>
                  <a:lnTo>
                    <a:pt x="85471" y="870457"/>
                  </a:lnTo>
                  <a:lnTo>
                    <a:pt x="53975" y="903477"/>
                  </a:lnTo>
                  <a:lnTo>
                    <a:pt x="44577" y="955421"/>
                  </a:lnTo>
                  <a:lnTo>
                    <a:pt x="33147" y="1006348"/>
                  </a:lnTo>
                  <a:lnTo>
                    <a:pt x="21971" y="1056386"/>
                  </a:lnTo>
                  <a:lnTo>
                    <a:pt x="12954" y="1105789"/>
                  </a:lnTo>
                  <a:lnTo>
                    <a:pt x="8636" y="1154302"/>
                  </a:lnTo>
                  <a:lnTo>
                    <a:pt x="10922" y="1202309"/>
                  </a:lnTo>
                  <a:lnTo>
                    <a:pt x="21971" y="1249679"/>
                  </a:lnTo>
                  <a:lnTo>
                    <a:pt x="44323" y="1296415"/>
                  </a:lnTo>
                  <a:lnTo>
                    <a:pt x="34036" y="1348231"/>
                  </a:lnTo>
                  <a:lnTo>
                    <a:pt x="25781" y="1395602"/>
                  </a:lnTo>
                  <a:lnTo>
                    <a:pt x="22098" y="1440306"/>
                  </a:lnTo>
                  <a:lnTo>
                    <a:pt x="24892" y="1484249"/>
                  </a:lnTo>
                  <a:lnTo>
                    <a:pt x="36449" y="1528952"/>
                  </a:lnTo>
                  <a:lnTo>
                    <a:pt x="59182" y="1576196"/>
                  </a:lnTo>
                  <a:lnTo>
                    <a:pt x="54102" y="1588134"/>
                  </a:lnTo>
                  <a:lnTo>
                    <a:pt x="38862" y="1624202"/>
                  </a:lnTo>
                  <a:lnTo>
                    <a:pt x="17653" y="1646935"/>
                  </a:lnTo>
                  <a:lnTo>
                    <a:pt x="7620" y="1658239"/>
                  </a:lnTo>
                  <a:lnTo>
                    <a:pt x="2032" y="1671065"/>
                  </a:lnTo>
                  <a:lnTo>
                    <a:pt x="0" y="1699514"/>
                  </a:lnTo>
                  <a:lnTo>
                    <a:pt x="2667" y="1728470"/>
                  </a:lnTo>
                  <a:lnTo>
                    <a:pt x="7238" y="1757552"/>
                  </a:lnTo>
                  <a:lnTo>
                    <a:pt x="11175" y="1786382"/>
                  </a:lnTo>
                  <a:lnTo>
                    <a:pt x="25146" y="1784477"/>
                  </a:lnTo>
                  <a:lnTo>
                    <a:pt x="39750" y="1783714"/>
                  </a:lnTo>
                  <a:lnTo>
                    <a:pt x="53340" y="1781175"/>
                  </a:lnTo>
                  <a:lnTo>
                    <a:pt x="80137" y="1748027"/>
                  </a:lnTo>
                  <a:lnTo>
                    <a:pt x="101346" y="1689353"/>
                  </a:lnTo>
                  <a:lnTo>
                    <a:pt x="104394" y="1678051"/>
                  </a:lnTo>
                  <a:lnTo>
                    <a:pt x="131825" y="1681607"/>
                  </a:lnTo>
                  <a:lnTo>
                    <a:pt x="160147" y="1683258"/>
                  </a:lnTo>
                  <a:lnTo>
                    <a:pt x="186182" y="1688083"/>
                  </a:lnTo>
                  <a:lnTo>
                    <a:pt x="206883" y="1700910"/>
                  </a:lnTo>
                  <a:lnTo>
                    <a:pt x="211074" y="1732533"/>
                  </a:lnTo>
                  <a:lnTo>
                    <a:pt x="185800" y="1766570"/>
                  </a:lnTo>
                  <a:lnTo>
                    <a:pt x="152146" y="1795271"/>
                  </a:lnTo>
                  <a:lnTo>
                    <a:pt x="130683" y="1810512"/>
                  </a:lnTo>
                  <a:lnTo>
                    <a:pt x="125730" y="1822450"/>
                  </a:lnTo>
                  <a:lnTo>
                    <a:pt x="110617" y="1858518"/>
                  </a:lnTo>
                  <a:lnTo>
                    <a:pt x="86233" y="1880996"/>
                  </a:lnTo>
                  <a:lnTo>
                    <a:pt x="75184" y="1892300"/>
                  </a:lnTo>
                  <a:lnTo>
                    <a:pt x="72136" y="1905253"/>
                  </a:lnTo>
                  <a:lnTo>
                    <a:pt x="79121" y="1914778"/>
                  </a:lnTo>
                  <a:lnTo>
                    <a:pt x="92583" y="1918970"/>
                  </a:lnTo>
                  <a:lnTo>
                    <a:pt x="108585" y="1921128"/>
                  </a:lnTo>
                  <a:lnTo>
                    <a:pt x="122936" y="1924684"/>
                  </a:lnTo>
                  <a:lnTo>
                    <a:pt x="156591" y="1913001"/>
                  </a:lnTo>
                  <a:lnTo>
                    <a:pt x="194691" y="1897126"/>
                  </a:lnTo>
                  <a:lnTo>
                    <a:pt x="223393" y="1888870"/>
                  </a:lnTo>
                  <a:lnTo>
                    <a:pt x="228727" y="1899793"/>
                  </a:lnTo>
                  <a:lnTo>
                    <a:pt x="218186" y="1923922"/>
                  </a:lnTo>
                  <a:lnTo>
                    <a:pt x="208025" y="1947799"/>
                  </a:lnTo>
                  <a:lnTo>
                    <a:pt x="197738" y="1971675"/>
                  </a:lnTo>
                  <a:lnTo>
                    <a:pt x="187071" y="1995804"/>
                  </a:lnTo>
                  <a:lnTo>
                    <a:pt x="180975" y="2009775"/>
                  </a:lnTo>
                  <a:lnTo>
                    <a:pt x="174371" y="2025650"/>
                  </a:lnTo>
                  <a:lnTo>
                    <a:pt x="169163" y="2038477"/>
                  </a:lnTo>
                  <a:lnTo>
                    <a:pt x="167005" y="2043810"/>
                  </a:lnTo>
                  <a:lnTo>
                    <a:pt x="165608" y="2092959"/>
                  </a:lnTo>
                  <a:lnTo>
                    <a:pt x="162306" y="2142490"/>
                  </a:lnTo>
                  <a:lnTo>
                    <a:pt x="159766" y="2191893"/>
                  </a:lnTo>
                  <a:lnTo>
                    <a:pt x="160528" y="2241041"/>
                  </a:lnTo>
                  <a:lnTo>
                    <a:pt x="167259" y="2289302"/>
                  </a:lnTo>
                  <a:lnTo>
                    <a:pt x="176022" y="2296287"/>
                  </a:lnTo>
                  <a:lnTo>
                    <a:pt x="192405" y="2294890"/>
                  </a:lnTo>
                  <a:lnTo>
                    <a:pt x="240919" y="2225547"/>
                  </a:lnTo>
                  <a:lnTo>
                    <a:pt x="250825" y="2187066"/>
                  </a:lnTo>
                  <a:lnTo>
                    <a:pt x="253111" y="2159381"/>
                  </a:lnTo>
                  <a:lnTo>
                    <a:pt x="250571" y="2140458"/>
                  </a:lnTo>
                  <a:lnTo>
                    <a:pt x="246380" y="2128393"/>
                  </a:lnTo>
                  <a:lnTo>
                    <a:pt x="243205" y="2121154"/>
                  </a:lnTo>
                  <a:lnTo>
                    <a:pt x="244094" y="2116835"/>
                  </a:lnTo>
                  <a:lnTo>
                    <a:pt x="252095" y="2113279"/>
                  </a:lnTo>
                  <a:lnTo>
                    <a:pt x="270129" y="2108581"/>
                  </a:lnTo>
                  <a:lnTo>
                    <a:pt x="301117" y="2100707"/>
                  </a:lnTo>
                  <a:lnTo>
                    <a:pt x="299338" y="2142744"/>
                  </a:lnTo>
                  <a:lnTo>
                    <a:pt x="295148" y="2185162"/>
                  </a:lnTo>
                  <a:lnTo>
                    <a:pt x="295402" y="2226437"/>
                  </a:lnTo>
                  <a:lnTo>
                    <a:pt x="306832" y="2265299"/>
                  </a:lnTo>
                  <a:lnTo>
                    <a:pt x="319150" y="2270125"/>
                  </a:lnTo>
                  <a:lnTo>
                    <a:pt x="336169" y="2258822"/>
                  </a:lnTo>
                  <a:lnTo>
                    <a:pt x="362077" y="2219579"/>
                  </a:lnTo>
                  <a:lnTo>
                    <a:pt x="379603" y="2154554"/>
                  </a:lnTo>
                  <a:lnTo>
                    <a:pt x="391795" y="2101722"/>
                  </a:lnTo>
                  <a:lnTo>
                    <a:pt x="399669" y="2059685"/>
                  </a:lnTo>
                  <a:lnTo>
                    <a:pt x="405003" y="2003170"/>
                  </a:lnTo>
                  <a:lnTo>
                    <a:pt x="403987" y="1985899"/>
                  </a:lnTo>
                  <a:lnTo>
                    <a:pt x="401447" y="1974088"/>
                  </a:lnTo>
                  <a:lnTo>
                    <a:pt x="398145" y="1966595"/>
                  </a:lnTo>
                  <a:lnTo>
                    <a:pt x="394970" y="1961895"/>
                  </a:lnTo>
                  <a:lnTo>
                    <a:pt x="392557" y="1958847"/>
                  </a:lnTo>
                  <a:lnTo>
                    <a:pt x="391668" y="1955927"/>
                  </a:lnTo>
                  <a:lnTo>
                    <a:pt x="417957" y="1919604"/>
                  </a:lnTo>
                  <a:lnTo>
                    <a:pt x="435737" y="1897760"/>
                  </a:lnTo>
                  <a:lnTo>
                    <a:pt x="451104" y="1921509"/>
                  </a:lnTo>
                  <a:lnTo>
                    <a:pt x="462025" y="1938401"/>
                  </a:lnTo>
                  <a:lnTo>
                    <a:pt x="469011" y="1949958"/>
                  </a:lnTo>
                  <a:lnTo>
                    <a:pt x="472948" y="1957324"/>
                  </a:lnTo>
                  <a:lnTo>
                    <a:pt x="473963" y="1962022"/>
                  </a:lnTo>
                  <a:lnTo>
                    <a:pt x="472948" y="1965325"/>
                  </a:lnTo>
                  <a:lnTo>
                    <a:pt x="470281" y="1968627"/>
                  </a:lnTo>
                  <a:lnTo>
                    <a:pt x="466598" y="1973452"/>
                  </a:lnTo>
                  <a:lnTo>
                    <a:pt x="454660" y="2009902"/>
                  </a:lnTo>
                  <a:lnTo>
                    <a:pt x="451612" y="2066289"/>
                  </a:lnTo>
                  <a:lnTo>
                    <a:pt x="453390" y="2108200"/>
                  </a:lnTo>
                  <a:lnTo>
                    <a:pt x="457835" y="2161159"/>
                  </a:lnTo>
                  <a:lnTo>
                    <a:pt x="465709" y="2226564"/>
                  </a:lnTo>
                  <a:lnTo>
                    <a:pt x="469265" y="2229866"/>
                  </a:lnTo>
                  <a:lnTo>
                    <a:pt x="473202" y="2197481"/>
                  </a:lnTo>
                  <a:lnTo>
                    <a:pt x="479679" y="2151379"/>
                  </a:lnTo>
                  <a:lnTo>
                    <a:pt x="490220" y="2113534"/>
                  </a:lnTo>
                  <a:lnTo>
                    <a:pt x="528320" y="2075052"/>
                  </a:lnTo>
                  <a:lnTo>
                    <a:pt x="593090" y="2064512"/>
                  </a:lnTo>
                  <a:lnTo>
                    <a:pt x="641350" y="2063750"/>
                  </a:lnTo>
                  <a:lnTo>
                    <a:pt x="689991" y="2065146"/>
                  </a:lnTo>
                  <a:lnTo>
                    <a:pt x="738759" y="2067178"/>
                  </a:lnTo>
                  <a:lnTo>
                    <a:pt x="787527" y="2068195"/>
                  </a:lnTo>
                  <a:lnTo>
                    <a:pt x="775208" y="2062352"/>
                  </a:lnTo>
                  <a:lnTo>
                    <a:pt x="762762" y="2056383"/>
                  </a:lnTo>
                  <a:lnTo>
                    <a:pt x="750062" y="2051303"/>
                  </a:lnTo>
                  <a:lnTo>
                    <a:pt x="736727" y="2048764"/>
                  </a:lnTo>
                  <a:lnTo>
                    <a:pt x="701167" y="2051939"/>
                  </a:lnTo>
                  <a:lnTo>
                    <a:pt x="664718" y="2060066"/>
                  </a:lnTo>
                  <a:lnTo>
                    <a:pt x="629666" y="2064131"/>
                  </a:lnTo>
                  <a:lnTo>
                    <a:pt x="598297" y="2055368"/>
                  </a:lnTo>
                  <a:lnTo>
                    <a:pt x="589915" y="2040254"/>
                  </a:lnTo>
                  <a:lnTo>
                    <a:pt x="596519" y="2019553"/>
                  </a:lnTo>
                  <a:lnTo>
                    <a:pt x="609600" y="1996820"/>
                  </a:lnTo>
                  <a:lnTo>
                    <a:pt x="620522" y="1975612"/>
                  </a:lnTo>
                  <a:lnTo>
                    <a:pt x="632713" y="1942210"/>
                  </a:lnTo>
                  <a:lnTo>
                    <a:pt x="643636" y="1925954"/>
                  </a:lnTo>
                  <a:lnTo>
                    <a:pt x="661924" y="1915033"/>
                  </a:lnTo>
                  <a:lnTo>
                    <a:pt x="696213" y="1897888"/>
                  </a:lnTo>
                  <a:lnTo>
                    <a:pt x="727456" y="1860803"/>
                  </a:lnTo>
                  <a:lnTo>
                    <a:pt x="758825" y="1831720"/>
                  </a:lnTo>
                  <a:lnTo>
                    <a:pt x="795147" y="1809495"/>
                  </a:lnTo>
                  <a:lnTo>
                    <a:pt x="841248" y="1792985"/>
                  </a:lnTo>
                  <a:lnTo>
                    <a:pt x="853694" y="1762887"/>
                  </a:lnTo>
                  <a:lnTo>
                    <a:pt x="860552" y="1745488"/>
                  </a:lnTo>
                  <a:lnTo>
                    <a:pt x="863346" y="1738376"/>
                  </a:lnTo>
                  <a:lnTo>
                    <a:pt x="863219" y="1738883"/>
                  </a:lnTo>
                  <a:lnTo>
                    <a:pt x="861441" y="1744218"/>
                  </a:lnTo>
                  <a:lnTo>
                    <a:pt x="859536" y="1751964"/>
                  </a:lnTo>
                  <a:lnTo>
                    <a:pt x="858774" y="1759331"/>
                  </a:lnTo>
                  <a:lnTo>
                    <a:pt x="860298" y="1763776"/>
                  </a:lnTo>
                  <a:lnTo>
                    <a:pt x="892429" y="1732914"/>
                  </a:lnTo>
                  <a:lnTo>
                    <a:pt x="916559" y="1699259"/>
                  </a:lnTo>
                  <a:lnTo>
                    <a:pt x="936879" y="1651508"/>
                  </a:lnTo>
                  <a:lnTo>
                    <a:pt x="945388" y="1627124"/>
                  </a:lnTo>
                  <a:lnTo>
                    <a:pt x="958215" y="1604771"/>
                  </a:lnTo>
                  <a:lnTo>
                    <a:pt x="967232" y="1593214"/>
                  </a:lnTo>
                  <a:lnTo>
                    <a:pt x="976630" y="1581403"/>
                  </a:lnTo>
                  <a:lnTo>
                    <a:pt x="986028" y="1569593"/>
                  </a:lnTo>
                  <a:lnTo>
                    <a:pt x="995045" y="1557908"/>
                  </a:lnTo>
                  <a:lnTo>
                    <a:pt x="997838" y="1510538"/>
                  </a:lnTo>
                  <a:lnTo>
                    <a:pt x="1002284" y="1462786"/>
                  </a:lnTo>
                  <a:lnTo>
                    <a:pt x="1007745" y="1415161"/>
                  </a:lnTo>
                  <a:lnTo>
                    <a:pt x="1013841" y="1367536"/>
                  </a:lnTo>
                  <a:lnTo>
                    <a:pt x="1020063" y="1320038"/>
                  </a:lnTo>
                  <a:lnTo>
                    <a:pt x="1025906" y="1272921"/>
                  </a:lnTo>
                  <a:lnTo>
                    <a:pt x="1030859" y="1226312"/>
                  </a:lnTo>
                  <a:lnTo>
                    <a:pt x="1034542" y="1180211"/>
                  </a:lnTo>
                  <a:lnTo>
                    <a:pt x="1036447" y="1134872"/>
                  </a:lnTo>
                  <a:lnTo>
                    <a:pt x="1035938" y="1090422"/>
                  </a:lnTo>
                  <a:lnTo>
                    <a:pt x="1032763" y="1046861"/>
                  </a:lnTo>
                  <a:lnTo>
                    <a:pt x="1026287" y="1004315"/>
                  </a:lnTo>
                  <a:lnTo>
                    <a:pt x="1016127" y="963167"/>
                  </a:lnTo>
                  <a:lnTo>
                    <a:pt x="1001776" y="923289"/>
                  </a:lnTo>
                  <a:lnTo>
                    <a:pt x="982726" y="884936"/>
                  </a:lnTo>
                  <a:lnTo>
                    <a:pt x="958596" y="848105"/>
                  </a:lnTo>
                  <a:lnTo>
                    <a:pt x="928751" y="813053"/>
                  </a:lnTo>
                  <a:lnTo>
                    <a:pt x="892683" y="779906"/>
                  </a:lnTo>
                  <a:lnTo>
                    <a:pt x="878840" y="755141"/>
                  </a:lnTo>
                  <a:lnTo>
                    <a:pt x="857123" y="716026"/>
                  </a:lnTo>
                  <a:lnTo>
                    <a:pt x="838200" y="672718"/>
                  </a:lnTo>
                  <a:lnTo>
                    <a:pt x="832866" y="635000"/>
                  </a:lnTo>
                  <a:lnTo>
                    <a:pt x="851916" y="613155"/>
                  </a:lnTo>
                  <a:lnTo>
                    <a:pt x="889254" y="606043"/>
                  </a:lnTo>
                  <a:lnTo>
                    <a:pt x="928116" y="605409"/>
                  </a:lnTo>
                  <a:lnTo>
                    <a:pt x="967613" y="607313"/>
                  </a:lnTo>
                  <a:lnTo>
                    <a:pt x="1007110" y="607694"/>
                  </a:lnTo>
                  <a:lnTo>
                    <a:pt x="1013713" y="596138"/>
                  </a:lnTo>
                  <a:lnTo>
                    <a:pt x="1021207" y="584453"/>
                  </a:lnTo>
                  <a:lnTo>
                    <a:pt x="1027176" y="572515"/>
                  </a:lnTo>
                  <a:lnTo>
                    <a:pt x="1028700" y="559815"/>
                  </a:lnTo>
                  <a:lnTo>
                    <a:pt x="1020063" y="526541"/>
                  </a:lnTo>
                  <a:lnTo>
                    <a:pt x="1006983" y="512317"/>
                  </a:lnTo>
                  <a:lnTo>
                    <a:pt x="994791" y="507111"/>
                  </a:lnTo>
                  <a:lnTo>
                    <a:pt x="989076" y="500761"/>
                  </a:lnTo>
                  <a:lnTo>
                    <a:pt x="1018032" y="444373"/>
                  </a:lnTo>
                  <a:lnTo>
                    <a:pt x="1064260" y="384937"/>
                  </a:lnTo>
                  <a:lnTo>
                    <a:pt x="1094867" y="350774"/>
                  </a:lnTo>
                  <a:lnTo>
                    <a:pt x="1114298" y="304418"/>
                  </a:lnTo>
                  <a:lnTo>
                    <a:pt x="1127379" y="259714"/>
                  </a:lnTo>
                  <a:lnTo>
                    <a:pt x="1127506" y="211709"/>
                  </a:lnTo>
                  <a:lnTo>
                    <a:pt x="1107948" y="155575"/>
                  </a:lnTo>
                  <a:lnTo>
                    <a:pt x="1098042" y="151129"/>
                  </a:lnTo>
                  <a:lnTo>
                    <a:pt x="1083945" y="159512"/>
                  </a:lnTo>
                  <a:lnTo>
                    <a:pt x="1068451" y="173100"/>
                  </a:lnTo>
                  <a:lnTo>
                    <a:pt x="1053973" y="183896"/>
                  </a:lnTo>
                  <a:lnTo>
                    <a:pt x="1032383" y="232410"/>
                  </a:lnTo>
                  <a:lnTo>
                    <a:pt x="1012571" y="270890"/>
                  </a:lnTo>
                  <a:lnTo>
                    <a:pt x="990219" y="303911"/>
                  </a:lnTo>
                  <a:lnTo>
                    <a:pt x="960882" y="336296"/>
                  </a:lnTo>
                  <a:lnTo>
                    <a:pt x="920242" y="372363"/>
                  </a:lnTo>
                  <a:lnTo>
                    <a:pt x="916305" y="385444"/>
                  </a:lnTo>
                  <a:lnTo>
                    <a:pt x="913130" y="399796"/>
                  </a:lnTo>
                  <a:lnTo>
                    <a:pt x="908177" y="412368"/>
                  </a:lnTo>
                  <a:lnTo>
                    <a:pt x="898525" y="420369"/>
                  </a:lnTo>
                  <a:lnTo>
                    <a:pt x="866013" y="420750"/>
                  </a:lnTo>
                  <a:lnTo>
                    <a:pt x="847725" y="399796"/>
                  </a:lnTo>
                  <a:lnTo>
                    <a:pt x="838708" y="371348"/>
                  </a:lnTo>
                  <a:lnTo>
                    <a:pt x="834390" y="349250"/>
                  </a:lnTo>
                  <a:lnTo>
                    <a:pt x="843534" y="336930"/>
                  </a:lnTo>
                  <a:lnTo>
                    <a:pt x="852043" y="323976"/>
                  </a:lnTo>
                  <a:lnTo>
                    <a:pt x="861313" y="311912"/>
                  </a:lnTo>
                  <a:lnTo>
                    <a:pt x="872871" y="302387"/>
                  </a:lnTo>
                  <a:lnTo>
                    <a:pt x="885444" y="298068"/>
                  </a:lnTo>
                  <a:lnTo>
                    <a:pt x="899795" y="296799"/>
                  </a:lnTo>
                  <a:lnTo>
                    <a:pt x="914019" y="295148"/>
                  </a:lnTo>
                  <a:lnTo>
                    <a:pt x="925703" y="289940"/>
                  </a:lnTo>
                  <a:lnTo>
                    <a:pt x="983742" y="239902"/>
                  </a:lnTo>
                  <a:lnTo>
                    <a:pt x="1012444" y="210438"/>
                  </a:lnTo>
                  <a:lnTo>
                    <a:pt x="1017397" y="197230"/>
                  </a:lnTo>
                  <a:lnTo>
                    <a:pt x="1004570" y="195706"/>
                  </a:lnTo>
                  <a:lnTo>
                    <a:pt x="979424" y="201422"/>
                  </a:lnTo>
                  <a:lnTo>
                    <a:pt x="948055" y="210185"/>
                  </a:lnTo>
                  <a:lnTo>
                    <a:pt x="913003" y="205612"/>
                  </a:lnTo>
                  <a:lnTo>
                    <a:pt x="877316" y="202691"/>
                  </a:lnTo>
                  <a:lnTo>
                    <a:pt x="842899" y="196723"/>
                  </a:lnTo>
                  <a:lnTo>
                    <a:pt x="811911" y="183641"/>
                  </a:lnTo>
                  <a:lnTo>
                    <a:pt x="807593" y="174116"/>
                  </a:lnTo>
                  <a:lnTo>
                    <a:pt x="813181" y="161925"/>
                  </a:lnTo>
                  <a:lnTo>
                    <a:pt x="823087" y="148843"/>
                  </a:lnTo>
                  <a:lnTo>
                    <a:pt x="831850" y="137032"/>
                  </a:lnTo>
                  <a:lnTo>
                    <a:pt x="846074" y="117475"/>
                  </a:lnTo>
                  <a:lnTo>
                    <a:pt x="868172" y="90042"/>
                  </a:lnTo>
                  <a:lnTo>
                    <a:pt x="891667" y="59436"/>
                  </a:lnTo>
                  <a:lnTo>
                    <a:pt x="910463" y="30861"/>
                  </a:lnTo>
                  <a:lnTo>
                    <a:pt x="918083" y="9398"/>
                  </a:lnTo>
                  <a:lnTo>
                    <a:pt x="908050" y="0"/>
                  </a:lnTo>
                  <a:lnTo>
                    <a:pt x="874268" y="7747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40907" y="2302763"/>
              <a:ext cx="146685" cy="275590"/>
            </a:xfrm>
            <a:custGeom>
              <a:avLst/>
              <a:gdLst/>
              <a:ahLst/>
              <a:cxnLst/>
              <a:rect l="l" t="t" r="r" b="b"/>
              <a:pathLst>
                <a:path w="146685" h="275589">
                  <a:moveTo>
                    <a:pt x="138049" y="0"/>
                  </a:moveTo>
                  <a:lnTo>
                    <a:pt x="94741" y="28828"/>
                  </a:lnTo>
                  <a:lnTo>
                    <a:pt x="66801" y="69087"/>
                  </a:lnTo>
                  <a:lnTo>
                    <a:pt x="38862" y="121412"/>
                  </a:lnTo>
                  <a:lnTo>
                    <a:pt x="16255" y="176275"/>
                  </a:lnTo>
                  <a:lnTo>
                    <a:pt x="2920" y="223520"/>
                  </a:lnTo>
                  <a:lnTo>
                    <a:pt x="0" y="258190"/>
                  </a:lnTo>
                  <a:lnTo>
                    <a:pt x="8254" y="275336"/>
                  </a:lnTo>
                  <a:lnTo>
                    <a:pt x="51562" y="246507"/>
                  </a:lnTo>
                  <a:lnTo>
                    <a:pt x="79628" y="206121"/>
                  </a:lnTo>
                  <a:lnTo>
                    <a:pt x="107568" y="153797"/>
                  </a:lnTo>
                  <a:lnTo>
                    <a:pt x="130047" y="99060"/>
                  </a:lnTo>
                  <a:lnTo>
                    <a:pt x="143255" y="51815"/>
                  </a:lnTo>
                  <a:lnTo>
                    <a:pt x="146303" y="17145"/>
                  </a:lnTo>
                  <a:lnTo>
                    <a:pt x="13804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41669" y="2303525"/>
              <a:ext cx="146685" cy="275590"/>
            </a:xfrm>
            <a:custGeom>
              <a:avLst/>
              <a:gdLst/>
              <a:ahLst/>
              <a:cxnLst/>
              <a:rect l="l" t="t" r="r" b="b"/>
              <a:pathLst>
                <a:path w="146685" h="275589">
                  <a:moveTo>
                    <a:pt x="38862" y="121412"/>
                  </a:moveTo>
                  <a:lnTo>
                    <a:pt x="66801" y="69087"/>
                  </a:lnTo>
                  <a:lnTo>
                    <a:pt x="94741" y="28828"/>
                  </a:lnTo>
                  <a:lnTo>
                    <a:pt x="119506" y="4445"/>
                  </a:lnTo>
                  <a:lnTo>
                    <a:pt x="138049" y="0"/>
                  </a:lnTo>
                  <a:lnTo>
                    <a:pt x="146303" y="17145"/>
                  </a:lnTo>
                  <a:lnTo>
                    <a:pt x="130047" y="99060"/>
                  </a:lnTo>
                  <a:lnTo>
                    <a:pt x="107568" y="153797"/>
                  </a:lnTo>
                  <a:lnTo>
                    <a:pt x="79628" y="206121"/>
                  </a:lnTo>
                  <a:lnTo>
                    <a:pt x="51562" y="246507"/>
                  </a:lnTo>
                  <a:lnTo>
                    <a:pt x="8254" y="275336"/>
                  </a:lnTo>
                  <a:lnTo>
                    <a:pt x="0" y="258190"/>
                  </a:lnTo>
                  <a:lnTo>
                    <a:pt x="2920" y="223520"/>
                  </a:lnTo>
                  <a:lnTo>
                    <a:pt x="16255" y="176275"/>
                  </a:lnTo>
                  <a:lnTo>
                    <a:pt x="38862" y="121412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6163" y="4992623"/>
              <a:ext cx="1399031" cy="4251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7999" y="5087111"/>
              <a:ext cx="175386" cy="17068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904228" y="5087239"/>
              <a:ext cx="1099820" cy="107314"/>
            </a:xfrm>
            <a:custGeom>
              <a:avLst/>
              <a:gdLst/>
              <a:ahLst/>
              <a:cxnLst/>
              <a:rect l="l" t="t" r="r" b="b"/>
              <a:pathLst>
                <a:path w="1099820" h="107314">
                  <a:moveTo>
                    <a:pt x="1099312" y="38100"/>
                  </a:moveTo>
                  <a:lnTo>
                    <a:pt x="1096772" y="0"/>
                  </a:lnTo>
                  <a:lnTo>
                    <a:pt x="60579" y="68961"/>
                  </a:lnTo>
                  <a:lnTo>
                    <a:pt x="50749" y="75565"/>
                  </a:lnTo>
                  <a:lnTo>
                    <a:pt x="0" y="75565"/>
                  </a:lnTo>
                  <a:lnTo>
                    <a:pt x="29210" y="90043"/>
                  </a:lnTo>
                  <a:lnTo>
                    <a:pt x="63246" y="106946"/>
                  </a:lnTo>
                  <a:lnTo>
                    <a:pt x="1099312" y="3810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005698" y="4909184"/>
            <a:ext cx="861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Necrosis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56532" y="2502407"/>
            <a:ext cx="788035" cy="2165985"/>
            <a:chOff x="4256532" y="2502407"/>
            <a:chExt cx="788035" cy="2165985"/>
          </a:xfrm>
        </p:grpSpPr>
        <p:sp>
          <p:nvSpPr>
            <p:cNvPr id="26" name="object 26"/>
            <p:cNvSpPr/>
            <p:nvPr/>
          </p:nvSpPr>
          <p:spPr>
            <a:xfrm>
              <a:off x="4649724" y="2971799"/>
              <a:ext cx="304800" cy="609600"/>
            </a:xfrm>
            <a:custGeom>
              <a:avLst/>
              <a:gdLst/>
              <a:ahLst/>
              <a:cxnLst/>
              <a:rect l="l" t="t" r="r" b="b"/>
              <a:pathLst>
                <a:path w="304800" h="609600">
                  <a:moveTo>
                    <a:pt x="208661" y="0"/>
                  </a:moveTo>
                  <a:lnTo>
                    <a:pt x="161798" y="122554"/>
                  </a:lnTo>
                  <a:lnTo>
                    <a:pt x="137160" y="53212"/>
                  </a:lnTo>
                  <a:lnTo>
                    <a:pt x="120650" y="180086"/>
                  </a:lnTo>
                  <a:lnTo>
                    <a:pt x="63500" y="102362"/>
                  </a:lnTo>
                  <a:lnTo>
                    <a:pt x="75818" y="220599"/>
                  </a:lnTo>
                  <a:lnTo>
                    <a:pt x="16510" y="233425"/>
                  </a:lnTo>
                  <a:lnTo>
                    <a:pt x="55499" y="327151"/>
                  </a:lnTo>
                  <a:lnTo>
                    <a:pt x="0" y="363474"/>
                  </a:lnTo>
                  <a:lnTo>
                    <a:pt x="46989" y="433832"/>
                  </a:lnTo>
                  <a:lnTo>
                    <a:pt x="18161" y="503047"/>
                  </a:lnTo>
                  <a:lnTo>
                    <a:pt x="67817" y="514730"/>
                  </a:lnTo>
                  <a:lnTo>
                    <a:pt x="69341" y="609600"/>
                  </a:lnTo>
                  <a:lnTo>
                    <a:pt x="106172" y="511555"/>
                  </a:lnTo>
                  <a:lnTo>
                    <a:pt x="122809" y="556260"/>
                  </a:lnTo>
                  <a:lnTo>
                    <a:pt x="139318" y="490220"/>
                  </a:lnTo>
                  <a:lnTo>
                    <a:pt x="163829" y="531749"/>
                  </a:lnTo>
                  <a:lnTo>
                    <a:pt x="171830" y="449707"/>
                  </a:lnTo>
                  <a:lnTo>
                    <a:pt x="210820" y="490220"/>
                  </a:lnTo>
                  <a:lnTo>
                    <a:pt x="206628" y="405002"/>
                  </a:lnTo>
                  <a:lnTo>
                    <a:pt x="266318" y="441198"/>
                  </a:lnTo>
                  <a:lnTo>
                    <a:pt x="231139" y="347472"/>
                  </a:lnTo>
                  <a:lnTo>
                    <a:pt x="257810" y="318642"/>
                  </a:lnTo>
                  <a:lnTo>
                    <a:pt x="239649" y="265302"/>
                  </a:lnTo>
                  <a:lnTo>
                    <a:pt x="304800" y="187578"/>
                  </a:lnTo>
                  <a:lnTo>
                    <a:pt x="231139" y="184403"/>
                  </a:lnTo>
                  <a:lnTo>
                    <a:pt x="254126" y="89535"/>
                  </a:lnTo>
                  <a:lnTo>
                    <a:pt x="204977" y="163067"/>
                  </a:lnTo>
                  <a:lnTo>
                    <a:pt x="208661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50486" y="2972561"/>
              <a:ext cx="304800" cy="609600"/>
            </a:xfrm>
            <a:custGeom>
              <a:avLst/>
              <a:gdLst/>
              <a:ahLst/>
              <a:cxnLst/>
              <a:rect l="l" t="t" r="r" b="b"/>
              <a:pathLst>
                <a:path w="304800" h="609600">
                  <a:moveTo>
                    <a:pt x="161798" y="122554"/>
                  </a:moveTo>
                  <a:lnTo>
                    <a:pt x="208661" y="0"/>
                  </a:lnTo>
                  <a:lnTo>
                    <a:pt x="204977" y="163067"/>
                  </a:lnTo>
                  <a:lnTo>
                    <a:pt x="254126" y="89535"/>
                  </a:lnTo>
                  <a:lnTo>
                    <a:pt x="231139" y="184403"/>
                  </a:lnTo>
                  <a:lnTo>
                    <a:pt x="304800" y="187578"/>
                  </a:lnTo>
                  <a:lnTo>
                    <a:pt x="239649" y="265302"/>
                  </a:lnTo>
                  <a:lnTo>
                    <a:pt x="257810" y="318642"/>
                  </a:lnTo>
                  <a:lnTo>
                    <a:pt x="231139" y="347472"/>
                  </a:lnTo>
                  <a:lnTo>
                    <a:pt x="266318" y="441198"/>
                  </a:lnTo>
                  <a:lnTo>
                    <a:pt x="206628" y="405002"/>
                  </a:lnTo>
                  <a:lnTo>
                    <a:pt x="210819" y="490220"/>
                  </a:lnTo>
                  <a:lnTo>
                    <a:pt x="171830" y="449707"/>
                  </a:lnTo>
                  <a:lnTo>
                    <a:pt x="163829" y="531749"/>
                  </a:lnTo>
                  <a:lnTo>
                    <a:pt x="139318" y="490220"/>
                  </a:lnTo>
                  <a:lnTo>
                    <a:pt x="122809" y="556260"/>
                  </a:lnTo>
                  <a:lnTo>
                    <a:pt x="106172" y="511555"/>
                  </a:lnTo>
                  <a:lnTo>
                    <a:pt x="69341" y="609600"/>
                  </a:lnTo>
                  <a:lnTo>
                    <a:pt x="67817" y="514730"/>
                  </a:lnTo>
                  <a:lnTo>
                    <a:pt x="18161" y="503047"/>
                  </a:lnTo>
                  <a:lnTo>
                    <a:pt x="46989" y="433832"/>
                  </a:lnTo>
                  <a:lnTo>
                    <a:pt x="0" y="363474"/>
                  </a:lnTo>
                  <a:lnTo>
                    <a:pt x="55499" y="327151"/>
                  </a:lnTo>
                  <a:lnTo>
                    <a:pt x="16510" y="233425"/>
                  </a:lnTo>
                  <a:lnTo>
                    <a:pt x="75818" y="220599"/>
                  </a:lnTo>
                  <a:lnTo>
                    <a:pt x="63500" y="102362"/>
                  </a:lnTo>
                  <a:lnTo>
                    <a:pt x="120650" y="180086"/>
                  </a:lnTo>
                  <a:lnTo>
                    <a:pt x="137160" y="53212"/>
                  </a:lnTo>
                  <a:lnTo>
                    <a:pt x="161798" y="122554"/>
                  </a:lnTo>
                  <a:close/>
                </a:path>
              </a:pathLst>
            </a:custGeom>
            <a:ln w="25908">
              <a:solidFill>
                <a:srgbClr val="87A2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02124" y="2514599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56463" y="0"/>
                  </a:moveTo>
                  <a:lnTo>
                    <a:pt x="121285" y="61213"/>
                  </a:lnTo>
                  <a:lnTo>
                    <a:pt x="102870" y="26670"/>
                  </a:lnTo>
                  <a:lnTo>
                    <a:pt x="90424" y="90042"/>
                  </a:lnTo>
                  <a:lnTo>
                    <a:pt x="47625" y="51180"/>
                  </a:lnTo>
                  <a:lnTo>
                    <a:pt x="56896" y="110362"/>
                  </a:lnTo>
                  <a:lnTo>
                    <a:pt x="12446" y="116712"/>
                  </a:lnTo>
                  <a:lnTo>
                    <a:pt x="41655" y="163575"/>
                  </a:lnTo>
                  <a:lnTo>
                    <a:pt x="0" y="181737"/>
                  </a:lnTo>
                  <a:lnTo>
                    <a:pt x="35178" y="216915"/>
                  </a:lnTo>
                  <a:lnTo>
                    <a:pt x="13588" y="251587"/>
                  </a:lnTo>
                  <a:lnTo>
                    <a:pt x="50800" y="257428"/>
                  </a:lnTo>
                  <a:lnTo>
                    <a:pt x="52070" y="304800"/>
                  </a:lnTo>
                  <a:lnTo>
                    <a:pt x="79628" y="255777"/>
                  </a:lnTo>
                  <a:lnTo>
                    <a:pt x="92075" y="278129"/>
                  </a:lnTo>
                  <a:lnTo>
                    <a:pt x="104521" y="245110"/>
                  </a:lnTo>
                  <a:lnTo>
                    <a:pt x="122936" y="265938"/>
                  </a:lnTo>
                  <a:lnTo>
                    <a:pt x="128904" y="224916"/>
                  </a:lnTo>
                  <a:lnTo>
                    <a:pt x="158114" y="245110"/>
                  </a:lnTo>
                  <a:lnTo>
                    <a:pt x="154939" y="202437"/>
                  </a:lnTo>
                  <a:lnTo>
                    <a:pt x="199771" y="220599"/>
                  </a:lnTo>
                  <a:lnTo>
                    <a:pt x="173354" y="173736"/>
                  </a:lnTo>
                  <a:lnTo>
                    <a:pt x="193293" y="159258"/>
                  </a:lnTo>
                  <a:lnTo>
                    <a:pt x="179704" y="132714"/>
                  </a:lnTo>
                  <a:lnTo>
                    <a:pt x="228600" y="93725"/>
                  </a:lnTo>
                  <a:lnTo>
                    <a:pt x="173354" y="92201"/>
                  </a:lnTo>
                  <a:lnTo>
                    <a:pt x="190626" y="44703"/>
                  </a:lnTo>
                  <a:lnTo>
                    <a:pt x="153670" y="81534"/>
                  </a:lnTo>
                  <a:lnTo>
                    <a:pt x="1564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02886" y="25153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21285" y="61213"/>
                  </a:moveTo>
                  <a:lnTo>
                    <a:pt x="156463" y="0"/>
                  </a:lnTo>
                  <a:lnTo>
                    <a:pt x="153669" y="81534"/>
                  </a:lnTo>
                  <a:lnTo>
                    <a:pt x="190626" y="44703"/>
                  </a:lnTo>
                  <a:lnTo>
                    <a:pt x="173354" y="92201"/>
                  </a:lnTo>
                  <a:lnTo>
                    <a:pt x="228600" y="93725"/>
                  </a:lnTo>
                  <a:lnTo>
                    <a:pt x="179704" y="132714"/>
                  </a:lnTo>
                  <a:lnTo>
                    <a:pt x="193293" y="159258"/>
                  </a:lnTo>
                  <a:lnTo>
                    <a:pt x="173354" y="173736"/>
                  </a:lnTo>
                  <a:lnTo>
                    <a:pt x="199771" y="220599"/>
                  </a:lnTo>
                  <a:lnTo>
                    <a:pt x="154939" y="202437"/>
                  </a:lnTo>
                  <a:lnTo>
                    <a:pt x="158114" y="245110"/>
                  </a:lnTo>
                  <a:lnTo>
                    <a:pt x="128904" y="224916"/>
                  </a:lnTo>
                  <a:lnTo>
                    <a:pt x="122936" y="265938"/>
                  </a:lnTo>
                  <a:lnTo>
                    <a:pt x="104521" y="245110"/>
                  </a:lnTo>
                  <a:lnTo>
                    <a:pt x="92075" y="278129"/>
                  </a:lnTo>
                  <a:lnTo>
                    <a:pt x="79628" y="255777"/>
                  </a:lnTo>
                  <a:lnTo>
                    <a:pt x="52069" y="304800"/>
                  </a:lnTo>
                  <a:lnTo>
                    <a:pt x="50800" y="257428"/>
                  </a:lnTo>
                  <a:lnTo>
                    <a:pt x="13588" y="251587"/>
                  </a:lnTo>
                  <a:lnTo>
                    <a:pt x="35178" y="216915"/>
                  </a:lnTo>
                  <a:lnTo>
                    <a:pt x="0" y="181737"/>
                  </a:lnTo>
                  <a:lnTo>
                    <a:pt x="41655" y="163575"/>
                  </a:lnTo>
                  <a:lnTo>
                    <a:pt x="12446" y="116712"/>
                  </a:lnTo>
                  <a:lnTo>
                    <a:pt x="56896" y="110362"/>
                  </a:lnTo>
                  <a:lnTo>
                    <a:pt x="47625" y="51180"/>
                  </a:lnTo>
                  <a:lnTo>
                    <a:pt x="90424" y="90042"/>
                  </a:lnTo>
                  <a:lnTo>
                    <a:pt x="102869" y="26670"/>
                  </a:lnTo>
                  <a:lnTo>
                    <a:pt x="121285" y="61213"/>
                  </a:lnTo>
                  <a:close/>
                </a:path>
              </a:pathLst>
            </a:custGeom>
            <a:ln w="25908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68724" y="3581399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56463" y="0"/>
                  </a:moveTo>
                  <a:lnTo>
                    <a:pt x="121285" y="76581"/>
                  </a:lnTo>
                  <a:lnTo>
                    <a:pt x="102870" y="33274"/>
                  </a:lnTo>
                  <a:lnTo>
                    <a:pt x="90424" y="112522"/>
                  </a:lnTo>
                  <a:lnTo>
                    <a:pt x="47625" y="63881"/>
                  </a:lnTo>
                  <a:lnTo>
                    <a:pt x="56896" y="137922"/>
                  </a:lnTo>
                  <a:lnTo>
                    <a:pt x="12446" y="145923"/>
                  </a:lnTo>
                  <a:lnTo>
                    <a:pt x="41655" y="204469"/>
                  </a:lnTo>
                  <a:lnTo>
                    <a:pt x="0" y="227075"/>
                  </a:lnTo>
                  <a:lnTo>
                    <a:pt x="35178" y="271144"/>
                  </a:lnTo>
                  <a:lnTo>
                    <a:pt x="13588" y="314451"/>
                  </a:lnTo>
                  <a:lnTo>
                    <a:pt x="50800" y="321691"/>
                  </a:lnTo>
                  <a:lnTo>
                    <a:pt x="52070" y="381000"/>
                  </a:lnTo>
                  <a:lnTo>
                    <a:pt x="79628" y="319658"/>
                  </a:lnTo>
                  <a:lnTo>
                    <a:pt x="92075" y="347725"/>
                  </a:lnTo>
                  <a:lnTo>
                    <a:pt x="104521" y="306324"/>
                  </a:lnTo>
                  <a:lnTo>
                    <a:pt x="122936" y="332358"/>
                  </a:lnTo>
                  <a:lnTo>
                    <a:pt x="128904" y="281050"/>
                  </a:lnTo>
                  <a:lnTo>
                    <a:pt x="158114" y="306324"/>
                  </a:lnTo>
                  <a:lnTo>
                    <a:pt x="154939" y="253111"/>
                  </a:lnTo>
                  <a:lnTo>
                    <a:pt x="199771" y="275717"/>
                  </a:lnTo>
                  <a:lnTo>
                    <a:pt x="173354" y="217169"/>
                  </a:lnTo>
                  <a:lnTo>
                    <a:pt x="193293" y="199136"/>
                  </a:lnTo>
                  <a:lnTo>
                    <a:pt x="179704" y="165862"/>
                  </a:lnTo>
                  <a:lnTo>
                    <a:pt x="228600" y="117220"/>
                  </a:lnTo>
                  <a:lnTo>
                    <a:pt x="173354" y="115188"/>
                  </a:lnTo>
                  <a:lnTo>
                    <a:pt x="190626" y="56006"/>
                  </a:lnTo>
                  <a:lnTo>
                    <a:pt x="153670" y="101854"/>
                  </a:lnTo>
                  <a:lnTo>
                    <a:pt x="1564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69486" y="3582161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21285" y="76581"/>
                  </a:moveTo>
                  <a:lnTo>
                    <a:pt x="156463" y="0"/>
                  </a:lnTo>
                  <a:lnTo>
                    <a:pt x="153669" y="101854"/>
                  </a:lnTo>
                  <a:lnTo>
                    <a:pt x="190626" y="56006"/>
                  </a:lnTo>
                  <a:lnTo>
                    <a:pt x="173354" y="115188"/>
                  </a:lnTo>
                  <a:lnTo>
                    <a:pt x="228600" y="117220"/>
                  </a:lnTo>
                  <a:lnTo>
                    <a:pt x="179704" y="165862"/>
                  </a:lnTo>
                  <a:lnTo>
                    <a:pt x="193293" y="199136"/>
                  </a:lnTo>
                  <a:lnTo>
                    <a:pt x="173354" y="217169"/>
                  </a:lnTo>
                  <a:lnTo>
                    <a:pt x="199771" y="275717"/>
                  </a:lnTo>
                  <a:lnTo>
                    <a:pt x="154939" y="253111"/>
                  </a:lnTo>
                  <a:lnTo>
                    <a:pt x="158114" y="306324"/>
                  </a:lnTo>
                  <a:lnTo>
                    <a:pt x="128904" y="281050"/>
                  </a:lnTo>
                  <a:lnTo>
                    <a:pt x="122936" y="332358"/>
                  </a:lnTo>
                  <a:lnTo>
                    <a:pt x="104521" y="306324"/>
                  </a:lnTo>
                  <a:lnTo>
                    <a:pt x="92075" y="347725"/>
                  </a:lnTo>
                  <a:lnTo>
                    <a:pt x="79628" y="319658"/>
                  </a:lnTo>
                  <a:lnTo>
                    <a:pt x="52069" y="381000"/>
                  </a:lnTo>
                  <a:lnTo>
                    <a:pt x="50800" y="321690"/>
                  </a:lnTo>
                  <a:lnTo>
                    <a:pt x="13588" y="314451"/>
                  </a:lnTo>
                  <a:lnTo>
                    <a:pt x="35178" y="271144"/>
                  </a:lnTo>
                  <a:lnTo>
                    <a:pt x="0" y="227075"/>
                  </a:lnTo>
                  <a:lnTo>
                    <a:pt x="41655" y="204469"/>
                  </a:lnTo>
                  <a:lnTo>
                    <a:pt x="12446" y="145923"/>
                  </a:lnTo>
                  <a:lnTo>
                    <a:pt x="56896" y="137921"/>
                  </a:lnTo>
                  <a:lnTo>
                    <a:pt x="47625" y="63881"/>
                  </a:lnTo>
                  <a:lnTo>
                    <a:pt x="90424" y="112521"/>
                  </a:lnTo>
                  <a:lnTo>
                    <a:pt x="102869" y="33274"/>
                  </a:lnTo>
                  <a:lnTo>
                    <a:pt x="121285" y="76581"/>
                  </a:lnTo>
                  <a:close/>
                </a:path>
              </a:pathLst>
            </a:custGeom>
            <a:ln w="25908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68724" y="3927347"/>
              <a:ext cx="109855" cy="727075"/>
            </a:xfrm>
            <a:custGeom>
              <a:avLst/>
              <a:gdLst/>
              <a:ahLst/>
              <a:cxnLst/>
              <a:rect l="l" t="t" r="r" b="b"/>
              <a:pathLst>
                <a:path w="109854" h="727075">
                  <a:moveTo>
                    <a:pt x="88391" y="0"/>
                  </a:moveTo>
                  <a:lnTo>
                    <a:pt x="59562" y="265556"/>
                  </a:lnTo>
                  <a:lnTo>
                    <a:pt x="43179" y="269875"/>
                  </a:lnTo>
                  <a:lnTo>
                    <a:pt x="28193" y="293750"/>
                  </a:lnTo>
                  <a:lnTo>
                    <a:pt x="15366" y="335025"/>
                  </a:lnTo>
                  <a:lnTo>
                    <a:pt x="5841" y="391413"/>
                  </a:lnTo>
                  <a:lnTo>
                    <a:pt x="1015" y="450214"/>
                  </a:lnTo>
                  <a:lnTo>
                    <a:pt x="0" y="510285"/>
                  </a:lnTo>
                  <a:lnTo>
                    <a:pt x="2539" y="568706"/>
                  </a:lnTo>
                  <a:lnTo>
                    <a:pt x="8636" y="622426"/>
                  </a:lnTo>
                  <a:lnTo>
                    <a:pt x="17779" y="668527"/>
                  </a:lnTo>
                  <a:lnTo>
                    <a:pt x="29845" y="703960"/>
                  </a:lnTo>
                  <a:lnTo>
                    <a:pt x="46481" y="726820"/>
                  </a:lnTo>
                  <a:lnTo>
                    <a:pt x="63373" y="726439"/>
                  </a:lnTo>
                  <a:lnTo>
                    <a:pt x="93217" y="662558"/>
                  </a:lnTo>
                  <a:lnTo>
                    <a:pt x="103504" y="602488"/>
                  </a:lnTo>
                  <a:lnTo>
                    <a:pt x="108458" y="543687"/>
                  </a:lnTo>
                  <a:lnTo>
                    <a:pt x="109474" y="483615"/>
                  </a:lnTo>
                  <a:lnTo>
                    <a:pt x="106806" y="425322"/>
                  </a:lnTo>
                  <a:lnTo>
                    <a:pt x="100837" y="371601"/>
                  </a:lnTo>
                  <a:lnTo>
                    <a:pt x="91693" y="325500"/>
                  </a:lnTo>
                  <a:lnTo>
                    <a:pt x="79628" y="290068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69486" y="3928109"/>
              <a:ext cx="109855" cy="727075"/>
            </a:xfrm>
            <a:custGeom>
              <a:avLst/>
              <a:gdLst/>
              <a:ahLst/>
              <a:cxnLst/>
              <a:rect l="l" t="t" r="r" b="b"/>
              <a:pathLst>
                <a:path w="109854" h="727075">
                  <a:moveTo>
                    <a:pt x="88391" y="0"/>
                  </a:moveTo>
                  <a:lnTo>
                    <a:pt x="79628" y="290067"/>
                  </a:lnTo>
                  <a:lnTo>
                    <a:pt x="91693" y="325500"/>
                  </a:lnTo>
                  <a:lnTo>
                    <a:pt x="100837" y="371601"/>
                  </a:lnTo>
                  <a:lnTo>
                    <a:pt x="106806" y="425322"/>
                  </a:lnTo>
                  <a:lnTo>
                    <a:pt x="109474" y="483615"/>
                  </a:lnTo>
                  <a:lnTo>
                    <a:pt x="108458" y="543687"/>
                  </a:lnTo>
                  <a:lnTo>
                    <a:pt x="103504" y="602488"/>
                  </a:lnTo>
                  <a:lnTo>
                    <a:pt x="93217" y="662558"/>
                  </a:lnTo>
                  <a:lnTo>
                    <a:pt x="79375" y="704469"/>
                  </a:lnTo>
                  <a:lnTo>
                    <a:pt x="46481" y="726820"/>
                  </a:lnTo>
                  <a:lnTo>
                    <a:pt x="29844" y="703960"/>
                  </a:lnTo>
                  <a:lnTo>
                    <a:pt x="17779" y="668527"/>
                  </a:lnTo>
                  <a:lnTo>
                    <a:pt x="8636" y="622426"/>
                  </a:lnTo>
                  <a:lnTo>
                    <a:pt x="2539" y="568706"/>
                  </a:lnTo>
                  <a:lnTo>
                    <a:pt x="0" y="510285"/>
                  </a:lnTo>
                  <a:lnTo>
                    <a:pt x="1015" y="450214"/>
                  </a:lnTo>
                  <a:lnTo>
                    <a:pt x="5841" y="391413"/>
                  </a:lnTo>
                  <a:lnTo>
                    <a:pt x="15366" y="335025"/>
                  </a:lnTo>
                  <a:lnTo>
                    <a:pt x="28193" y="293750"/>
                  </a:lnTo>
                  <a:lnTo>
                    <a:pt x="59562" y="265556"/>
                  </a:lnTo>
                  <a:lnTo>
                    <a:pt x="88391" y="0"/>
                  </a:lnTo>
                  <a:close/>
                </a:path>
              </a:pathLst>
            </a:custGeom>
            <a:ln w="25908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29361" y="154686"/>
            <a:ext cx="3352800" cy="2246630"/>
          </a:xfrm>
          <a:prstGeom prst="rect">
            <a:avLst/>
          </a:prstGeom>
          <a:solidFill>
            <a:srgbClr val="DAEBED"/>
          </a:solidFill>
          <a:ln w="25907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2000" b="1" spc="-10" dirty="0">
                <a:solidFill>
                  <a:srgbClr val="006EC0"/>
                </a:solidFill>
                <a:latin typeface="Arial"/>
                <a:cs typeface="Arial"/>
              </a:rPr>
              <a:t>BENIGN</a:t>
            </a:r>
            <a:endParaRPr sz="2000">
              <a:latin typeface="Arial"/>
              <a:cs typeface="Arial"/>
            </a:endParaRPr>
          </a:p>
          <a:p>
            <a:pPr marL="269875" indent="-180340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sz="2000" dirty="0">
                <a:latin typeface="Arial"/>
                <a:cs typeface="Arial"/>
              </a:rPr>
              <a:t>Well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differentiated</a:t>
            </a:r>
            <a:endParaRPr sz="2000">
              <a:latin typeface="Arial"/>
              <a:cs typeface="Arial"/>
            </a:endParaRPr>
          </a:p>
          <a:p>
            <a:pPr marL="269875" indent="-180340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sz="2000" dirty="0">
                <a:latin typeface="Arial"/>
                <a:cs typeface="Arial"/>
              </a:rPr>
              <a:t>Slow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growth</a:t>
            </a:r>
            <a:endParaRPr sz="2000">
              <a:latin typeface="Arial"/>
              <a:cs typeface="Arial"/>
            </a:endParaRPr>
          </a:p>
          <a:p>
            <a:pPr marL="269240" indent="-179705">
              <a:lnSpc>
                <a:spcPct val="100000"/>
              </a:lnSpc>
              <a:buChar char="•"/>
              <a:tabLst>
                <a:tab pos="269240" algn="l"/>
              </a:tabLst>
            </a:pPr>
            <a:r>
              <a:rPr sz="2000" spc="-10" dirty="0">
                <a:latin typeface="Arial"/>
                <a:cs typeface="Arial"/>
              </a:rPr>
              <a:t>Cohesive,</a:t>
            </a:r>
            <a:endParaRPr sz="2000">
              <a:latin typeface="Arial"/>
              <a:cs typeface="Arial"/>
            </a:endParaRPr>
          </a:p>
          <a:p>
            <a:pPr marL="269875" indent="-180340">
              <a:lnSpc>
                <a:spcPct val="100000"/>
              </a:lnSpc>
              <a:spcBef>
                <a:spcPts val="5"/>
              </a:spcBef>
              <a:buChar char="•"/>
              <a:tabLst>
                <a:tab pos="269875" algn="l"/>
              </a:tabLst>
            </a:pPr>
            <a:r>
              <a:rPr sz="2000" spc="-10" dirty="0">
                <a:latin typeface="Arial"/>
                <a:cs typeface="Arial"/>
              </a:rPr>
              <a:t>expansile</a:t>
            </a:r>
            <a:endParaRPr sz="2000">
              <a:latin typeface="Arial"/>
              <a:cs typeface="Arial"/>
            </a:endParaRPr>
          </a:p>
          <a:p>
            <a:pPr marL="269875" indent="-180340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sz="2000" spc="-10" dirty="0">
                <a:latin typeface="Arial"/>
                <a:cs typeface="Arial"/>
              </a:rPr>
              <a:t>Capsule</a:t>
            </a:r>
            <a:endParaRPr sz="2000">
              <a:latin typeface="Arial"/>
              <a:cs typeface="Arial"/>
            </a:endParaRPr>
          </a:p>
          <a:p>
            <a:pPr marL="269875" indent="-180340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sz="2000" dirty="0">
                <a:latin typeface="Arial"/>
                <a:cs typeface="Arial"/>
              </a:rPr>
              <a:t>No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invasion/infiltration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87161" y="154686"/>
            <a:ext cx="3429000" cy="2246630"/>
          </a:xfrm>
          <a:prstGeom prst="rect">
            <a:avLst/>
          </a:prstGeom>
          <a:solidFill>
            <a:srgbClr val="FFCC99"/>
          </a:solidFill>
          <a:ln w="25907">
            <a:solidFill>
              <a:srgbClr val="FF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49960">
              <a:lnSpc>
                <a:spcPct val="100000"/>
              </a:lnSpc>
              <a:spcBef>
                <a:spcPts val="225"/>
              </a:spcBef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MALIGNANT</a:t>
            </a:r>
            <a:endParaRPr sz="2000">
              <a:latin typeface="Arial"/>
              <a:cs typeface="Arial"/>
            </a:endParaRPr>
          </a:p>
          <a:p>
            <a:pPr marL="272415" indent="-180340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000" dirty="0">
                <a:latin typeface="Arial"/>
                <a:cs typeface="Arial"/>
              </a:rPr>
              <a:t>Poorly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differentiated</a:t>
            </a:r>
            <a:endParaRPr sz="2000">
              <a:latin typeface="Arial"/>
              <a:cs typeface="Arial"/>
            </a:endParaRPr>
          </a:p>
          <a:p>
            <a:pPr marL="272415" indent="-180340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000" dirty="0">
                <a:latin typeface="Arial"/>
                <a:cs typeface="Arial"/>
              </a:rPr>
              <a:t>Rapid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growth</a:t>
            </a:r>
            <a:endParaRPr sz="2000">
              <a:latin typeface="Arial"/>
              <a:cs typeface="Arial"/>
            </a:endParaRPr>
          </a:p>
          <a:p>
            <a:pPr marL="271780" indent="-179705">
              <a:lnSpc>
                <a:spcPct val="100000"/>
              </a:lnSpc>
              <a:buChar char="•"/>
              <a:tabLst>
                <a:tab pos="271780" algn="l"/>
              </a:tabLst>
            </a:pPr>
            <a:r>
              <a:rPr sz="2000" dirty="0">
                <a:latin typeface="Arial"/>
                <a:cs typeface="Arial"/>
              </a:rPr>
              <a:t>Non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Cohesive,</a:t>
            </a:r>
            <a:endParaRPr sz="2000">
              <a:latin typeface="Arial"/>
              <a:cs typeface="Arial"/>
            </a:endParaRPr>
          </a:p>
          <a:p>
            <a:pPr marL="272415" indent="-180340">
              <a:lnSpc>
                <a:spcPct val="100000"/>
              </a:lnSpc>
              <a:spcBef>
                <a:spcPts val="5"/>
              </a:spcBef>
              <a:buChar char="•"/>
              <a:tabLst>
                <a:tab pos="272415" algn="l"/>
              </a:tabLst>
            </a:pPr>
            <a:r>
              <a:rPr sz="2000" dirty="0">
                <a:latin typeface="Arial"/>
                <a:cs typeface="Arial"/>
              </a:rPr>
              <a:t>No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capsule</a:t>
            </a:r>
            <a:endParaRPr sz="2000">
              <a:latin typeface="Arial"/>
              <a:cs typeface="Arial"/>
            </a:endParaRPr>
          </a:p>
          <a:p>
            <a:pPr marL="272415" indent="-180340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000" spc="-10" dirty="0">
                <a:latin typeface="Arial"/>
                <a:cs typeface="Arial"/>
              </a:rPr>
              <a:t>invasion/infiltration</a:t>
            </a:r>
            <a:endParaRPr sz="2000">
              <a:latin typeface="Arial"/>
              <a:cs typeface="Arial"/>
            </a:endParaRPr>
          </a:p>
          <a:p>
            <a:pPr marL="272415" indent="-180340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000" spc="-10" dirty="0">
                <a:latin typeface="Arial"/>
                <a:cs typeface="Arial"/>
              </a:rPr>
              <a:t>Metastases.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928369"/>
            <a:chOff x="294131" y="115823"/>
            <a:chExt cx="8435340" cy="9283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0739" y="20827"/>
            <a:ext cx="751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0739" y="328625"/>
            <a:ext cx="47967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</a:rPr>
              <a:t>Neoplasms</a:t>
            </a:r>
            <a:r>
              <a:rPr sz="3200" spc="-155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Nomenclature: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3214242" y="1204722"/>
            <a:ext cx="1602740" cy="1412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452120">
              <a:lnSpc>
                <a:spcPct val="124800"/>
              </a:lnSpc>
              <a:spcBef>
                <a:spcPts val="240"/>
              </a:spcBef>
              <a:tabLst>
                <a:tab pos="1487805" algn="l"/>
              </a:tabLst>
            </a:pPr>
            <a:r>
              <a:rPr sz="2400" b="1" spc="-10" dirty="0">
                <a:solidFill>
                  <a:srgbClr val="006EC0"/>
                </a:solidFill>
                <a:latin typeface="Arial"/>
                <a:cs typeface="Arial"/>
              </a:rPr>
              <a:t>Benign 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Adenoma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	</a:t>
            </a:r>
            <a:r>
              <a:rPr sz="2400" spc="-50" dirty="0">
                <a:solidFill>
                  <a:srgbClr val="006EC0"/>
                </a:solidFill>
                <a:latin typeface="Arial"/>
                <a:cs typeface="Arial"/>
              </a:rPr>
              <a:t>- 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Papilloma</a:t>
            </a:r>
            <a:r>
              <a:rPr sz="2400" spc="-9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6EC0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1214" y="1313815"/>
            <a:ext cx="1445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Malignant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653" y="1161034"/>
            <a:ext cx="2766695" cy="150368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130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Cell</a:t>
            </a:r>
            <a:r>
              <a:rPr sz="2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Origin</a:t>
            </a:r>
            <a:endParaRPr sz="240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1200"/>
              </a:spcBef>
              <a:buChar char="•"/>
              <a:tabLst>
                <a:tab pos="189865" algn="l"/>
              </a:tabLst>
            </a:pPr>
            <a:r>
              <a:rPr sz="2400" dirty="0">
                <a:latin typeface="Arial"/>
                <a:cs typeface="Arial"/>
              </a:rPr>
              <a:t>Gland.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Epithelium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6EC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600"/>
              </a:spcBef>
              <a:buChar char="•"/>
              <a:tabLst>
                <a:tab pos="189865" algn="l"/>
              </a:tabLst>
            </a:pPr>
            <a:r>
              <a:rPr sz="2400" dirty="0">
                <a:latin typeface="Arial"/>
                <a:cs typeface="Arial"/>
              </a:rPr>
              <a:t>Lining.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Epithelium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3600" spc="-75" baseline="1157" dirty="0">
                <a:solidFill>
                  <a:srgbClr val="006EC0"/>
                </a:solidFill>
                <a:latin typeface="Arial"/>
                <a:cs typeface="Arial"/>
              </a:rPr>
              <a:t>•</a:t>
            </a:r>
            <a:endParaRPr sz="3600" baseline="115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4761" y="1753361"/>
            <a:ext cx="2743200" cy="990600"/>
          </a:xfrm>
          <a:prstGeom prst="rect">
            <a:avLst/>
          </a:prstGeom>
          <a:solidFill>
            <a:srgbClr val="FFFF00">
              <a:alpha val="34901"/>
            </a:srgbClr>
          </a:solidFill>
          <a:ln w="2590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1594" marR="192405">
              <a:lnSpc>
                <a:spcPts val="3460"/>
              </a:lnSpc>
            </a:pP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Adencarcinoma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Squamous</a:t>
            </a:r>
            <a:r>
              <a:rPr sz="2400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cell</a:t>
            </a:r>
            <a:r>
              <a:rPr sz="2400" spc="-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Arial"/>
                <a:cs typeface="Arial"/>
              </a:rPr>
              <a:t>ca.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3784" y="3032251"/>
            <a:ext cx="23590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Fibro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sarcoma </a:t>
            </a:r>
            <a:r>
              <a:rPr sz="2400" spc="-10" dirty="0">
                <a:latin typeface="Arial"/>
                <a:cs typeface="Arial"/>
              </a:rPr>
              <a:t>Osteo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sarcoma </a:t>
            </a:r>
            <a:r>
              <a:rPr sz="2400" spc="-10" dirty="0">
                <a:latin typeface="Arial"/>
                <a:cs typeface="Arial"/>
              </a:rPr>
              <a:t>Chondro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sarcoma </a:t>
            </a:r>
            <a:r>
              <a:rPr sz="2400" spc="-10" dirty="0">
                <a:latin typeface="Arial"/>
                <a:cs typeface="Arial"/>
              </a:rPr>
              <a:t>Lipo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sarcoma </a:t>
            </a:r>
            <a:r>
              <a:rPr sz="2400" spc="-10" dirty="0">
                <a:latin typeface="Arial"/>
                <a:cs typeface="Arial"/>
              </a:rPr>
              <a:t>Leiomyo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sarcoma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71342" y="3070478"/>
            <a:ext cx="5343525" cy="26777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Fibro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ma</a:t>
            </a:r>
            <a:r>
              <a:rPr sz="2400" spc="-13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6EC0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Osteo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ma</a:t>
            </a:r>
            <a:r>
              <a:rPr sz="2400" spc="-10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6EC0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Arial"/>
                <a:cs typeface="Arial"/>
              </a:rPr>
              <a:t>Chondro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ma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Arial"/>
                <a:cs typeface="Arial"/>
              </a:rPr>
              <a:t>Lipo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ma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Arial"/>
                <a:cs typeface="Arial"/>
              </a:rPr>
              <a:t>Leiomyo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ma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Rhabdo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myoma</a:t>
            </a:r>
            <a:r>
              <a:rPr sz="2400" spc="-9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Rhabdo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myosarcoma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67755" y="246888"/>
            <a:ext cx="3385185" cy="1109980"/>
            <a:chOff x="5667755" y="246888"/>
            <a:chExt cx="3385185" cy="110998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7755" y="246888"/>
              <a:ext cx="3384804" cy="11094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4999" y="274320"/>
              <a:ext cx="3290315" cy="101498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715000" y="274320"/>
            <a:ext cx="3290570" cy="1015365"/>
          </a:xfrm>
          <a:prstGeom prst="rect">
            <a:avLst/>
          </a:prstGeom>
          <a:ln w="9144">
            <a:solidFill>
              <a:srgbClr val="2D2D9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Oma</a:t>
            </a:r>
            <a:r>
              <a:rPr sz="2000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-</a:t>
            </a:r>
            <a:r>
              <a:rPr sz="2000" spc="-1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Tumour</a:t>
            </a:r>
            <a:endParaRPr sz="2000">
              <a:latin typeface="Arial"/>
              <a:cs typeface="Arial"/>
            </a:endParaRPr>
          </a:p>
          <a:p>
            <a:pPr marL="92075" marR="13779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Carcin-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oma</a:t>
            </a:r>
            <a:r>
              <a:rPr sz="2000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–</a:t>
            </a:r>
            <a:r>
              <a:rPr sz="2000" spc="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Hard</a:t>
            </a:r>
            <a:r>
              <a:rPr sz="2000" spc="-19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Tumour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Sarc-oma</a:t>
            </a:r>
            <a:r>
              <a:rPr sz="2000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-</a:t>
            </a:r>
            <a:r>
              <a:rPr sz="2000" spc="-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C0"/>
                </a:solidFill>
                <a:latin typeface="Arial"/>
                <a:cs typeface="Arial"/>
              </a:rPr>
              <a:t>Soft</a:t>
            </a:r>
            <a:r>
              <a:rPr sz="2000" spc="-2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Arial"/>
                <a:cs typeface="Arial"/>
              </a:rPr>
              <a:t>Tumour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5653" y="3082544"/>
            <a:ext cx="2333625" cy="2677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700"/>
              </a:spcBef>
              <a:buChar char="•"/>
              <a:tabLst>
                <a:tab pos="189865" algn="l"/>
              </a:tabLst>
            </a:pPr>
            <a:r>
              <a:rPr sz="2400" spc="-10" dirty="0">
                <a:latin typeface="Arial"/>
                <a:cs typeface="Arial"/>
              </a:rPr>
              <a:t>Fibroblast</a:t>
            </a:r>
            <a:endParaRPr sz="240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600"/>
              </a:spcBef>
              <a:buChar char="•"/>
              <a:tabLst>
                <a:tab pos="189865" algn="l"/>
              </a:tabLst>
            </a:pPr>
            <a:r>
              <a:rPr sz="2400" spc="-10" dirty="0">
                <a:latin typeface="Arial"/>
                <a:cs typeface="Arial"/>
              </a:rPr>
              <a:t>Osteoblast</a:t>
            </a:r>
            <a:endParaRPr sz="240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600"/>
              </a:spcBef>
              <a:buChar char="•"/>
              <a:tabLst>
                <a:tab pos="189865" algn="l"/>
              </a:tabLst>
            </a:pPr>
            <a:r>
              <a:rPr sz="2400" spc="-10" dirty="0">
                <a:latin typeface="Arial"/>
                <a:cs typeface="Arial"/>
              </a:rPr>
              <a:t>Chondrocyte</a:t>
            </a:r>
            <a:endParaRPr sz="240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600"/>
              </a:spcBef>
              <a:buChar char="•"/>
              <a:tabLst>
                <a:tab pos="189865" algn="l"/>
              </a:tabLst>
            </a:pPr>
            <a:r>
              <a:rPr sz="2400" spc="-10" dirty="0">
                <a:latin typeface="Arial"/>
                <a:cs typeface="Arial"/>
              </a:rPr>
              <a:t>Lipocyte</a:t>
            </a:r>
            <a:endParaRPr sz="240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600"/>
              </a:spcBef>
              <a:buChar char="•"/>
              <a:tabLst>
                <a:tab pos="189865" algn="l"/>
              </a:tabLst>
            </a:pPr>
            <a:r>
              <a:rPr sz="2400" spc="-10" dirty="0">
                <a:latin typeface="Arial"/>
                <a:cs typeface="Arial"/>
              </a:rPr>
              <a:t>Smooth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muscle</a:t>
            </a:r>
            <a:endParaRPr sz="240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600"/>
              </a:spcBef>
              <a:buChar char="•"/>
              <a:tabLst>
                <a:tab pos="189865" algn="l"/>
              </a:tabLst>
            </a:pPr>
            <a:r>
              <a:rPr sz="2400" dirty="0">
                <a:latin typeface="Arial"/>
                <a:cs typeface="Arial"/>
              </a:rPr>
              <a:t>Skeletal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muscle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115823"/>
            <a:ext cx="8435340" cy="928369"/>
            <a:chOff x="294131" y="115823"/>
            <a:chExt cx="8435340" cy="9283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917447"/>
              <a:ext cx="8385048" cy="126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15823"/>
              <a:ext cx="390143" cy="7696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0739" y="20827"/>
            <a:ext cx="751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Neoplasia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0739" y="264109"/>
            <a:ext cx="5170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1F5F"/>
                </a:solidFill>
              </a:rPr>
              <a:t>Nomenclature:</a:t>
            </a:r>
            <a:r>
              <a:rPr spc="-15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C00000"/>
                </a:solidFill>
              </a:rPr>
              <a:t>exceptions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307035" y="1070864"/>
            <a:ext cx="8393430" cy="488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271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-35" dirty="0">
                <a:solidFill>
                  <a:srgbClr val="C00000"/>
                </a:solidFill>
                <a:latin typeface="Arial"/>
                <a:cs typeface="Arial"/>
              </a:rPr>
              <a:t>Teratoma</a:t>
            </a:r>
            <a:r>
              <a:rPr sz="240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Tumour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Germ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cell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multiple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tissues.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Benign </a:t>
            </a:r>
            <a:r>
              <a:rPr sz="2400" dirty="0">
                <a:latin typeface="Arial"/>
                <a:cs typeface="Arial"/>
              </a:rPr>
              <a:t>(mature)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malignant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(immature)</a:t>
            </a:r>
            <a:endParaRPr sz="2400">
              <a:latin typeface="Arial"/>
              <a:cs typeface="Arial"/>
            </a:endParaRPr>
          </a:p>
          <a:p>
            <a:pPr marL="355600" marR="1608455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Melanoma</a:t>
            </a:r>
            <a:r>
              <a:rPr sz="240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(</a:t>
            </a:r>
            <a:r>
              <a:rPr sz="2400" spc="-25" dirty="0">
                <a:solidFill>
                  <a:srgbClr val="006EC0"/>
                </a:solidFill>
                <a:latin typeface="Arial"/>
                <a:cs typeface="Arial"/>
              </a:rPr>
              <a:t>Melano-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carcinoma</a:t>
            </a:r>
            <a:r>
              <a:rPr sz="2400" spc="-10" dirty="0">
                <a:latin typeface="Arial"/>
                <a:cs typeface="Arial"/>
              </a:rPr>
              <a:t>)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Malignancy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melanocytes.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Seminoma</a:t>
            </a:r>
            <a:r>
              <a:rPr sz="24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Seminal</a:t>
            </a:r>
            <a:r>
              <a:rPr sz="2400" spc="-8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carcinoma</a:t>
            </a:r>
            <a:r>
              <a:rPr sz="2400" spc="-10" dirty="0">
                <a:latin typeface="Arial"/>
                <a:cs typeface="Arial"/>
              </a:rPr>
              <a:t>)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–carcinoma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Testes.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Leukemia</a:t>
            </a:r>
            <a:r>
              <a:rPr sz="240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white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blood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Haemopoietic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stem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cells.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</a:tabLst>
            </a:pP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Lymphoma</a:t>
            </a:r>
            <a:r>
              <a:rPr sz="24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(</a:t>
            </a:r>
            <a:r>
              <a:rPr sz="2400" spc="-20" dirty="0">
                <a:solidFill>
                  <a:srgbClr val="006EC0"/>
                </a:solidFill>
                <a:latin typeface="Arial"/>
                <a:cs typeface="Arial"/>
              </a:rPr>
              <a:t>Lymphosarcoma</a:t>
            </a:r>
            <a:r>
              <a:rPr sz="2400" spc="-20" dirty="0">
                <a:latin typeface="Arial"/>
                <a:cs typeface="Arial"/>
              </a:rPr>
              <a:t>)–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Malignancy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lymphocytes.</a:t>
            </a:r>
            <a:endParaRPr sz="2400">
              <a:latin typeface="Arial"/>
              <a:cs typeface="Arial"/>
            </a:endParaRPr>
          </a:p>
          <a:p>
            <a:pPr marL="355600" marR="667385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Mixed</a:t>
            </a:r>
            <a:r>
              <a:rPr sz="2400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Tumours:</a:t>
            </a:r>
            <a:r>
              <a:rPr sz="2400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Both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epithelial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connective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tissue </a:t>
            </a:r>
            <a:r>
              <a:rPr sz="2400" dirty="0">
                <a:latin typeface="Arial"/>
                <a:cs typeface="Arial"/>
              </a:rPr>
              <a:t>components.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Pleomorphic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adenoma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(Salivary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gland)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&amp; 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Carcinosarcoma</a:t>
            </a:r>
            <a:r>
              <a:rPr sz="2400" spc="-7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(breast/uterus)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What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Granuloma,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Hamartoma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Choristoma?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B52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561</Words>
  <Application>Microsoft Office PowerPoint</Application>
  <PresentationFormat>مخصص</PresentationFormat>
  <Paragraphs>182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Pathology of Neoplasia</vt:lpstr>
      <vt:lpstr>Neoplasia:</vt:lpstr>
      <vt:lpstr>Cell population / Growth Control:</vt:lpstr>
      <vt:lpstr>Growth Disorders:</vt:lpstr>
      <vt:lpstr>Cell division Control - Carcinogenesis*</vt:lpstr>
      <vt:lpstr>Neoplasia Clinical Pathology</vt:lpstr>
      <vt:lpstr>عرض تقديمي في PowerPoint</vt:lpstr>
      <vt:lpstr>Neoplasms Nomenclature:</vt:lpstr>
      <vt:lpstr>Nomenclature: exceptions</vt:lpstr>
      <vt:lpstr>Cancer Clinical Features Cancer Biology</vt:lpstr>
      <vt:lpstr>Cancer Biology:</vt:lpstr>
      <vt:lpstr>عرض تقديمي في PowerPoint</vt:lpstr>
      <vt:lpstr>6 Features of Cancer cells:</vt:lpstr>
      <vt:lpstr>Pathogenesis of Lung Cancer.</vt:lpstr>
      <vt:lpstr>Colon: Normal  Adenoma  Carcinoma</vt:lpstr>
      <vt:lpstr>Stage &amp; Grade of Cancer:</vt:lpstr>
      <vt:lpstr>Prostate Ca : Gleason Grading:</vt:lpstr>
      <vt:lpstr>Metastasis: Lymphatic, Hematogenous, Direct.</vt:lpstr>
      <vt:lpstr>Metastasis: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alnaseem</dc:creator>
  <cp:lastModifiedBy>Maher</cp:lastModifiedBy>
  <cp:revision>3</cp:revision>
  <dcterms:created xsi:type="dcterms:W3CDTF">2023-10-14T05:56:15Z</dcterms:created>
  <dcterms:modified xsi:type="dcterms:W3CDTF">2023-11-05T13:30:06Z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2021-03-18T00:00:00Z</vt:filetime>
  </property>
  <property fmtid="{D5CDD505-2E9C-101B-9397-08002B2CF9AE}" pid="3" name="LastSaved">
    <vt:filetime>2023-10-14T00:00:00Z</vt:filetime>
  </property>
  <property fmtid="{D5CDD505-2E9C-101B-9397-08002B2CF9AE}" pid="4" name="Producer">
    <vt:lpwstr>PDFTron PDFNet, V7.15758
</vt:lpwstr>
  </property>
</Properties>
</file>