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3"/>
  </p:notesMasterIdLst>
  <p:handoutMasterIdLst>
    <p:handoutMasterId r:id="rId14"/>
  </p:handoutMasterIdLst>
  <p:sldIdLst>
    <p:sldId id="256" r:id="rId2"/>
    <p:sldId id="328" r:id="rId3"/>
    <p:sldId id="344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4" autoAdjust="0"/>
    <p:restoredTop sz="94660"/>
  </p:normalViewPr>
  <p:slideViewPr>
    <p:cSldViewPr>
      <p:cViewPr>
        <p:scale>
          <a:sx n="71" d="100"/>
          <a:sy n="71" d="100"/>
        </p:scale>
        <p:origin x="-106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45291-2208-4DD4-B4B0-DCB3567000E6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Pysics department, University of Babylon, 2018.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32E66-F246-4D29-A85C-904F660C7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4414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859F0-37A3-462E-93D5-1A0719D00163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Pysics department, University of Babylon, 2018.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2750E-9A4F-4E7F-8F0E-F37227384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1092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D5639AF-491C-4723-8F14-F6978A1C2810}" type="datetime1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22D0-E8C8-45BC-A16C-CAC3C9496E32}" type="datetime1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A4EC-D85B-4C7F-BD66-21FC5F468822}" type="datetime1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D703-CBC3-46BA-BE10-C58BA2D45B28}" type="datetime1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9C18-1CAC-4707-918A-CF07FEB00D54}" type="datetime1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68CE-4682-410F-8D5B-243200511464}" type="datetime1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DF28-031A-4E0C-AFC7-477AA493654A}" type="datetime1">
              <a:rPr lang="en-US" smtClean="0"/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1732-FBF7-49F8-B3E4-A3DA8A720142}" type="datetime1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3F4A-8621-4520-8C71-641E7AD4EAE0}" type="datetime1">
              <a:rPr lang="en-US" smtClean="0"/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0C2BF3D-FE6B-49FA-AC22-7007609849CE}" type="datetime1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7A7E677-DE25-4C83-B6A1-3E527C7DE3FB}" type="datetime1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0197924-E6EF-456B-9650-C43AC8E5BDBB}" type="datetime1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346" y="122117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Electronic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30443"/>
            <a:ext cx="9144000" cy="23622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Dr. Ehssan Al-Bermany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Asst.lect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Israa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Hussein</a:t>
            </a:r>
          </a:p>
          <a:p>
            <a:pPr rtl="1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semester </a:t>
            </a:r>
          </a:p>
          <a:p>
            <a:pPr rtl="1"/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/>
            <a:endParaRPr lang="ar-IQ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" y="18197"/>
            <a:ext cx="1747225" cy="81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55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22" y="685800"/>
            <a:ext cx="7620000" cy="5562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full-wave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doubler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arrangement of diodes and capacitors takes advantage of both positive and negative peaks to charge the capacitors giving it more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capacity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Voltage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triplers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quadruplers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utilize three and four diode-capacitor arrangements, respectively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11911" y="6402593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981200" y="2895600"/>
            <a:ext cx="5699760" cy="308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2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685800"/>
            <a:ext cx="7298322" cy="5562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Typical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diode packages with terminal identification. The letter K is used for cathode to avoid confusion with certain electrical quantities that are represented by C. Case type numbers are indicated for each diode.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11911" y="6402593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3505" t="6128"/>
          <a:stretch/>
        </p:blipFill>
        <p:spPr bwMode="auto">
          <a:xfrm>
            <a:off x="2362200" y="1317081"/>
            <a:ext cx="4833620" cy="33616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169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376" y="457200"/>
            <a:ext cx="6965245" cy="708495"/>
          </a:xfrm>
        </p:spPr>
        <p:txBody>
          <a:bodyPr>
            <a:normAutofit/>
          </a:bodyPr>
          <a:lstStyle/>
          <a:p>
            <a:pPr lvl="2"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wave rectifiers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5695"/>
            <a:ext cx="7467600" cy="529783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half-wave rectifiers have some applications, the full-wave rectifier is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commonly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type in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 power supplies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full-wave rectifier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unidirectional (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one-way) current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the load during the entire of the input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cycle. </a:t>
            </a:r>
          </a:p>
          <a:p>
            <a:pPr marL="0" indent="0" algn="just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Whereas,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half-wave rectifier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allows current through the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 only during one-half of the cycle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 voltage have twice the input frequency.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VAVG =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VP/π=   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VAVG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approximately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63.7 % of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Vp</a:t>
            </a:r>
            <a:endParaRPr lang="en-US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Figure 14 </a:t>
            </a: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11911" y="6402593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2</a:t>
            </a:fld>
            <a:endParaRPr lang="en-US" dirty="0"/>
          </a:p>
        </p:txBody>
      </p:sp>
      <p:pic>
        <p:nvPicPr>
          <p:cNvPr id="9" name="Picture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t="19312" b="5757"/>
          <a:stretch/>
        </p:blipFill>
        <p:spPr bwMode="auto">
          <a:xfrm>
            <a:off x="1524000" y="4511649"/>
            <a:ext cx="5791200" cy="1402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015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376" y="625614"/>
            <a:ext cx="6965245" cy="708495"/>
          </a:xfrm>
        </p:spPr>
        <p:txBody>
          <a:bodyPr>
            <a:normAutofit fontScale="90000"/>
          </a:bodyPr>
          <a:lstStyle/>
          <a:p>
            <a:pPr lvl="2"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Center-Tapped Full-Wave Rectifier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1458510"/>
            <a:ext cx="7620000" cy="52978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center-tapped rectifier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used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diodes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connected to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center-tapped transformer, as shown in Figure 14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11911" y="6402593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330609"/>
            <a:ext cx="3730842" cy="2469991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9177" y="2340676"/>
            <a:ext cx="3468156" cy="38154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7335" y="5426718"/>
            <a:ext cx="3473663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tabLst>
                <a:tab pos="2048510" algn="l"/>
              </a:tabLs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Figure 16: Basic operation of a center-tapped full-wave rectifier.</a:t>
            </a:r>
            <a:endParaRPr lang="en-US" b="1" dirty="0">
              <a:effectLst/>
              <a:latin typeface="Cambria Math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99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375" y="623528"/>
            <a:ext cx="6965245" cy="500376"/>
          </a:xfrm>
        </p:spPr>
        <p:txBody>
          <a:bodyPr>
            <a:normAutofit fontScale="90000"/>
          </a:bodyPr>
          <a:lstStyle/>
          <a:p>
            <a:pPr lvl="2"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Bridge Full-wave rectifiers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8" y="1287320"/>
            <a:ext cx="7620000" cy="52978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Bridge Full-Wave rectifier uses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diodes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connected across the entire secondary as shown in Figure 16</a:t>
            </a: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11911" y="6402593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4</a:t>
            </a:fld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2209800" y="2133600"/>
            <a:ext cx="4953000" cy="396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376" y="625615"/>
            <a:ext cx="6965245" cy="500376"/>
          </a:xfrm>
        </p:spPr>
        <p:txBody>
          <a:bodyPr>
            <a:normAutofit fontScale="90000"/>
          </a:bodyPr>
          <a:lstStyle/>
          <a:p>
            <a:pPr lvl="2"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Diode Limiters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8" y="1133191"/>
            <a:ext cx="7620000" cy="52978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Diode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circuits, called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limiters or clippers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are used to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clip off portions of signal voltages above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below certain levels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limited to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+0.7V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input voltage exceeds this value (Figure 18(a)).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diode is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turned around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 in Figure 18(b), the negative part of the input voltage is clipped off. When the diode is forward-biased during the negative part of the input voltage,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 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held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-0.7V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diode drop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18: Examples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diode</a:t>
            </a:r>
          </a:p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limiters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(clippers).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11911" y="6402593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4191000" y="3581400"/>
            <a:ext cx="4190998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9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1998" y="1133191"/>
                <a:ext cx="7620000" cy="5297835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desired amount of limitation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be attained by 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power supply or voltage divider. </a:t>
                </a:r>
                <a:endParaRPr lang="en-US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amount clipped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be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adjusted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different levels of VBIAS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algn="just"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peak output voltage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across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RL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determine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the following equation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 algn="just">
                  <a:buNone/>
                </a:pP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  <a:p>
                <a:pPr marL="0" indent="0" algn="just"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1998" y="1133191"/>
                <a:ext cx="7620000" cy="5297835"/>
              </a:xfrm>
              <a:blipFill rotWithShape="0">
                <a:blip r:embed="rId2"/>
                <a:stretch>
                  <a:fillRect l="-800" t="-690" r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11911" y="6402593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04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68922" y="685800"/>
                <a:ext cx="7620000" cy="556260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2: What would you expect to see displayed on an oscilloscope connected across RL in the limiter shown in following Figure.</a:t>
                </a:r>
              </a:p>
              <a:p>
                <a:pPr marL="0" indent="0" algn="just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Solution: The diode is forward-biased and conducts when the input voltage goes below -0.7V. So, for the negative limiter, determine the peak output voltage across RL by: </a:t>
                </a: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kΩ</m:t>
                              </m:r>
                            </m:num>
                            <m:den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110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kΩ</m:t>
                              </m:r>
                            </m:den>
                          </m:f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10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=9.09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scope will display an output waveform as shown in following Figure</a:t>
                </a:r>
              </a:p>
              <a:p>
                <a:pPr marL="0" indent="0" algn="just"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8922" y="685800"/>
                <a:ext cx="7620000" cy="5562600"/>
              </a:xfrm>
              <a:blipFill>
                <a:blip r:embed="rId2"/>
                <a:stretch>
                  <a:fillRect l="-880" t="-658" r="-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11911" y="6402593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t="3144"/>
          <a:stretch/>
        </p:blipFill>
        <p:spPr bwMode="auto">
          <a:xfrm>
            <a:off x="3034958" y="1447800"/>
            <a:ext cx="2984842" cy="1295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3034958" y="5257800"/>
            <a:ext cx="2984842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5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22" y="685800"/>
            <a:ext cx="7620000" cy="5562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Diode Clampers	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 type of diode circuit, called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clamper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is used to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or restore a dc level to an electrical signal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capacitor charges to the peak of the supply minus the diode drop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charged the capacitor acts like a battery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series with the input voltage.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voltage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“ride” along with the DC voltage. The polarity arrangement of the diode determines whether the DC voltage is negative or positive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11911" y="6402593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781300" y="3467100"/>
            <a:ext cx="39243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6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22" y="685800"/>
            <a:ext cx="7620000" cy="5562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 M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ultiplier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 multipliers use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clamping action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peak rectified voltages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necessity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increasing the transformer’s voltage rating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Multiplication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factors of two,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four are common. Voltage multipliers are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high-voltage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low-current applications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cathode-ray tubes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(CRTs) and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 accelerators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Figure 20 a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half-wave voltage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doubler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voltage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doubler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voltage multiplier with a multiplication factor of two.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C1 and C2 charges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peak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voltage, it is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 like two batteries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series, effectively doubling the voltage output. The current capacity for voltage multipliers is low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11911" y="6402593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t="2430"/>
          <a:stretch/>
        </p:blipFill>
        <p:spPr bwMode="auto">
          <a:xfrm>
            <a:off x="1600200" y="4038600"/>
            <a:ext cx="6052987" cy="2209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36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6689</TotalTime>
  <Words>540</Words>
  <Application>Microsoft Office PowerPoint</Application>
  <PresentationFormat>On-screen Show (4:3)</PresentationFormat>
  <Paragraphs>85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Pushpin</vt:lpstr>
      <vt:lpstr>Electronic </vt:lpstr>
      <vt:lpstr>Full wave rectifiers</vt:lpstr>
      <vt:lpstr>Center-Tapped Full-Wave Rectifier Operation</vt:lpstr>
      <vt:lpstr>The Bridge Full-wave rectifiers</vt:lpstr>
      <vt:lpstr>Diode Limiters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الميكانيك الاحصائي</dc:title>
  <dc:creator>EDJ</dc:creator>
  <cp:lastModifiedBy>DR.Ahmed Saker 2o1O</cp:lastModifiedBy>
  <cp:revision>193</cp:revision>
  <dcterms:created xsi:type="dcterms:W3CDTF">2018-02-25T19:08:07Z</dcterms:created>
  <dcterms:modified xsi:type="dcterms:W3CDTF">2023-12-12T08:47:01Z</dcterms:modified>
</cp:coreProperties>
</file>