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9304-CFE9-4E4F-BBF8-790D8F512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C8337-D2B1-4E8F-8639-EC28AFACB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C4488-6B62-44AE-9961-419835D23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AD45-E961-429E-869A-03090CBBCE1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D137E-CEAC-4798-AEBE-3F4E6478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0AD3D-25A9-4835-9DE7-34007B7F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AD3E-ACE9-4354-9A48-FF72DD1E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8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215B-2335-4F8D-87E2-6FF7BE80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201FF-F096-4D47-9ACE-E91CF9495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63BB1-E0AA-441B-9A7E-0DBDC1F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AD45-E961-429E-869A-03090CBBCE1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61A07-CEEE-467C-B8AF-7EBDB28B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94F2F-076A-4B1E-BDDE-0544BE95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AD3E-ACE9-4354-9A48-FF72DD1E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3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342275-B573-45C3-86A1-830766E7C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26877-BD88-44EB-A0D9-A72D3B3C8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8E639-5B7E-486D-801F-339424FD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AD45-E961-429E-869A-03090CBBCE1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23A14-8708-46B6-AA4F-8570E9E3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2B4C1-3B44-40B0-8439-0662E33B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AD3E-ACE9-4354-9A48-FF72DD1E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8D16-5F03-43E7-82A7-5F17C6AE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44003-96AF-478C-89E3-A8E88FD59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CEF54-751A-415B-80EE-A8C1BC87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AD45-E961-429E-869A-03090CBBCE1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A2754-9786-4CED-8079-3B38AD37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85152-EC68-4722-AED5-BE35B811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AD3E-ACE9-4354-9A48-FF72DD1E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2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91AB3-C7C1-4E79-AF47-595F8005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8034-1EB1-4702-AC9C-DF1E7EA6A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6159C-F5AF-472B-8D0C-72C44AB6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AD45-E961-429E-869A-03090CBBCE1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FD3B2-9187-4EAF-A0BE-846F4F72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81F57-03F0-4C4B-AE66-327690A8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AD3E-ACE9-4354-9A48-FF72DD1E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7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FDB7-1B9A-442A-A398-071CFFC9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AB31F-1359-4C4E-8417-9687D5A30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8F9F6-DE6A-45B3-AB62-D164AB167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38639-652B-462C-96AA-160C2F6B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AD45-E961-429E-869A-03090CBBCE1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BB496-0F62-4A1A-A4A8-6D32CF9F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5F304-FA74-4DEA-80E4-4BF3BB4B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AD3E-ACE9-4354-9A48-FF72DD1E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1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598E-8061-4E81-A2FB-E1DA49B1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7B21D-59C5-42D6-93AE-DDEF4371B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76BE4-5883-4A53-9D88-A35CFC5B7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1BA9D-79C9-4C4E-A343-B6FCBBE35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56A0A-565D-46DC-B8F2-683020E71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DCEFF2-BC53-40B7-B7D7-84E14E42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AD45-E961-429E-869A-03090CBBCE1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CB639D-FACB-4B3B-9767-752DF0D0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9415C-5A42-4263-BE82-129C0980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AD3E-ACE9-4354-9A48-FF72DD1E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5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A6ACA-2481-4E70-8168-F331B65C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3A174D-1A82-46C2-BDE0-3CA6EF6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AD45-E961-429E-869A-03090CBBCE1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9318A-CCF7-4B2A-B957-E3F66659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57EAA-99F9-4B13-8514-92A285BB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AD3E-ACE9-4354-9A48-FF72DD1E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1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2835EE-0F58-4BAB-B9C9-093FA4BC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AD45-E961-429E-869A-03090CBBCE1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5C930-49AD-46BD-A79C-25814D02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87FD7-5E69-4C00-85B6-CE90212D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AD3E-ACE9-4354-9A48-FF72DD1E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2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5F0DF-F761-4D4F-91AC-49C9F2DE2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E041-ADBA-4A80-A8FE-9CD5D35AC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BA2F1-268B-498F-9E37-30B26432C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F9F46-D6A8-47C8-865F-4D277AA4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AD45-E961-429E-869A-03090CBBCE1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E7BE1-E41F-4205-8FD9-A1E9C570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C0AEE-6BB7-40A1-BC18-D032FBD4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AD3E-ACE9-4354-9A48-FF72DD1E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1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99EC-2A20-42CB-93D9-9A570EA4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5B3A5-0078-4FA5-9197-E99399DAB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DA1BE-0BBB-4A8C-957B-7202E1A40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9094E-1122-4F5B-95B6-A8B8B8F0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AD45-E961-429E-869A-03090CBBCE1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64F4A-A4B4-4883-8301-CBC32181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304DD-4670-4C69-84CD-B3237805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AD3E-ACE9-4354-9A48-FF72DD1E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101DC0-29F3-4E98-AD47-7736CFA8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B43C0-422C-4E69-9F51-3CF91363B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BF79D-C6CD-4BFB-8ACC-2B733613B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4AD45-E961-429E-869A-03090CBBCE1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2DABB-213A-43A5-8353-E7B6BD273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F718E-FE81-4471-85EE-0ABC5D691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AAD3E-ACE9-4354-9A48-FF72DD1E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0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E12B-D508-4B4E-85C7-362108C92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49" y="1122363"/>
            <a:ext cx="9828551" cy="238760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Haematological Analysis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05ACA-A8F1-4707-8A60-ED2E39948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2199"/>
            <a:ext cx="9144000" cy="1655762"/>
          </a:xfrm>
        </p:spPr>
        <p:txBody>
          <a:bodyPr/>
          <a:lstStyle/>
          <a:p>
            <a:endParaRPr lang="en-GB" dirty="0"/>
          </a:p>
          <a:p>
            <a:r>
              <a:rPr lang="en-GB" dirty="0" err="1"/>
              <a:t>Dr.</a:t>
            </a:r>
            <a:r>
              <a:rPr lang="en-GB" dirty="0"/>
              <a:t> Shaimaa </a:t>
            </a:r>
            <a:r>
              <a:rPr lang="en-GB" dirty="0" err="1"/>
              <a:t>Munther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53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89F2E4-4C49-4CF3-A6CC-D073B9512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806" y="254834"/>
            <a:ext cx="7764905" cy="356207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A84B9-284D-4810-82EB-E8E98B994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05" y="3566950"/>
            <a:ext cx="8299555" cy="303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5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641FEE-4D9F-44B3-9702-9E1829E6C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515" y="389745"/>
            <a:ext cx="6760564" cy="375190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13E9EF-212C-45CE-B35E-838622BB0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515" y="4018596"/>
            <a:ext cx="6655633" cy="24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6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9C1C54-5D40-4B0F-90DB-EE1425387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702" y="254418"/>
            <a:ext cx="7615003" cy="337278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2142BB-23CF-460A-B236-48AB054B7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702" y="3627205"/>
            <a:ext cx="7615002" cy="283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0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D7515D-EC83-4E89-85CF-B4F645750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007" y="389744"/>
            <a:ext cx="8769245" cy="5771213"/>
          </a:xfrm>
        </p:spPr>
      </p:pic>
    </p:spTree>
    <p:extLst>
      <p:ext uri="{BB962C8B-B14F-4D97-AF65-F5344CB8AC3E}">
        <p14:creationId xmlns:p14="http://schemas.microsoft.com/office/powerpoint/2010/main" val="925401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180CCA-521F-48E2-BE6C-6D018B8A0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457" y="1276877"/>
            <a:ext cx="5928601" cy="4033394"/>
          </a:xfrm>
        </p:spPr>
      </p:pic>
    </p:spTree>
    <p:extLst>
      <p:ext uri="{BB962C8B-B14F-4D97-AF65-F5344CB8AC3E}">
        <p14:creationId xmlns:p14="http://schemas.microsoft.com/office/powerpoint/2010/main" val="147607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506AF8-F3E0-4CE7-A290-42DCE5576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666" y="179882"/>
            <a:ext cx="11017770" cy="6295869"/>
          </a:xfrm>
        </p:spPr>
      </p:pic>
    </p:spTree>
    <p:extLst>
      <p:ext uri="{BB962C8B-B14F-4D97-AF65-F5344CB8AC3E}">
        <p14:creationId xmlns:p14="http://schemas.microsoft.com/office/powerpoint/2010/main" val="258273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B8F62C-9D22-411A-A81D-001F4A76A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490" y="299803"/>
            <a:ext cx="10388182" cy="6145967"/>
          </a:xfrm>
        </p:spPr>
      </p:pic>
    </p:spTree>
    <p:extLst>
      <p:ext uri="{BB962C8B-B14F-4D97-AF65-F5344CB8AC3E}">
        <p14:creationId xmlns:p14="http://schemas.microsoft.com/office/powerpoint/2010/main" val="284866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0323F8-3C0A-42C2-A3E6-6795676CD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320" y="449704"/>
            <a:ext cx="10088382" cy="5606321"/>
          </a:xfrm>
        </p:spPr>
      </p:pic>
    </p:spTree>
    <p:extLst>
      <p:ext uri="{BB962C8B-B14F-4D97-AF65-F5344CB8AC3E}">
        <p14:creationId xmlns:p14="http://schemas.microsoft.com/office/powerpoint/2010/main" val="150905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F05EDB-3C4C-4434-B5D6-522366D41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68" y="584616"/>
            <a:ext cx="10523094" cy="54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3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768435-C3AC-4BE0-A090-0BCD52A5B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045" y="236642"/>
            <a:ext cx="8709287" cy="303121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D3702C-82D0-485F-9814-055F94767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849" y="3099217"/>
            <a:ext cx="7764905" cy="29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3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DE9034-10D5-4663-9C65-999180D30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8838" y="704537"/>
            <a:ext cx="7884827" cy="5036695"/>
          </a:xfrm>
        </p:spPr>
      </p:pic>
    </p:spTree>
    <p:extLst>
      <p:ext uri="{BB962C8B-B14F-4D97-AF65-F5344CB8AC3E}">
        <p14:creationId xmlns:p14="http://schemas.microsoft.com/office/powerpoint/2010/main" val="235885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2F85AE-9843-4C8F-9035-3AF8996A8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996" y="504417"/>
            <a:ext cx="8319541" cy="5326757"/>
          </a:xfrm>
        </p:spPr>
      </p:pic>
    </p:spTree>
    <p:extLst>
      <p:ext uri="{BB962C8B-B14F-4D97-AF65-F5344CB8AC3E}">
        <p14:creationId xmlns:p14="http://schemas.microsoft.com/office/powerpoint/2010/main" val="369253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A6EA24-ED85-4F5E-9BBB-573A44685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968" y="381113"/>
            <a:ext cx="8094688" cy="23021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830A64-E570-4017-ADEC-5793DF975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879" y="2878111"/>
            <a:ext cx="7959777" cy="341775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FF2FB7-9B79-4382-BBFA-29BA70E7D5AE}"/>
              </a:ext>
            </a:extLst>
          </p:cNvPr>
          <p:cNvCxnSpPr/>
          <p:nvPr/>
        </p:nvCxnSpPr>
        <p:spPr>
          <a:xfrm flipH="1">
            <a:off x="2068643" y="2878111"/>
            <a:ext cx="7600013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968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Haematological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Haematological Analysis </dc:title>
  <dc:creator>Shaimaa</dc:creator>
  <cp:lastModifiedBy>Shaimaa</cp:lastModifiedBy>
  <cp:revision>2</cp:revision>
  <dcterms:created xsi:type="dcterms:W3CDTF">2023-12-03T04:22:35Z</dcterms:created>
  <dcterms:modified xsi:type="dcterms:W3CDTF">2023-12-03T04:58:49Z</dcterms:modified>
</cp:coreProperties>
</file>