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862B5D2-B1C1-434F-9B5D-DF2ACF3265F9}">
          <p14:sldIdLst>
            <p14:sldId id="256"/>
            <p14:sldId id="257"/>
          </p14:sldIdLst>
        </p14:section>
        <p14:section name="Untitled Section" id="{ABC6E807-BCA0-4C2B-B9F2-299F2374376C}">
          <p14:sldIdLst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5C46A-E51D-44AC-BA5F-A5140152A476}" type="datetimeFigureOut">
              <a:rPr lang="en-US" smtClean="0"/>
              <a:t>12/9/2023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9494D-A26E-4C73-89DF-8BE2305CC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15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A25F-0CC9-4A77-B7A0-B6DA44DF3F8B}" type="datetime1">
              <a:rPr lang="en-US" smtClean="0"/>
              <a:t>12/9/2023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284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1127-3719-4E41-AFA0-49699D757270}" type="datetime1">
              <a:rPr lang="en-US" smtClean="0"/>
              <a:t>12/9/2023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80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4B0F-F601-4AB3-B5F5-FFE7A5C98071}" type="datetime1">
              <a:rPr lang="en-US" smtClean="0"/>
              <a:t>12/9/2023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70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21CD-CBB3-42B4-ACF2-18C542401150}" type="datetime1">
              <a:rPr lang="en-US" smtClean="0"/>
              <a:t>12/9/2023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358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D016E-0E1A-400E-8667-AD41907FF503}" type="datetime1">
              <a:rPr lang="en-US" smtClean="0"/>
              <a:t>12/9/2023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21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A6D4-08EE-4F06-BA3B-D64A7F196DDE}" type="datetime1">
              <a:rPr lang="en-US" smtClean="0"/>
              <a:t>12/9/2023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009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BC1F0-584C-4C75-AFB0-AB586064FF3F}" type="datetime1">
              <a:rPr lang="en-US" smtClean="0"/>
              <a:t>12/9/2023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621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872-BB76-4761-8F41-31FFA366B6DB}" type="datetime1">
              <a:rPr lang="en-US" smtClean="0"/>
              <a:t>12/9/2023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932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85BE-244C-451E-A54D-58B805405D72}" type="datetime1">
              <a:rPr lang="en-US" smtClean="0"/>
              <a:t>12/9/2023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1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A4CB6-5CF6-4FBC-B2E4-7578D41E0B67}" type="datetime1">
              <a:rPr lang="en-US" smtClean="0"/>
              <a:t>12/9/2023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74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623CC3E-7000-4A00-82A0-D5FA051DCBCD}" type="datetime1">
              <a:rPr lang="en-US" smtClean="0"/>
              <a:t>12/9/2023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80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0C6AF-27E5-4268-BC81-3A923DD253B6}" type="datetime1">
              <a:rPr lang="en-US" smtClean="0"/>
              <a:t>12/9/2023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2FDA71-9641-4CCF-B4B6-A34ED6A2346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60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7720DB-ADAF-5607-1455-6367C76EBA86}"/>
              </a:ext>
            </a:extLst>
          </p:cNvPr>
          <p:cNvSpPr txBox="1"/>
          <p:nvPr/>
        </p:nvSpPr>
        <p:spPr>
          <a:xfrm>
            <a:off x="9064101" y="266329"/>
            <a:ext cx="2345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dirty="0"/>
              <a:t>جامعة المستقبل </a:t>
            </a:r>
          </a:p>
          <a:p>
            <a:pPr algn="r"/>
            <a:r>
              <a:rPr lang="ar-IQ" dirty="0"/>
              <a:t>كلية التقنيات الصحية والطبية </a:t>
            </a:r>
          </a:p>
          <a:p>
            <a:pPr algn="r"/>
            <a:r>
              <a:rPr lang="ar-IQ" dirty="0"/>
              <a:t>قسم التقنيات البصرية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D415ED-B949-2D81-768C-E9B233597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803" y="266329"/>
            <a:ext cx="1855434" cy="17666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E8487D2-D5F2-0546-E489-3EEDBBCE5ABC}"/>
              </a:ext>
            </a:extLst>
          </p:cNvPr>
          <p:cNvSpPr txBox="1"/>
          <p:nvPr/>
        </p:nvSpPr>
        <p:spPr>
          <a:xfrm>
            <a:off x="416585" y="208571"/>
            <a:ext cx="23627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Prepared By</a:t>
            </a:r>
          </a:p>
          <a:p>
            <a:r>
              <a:rPr lang="en-US" dirty="0"/>
              <a:t>Alaa Mohammed </a:t>
            </a:r>
          </a:p>
          <a:p>
            <a:r>
              <a:rPr lang="en-US" dirty="0"/>
              <a:t>MSc optometry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335048-9FCA-C97B-45B4-322169729690}"/>
              </a:ext>
            </a:extLst>
          </p:cNvPr>
          <p:cNvSpPr txBox="1"/>
          <p:nvPr/>
        </p:nvSpPr>
        <p:spPr>
          <a:xfrm>
            <a:off x="3870663" y="2032986"/>
            <a:ext cx="44477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Object Spectacle </a:t>
            </a:r>
          </a:p>
          <a:p>
            <a:r>
              <a:rPr lang="en-US" dirty="0"/>
              <a:t>    How can Write a prescription for patients </a:t>
            </a:r>
          </a:p>
          <a:p>
            <a:r>
              <a:rPr lang="en-US" dirty="0"/>
              <a:t>&amp;</a:t>
            </a:r>
          </a:p>
          <a:p>
            <a:r>
              <a:rPr lang="en-US" dirty="0"/>
              <a:t>    How can Read a prescription for patients</a:t>
            </a:r>
          </a:p>
          <a:p>
            <a:pPr algn="ctr"/>
            <a:r>
              <a:rPr lang="en-US" dirty="0"/>
              <a:t>Lecture 9 &amp; 10  </a:t>
            </a:r>
          </a:p>
          <a:p>
            <a:r>
              <a:rPr lang="en-US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4883C4-E31C-30E3-7E70-84B89E5D5B4A}"/>
              </a:ext>
            </a:extLst>
          </p:cNvPr>
          <p:cNvSpPr txBox="1"/>
          <p:nvPr/>
        </p:nvSpPr>
        <p:spPr>
          <a:xfrm>
            <a:off x="5637320" y="297401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981289-C653-0C67-5ACD-6ABE0FDE52EF}"/>
              </a:ext>
            </a:extLst>
          </p:cNvPr>
          <p:cNvSpPr txBox="1"/>
          <p:nvPr/>
        </p:nvSpPr>
        <p:spPr>
          <a:xfrm>
            <a:off x="745724" y="4864964"/>
            <a:ext cx="106635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How can write a prescription of spectacle for patients .</a:t>
            </a:r>
          </a:p>
          <a:p>
            <a:r>
              <a:rPr lang="en-US" dirty="0"/>
              <a:t>First point we must know the basic for the prescription of spectacle .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B60E68-413B-48AE-9D17-6F8902455C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69548" y="5553969"/>
            <a:ext cx="3500715" cy="309201"/>
          </a:xfrm>
        </p:spPr>
        <p:txBody>
          <a:bodyPr/>
          <a:lstStyle/>
          <a:p>
            <a:fld id="{7DB448E5-428F-49E2-88DD-914FDD9F43B4}" type="datetime1">
              <a:rPr lang="en-US" smtClean="0"/>
              <a:t>12/9/2023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16E148-7812-FBBB-2D7F-7670E83CF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54853" y="5415052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62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A5ABCE-6AD9-F4D3-64E5-B36F3B3EC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702" y="133165"/>
            <a:ext cx="7448365" cy="42435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CD75CAC-12EB-C1AD-7DAA-11A6E63D66B2}"/>
              </a:ext>
            </a:extLst>
          </p:cNvPr>
          <p:cNvSpPr txBox="1"/>
          <p:nvPr/>
        </p:nvSpPr>
        <p:spPr>
          <a:xfrm>
            <a:off x="204188" y="381740"/>
            <a:ext cx="480281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Patients information .</a:t>
            </a:r>
          </a:p>
          <a:p>
            <a:r>
              <a:rPr lang="en-US" dirty="0"/>
              <a:t>a.Name                     b. age </a:t>
            </a:r>
          </a:p>
          <a:p>
            <a:r>
              <a:rPr lang="en-US" dirty="0"/>
              <a:t>c. Gender                 e. history </a:t>
            </a:r>
          </a:p>
          <a:p>
            <a:endParaRPr lang="en-US" dirty="0"/>
          </a:p>
          <a:p>
            <a:r>
              <a:rPr lang="en-US" dirty="0"/>
              <a:t>2. Visit date </a:t>
            </a:r>
          </a:p>
          <a:p>
            <a:r>
              <a:rPr lang="en-US" dirty="0"/>
              <a:t>Day/ month / year </a:t>
            </a:r>
          </a:p>
          <a:p>
            <a:endParaRPr lang="en-US" dirty="0"/>
          </a:p>
          <a:p>
            <a:r>
              <a:rPr lang="en-US" dirty="0"/>
              <a:t>3. Distance corrected .</a:t>
            </a:r>
          </a:p>
          <a:p>
            <a:pPr marL="342900" indent="-342900">
              <a:buAutoNum type="alphaLcPeriod"/>
            </a:pPr>
            <a:r>
              <a:rPr lang="en-US" dirty="0"/>
              <a:t>Right Eye ( RE ) =  sphere _ cylinder _ axis </a:t>
            </a:r>
          </a:p>
          <a:p>
            <a:pPr marL="342900" indent="-342900">
              <a:buAutoNum type="alphaLcPeriod"/>
            </a:pPr>
            <a:r>
              <a:rPr lang="en-US" dirty="0"/>
              <a:t>Left Eye   ( LE ) =  sphere _ cylinder _  axis</a:t>
            </a:r>
          </a:p>
          <a:p>
            <a:pPr marL="342900" indent="-342900">
              <a:buAutoNum type="alphaLcPeriod"/>
            </a:pPr>
            <a:endParaRPr lang="en-US" dirty="0"/>
          </a:p>
          <a:p>
            <a:r>
              <a:rPr lang="en-US" dirty="0"/>
              <a:t>4. Near correction ( ADD )</a:t>
            </a:r>
          </a:p>
          <a:p>
            <a:endParaRPr lang="en-US" dirty="0"/>
          </a:p>
          <a:p>
            <a:r>
              <a:rPr lang="en-US" dirty="0"/>
              <a:t>5. I.P.D  inter pupillary distance </a:t>
            </a:r>
          </a:p>
          <a:p>
            <a:endParaRPr lang="en-US" dirty="0"/>
          </a:p>
          <a:p>
            <a:r>
              <a:rPr lang="en-US" dirty="0"/>
              <a:t>6. Prism Diopter </a:t>
            </a:r>
          </a:p>
          <a:p>
            <a:endParaRPr lang="en-US" dirty="0"/>
          </a:p>
          <a:p>
            <a:r>
              <a:rPr lang="en-US" dirty="0"/>
              <a:t>7. Recommendations </a:t>
            </a:r>
          </a:p>
          <a:p>
            <a:endParaRPr lang="en-US" dirty="0"/>
          </a:p>
          <a:p>
            <a:r>
              <a:rPr lang="en-US" dirty="0"/>
              <a:t>8. Optometrist Signature </a:t>
            </a:r>
          </a:p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0BDF3A-56BA-7BB5-6933-81151CAF63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8426" y="5627959"/>
            <a:ext cx="3500715" cy="309201"/>
          </a:xfrm>
        </p:spPr>
        <p:txBody>
          <a:bodyPr/>
          <a:lstStyle/>
          <a:p>
            <a:fld id="{C36A5CFF-9DD5-4953-B50B-19214C543F76}" type="datetime1">
              <a:rPr lang="en-US" smtClean="0"/>
              <a:t>12/9/2023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E93EC5-3885-BC5B-46D2-5882038D3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5307" y="5530771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253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D0F3D9-CD0D-6C2B-06D8-7F747C8369AF}"/>
              </a:ext>
            </a:extLst>
          </p:cNvPr>
          <p:cNvSpPr txBox="1"/>
          <p:nvPr/>
        </p:nvSpPr>
        <p:spPr>
          <a:xfrm>
            <a:off x="361025" y="438989"/>
            <a:ext cx="1146994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 After take patient’s information ,  full name , age , gender &amp; visit date . we should take patient’s history ( vision history ) and ask about chief complain  for patient .</a:t>
            </a:r>
          </a:p>
          <a:p>
            <a:endParaRPr lang="en-US" dirty="0"/>
          </a:p>
          <a:p>
            <a:r>
              <a:rPr lang="en-US" dirty="0"/>
              <a:t>_ chief complain it’s important point to help patient , for example there is some his / her  work for far don’t care for near and other one his / her work on near don’t care for far vision if there is a simple VA uncorrected like 6/12  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_ After that we should know the correct vision by  Spherical lens or Aspherical lens or both . </a:t>
            </a:r>
          </a:p>
          <a:p>
            <a:endParaRPr lang="en-US" dirty="0"/>
          </a:p>
          <a:p>
            <a:r>
              <a:rPr lang="en-US" dirty="0"/>
              <a:t>As we knew there is tow type of spherical lens ,              a. concave lens ( - )             b. convex lens  ( + ) .</a:t>
            </a:r>
          </a:p>
          <a:p>
            <a:r>
              <a:rPr lang="en-US" dirty="0"/>
              <a:t>With spherical lens we right the number of diopter power with sign – or + depend on the lens. </a:t>
            </a:r>
          </a:p>
          <a:p>
            <a:r>
              <a:rPr lang="en-US" dirty="0"/>
              <a:t>For example  -1.00 D sph   ,  + 1.00 D sph</a:t>
            </a:r>
          </a:p>
          <a:p>
            <a:endParaRPr lang="en-US" dirty="0"/>
          </a:p>
          <a:p>
            <a:r>
              <a:rPr lang="en-US" dirty="0"/>
              <a:t>It mean we right the number of minus diopter for concave lens  corrected .</a:t>
            </a:r>
          </a:p>
          <a:p>
            <a:r>
              <a:rPr lang="en-US" dirty="0"/>
              <a:t>And number of plus diopter for convex lens corrected .</a:t>
            </a:r>
          </a:p>
          <a:p>
            <a:endParaRPr lang="en-US" dirty="0"/>
          </a:p>
          <a:p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03779-A1B2-CC2B-3546-45EC9591E4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06899" y="5663470"/>
            <a:ext cx="3500715" cy="309201"/>
          </a:xfrm>
        </p:spPr>
        <p:txBody>
          <a:bodyPr/>
          <a:lstStyle/>
          <a:p>
            <a:fld id="{125DF454-3B97-4783-BA18-50B30F3339E0}" type="datetime1">
              <a:rPr lang="en-US" smtClean="0"/>
              <a:t>12/9/2023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EC240-61A6-5057-F7D0-B4EA61EAF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3062" y="5566282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787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A2A2C4-57C0-3324-DD4E-49FB7F9D4F1B}"/>
              </a:ext>
            </a:extLst>
          </p:cNvPr>
          <p:cNvSpPr txBox="1"/>
          <p:nvPr/>
        </p:nvSpPr>
        <p:spPr>
          <a:xfrm>
            <a:off x="5637320" y="297401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D80898-C7E3-75E5-40F1-BA20223438FE}"/>
              </a:ext>
            </a:extLst>
          </p:cNvPr>
          <p:cNvSpPr txBox="1"/>
          <p:nvPr/>
        </p:nvSpPr>
        <p:spPr>
          <a:xfrm>
            <a:off x="325515" y="751344"/>
            <a:ext cx="1154097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_And tow type of Aspherical lens ,                                        a. cylinder with axis           b. toric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cylinder lens we write number of diopter power – or + depend on the used to correct VA with the axis for corrected meridian for example  -1.00 axis 110 ,   + 1.00 axis 70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Toric lens it mean we write spherical lens and Aspherical lens together 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For example , + 1.00 D sph / + 0.75 D cyl  Axis  90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                        - 1.00 D sph / - 0.75  D cyl Axis  180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                        +1.00 D sph / - 0.75 D cyl Axis   60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                        - 1.00 D sph / + 0.75 D cyl Axis 120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NOTE ( Cylinder lens &amp; Toric lens must followed  its Axis  )  due to theses lenses correct meridian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EFB18-875E-1B46-295E-1DBFD969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53467" y="5679253"/>
            <a:ext cx="3500715" cy="309201"/>
          </a:xfrm>
        </p:spPr>
        <p:txBody>
          <a:bodyPr/>
          <a:lstStyle/>
          <a:p>
            <a:fld id="{72281295-33A1-4B20-8F0F-7F9362F60879}" type="datetime1">
              <a:rPr lang="en-US" smtClean="0"/>
              <a:t>12/9/2023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679-2FA0-4DAB-ABD1-B45C34DDE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8673" y="5582065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937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3E59D3-C04D-3465-2B90-137EC3C4AF23}"/>
              </a:ext>
            </a:extLst>
          </p:cNvPr>
          <p:cNvSpPr txBox="1"/>
          <p:nvPr/>
        </p:nvSpPr>
        <p:spPr>
          <a:xfrm>
            <a:off x="5637320" y="297401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D076CE-6D68-D441-18DA-683FCB438545}"/>
              </a:ext>
            </a:extLst>
          </p:cNvPr>
          <p:cNvSpPr txBox="1"/>
          <p:nvPr/>
        </p:nvSpPr>
        <p:spPr>
          <a:xfrm>
            <a:off x="439445" y="775886"/>
            <a:ext cx="114699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 After complete far correction , now test near vision .</a:t>
            </a:r>
          </a:p>
          <a:p>
            <a:endParaRPr lang="en-US" dirty="0"/>
          </a:p>
          <a:p>
            <a:r>
              <a:rPr lang="en-US" dirty="0"/>
              <a:t>_ near vision , to see near object clear we need a good accommodation and convergence movement , </a:t>
            </a:r>
          </a:p>
          <a:p>
            <a:r>
              <a:rPr lang="en-US" dirty="0"/>
              <a:t>Accommodation reduce with increase age for that almost of people need spectacle for near vision after 40 years old </a:t>
            </a:r>
          </a:p>
          <a:p>
            <a:r>
              <a:rPr lang="en-US" dirty="0"/>
              <a:t>And there is some people complain from near vision with normal accommodation because convergence insufficiency 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_ Who need near vision corrected ? 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Presbyopia patient = patient after 40 years old .</a:t>
            </a:r>
          </a:p>
          <a:p>
            <a:pPr marL="342900" indent="-342900">
              <a:buAutoNum type="arabicPeriod"/>
            </a:pPr>
            <a:r>
              <a:rPr lang="en-US" dirty="0"/>
              <a:t>Pre presbyopia patient  = some people with hard near work need spectacle for near from 37 years old .</a:t>
            </a:r>
          </a:p>
          <a:p>
            <a:pPr marL="342900" indent="-342900">
              <a:buAutoNum type="arabicPeriod"/>
            </a:pPr>
            <a:r>
              <a:rPr lang="en-US" dirty="0"/>
              <a:t>Pseudophakia patient = with single focal lens (IOL) .</a:t>
            </a:r>
          </a:p>
          <a:p>
            <a:pPr marL="342900" indent="-342900">
              <a:buAutoNum type="arabicPeriod"/>
            </a:pPr>
            <a:r>
              <a:rPr lang="en-US" dirty="0"/>
              <a:t>Aphakia patient = without lens natural or artificial lens 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r>
              <a:rPr lang="en-US" dirty="0"/>
              <a:t>_ After that we should measure the ( IPD ) inter pupillary distance for far and for near we subtract 3mm from IPD </a:t>
            </a:r>
          </a:p>
          <a:p>
            <a:endParaRPr lang="en-US" dirty="0"/>
          </a:p>
          <a:p>
            <a:r>
              <a:rPr lang="en-US" dirty="0"/>
              <a:t>_  some patients need prism lenses for that our prescription contain prism table 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97D6F-0E28-8068-C6C2-9FCE99A81C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33533" y="5699598"/>
            <a:ext cx="3500715" cy="309201"/>
          </a:xfrm>
        </p:spPr>
        <p:txBody>
          <a:bodyPr/>
          <a:lstStyle/>
          <a:p>
            <a:fld id="{CCA8BFD6-C7C9-46B4-98D8-AD0A8F519E70}" type="datetime1">
              <a:rPr lang="en-US" smtClean="0"/>
              <a:t>12/9/2023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7C509C-1F56-5331-3F98-25DE5F437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9795" y="5537676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136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0FA8D6-8A55-FA60-CEA5-F8DCFDFC92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390" y="611958"/>
            <a:ext cx="7608163" cy="31166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323A2D-9C3A-4319-11E5-3AD32DE926F5}"/>
              </a:ext>
            </a:extLst>
          </p:cNvPr>
          <p:cNvSpPr txBox="1"/>
          <p:nvPr/>
        </p:nvSpPr>
        <p:spPr>
          <a:xfrm>
            <a:off x="381741" y="4518734"/>
            <a:ext cx="11150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_ last thing our recommendations as patient’s order , like type of lens ,which coated on it ,type of frame and we can help the patient to choose the best of lens and frame according to patient’s job…….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870A63-1055-28EF-E4FA-B1ED77334F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47959" y="5654592"/>
            <a:ext cx="3500715" cy="309201"/>
          </a:xfrm>
        </p:spPr>
        <p:txBody>
          <a:bodyPr/>
          <a:lstStyle/>
          <a:p>
            <a:fld id="{A918ABA7-E1CB-4EA9-86F5-CB9E09537EE4}" type="datetime1">
              <a:rPr lang="en-US" smtClean="0"/>
              <a:t>12/9/2023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A17F9-0BA2-8CF2-F27E-EC1EE60C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8674" y="5557404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90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BED47F-FB2E-551A-BBF9-93BCDC3B3D3F}"/>
              </a:ext>
            </a:extLst>
          </p:cNvPr>
          <p:cNvSpPr txBox="1"/>
          <p:nvPr/>
        </p:nvSpPr>
        <p:spPr>
          <a:xfrm>
            <a:off x="266330" y="561513"/>
            <a:ext cx="112036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_After we know the basics for prescription for spectacle now be easy for us to write and read it .</a:t>
            </a:r>
          </a:p>
          <a:p>
            <a:endParaRPr lang="en-US" dirty="0"/>
          </a:p>
          <a:p>
            <a:r>
              <a:rPr lang="en-US" dirty="0"/>
              <a:t>_ we screening the refractive media of the eye like circle meridian began from 0 meridian  to 180 meridian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49367F-A1B1-F406-8088-4389F4435A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2531" y="1594958"/>
            <a:ext cx="6951215" cy="4257646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CB7245F-7067-D03B-B3CD-037AB355AF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9111" y="5698003"/>
            <a:ext cx="3500715" cy="309201"/>
          </a:xfrm>
        </p:spPr>
        <p:txBody>
          <a:bodyPr/>
          <a:lstStyle/>
          <a:p>
            <a:fld id="{BA6ECCF0-08E7-4FAE-882B-EFA1CCB42BF1}" type="datetime1">
              <a:rPr lang="en-US" smtClean="0"/>
              <a:t>12/9/2023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600FB-1195-FE4A-AB81-AAD0E4D74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8673" y="5600815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734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572F8A-3547-C445-3304-3884169287FE}"/>
              </a:ext>
            </a:extLst>
          </p:cNvPr>
          <p:cNvSpPr txBox="1"/>
          <p:nvPr/>
        </p:nvSpPr>
        <p:spPr>
          <a:xfrm>
            <a:off x="417250" y="424206"/>
            <a:ext cx="11185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 if all meridian neutral with same degree it mean Spherical lens , concave or convex </a:t>
            </a:r>
          </a:p>
          <a:p>
            <a:r>
              <a:rPr lang="en-US" dirty="0"/>
              <a:t>And if one meridian neutral with degree and other meridian with other degree it mean Aspherical lens , cylinder or toric lens 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4B2986-CBBE-8FBD-75FD-AEFB8948A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124" y="1302551"/>
            <a:ext cx="9259410" cy="45453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550B4DF-D19C-884E-8BFC-3B8BA049E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75575" y="5627959"/>
            <a:ext cx="3500715" cy="309201"/>
          </a:xfrm>
        </p:spPr>
        <p:txBody>
          <a:bodyPr/>
          <a:lstStyle/>
          <a:p>
            <a:fld id="{718304A4-75D5-4F27-92EA-47C6F2ADB686}" type="datetime1">
              <a:rPr lang="en-US" smtClean="0"/>
              <a:t>12/9/2023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F39A7-8683-5354-6679-084133EDE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1389" y="5530771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95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198143-FA7A-AD02-468E-8CA0FFEF8F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678" y="233040"/>
            <a:ext cx="8371643" cy="3195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B7C372F-2876-0FDE-5DCD-B738C65C40C6}"/>
              </a:ext>
            </a:extLst>
          </p:cNvPr>
          <p:cNvSpPr txBox="1"/>
          <p:nvPr/>
        </p:nvSpPr>
        <p:spPr>
          <a:xfrm>
            <a:off x="3991327" y="5051393"/>
            <a:ext cx="3220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Thank you </a:t>
            </a:r>
          </a:p>
          <a:p>
            <a:pPr algn="ctr"/>
            <a:r>
              <a:rPr lang="en-US" dirty="0"/>
              <a:t>And the best for all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5A6915D-FDF1-2E40-3A4C-E81E1E2E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27000" y="5645714"/>
            <a:ext cx="3500715" cy="309201"/>
          </a:xfrm>
        </p:spPr>
        <p:txBody>
          <a:bodyPr/>
          <a:lstStyle/>
          <a:p>
            <a:fld id="{08BCBA2C-5EF3-48D2-BB47-2C2314DEA42F}" type="datetime1">
              <a:rPr lang="en-US" smtClean="0"/>
              <a:t>12/9/2023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791427-E253-66E7-BAEA-63E45BF79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0918" y="5548526"/>
            <a:ext cx="811019" cy="503578"/>
          </a:xfrm>
        </p:spPr>
        <p:txBody>
          <a:bodyPr/>
          <a:lstStyle/>
          <a:p>
            <a:fld id="{7F2FDA71-9641-4CCF-B4B6-A34ED6A2346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21486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389</TotalTime>
  <Words>758</Words>
  <Application>Microsoft Office PowerPoint</Application>
  <PresentationFormat>Widescreen</PresentationFormat>
  <Paragraphs>114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5</cp:revision>
  <dcterms:created xsi:type="dcterms:W3CDTF">2023-12-08T11:06:38Z</dcterms:created>
  <dcterms:modified xsi:type="dcterms:W3CDTF">2023-12-09T17:29:39Z</dcterms:modified>
</cp:coreProperties>
</file>