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76" r:id="rId1"/>
  </p:sldMasterIdLst>
  <p:sldIdLst>
    <p:sldId id="257" r:id="rId2"/>
    <p:sldId id="269" r:id="rId3"/>
    <p:sldId id="270" r:id="rId4"/>
    <p:sldId id="272" r:id="rId5"/>
    <p:sldId id="273" r:id="rId6"/>
    <p:sldId id="274" r:id="rId7"/>
    <p:sldId id="275" r:id="rId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5" name="Date Placeholder 14"/>
          <p:cNvSpPr>
            <a:spLocks noGrp="1"/>
          </p:cNvSpPr>
          <p:nvPr>
            <p:ph type="dt" sz="half" idx="10"/>
          </p:nvPr>
        </p:nvSpPr>
        <p:spPr/>
        <p:txBody>
          <a:bodyPr/>
          <a:lstStyle/>
          <a:p>
            <a:fld id="{1B8ABB09-4A1D-463E-8065-109CC2B7EFAA}" type="datetimeFigureOut">
              <a:rPr lang="ar-SA" smtClean="0"/>
              <a:t>13/08/1442</a:t>
            </a:fld>
            <a:endParaRPr lang="ar-SA"/>
          </a:p>
        </p:txBody>
      </p:sp>
      <p:sp>
        <p:nvSpPr>
          <p:cNvPr id="16" name="Slide Number Placeholder 15"/>
          <p:cNvSpPr>
            <a:spLocks noGrp="1"/>
          </p:cNvSpPr>
          <p:nvPr>
            <p:ph type="sldNum" sz="quarter" idx="11"/>
          </p:nvPr>
        </p:nvSpPr>
        <p:spPr/>
        <p:txBody>
          <a:bodyPr/>
          <a:lstStyle/>
          <a:p>
            <a:fld id="{0B34F065-1154-456A-91E3-76DE8E75E17B}" type="slidenum">
              <a:rPr lang="ar-SA" smtClean="0"/>
              <a:t>‹#›</a:t>
            </a:fld>
            <a:endParaRPr lang="ar-SA"/>
          </a:p>
        </p:txBody>
      </p:sp>
      <p:sp>
        <p:nvSpPr>
          <p:cNvPr id="17" name="Footer Placeholder 16"/>
          <p:cNvSpPr>
            <a:spLocks noGrp="1"/>
          </p:cNvSpPr>
          <p:nvPr>
            <p:ph type="ftr" sz="quarter" idx="12"/>
          </p:nvPr>
        </p:nvSpPr>
        <p:spPr/>
        <p:txBody>
          <a:bodyPr/>
          <a:lstStyle/>
          <a:p>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13/08/1442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13/08/1442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3" name="Title 12"/>
          <p:cNvSpPr>
            <a:spLocks noGrp="1"/>
          </p:cNvSpPr>
          <p:nvPr>
            <p:ph type="title"/>
          </p:nvPr>
        </p:nvSpPr>
        <p:spPr/>
        <p:txBody>
          <a:bodyPr/>
          <a:lstStyle/>
          <a:p>
            <a:r>
              <a:rPr lang="ar-SA" smtClean="0"/>
              <a:t>انقر لتحرير نمط العنوان الرئيسي</a:t>
            </a:r>
            <a:endParaRPr lang="en-US"/>
          </a:p>
        </p:txBody>
      </p:sp>
      <p:sp>
        <p:nvSpPr>
          <p:cNvPr id="14" name="Date Placeholder 13"/>
          <p:cNvSpPr>
            <a:spLocks noGrp="1"/>
          </p:cNvSpPr>
          <p:nvPr>
            <p:ph type="dt" sz="half" idx="10"/>
          </p:nvPr>
        </p:nvSpPr>
        <p:spPr/>
        <p:txBody>
          <a:bodyPr/>
          <a:lstStyle/>
          <a:p>
            <a:fld id="{1B8ABB09-4A1D-463E-8065-109CC2B7EFAA}" type="datetimeFigureOut">
              <a:rPr lang="ar-SA" smtClean="0"/>
              <a:t>13/08/1442</a:t>
            </a:fld>
            <a:endParaRPr lang="ar-SA"/>
          </a:p>
        </p:txBody>
      </p:sp>
      <p:sp>
        <p:nvSpPr>
          <p:cNvPr id="15" name="Slide Number Placeholder 14"/>
          <p:cNvSpPr>
            <a:spLocks noGrp="1"/>
          </p:cNvSpPr>
          <p:nvPr>
            <p:ph type="sldNum" sz="quarter" idx="11"/>
          </p:nvPr>
        </p:nvSpPr>
        <p:spPr/>
        <p:txBody>
          <a:bodyPr/>
          <a:lstStyle/>
          <a:p>
            <a:fld id="{0B34F065-1154-456A-91E3-76DE8E75E17B}" type="slidenum">
              <a:rPr lang="ar-SA" smtClean="0"/>
              <a:t>‹#›</a:t>
            </a:fld>
            <a:endParaRPr lang="ar-SA"/>
          </a:p>
        </p:txBody>
      </p:sp>
      <p:sp>
        <p:nvSpPr>
          <p:cNvPr id="16" name="Footer Placeholder 15"/>
          <p:cNvSpPr>
            <a:spLocks noGrp="1"/>
          </p:cNvSpPr>
          <p:nvPr>
            <p:ph type="ftr" sz="quarter" idx="12"/>
          </p:nvPr>
        </p:nvSpPr>
        <p:spPr/>
        <p:txBody>
          <a:bodyPr/>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12" name="Date Placeholder 11"/>
          <p:cNvSpPr>
            <a:spLocks noGrp="1"/>
          </p:cNvSpPr>
          <p:nvPr>
            <p:ph type="dt" sz="half" idx="10"/>
          </p:nvPr>
        </p:nvSpPr>
        <p:spPr/>
        <p:txBody>
          <a:bodyPr/>
          <a:lstStyle/>
          <a:p>
            <a:fld id="{1B8ABB09-4A1D-463E-8065-109CC2B7EFAA}" type="datetimeFigureOut">
              <a:rPr lang="ar-SA" smtClean="0"/>
              <a:t>13/08/1442</a:t>
            </a:fld>
            <a:endParaRPr lang="ar-SA"/>
          </a:p>
        </p:txBody>
      </p:sp>
      <p:sp>
        <p:nvSpPr>
          <p:cNvPr id="13" name="Slide Number Placeholder 12"/>
          <p:cNvSpPr>
            <a:spLocks noGrp="1"/>
          </p:cNvSpPr>
          <p:nvPr>
            <p:ph type="sldNum" sz="quarter" idx="11"/>
          </p:nvPr>
        </p:nvSpPr>
        <p:spPr/>
        <p:txBody>
          <a:bodyPr/>
          <a:lstStyle/>
          <a:p>
            <a:fld id="{0B34F065-1154-456A-91E3-76DE8E75E17B}" type="slidenum">
              <a:rPr lang="ar-SA" smtClean="0"/>
              <a:t>‹#›</a:t>
            </a:fld>
            <a:endParaRPr lang="ar-SA"/>
          </a:p>
        </p:txBody>
      </p:sp>
      <p:sp>
        <p:nvSpPr>
          <p:cNvPr id="14" name="Footer Placeholder 13"/>
          <p:cNvSpPr>
            <a:spLocks noGrp="1"/>
          </p:cNvSpPr>
          <p:nvPr>
            <p:ph type="ftr" sz="quarter" idx="12"/>
          </p:nvPr>
        </p:nvSpPr>
        <p:spPr/>
        <p:txBody>
          <a:bodyPr/>
          <a:lstStyle/>
          <a:p>
            <a:endParaRPr lang="ar-SA"/>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ar-SA" smtClean="0"/>
              <a:t>انقر لتحرير نمط العنوان الرئيسي</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B8ABB09-4A1D-463E-8065-109CC2B7EFAA}" type="datetimeFigureOut">
              <a:rPr lang="ar-SA" smtClean="0"/>
              <a:t>13/08/1442</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ar-SA" smtClean="0"/>
              <a:t>انقر لتحرير نمط العنوان الرئيسي</a:t>
            </a:r>
            <a:endParaRPr lang="en-US" dirty="0"/>
          </a:p>
        </p:txBody>
      </p:sp>
      <p:sp>
        <p:nvSpPr>
          <p:cNvPr id="14" name="Date Placeholder 13"/>
          <p:cNvSpPr>
            <a:spLocks noGrp="1"/>
          </p:cNvSpPr>
          <p:nvPr>
            <p:ph type="dt" sz="half" idx="10"/>
          </p:nvPr>
        </p:nvSpPr>
        <p:spPr/>
        <p:txBody>
          <a:bodyPr/>
          <a:lstStyle/>
          <a:p>
            <a:fld id="{1B8ABB09-4A1D-463E-8065-109CC2B7EFAA}" type="datetimeFigureOut">
              <a:rPr lang="ar-SA" smtClean="0"/>
              <a:t>13/08/1442</a:t>
            </a:fld>
            <a:endParaRPr lang="ar-SA"/>
          </a:p>
        </p:txBody>
      </p:sp>
      <p:sp>
        <p:nvSpPr>
          <p:cNvPr id="15" name="Slide Number Placeholder 14"/>
          <p:cNvSpPr>
            <a:spLocks noGrp="1"/>
          </p:cNvSpPr>
          <p:nvPr>
            <p:ph type="sldNum" sz="quarter" idx="11"/>
          </p:nvPr>
        </p:nvSpPr>
        <p:spPr/>
        <p:txBody>
          <a:bodyPr/>
          <a:lstStyle/>
          <a:p>
            <a:fld id="{0B34F065-1154-456A-91E3-76DE8E75E17B}" type="slidenum">
              <a:rPr lang="ar-SA" smtClean="0"/>
              <a:t>‹#›</a:t>
            </a:fld>
            <a:endParaRPr lang="ar-SA"/>
          </a:p>
        </p:txBody>
      </p:sp>
      <p:sp>
        <p:nvSpPr>
          <p:cNvPr id="16" name="Footer Placeholder 15"/>
          <p:cNvSpPr>
            <a:spLocks noGrp="1"/>
          </p:cNvSpPr>
          <p:nvPr>
            <p:ph type="ftr" sz="quarter" idx="12"/>
          </p:nvPr>
        </p:nvSpPr>
        <p:spPr/>
        <p:txBody>
          <a:bodyPr/>
          <a:lstStyle/>
          <a:p>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smtClean="0"/>
              <a:t>انقر لتحرير نمط العنوان الرئيسي</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13/08/1442</a:t>
            </a:fld>
            <a:endParaRPr lang="ar-SA"/>
          </a:p>
        </p:txBody>
      </p:sp>
      <p:sp>
        <p:nvSpPr>
          <p:cNvPr id="8" name="Slide Number Placeholder 7"/>
          <p:cNvSpPr>
            <a:spLocks noGrp="1"/>
          </p:cNvSpPr>
          <p:nvPr>
            <p:ph type="sldNum" sz="quarter" idx="11"/>
          </p:nvPr>
        </p:nvSpPr>
        <p:spPr/>
        <p:txBody>
          <a:bodyPr/>
          <a:lstStyle/>
          <a:p>
            <a:fld id="{0B34F065-1154-456A-91E3-76DE8E75E17B}" type="slidenum">
              <a:rPr lang="ar-SA" smtClean="0"/>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13/08/1442</a:t>
            </a:fld>
            <a:endParaRPr lang="ar-SA"/>
          </a:p>
        </p:txBody>
      </p:sp>
      <p:sp>
        <p:nvSpPr>
          <p:cNvPr id="6" name="Slide Number Placeholder 5"/>
          <p:cNvSpPr>
            <a:spLocks noGrp="1"/>
          </p:cNvSpPr>
          <p:nvPr>
            <p:ph type="sldNum" sz="quarter" idx="11"/>
          </p:nvPr>
        </p:nvSpPr>
        <p:spPr/>
        <p:txBody>
          <a:bodyPr/>
          <a:lstStyle/>
          <a:p>
            <a:fld id="{0B34F065-1154-456A-91E3-76DE8E75E17B}" type="slidenum">
              <a:rPr lang="ar-SA" smtClean="0"/>
              <a:t>‹#›</a:t>
            </a:fld>
            <a:endParaRPr lang="ar-SA"/>
          </a:p>
        </p:txBody>
      </p:sp>
      <p:sp>
        <p:nvSpPr>
          <p:cNvPr id="7" name="Footer Placeholder 6"/>
          <p:cNvSpPr>
            <a:spLocks noGrp="1"/>
          </p:cNvSpPr>
          <p:nvPr>
            <p:ph type="ftr" sz="quarter" idx="12"/>
          </p:nvPr>
        </p:nvSpPr>
        <p:spPr/>
        <p:txBody>
          <a:bodyPr/>
          <a:lstStyle/>
          <a:p>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5" name="Date Placeholder 14"/>
          <p:cNvSpPr>
            <a:spLocks noGrp="1"/>
          </p:cNvSpPr>
          <p:nvPr>
            <p:ph type="dt" sz="half" idx="10"/>
          </p:nvPr>
        </p:nvSpPr>
        <p:spPr/>
        <p:txBody>
          <a:bodyPr/>
          <a:lstStyle/>
          <a:p>
            <a:fld id="{1B8ABB09-4A1D-463E-8065-109CC2B7EFAA}" type="datetimeFigureOut">
              <a:rPr lang="ar-SA" smtClean="0"/>
              <a:t>13/08/1442</a:t>
            </a:fld>
            <a:endParaRPr lang="ar-SA"/>
          </a:p>
        </p:txBody>
      </p:sp>
      <p:sp>
        <p:nvSpPr>
          <p:cNvPr id="16" name="Slide Number Placeholder 15"/>
          <p:cNvSpPr>
            <a:spLocks noGrp="1"/>
          </p:cNvSpPr>
          <p:nvPr>
            <p:ph type="sldNum" sz="quarter" idx="11"/>
          </p:nvPr>
        </p:nvSpPr>
        <p:spPr/>
        <p:txBody>
          <a:bodyPr/>
          <a:lstStyle/>
          <a:p>
            <a:fld id="{0B34F065-1154-456A-91E3-76DE8E75E17B}" type="slidenum">
              <a:rPr lang="ar-SA" smtClean="0"/>
              <a:t>‹#›</a:t>
            </a:fld>
            <a:endParaRPr lang="ar-SA"/>
          </a:p>
        </p:txBody>
      </p:sp>
      <p:sp>
        <p:nvSpPr>
          <p:cNvPr id="17" name="Footer Placeholder 16"/>
          <p:cNvSpPr>
            <a:spLocks noGrp="1"/>
          </p:cNvSpPr>
          <p:nvPr>
            <p:ph type="ftr" sz="quarter" idx="12"/>
          </p:nvPr>
        </p:nvSpPr>
        <p:spPr/>
        <p:txBody>
          <a:bodyPr/>
          <a:lstStyle/>
          <a:p>
            <a:endParaRPr lang="ar-SA"/>
          </a:p>
        </p:txBody>
      </p:sp>
      <p:sp>
        <p:nvSpPr>
          <p:cNvPr id="18" name="Title 17"/>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sp>
        <p:nvSpPr>
          <p:cNvPr id="13" name="Date Placeholder 12"/>
          <p:cNvSpPr>
            <a:spLocks noGrp="1"/>
          </p:cNvSpPr>
          <p:nvPr>
            <p:ph type="dt" sz="half" idx="10"/>
          </p:nvPr>
        </p:nvSpPr>
        <p:spPr/>
        <p:txBody>
          <a:bodyPr/>
          <a:lstStyle/>
          <a:p>
            <a:fld id="{1B8ABB09-4A1D-463E-8065-109CC2B7EFAA}" type="datetimeFigureOut">
              <a:rPr lang="ar-SA" smtClean="0"/>
              <a:t>13/08/1442</a:t>
            </a:fld>
            <a:endParaRPr lang="ar-SA"/>
          </a:p>
        </p:txBody>
      </p:sp>
      <p:sp>
        <p:nvSpPr>
          <p:cNvPr id="14" name="Slide Number Placeholder 13"/>
          <p:cNvSpPr>
            <a:spLocks noGrp="1"/>
          </p:cNvSpPr>
          <p:nvPr>
            <p:ph type="sldNum" sz="quarter" idx="11"/>
          </p:nvPr>
        </p:nvSpPr>
        <p:spPr/>
        <p:txBody>
          <a:bodyPr/>
          <a:lstStyle/>
          <a:p>
            <a:fld id="{0B34F065-1154-456A-91E3-76DE8E75E17B}" type="slidenum">
              <a:rPr lang="ar-SA" smtClean="0"/>
              <a:t>‹#›</a:t>
            </a:fld>
            <a:endParaRPr lang="ar-SA"/>
          </a:p>
        </p:txBody>
      </p:sp>
      <p:sp>
        <p:nvSpPr>
          <p:cNvPr id="15" name="Footer Placeholder 14"/>
          <p:cNvSpPr>
            <a:spLocks noGrp="1"/>
          </p:cNvSpPr>
          <p:nvPr>
            <p:ph type="ftr" sz="quarter" idx="12"/>
          </p:nvPr>
        </p:nvSpPr>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B8ABB09-4A1D-463E-8065-109CC2B7EFAA}" type="datetimeFigureOut">
              <a:rPr lang="ar-SA" smtClean="0"/>
              <a:t>13/08/1442</a:t>
            </a:fld>
            <a:endParaRPr lang="ar-SA"/>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ar-SA"/>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1"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56032" algn="r" defTabSz="914400" rtl="1"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r" defTabSz="914400" rtl="1"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r" defTabSz="914400" rtl="1"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r" defTabSz="914400" rtl="1"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r" defTabSz="914400" rtl="1"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0"/>
            <a:ext cx="9144000" cy="6858000"/>
          </a:xfrm>
        </p:spPr>
        <p:txBody>
          <a:bodyPr/>
          <a:lstStyle/>
          <a:p>
            <a:pPr marL="0" lvl="0" indent="0" algn="ctr">
              <a:spcBef>
                <a:spcPts val="800"/>
              </a:spcBef>
              <a:buSzTx/>
              <a:buNone/>
            </a:pPr>
            <a:r>
              <a:rPr lang="ar-IQ" sz="3600" cap="all" spc="400" dirty="0">
                <a:effectLst/>
                <a:latin typeface="Arabic Typesetting" pitchFamily="66" charset="-78"/>
                <a:ea typeface="+mj-ea"/>
                <a:cs typeface="Arabic Typesetting" pitchFamily="66" charset="-78"/>
              </a:rPr>
              <a:t>العاب القوى</a:t>
            </a:r>
          </a:p>
          <a:p>
            <a:pPr marL="0" lvl="0" indent="0" algn="ctr">
              <a:spcBef>
                <a:spcPts val="800"/>
              </a:spcBef>
              <a:buSzTx/>
              <a:buNone/>
            </a:pPr>
            <a:r>
              <a:rPr lang="ar-IQ" sz="3600" cap="all" spc="400" dirty="0">
                <a:solidFill>
                  <a:srgbClr val="FFFF00"/>
                </a:solidFill>
                <a:effectLst/>
                <a:latin typeface="Arabic Typesetting" pitchFamily="66" charset="-78"/>
                <a:ea typeface="+mj-ea"/>
                <a:cs typeface="Arabic Typesetting" pitchFamily="66" charset="-78"/>
              </a:rPr>
              <a:t>م/ </a:t>
            </a:r>
            <a:r>
              <a:rPr lang="ar-IQ" sz="3600" cap="all" spc="400" dirty="0" smtClean="0">
                <a:solidFill>
                  <a:srgbClr val="FFFF00"/>
                </a:solidFill>
                <a:effectLst/>
                <a:latin typeface="Arabic Typesetting" pitchFamily="66" charset="-78"/>
                <a:ea typeface="+mj-ea"/>
                <a:cs typeface="Arabic Typesetting" pitchFamily="66" charset="-78"/>
              </a:rPr>
              <a:t>القانون الدولي </a:t>
            </a:r>
            <a:r>
              <a:rPr lang="ar-IQ" sz="3600" cap="all" spc="400" dirty="0" smtClean="0">
                <a:solidFill>
                  <a:srgbClr val="FFFF00"/>
                </a:solidFill>
                <a:effectLst/>
                <a:latin typeface="Arabic Typesetting" pitchFamily="66" charset="-78"/>
                <a:ea typeface="+mj-ea"/>
                <a:cs typeface="Arabic Typesetting" pitchFamily="66" charset="-78"/>
              </a:rPr>
              <a:t>لفعالية</a:t>
            </a:r>
            <a:endParaRPr lang="ar-IQ" sz="3600" cap="all" spc="400" dirty="0" smtClean="0">
              <a:solidFill>
                <a:srgbClr val="FFFF00"/>
              </a:solidFill>
              <a:effectLst/>
              <a:latin typeface="Arabic Typesetting" pitchFamily="66" charset="-78"/>
              <a:ea typeface="+mj-ea"/>
              <a:cs typeface="Arabic Typesetting" pitchFamily="66" charset="-78"/>
            </a:endParaRPr>
          </a:p>
          <a:p>
            <a:pPr marL="0" lvl="0" indent="0" algn="ctr">
              <a:spcBef>
                <a:spcPts val="800"/>
              </a:spcBef>
              <a:buSzTx/>
              <a:buNone/>
            </a:pPr>
            <a:r>
              <a:rPr lang="ar-IQ" sz="3600" cap="all" spc="400" dirty="0" smtClean="0">
                <a:solidFill>
                  <a:srgbClr val="FFFF00"/>
                </a:solidFill>
                <a:effectLst/>
                <a:latin typeface="Arabic Typesetting" pitchFamily="66" charset="-78"/>
                <a:ea typeface="+mj-ea"/>
                <a:cs typeface="Arabic Typesetting" pitchFamily="66" charset="-78"/>
              </a:rPr>
              <a:t>(رمي </a:t>
            </a:r>
            <a:r>
              <a:rPr lang="ar-IQ" sz="3600" cap="all" spc="400" dirty="0" smtClean="0">
                <a:solidFill>
                  <a:srgbClr val="FFFF00"/>
                </a:solidFill>
                <a:effectLst/>
                <a:latin typeface="Arabic Typesetting" pitchFamily="66" charset="-78"/>
                <a:ea typeface="+mj-ea"/>
                <a:cs typeface="Arabic Typesetting" pitchFamily="66" charset="-78"/>
              </a:rPr>
              <a:t>الرمح)</a:t>
            </a:r>
            <a:endParaRPr lang="ar-IQ" sz="3600" cap="all" spc="400" dirty="0">
              <a:solidFill>
                <a:srgbClr val="FFFF00"/>
              </a:solidFill>
              <a:effectLst/>
              <a:latin typeface="Arabic Typesetting" pitchFamily="66" charset="-78"/>
              <a:ea typeface="+mj-ea"/>
              <a:cs typeface="Arabic Typesetting" pitchFamily="66" charset="-78"/>
            </a:endParaRPr>
          </a:p>
          <a:p>
            <a:pPr marL="0" lvl="0" indent="0" algn="ctr">
              <a:spcBef>
                <a:spcPts val="800"/>
              </a:spcBef>
              <a:buSzTx/>
              <a:buNone/>
            </a:pPr>
            <a:r>
              <a:rPr lang="ar-IQ" sz="3600" cap="all" spc="400" dirty="0">
                <a:effectLst/>
                <a:latin typeface="Arabic Typesetting" pitchFamily="66" charset="-78"/>
                <a:ea typeface="+mj-ea"/>
                <a:cs typeface="Arabic Typesetting" pitchFamily="66" charset="-78"/>
              </a:rPr>
              <a:t>اعداد الاستاذ:-</a:t>
            </a:r>
          </a:p>
          <a:p>
            <a:pPr marL="0" lvl="0" indent="0" algn="ctr">
              <a:spcBef>
                <a:spcPts val="800"/>
              </a:spcBef>
              <a:buSzTx/>
              <a:buNone/>
            </a:pPr>
            <a:r>
              <a:rPr lang="ar-IQ" sz="3600" b="1" cap="all" spc="400" dirty="0" smtClean="0">
                <a:solidFill>
                  <a:srgbClr val="00B0F0"/>
                </a:solidFill>
                <a:effectLst/>
                <a:latin typeface="Arabic Typesetting" pitchFamily="66" charset="-78"/>
                <a:ea typeface="+mj-ea"/>
                <a:cs typeface="Arabic Typesetting" pitchFamily="66" charset="-78"/>
              </a:rPr>
              <a:t>د </a:t>
            </a:r>
            <a:r>
              <a:rPr lang="ar-IQ" sz="3600" b="1" cap="all" spc="400" dirty="0">
                <a:solidFill>
                  <a:srgbClr val="00B0F0"/>
                </a:solidFill>
                <a:effectLst/>
                <a:latin typeface="Arabic Typesetting" pitchFamily="66" charset="-78"/>
                <a:ea typeface="+mj-ea"/>
                <a:cs typeface="Arabic Typesetting" pitchFamily="66" charset="-78"/>
              </a:rPr>
              <a:t>حارث عبد الالة </a:t>
            </a:r>
            <a:r>
              <a:rPr lang="ar-IQ" sz="3600" b="1" cap="all" spc="400" dirty="0" err="1" smtClean="0">
                <a:solidFill>
                  <a:srgbClr val="00B0F0"/>
                </a:solidFill>
                <a:effectLst/>
                <a:latin typeface="Arabic Typesetting" pitchFamily="66" charset="-78"/>
                <a:ea typeface="+mj-ea"/>
                <a:cs typeface="Arabic Typesetting" pitchFamily="66" charset="-78"/>
              </a:rPr>
              <a:t>الشكري</a:t>
            </a:r>
            <a:endParaRPr lang="ar-IQ" sz="3600" b="1" cap="all" spc="400" dirty="0">
              <a:solidFill>
                <a:srgbClr val="00B0F0"/>
              </a:solidFill>
              <a:effectLst/>
              <a:latin typeface="Arabic Typesetting" pitchFamily="66" charset="-78"/>
              <a:ea typeface="+mj-ea"/>
              <a:cs typeface="Arabic Typesetting" pitchFamily="66" charset="-78"/>
            </a:endParaRPr>
          </a:p>
          <a:p>
            <a:pPr marL="0" lvl="0" indent="0" algn="ctr">
              <a:spcBef>
                <a:spcPts val="800"/>
              </a:spcBef>
              <a:buSzTx/>
              <a:buNone/>
            </a:pPr>
            <a:r>
              <a:rPr lang="ar-IQ" sz="3600" cap="all" spc="400" dirty="0">
                <a:effectLst/>
                <a:latin typeface="Arabic Typesetting" pitchFamily="66" charset="-78"/>
                <a:ea typeface="+mj-ea"/>
                <a:cs typeface="Arabic Typesetting" pitchFamily="66" charset="-78"/>
              </a:rPr>
              <a:t>كلية المستقبل الجامعة</a:t>
            </a:r>
          </a:p>
          <a:p>
            <a:pPr marL="0" lvl="0" indent="0" algn="ctr">
              <a:spcBef>
                <a:spcPts val="800"/>
              </a:spcBef>
              <a:buSzTx/>
              <a:buNone/>
            </a:pPr>
            <a:r>
              <a:rPr lang="ar-IQ" sz="3600" cap="all" spc="400" dirty="0">
                <a:effectLst/>
                <a:latin typeface="Arabic Typesetting" pitchFamily="66" charset="-78"/>
                <a:ea typeface="+mj-ea"/>
                <a:cs typeface="Arabic Typesetting" pitchFamily="66" charset="-78"/>
              </a:rPr>
              <a:t>قسم التربية البدنية وعلوم الرياضة</a:t>
            </a:r>
          </a:p>
          <a:p>
            <a:pPr marL="18288" indent="0">
              <a:buNone/>
            </a:pP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825"/>
            <a:ext cx="2809875"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932" y="59365"/>
            <a:ext cx="1712913"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989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16631"/>
            <a:ext cx="8964488" cy="6624737"/>
          </a:xfrm>
        </p:spPr>
        <p:txBody>
          <a:bodyPr>
            <a:normAutofit/>
          </a:bodyPr>
          <a:lstStyle/>
          <a:p>
            <a:pPr marL="18288" indent="0" algn="ctr">
              <a:buNone/>
            </a:pPr>
            <a:r>
              <a:rPr lang="ar-IQ" sz="2800" dirty="0" smtClean="0"/>
              <a:t>رمي الرمح</a:t>
            </a:r>
          </a:p>
          <a:p>
            <a:pPr marL="18288" indent="0" algn="ctr">
              <a:buNone/>
            </a:pPr>
            <a:r>
              <a:rPr lang="ar-IQ" sz="2800" dirty="0"/>
              <a:t>القواعد القانونية</a:t>
            </a:r>
          </a:p>
          <a:p>
            <a:pPr marL="18288" indent="0" algn="just">
              <a:buNone/>
            </a:pPr>
            <a:r>
              <a:rPr lang="ar-IQ" sz="2800" dirty="0"/>
              <a:t>يتكون الرمح من ثلاث اجزاء رئيسية ( الراس – جسم الرمح – القبضة) وجسم الرمح يجب ان يصنع من المعدن ومثبت به الراس المعدني والتي تنتهي بالسن المدبب. هناك خصائص مميزة ومعقدة لكل من رمح الرجال والسيدات حتى نضمن </a:t>
            </a:r>
            <a:r>
              <a:rPr lang="ar-IQ" sz="2800" dirty="0" err="1"/>
              <a:t>لة</a:t>
            </a:r>
            <a:r>
              <a:rPr lang="ar-IQ" sz="2800" dirty="0"/>
              <a:t> طيران منتظم وهبوط سليم ويجب على المدير الفني للبطولة توخي الحذر جيدا بشأن الارماح المستخدمة بالبطولة لتكون مطابقة للمواصفات. يبلغ وزن الرمح للرجال 800 غم والسيدات 600غم ويكون الطول الكلي 2.60-2.70م للرجال و2.20-2.30 للنساء.</a:t>
            </a:r>
          </a:p>
          <a:p>
            <a:pPr marL="18288" indent="0" algn="ctr">
              <a:buNone/>
            </a:pPr>
            <a:endParaRPr lang="ar-IQ" sz="2800" dirty="0" smtClean="0"/>
          </a:p>
          <a:p>
            <a:pPr marL="18288" indent="0" algn="ctr">
              <a:buNone/>
            </a:pPr>
            <a:endParaRPr lang="ar-IQ" sz="2800" dirty="0"/>
          </a:p>
          <a:p>
            <a:pPr marL="18288" indent="0" algn="ctr">
              <a:buNone/>
            </a:pPr>
            <a:endParaRPr lang="ar-IQ" sz="2800" dirty="0" smtClean="0"/>
          </a:p>
          <a:p>
            <a:pPr marL="18288" indent="0" algn="ctr">
              <a:buNone/>
            </a:pPr>
            <a:endParaRPr lang="ar-IQ" sz="2800" dirty="0"/>
          </a:p>
          <a:p>
            <a:pPr marL="18288" indent="0" algn="ctr">
              <a:buNone/>
            </a:pPr>
            <a:endParaRPr lang="ar-IQ" sz="2800" dirty="0" smtClean="0"/>
          </a:p>
        </p:txBody>
      </p:sp>
      <p:pic>
        <p:nvPicPr>
          <p:cNvPr id="11266" name="Picture 2" descr="E:\حارث قديم\Chinese-suppliers-wholesale-color-training-jave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49080"/>
            <a:ext cx="9144000"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651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حارث قديم\IAAF-certificated-javelin-throw-school-training-competition.jpg_350x3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99000" y="31530"/>
            <a:ext cx="4445000" cy="682647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1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840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51520" y="188640"/>
            <a:ext cx="8712968" cy="6669359"/>
          </a:xfrm>
        </p:spPr>
        <p:txBody>
          <a:bodyPr>
            <a:normAutofit/>
          </a:bodyPr>
          <a:lstStyle/>
          <a:p>
            <a:pPr marL="18288" indent="0" algn="ctr">
              <a:buNone/>
            </a:pPr>
            <a:r>
              <a:rPr lang="ar-IQ" sz="2800" dirty="0"/>
              <a:t>طريقة الاقتراب</a:t>
            </a:r>
          </a:p>
          <a:p>
            <a:pPr marL="18288" indent="0">
              <a:buNone/>
            </a:pPr>
            <a:r>
              <a:rPr lang="ar-IQ" sz="2800" dirty="0"/>
              <a:t>يجب ان لا يزيد طولة عن 36.50 وان لا يقل عن 30م مقاسة من الحد الداخلي لقوس الرمي وعرضه 4م . ويحدد بخطين متوازيين مطليين باللون الابيض عرض كل منهما 5 سم</a:t>
            </a:r>
            <a:r>
              <a:rPr lang="ar-IQ" sz="2800" dirty="0" smtClean="0"/>
              <a:t>.</a:t>
            </a:r>
          </a:p>
          <a:p>
            <a:pPr marL="18288" indent="0">
              <a:buNone/>
            </a:pPr>
            <a:r>
              <a:rPr lang="ar-IQ" sz="2800" dirty="0"/>
              <a:t>يتم الرمي من خلف قوس نصف قطره 8 م. إما ان يكون شريطاً مدهوناً باللون الابيض أو من الخشب عرضه 7سم كما يجب أن يكون القوس أبيض اللون و غاطسا في الأرض و في مستواها</a:t>
            </a:r>
          </a:p>
          <a:p>
            <a:pPr marL="18288" indent="0">
              <a:buNone/>
            </a:pPr>
            <a:r>
              <a:rPr lang="ar-IQ" sz="2800" dirty="0"/>
              <a:t>كما يرسم خطان على امتداد القوس طول كل منهما 75سم وبعرض 7سم</a:t>
            </a:r>
            <a:r>
              <a:rPr lang="ar-IQ" sz="2800" dirty="0" smtClean="0"/>
              <a:t>.</a:t>
            </a:r>
          </a:p>
          <a:p>
            <a:pPr marL="18288" indent="0">
              <a:buNone/>
            </a:pPr>
            <a:r>
              <a:rPr lang="ar-IQ" sz="2800" dirty="0"/>
              <a:t>-قطاع </a:t>
            </a:r>
            <a:r>
              <a:rPr lang="ar-IQ" sz="2800" dirty="0" smtClean="0"/>
              <a:t>الرمي</a:t>
            </a:r>
            <a:endParaRPr lang="ar-IQ" sz="2800" dirty="0"/>
          </a:p>
          <a:p>
            <a:pPr marL="18288" indent="0">
              <a:buNone/>
            </a:pPr>
            <a:r>
              <a:rPr lang="ar-IQ" sz="2800" dirty="0"/>
              <a:t> يحدد مقطع الرمي </a:t>
            </a:r>
            <a:r>
              <a:rPr lang="ar-IQ" sz="2800" dirty="0" err="1"/>
              <a:t>بخطان</a:t>
            </a:r>
            <a:r>
              <a:rPr lang="ar-IQ" sz="2800" dirty="0"/>
              <a:t> عرضهما 5سم باللون الابيض بحيث إذا امتدا هذان الخطان يمران بنقطة تقاطع القوس والخطين اللذان يحددان طريق الاقتراب وتكون زاوية المقطع 29 درجة</a:t>
            </a:r>
            <a:r>
              <a:rPr lang="ar-IQ" sz="2800" dirty="0" smtClean="0"/>
              <a:t>.</a:t>
            </a:r>
            <a:endParaRPr lang="ar-IQ" sz="2800" dirty="0"/>
          </a:p>
          <a:p>
            <a:pPr marL="18288" indent="0">
              <a:buNone/>
            </a:pPr>
            <a:endParaRPr lang="ar-IQ" sz="2800" dirty="0"/>
          </a:p>
        </p:txBody>
      </p:sp>
    </p:spTree>
    <p:extLst>
      <p:ext uri="{BB962C8B-B14F-4D97-AF65-F5344CB8AC3E}">
        <p14:creationId xmlns:p14="http://schemas.microsoft.com/office/powerpoint/2010/main" val="2544673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34263" cy="438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336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0"/>
            <a:ext cx="8892480" cy="6857999"/>
          </a:xfrm>
        </p:spPr>
        <p:txBody>
          <a:bodyPr>
            <a:normAutofit/>
          </a:bodyPr>
          <a:lstStyle/>
          <a:p>
            <a:pPr marL="18288" indent="0" algn="ctr">
              <a:buNone/>
            </a:pPr>
            <a:r>
              <a:rPr lang="ar-IQ" sz="2800" dirty="0"/>
              <a:t>قواعد عامة</a:t>
            </a:r>
          </a:p>
          <a:p>
            <a:pPr marL="18288" indent="0">
              <a:buNone/>
            </a:pPr>
            <a:r>
              <a:rPr lang="ar-IQ" sz="2800" dirty="0" smtClean="0"/>
              <a:t>1-لكي </a:t>
            </a:r>
            <a:r>
              <a:rPr lang="ar-IQ" sz="2800" dirty="0"/>
              <a:t>تكون المحاولة الصحيحة يجب ان يلمس سن الرمح اولا الارض قبل أي جزء اخر من الرمح</a:t>
            </a:r>
          </a:p>
          <a:p>
            <a:pPr marL="18288" indent="0">
              <a:buNone/>
            </a:pPr>
            <a:r>
              <a:rPr lang="ar-IQ" sz="2800" dirty="0" smtClean="0"/>
              <a:t>2-يجب </a:t>
            </a:r>
            <a:r>
              <a:rPr lang="ar-IQ" sz="2800" dirty="0"/>
              <a:t>ان يهبط الرمح داخل خافتي قطاع الرمي.</a:t>
            </a:r>
          </a:p>
          <a:p>
            <a:pPr marL="18288" indent="0">
              <a:buNone/>
            </a:pPr>
            <a:r>
              <a:rPr lang="ar-IQ" sz="2800" dirty="0" smtClean="0"/>
              <a:t>3-يجب ان </a:t>
            </a:r>
            <a:r>
              <a:rPr lang="ar-IQ" sz="2800" dirty="0"/>
              <a:t>لا يلمس اللاعب خطوط الاقتراب وتعتبر محاولة فاشلة اذا لمس اللاعب بأي جزء من جسمه او أطرافه القوس او الخطين الممتدين على طول القوس.</a:t>
            </a:r>
          </a:p>
          <a:p>
            <a:pPr marL="18288" indent="0">
              <a:buNone/>
            </a:pPr>
            <a:r>
              <a:rPr lang="ar-IQ" sz="2800" dirty="0" smtClean="0"/>
              <a:t>4-اذا </a:t>
            </a:r>
            <a:r>
              <a:rPr lang="ar-IQ" sz="2800" dirty="0"/>
              <a:t>غادر اللاعب طريق الاقتراب قبل لمس الرمح </a:t>
            </a:r>
            <a:r>
              <a:rPr lang="ar-IQ" sz="2800" dirty="0" smtClean="0"/>
              <a:t>الارض</a:t>
            </a:r>
          </a:p>
          <a:p>
            <a:pPr marL="18288" indent="0">
              <a:buNone/>
            </a:pPr>
            <a:endParaRPr lang="ar-IQ" sz="2800" dirty="0"/>
          </a:p>
          <a:p>
            <a:pPr marL="18288" indent="0">
              <a:buNone/>
            </a:pPr>
            <a:endParaRPr lang="ar-IQ" sz="2800" dirty="0" smtClean="0"/>
          </a:p>
          <a:p>
            <a:pPr marL="18288" indent="0">
              <a:buNone/>
            </a:pPr>
            <a:endParaRPr lang="ar-IQ" sz="2800" dirty="0"/>
          </a:p>
          <a:p>
            <a:pPr marL="18288" indent="0">
              <a:buNone/>
            </a:pPr>
            <a:endParaRPr lang="ar-IQ" sz="2800" dirty="0" smtClean="0"/>
          </a:p>
          <a:p>
            <a:pPr marL="18288" indent="0">
              <a:buNone/>
            </a:pPr>
            <a:endParaRPr lang="ar-IQ" sz="2800" dirty="0"/>
          </a:p>
          <a:p>
            <a:pPr marL="18288" indent="0">
              <a:buNone/>
            </a:pPr>
            <a:endParaRPr lang="ar-IQ" sz="2800" dirty="0"/>
          </a:p>
        </p:txBody>
      </p:sp>
      <p:pic>
        <p:nvPicPr>
          <p:cNvPr id="16386" name="Picture 2" descr="E:\حارث قديم\ق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17032"/>
            <a:ext cx="8568952"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6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51520" y="116633"/>
            <a:ext cx="8712968" cy="6480720"/>
          </a:xfrm>
        </p:spPr>
        <p:txBody>
          <a:bodyPr>
            <a:normAutofit/>
          </a:bodyPr>
          <a:lstStyle/>
          <a:p>
            <a:pPr marL="18288" indent="0">
              <a:buNone/>
            </a:pPr>
            <a:r>
              <a:rPr lang="ar-IQ" sz="2800" dirty="0" smtClean="0"/>
              <a:t>5-اذا </a:t>
            </a:r>
            <a:r>
              <a:rPr lang="ar-IQ" sz="2800" dirty="0"/>
              <a:t>غادر اللاعب طريق الاقتراب في اتجاه مقطع الرمي تعتبر محاولة فاشلة</a:t>
            </a:r>
          </a:p>
          <a:p>
            <a:pPr marL="18288" indent="0">
              <a:buNone/>
            </a:pPr>
            <a:r>
              <a:rPr lang="ar-IQ" sz="2800" dirty="0" smtClean="0"/>
              <a:t>6-اذا </a:t>
            </a:r>
            <a:r>
              <a:rPr lang="ar-IQ" sz="2800" dirty="0"/>
              <a:t>استنفذ اللاعب وقت المحاولة تعتبر محاولة </a:t>
            </a:r>
            <a:r>
              <a:rPr lang="ar-IQ" sz="2800" dirty="0" smtClean="0"/>
              <a:t>فاشلة</a:t>
            </a:r>
          </a:p>
          <a:p>
            <a:pPr marL="18288" indent="0">
              <a:buNone/>
            </a:pPr>
            <a:endParaRPr lang="ar-IQ" sz="2800" dirty="0"/>
          </a:p>
          <a:p>
            <a:pPr marL="18288" indent="0">
              <a:buNone/>
            </a:pPr>
            <a:r>
              <a:rPr lang="ar-IQ" sz="2800" dirty="0" smtClean="0"/>
              <a:t>7-اذا </a:t>
            </a:r>
            <a:r>
              <a:rPr lang="ar-IQ" sz="2800" dirty="0"/>
              <a:t>كان عدد اللاعبين اقل من 8 تعطى لكل لاعب 6 محاولات, اما اذا كان عدد اللاعبين اكثر من 8 تعطى 3 محاولات لكل بعدها تعطى 3 محاولات اخرى لكل افضل 8 لاعبين</a:t>
            </a:r>
            <a:r>
              <a:rPr lang="ar-IQ" sz="2800" dirty="0" smtClean="0"/>
              <a:t>.</a:t>
            </a:r>
          </a:p>
          <a:p>
            <a:pPr marL="18288" indent="0">
              <a:buNone/>
            </a:pPr>
            <a:endParaRPr lang="ar-IQ" sz="2800" dirty="0"/>
          </a:p>
          <a:p>
            <a:pPr marL="18288" indent="0">
              <a:buNone/>
            </a:pPr>
            <a:r>
              <a:rPr lang="ar-IQ" sz="2800" dirty="0" smtClean="0"/>
              <a:t>8-اذا </a:t>
            </a:r>
            <a:r>
              <a:rPr lang="ar-IQ" sz="2800" dirty="0"/>
              <a:t>كسر الرمح في أي وقت اثناء الرمية فلا تحتسب </a:t>
            </a:r>
            <a:r>
              <a:rPr lang="ar-IQ" sz="2800" dirty="0" smtClean="0"/>
              <a:t>محاولة</a:t>
            </a:r>
          </a:p>
          <a:p>
            <a:pPr marL="18288" indent="0">
              <a:buNone/>
            </a:pPr>
            <a:endParaRPr lang="ar-IQ" sz="2800" dirty="0"/>
          </a:p>
          <a:p>
            <a:pPr marL="18288" indent="0">
              <a:buNone/>
            </a:pPr>
            <a:endParaRPr lang="ar-IQ" sz="2800" dirty="0"/>
          </a:p>
          <a:p>
            <a:pPr marL="18288" indent="0">
              <a:buNone/>
            </a:pPr>
            <a:endParaRPr lang="ar-IQ" sz="2800" dirty="0"/>
          </a:p>
        </p:txBody>
      </p:sp>
    </p:spTree>
    <p:extLst>
      <p:ext uri="{BB962C8B-B14F-4D97-AF65-F5344CB8AC3E}">
        <p14:creationId xmlns:p14="http://schemas.microsoft.com/office/powerpoint/2010/main" val="21070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عنصري">
  <a:themeElements>
    <a:clrScheme name="عنصري">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عنصري">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نصري">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114</TotalTime>
  <Words>355</Words>
  <Application>Microsoft Office PowerPoint</Application>
  <PresentationFormat>عرض على الشاشة (3:4)‏</PresentationFormat>
  <Paragraphs>35</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عنصري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ja</dc:creator>
  <cp:lastModifiedBy>ja</cp:lastModifiedBy>
  <cp:revision>13</cp:revision>
  <dcterms:created xsi:type="dcterms:W3CDTF">2020-04-07T10:57:18Z</dcterms:created>
  <dcterms:modified xsi:type="dcterms:W3CDTF">2021-03-26T07:11:29Z</dcterms:modified>
</cp:coreProperties>
</file>