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B5F067-D1B5-41D2-8E77-5F23B65F0BB2}" v="32" dt="2023-11-25T19:54:40.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 alkhakani" userId="0e185646c1577308" providerId="LiveId" clId="{6AB5F067-D1B5-41D2-8E77-5F23B65F0BB2}"/>
    <pc:docChg chg="undo custSel addSld modSld">
      <pc:chgData name="abdulla alkhakani" userId="0e185646c1577308" providerId="LiveId" clId="{6AB5F067-D1B5-41D2-8E77-5F23B65F0BB2}" dt="2023-11-25T19:54:40.385" v="229"/>
      <pc:docMkLst>
        <pc:docMk/>
      </pc:docMkLst>
      <pc:sldChg chg="addSp delSp modSp new mod">
        <pc:chgData name="abdulla alkhakani" userId="0e185646c1577308" providerId="LiveId" clId="{6AB5F067-D1B5-41D2-8E77-5F23B65F0BB2}" dt="2023-11-25T19:14:19.627" v="27" actId="14100"/>
        <pc:sldMkLst>
          <pc:docMk/>
          <pc:sldMk cId="4221160601" sldId="256"/>
        </pc:sldMkLst>
        <pc:spChg chg="del">
          <ac:chgData name="abdulla alkhakani" userId="0e185646c1577308" providerId="LiveId" clId="{6AB5F067-D1B5-41D2-8E77-5F23B65F0BB2}" dt="2023-11-25T19:12:01.892" v="1"/>
          <ac:spMkLst>
            <pc:docMk/>
            <pc:sldMk cId="4221160601" sldId="256"/>
            <ac:spMk id="2" creationId="{4E90BA1B-7D3B-997D-61B2-C05018B1AF5B}"/>
          </ac:spMkLst>
        </pc:spChg>
        <pc:spChg chg="del">
          <ac:chgData name="abdulla alkhakani" userId="0e185646c1577308" providerId="LiveId" clId="{6AB5F067-D1B5-41D2-8E77-5F23B65F0BB2}" dt="2023-11-25T19:12:41.623" v="4"/>
          <ac:spMkLst>
            <pc:docMk/>
            <pc:sldMk cId="4221160601" sldId="256"/>
            <ac:spMk id="3" creationId="{E65FA035-A374-5B71-54AF-93A2381E21AA}"/>
          </ac:spMkLst>
        </pc:spChg>
        <pc:spChg chg="add mod">
          <ac:chgData name="abdulla alkhakani" userId="0e185646c1577308" providerId="LiveId" clId="{6AB5F067-D1B5-41D2-8E77-5F23B65F0BB2}" dt="2023-11-25T19:14:19.627" v="27" actId="14100"/>
          <ac:spMkLst>
            <pc:docMk/>
            <pc:sldMk cId="4221160601" sldId="256"/>
            <ac:spMk id="4" creationId="{E2A1194D-BF1A-74AC-F50C-0A395C5D0848}"/>
          </ac:spMkLst>
        </pc:spChg>
        <pc:spChg chg="add mod">
          <ac:chgData name="abdulla alkhakani" userId="0e185646c1577308" providerId="LiveId" clId="{6AB5F067-D1B5-41D2-8E77-5F23B65F0BB2}" dt="2023-11-25T19:14:11.931" v="25" actId="14100"/>
          <ac:spMkLst>
            <pc:docMk/>
            <pc:sldMk cId="4221160601" sldId="256"/>
            <ac:spMk id="5" creationId="{95CD3BA0-948D-7CC1-462E-5E631797B6E0}"/>
          </ac:spMkLst>
        </pc:spChg>
        <pc:picChg chg="add mod">
          <ac:chgData name="abdulla alkhakani" userId="0e185646c1577308" providerId="LiveId" clId="{6AB5F067-D1B5-41D2-8E77-5F23B65F0BB2}" dt="2023-11-25T19:14:01.297" v="22" actId="14100"/>
          <ac:picMkLst>
            <pc:docMk/>
            <pc:sldMk cId="4221160601" sldId="256"/>
            <ac:picMk id="6" creationId="{678F7C12-CF5B-88F5-DD93-3D8D55DBD1FF}"/>
          </ac:picMkLst>
        </pc:picChg>
      </pc:sldChg>
      <pc:sldChg chg="modSp new mod">
        <pc:chgData name="abdulla alkhakani" userId="0e185646c1577308" providerId="LiveId" clId="{6AB5F067-D1B5-41D2-8E77-5F23B65F0BB2}" dt="2023-11-25T19:19:37.502" v="59" actId="403"/>
        <pc:sldMkLst>
          <pc:docMk/>
          <pc:sldMk cId="374441227" sldId="257"/>
        </pc:sldMkLst>
        <pc:spChg chg="mod">
          <ac:chgData name="abdulla alkhakani" userId="0e185646c1577308" providerId="LiveId" clId="{6AB5F067-D1B5-41D2-8E77-5F23B65F0BB2}" dt="2023-11-25T19:19:08.200" v="56" actId="2711"/>
          <ac:spMkLst>
            <pc:docMk/>
            <pc:sldMk cId="374441227" sldId="257"/>
            <ac:spMk id="2" creationId="{67B7D534-2621-012A-7BF8-EDAB778675B0}"/>
          </ac:spMkLst>
        </pc:spChg>
        <pc:spChg chg="mod">
          <ac:chgData name="abdulla alkhakani" userId="0e185646c1577308" providerId="LiveId" clId="{6AB5F067-D1B5-41D2-8E77-5F23B65F0BB2}" dt="2023-11-25T19:19:37.502" v="59" actId="403"/>
          <ac:spMkLst>
            <pc:docMk/>
            <pc:sldMk cId="374441227" sldId="257"/>
            <ac:spMk id="3" creationId="{CD1E8567-5DC6-ED26-CF32-9DEBEB087203}"/>
          </ac:spMkLst>
        </pc:spChg>
      </pc:sldChg>
      <pc:sldChg chg="modSp new mod">
        <pc:chgData name="abdulla alkhakani" userId="0e185646c1577308" providerId="LiveId" clId="{6AB5F067-D1B5-41D2-8E77-5F23B65F0BB2}" dt="2023-11-25T19:20:22.129" v="62"/>
        <pc:sldMkLst>
          <pc:docMk/>
          <pc:sldMk cId="3912645609" sldId="258"/>
        </pc:sldMkLst>
        <pc:spChg chg="mod">
          <ac:chgData name="abdulla alkhakani" userId="0e185646c1577308" providerId="LiveId" clId="{6AB5F067-D1B5-41D2-8E77-5F23B65F0BB2}" dt="2023-11-25T19:19:49.756" v="61" actId="122"/>
          <ac:spMkLst>
            <pc:docMk/>
            <pc:sldMk cId="3912645609" sldId="258"/>
            <ac:spMk id="2" creationId="{F528EABB-6DCB-558D-6512-6953B6890F6F}"/>
          </ac:spMkLst>
        </pc:spChg>
        <pc:spChg chg="mod">
          <ac:chgData name="abdulla alkhakani" userId="0e185646c1577308" providerId="LiveId" clId="{6AB5F067-D1B5-41D2-8E77-5F23B65F0BB2}" dt="2023-11-25T19:20:22.129" v="62"/>
          <ac:spMkLst>
            <pc:docMk/>
            <pc:sldMk cId="3912645609" sldId="258"/>
            <ac:spMk id="3" creationId="{0476A131-ED5B-1DB8-AF4A-C44C1F707E2E}"/>
          </ac:spMkLst>
        </pc:spChg>
      </pc:sldChg>
      <pc:sldChg chg="addSp delSp modSp new mod">
        <pc:chgData name="abdulla alkhakani" userId="0e185646c1577308" providerId="LiveId" clId="{6AB5F067-D1B5-41D2-8E77-5F23B65F0BB2}" dt="2023-11-25T19:23:59.335" v="74" actId="122"/>
        <pc:sldMkLst>
          <pc:docMk/>
          <pc:sldMk cId="1073362509" sldId="259"/>
        </pc:sldMkLst>
        <pc:spChg chg="mod">
          <ac:chgData name="abdulla alkhakani" userId="0e185646c1577308" providerId="LiveId" clId="{6AB5F067-D1B5-41D2-8E77-5F23B65F0BB2}" dt="2023-11-25T19:23:59.335" v="74" actId="122"/>
          <ac:spMkLst>
            <pc:docMk/>
            <pc:sldMk cId="1073362509" sldId="259"/>
            <ac:spMk id="2" creationId="{3A008038-CA55-0D17-96DA-3108A6487D19}"/>
          </ac:spMkLst>
        </pc:spChg>
        <pc:spChg chg="del">
          <ac:chgData name="abdulla alkhakani" userId="0e185646c1577308" providerId="LiveId" clId="{6AB5F067-D1B5-41D2-8E77-5F23B65F0BB2}" dt="2023-11-25T19:21:05.862" v="65"/>
          <ac:spMkLst>
            <pc:docMk/>
            <pc:sldMk cId="1073362509" sldId="259"/>
            <ac:spMk id="3" creationId="{50342B1D-23B6-B0F9-35B8-8BC28ACCF1FB}"/>
          </ac:spMkLst>
        </pc:spChg>
        <pc:spChg chg="add del">
          <ac:chgData name="abdulla alkhakani" userId="0e185646c1577308" providerId="LiveId" clId="{6AB5F067-D1B5-41D2-8E77-5F23B65F0BB2}" dt="2023-11-25T19:20:59.530" v="64" actId="21"/>
          <ac:spMkLst>
            <pc:docMk/>
            <pc:sldMk cId="1073362509" sldId="259"/>
            <ac:spMk id="5" creationId="{8352A7E2-348B-A508-4978-24467DC031C7}"/>
          </ac:spMkLst>
        </pc:spChg>
        <pc:spChg chg="add mod">
          <ac:chgData name="abdulla alkhakani" userId="0e185646c1577308" providerId="LiveId" clId="{6AB5F067-D1B5-41D2-8E77-5F23B65F0BB2}" dt="2023-11-25T19:21:13.313" v="68" actId="403"/>
          <ac:spMkLst>
            <pc:docMk/>
            <pc:sldMk cId="1073362509" sldId="259"/>
            <ac:spMk id="6" creationId="{DB6171CE-ABCD-D272-35C5-87B799DA4205}"/>
          </ac:spMkLst>
        </pc:spChg>
        <pc:picChg chg="add mod">
          <ac:chgData name="abdulla alkhakani" userId="0e185646c1577308" providerId="LiveId" clId="{6AB5F067-D1B5-41D2-8E77-5F23B65F0BB2}" dt="2023-11-25T19:23:36.313" v="71" actId="14100"/>
          <ac:picMkLst>
            <pc:docMk/>
            <pc:sldMk cId="1073362509" sldId="259"/>
            <ac:picMk id="7" creationId="{23B65656-DF12-5F3E-C908-025B0674BE71}"/>
          </ac:picMkLst>
        </pc:picChg>
      </pc:sldChg>
      <pc:sldChg chg="addSp delSp modSp new mod">
        <pc:chgData name="abdulla alkhakani" userId="0e185646c1577308" providerId="LiveId" clId="{6AB5F067-D1B5-41D2-8E77-5F23B65F0BB2}" dt="2023-11-25T19:25:51.439" v="91" actId="14100"/>
        <pc:sldMkLst>
          <pc:docMk/>
          <pc:sldMk cId="1970625272" sldId="260"/>
        </pc:sldMkLst>
        <pc:spChg chg="mod">
          <ac:chgData name="abdulla alkhakani" userId="0e185646c1577308" providerId="LiveId" clId="{6AB5F067-D1B5-41D2-8E77-5F23B65F0BB2}" dt="2023-11-25T19:24:07.470" v="76" actId="122"/>
          <ac:spMkLst>
            <pc:docMk/>
            <pc:sldMk cId="1970625272" sldId="260"/>
            <ac:spMk id="2" creationId="{79088996-D709-881C-49B3-F358FDEEE9DF}"/>
          </ac:spMkLst>
        </pc:spChg>
        <pc:spChg chg="add del">
          <ac:chgData name="abdulla alkhakani" userId="0e185646c1577308" providerId="LiveId" clId="{6AB5F067-D1B5-41D2-8E77-5F23B65F0BB2}" dt="2023-11-25T19:25:11.516" v="81" actId="22"/>
          <ac:spMkLst>
            <pc:docMk/>
            <pc:sldMk cId="1970625272" sldId="260"/>
            <ac:spMk id="3" creationId="{A6AB9D3C-311A-83BC-BB32-3BD940F526EA}"/>
          </ac:spMkLst>
        </pc:spChg>
        <pc:spChg chg="add del mod">
          <ac:chgData name="abdulla alkhakani" userId="0e185646c1577308" providerId="LiveId" clId="{6AB5F067-D1B5-41D2-8E77-5F23B65F0BB2}" dt="2023-11-25T19:25:44.176" v="88"/>
          <ac:spMkLst>
            <pc:docMk/>
            <pc:sldMk cId="1970625272" sldId="260"/>
            <ac:spMk id="9" creationId="{99518AC4-0915-BDF8-5B08-F719C2E1656F}"/>
          </ac:spMkLst>
        </pc:spChg>
        <pc:picChg chg="add del mod ord modCrop">
          <ac:chgData name="abdulla alkhakani" userId="0e185646c1577308" providerId="LiveId" clId="{6AB5F067-D1B5-41D2-8E77-5F23B65F0BB2}" dt="2023-11-25T19:24:58.813" v="80" actId="22"/>
          <ac:picMkLst>
            <pc:docMk/>
            <pc:sldMk cId="1970625272" sldId="260"/>
            <ac:picMk id="5" creationId="{7619F11E-A9DE-3BBC-9B56-AA8E957C7801}"/>
          </ac:picMkLst>
        </pc:picChg>
        <pc:picChg chg="add del mod ord modCrop">
          <ac:chgData name="abdulla alkhakani" userId="0e185646c1577308" providerId="LiveId" clId="{6AB5F067-D1B5-41D2-8E77-5F23B65F0BB2}" dt="2023-11-25T19:25:41.939" v="87" actId="21"/>
          <ac:picMkLst>
            <pc:docMk/>
            <pc:sldMk cId="1970625272" sldId="260"/>
            <ac:picMk id="7" creationId="{239C140E-697C-C201-7046-C501E591F265}"/>
          </ac:picMkLst>
        </pc:picChg>
        <pc:picChg chg="add mod">
          <ac:chgData name="abdulla alkhakani" userId="0e185646c1577308" providerId="LiveId" clId="{6AB5F067-D1B5-41D2-8E77-5F23B65F0BB2}" dt="2023-11-25T19:25:51.439" v="91" actId="14100"/>
          <ac:picMkLst>
            <pc:docMk/>
            <pc:sldMk cId="1970625272" sldId="260"/>
            <ac:picMk id="10" creationId="{FEC47481-86E8-30A9-CB42-F987E30A44DB}"/>
          </ac:picMkLst>
        </pc:picChg>
      </pc:sldChg>
      <pc:sldChg chg="addSp modSp new mod">
        <pc:chgData name="abdulla alkhakani" userId="0e185646c1577308" providerId="LiveId" clId="{6AB5F067-D1B5-41D2-8E77-5F23B65F0BB2}" dt="2023-11-25T19:26:57.601" v="97" actId="14100"/>
        <pc:sldMkLst>
          <pc:docMk/>
          <pc:sldMk cId="889284726" sldId="261"/>
        </pc:sldMkLst>
        <pc:spChg chg="mod">
          <ac:chgData name="abdulla alkhakani" userId="0e185646c1577308" providerId="LiveId" clId="{6AB5F067-D1B5-41D2-8E77-5F23B65F0BB2}" dt="2023-11-25T19:26:25.851" v="93" actId="122"/>
          <ac:spMkLst>
            <pc:docMk/>
            <pc:sldMk cId="889284726" sldId="261"/>
            <ac:spMk id="2" creationId="{876BDB70-E0DC-557F-9D4A-E3EC46E43839}"/>
          </ac:spMkLst>
        </pc:spChg>
        <pc:spChg chg="mod">
          <ac:chgData name="abdulla alkhakani" userId="0e185646c1577308" providerId="LiveId" clId="{6AB5F067-D1B5-41D2-8E77-5F23B65F0BB2}" dt="2023-11-25T19:26:39.090" v="94"/>
          <ac:spMkLst>
            <pc:docMk/>
            <pc:sldMk cId="889284726" sldId="261"/>
            <ac:spMk id="3" creationId="{E2BE289B-C446-5928-7E56-25B2115D2644}"/>
          </ac:spMkLst>
        </pc:spChg>
        <pc:picChg chg="add mod">
          <ac:chgData name="abdulla alkhakani" userId="0e185646c1577308" providerId="LiveId" clId="{6AB5F067-D1B5-41D2-8E77-5F23B65F0BB2}" dt="2023-11-25T19:26:57.601" v="97" actId="14100"/>
          <ac:picMkLst>
            <pc:docMk/>
            <pc:sldMk cId="889284726" sldId="261"/>
            <ac:picMk id="4" creationId="{609193AC-492F-ED64-C943-BA3C2F341EE0}"/>
          </ac:picMkLst>
        </pc:picChg>
      </pc:sldChg>
      <pc:sldChg chg="addSp delSp modSp new mod">
        <pc:chgData name="abdulla alkhakani" userId="0e185646c1577308" providerId="LiveId" clId="{6AB5F067-D1B5-41D2-8E77-5F23B65F0BB2}" dt="2023-11-25T19:29:32.068" v="117" actId="14100"/>
        <pc:sldMkLst>
          <pc:docMk/>
          <pc:sldMk cId="4169616311" sldId="262"/>
        </pc:sldMkLst>
        <pc:spChg chg="mod">
          <ac:chgData name="abdulla alkhakani" userId="0e185646c1577308" providerId="LiveId" clId="{6AB5F067-D1B5-41D2-8E77-5F23B65F0BB2}" dt="2023-11-25T19:27:36.602" v="101" actId="403"/>
          <ac:spMkLst>
            <pc:docMk/>
            <pc:sldMk cId="4169616311" sldId="262"/>
            <ac:spMk id="2" creationId="{6A4D65F3-4F15-0E4D-2966-D0F29A9ECB7D}"/>
          </ac:spMkLst>
        </pc:spChg>
        <pc:spChg chg="del">
          <ac:chgData name="abdulla alkhakani" userId="0e185646c1577308" providerId="LiveId" clId="{6AB5F067-D1B5-41D2-8E77-5F23B65F0BB2}" dt="2023-11-25T19:27:56.863" v="102"/>
          <ac:spMkLst>
            <pc:docMk/>
            <pc:sldMk cId="4169616311" sldId="262"/>
            <ac:spMk id="3" creationId="{FA2F7EB1-7139-04ED-7AB6-D2CC1E9919F3}"/>
          </ac:spMkLst>
        </pc:spChg>
        <pc:spChg chg="add mod">
          <ac:chgData name="abdulla alkhakani" userId="0e185646c1577308" providerId="LiveId" clId="{6AB5F067-D1B5-41D2-8E77-5F23B65F0BB2}" dt="2023-11-25T19:29:32.068" v="117" actId="14100"/>
          <ac:spMkLst>
            <pc:docMk/>
            <pc:sldMk cId="4169616311" sldId="262"/>
            <ac:spMk id="4" creationId="{CB1DCCCC-616C-009D-A150-47E62F6299C6}"/>
          </ac:spMkLst>
        </pc:spChg>
        <pc:picChg chg="add del mod">
          <ac:chgData name="abdulla alkhakani" userId="0e185646c1577308" providerId="LiveId" clId="{6AB5F067-D1B5-41D2-8E77-5F23B65F0BB2}" dt="2023-11-25T19:28:36.679" v="105" actId="21"/>
          <ac:picMkLst>
            <pc:docMk/>
            <pc:sldMk cId="4169616311" sldId="262"/>
            <ac:picMk id="5" creationId="{79AD381D-7A98-77F0-6F75-1F402DD7029A}"/>
          </ac:picMkLst>
        </pc:picChg>
      </pc:sldChg>
      <pc:sldChg chg="addSp delSp modSp new mod">
        <pc:chgData name="abdulla alkhakani" userId="0e185646c1577308" providerId="LiveId" clId="{6AB5F067-D1B5-41D2-8E77-5F23B65F0BB2}" dt="2023-11-25T19:29:14.650" v="114" actId="14100"/>
        <pc:sldMkLst>
          <pc:docMk/>
          <pc:sldMk cId="3610303248" sldId="263"/>
        </pc:sldMkLst>
        <pc:spChg chg="del">
          <ac:chgData name="abdulla alkhakani" userId="0e185646c1577308" providerId="LiveId" clId="{6AB5F067-D1B5-41D2-8E77-5F23B65F0BB2}" dt="2023-11-25T19:28:58.167" v="110" actId="478"/>
          <ac:spMkLst>
            <pc:docMk/>
            <pc:sldMk cId="3610303248" sldId="263"/>
            <ac:spMk id="2" creationId="{B41E9D13-C85E-0352-DE2E-DF7DE670E830}"/>
          </ac:spMkLst>
        </pc:spChg>
        <pc:spChg chg="del mod">
          <ac:chgData name="abdulla alkhakani" userId="0e185646c1577308" providerId="LiveId" clId="{6AB5F067-D1B5-41D2-8E77-5F23B65F0BB2}" dt="2023-11-25T19:29:07.852" v="112" actId="478"/>
          <ac:spMkLst>
            <pc:docMk/>
            <pc:sldMk cId="3610303248" sldId="263"/>
            <ac:spMk id="3" creationId="{6214E587-F2AF-0375-045C-2A8EAE79E0D9}"/>
          </ac:spMkLst>
        </pc:spChg>
        <pc:picChg chg="add mod">
          <ac:chgData name="abdulla alkhakani" userId="0e185646c1577308" providerId="LiveId" clId="{6AB5F067-D1B5-41D2-8E77-5F23B65F0BB2}" dt="2023-11-25T19:29:14.650" v="114" actId="14100"/>
          <ac:picMkLst>
            <pc:docMk/>
            <pc:sldMk cId="3610303248" sldId="263"/>
            <ac:picMk id="4" creationId="{624943E1-5CA7-6837-1C14-555610C4567D}"/>
          </ac:picMkLst>
        </pc:picChg>
      </pc:sldChg>
      <pc:sldChg chg="addSp delSp modSp new mod">
        <pc:chgData name="abdulla alkhakani" userId="0e185646c1577308" providerId="LiveId" clId="{6AB5F067-D1B5-41D2-8E77-5F23B65F0BB2}" dt="2023-11-25T19:30:33.554" v="125" actId="14100"/>
        <pc:sldMkLst>
          <pc:docMk/>
          <pc:sldMk cId="1420984514" sldId="264"/>
        </pc:sldMkLst>
        <pc:spChg chg="mod">
          <ac:chgData name="abdulla alkhakani" userId="0e185646c1577308" providerId="LiveId" clId="{6AB5F067-D1B5-41D2-8E77-5F23B65F0BB2}" dt="2023-11-25T19:30:04.190" v="119" actId="122"/>
          <ac:spMkLst>
            <pc:docMk/>
            <pc:sldMk cId="1420984514" sldId="264"/>
            <ac:spMk id="2" creationId="{08EB1AA6-BE9A-E0B4-59A9-4E4388CE3954}"/>
          </ac:spMkLst>
        </pc:spChg>
        <pc:spChg chg="del">
          <ac:chgData name="abdulla alkhakani" userId="0e185646c1577308" providerId="LiveId" clId="{6AB5F067-D1B5-41D2-8E77-5F23B65F0BB2}" dt="2023-11-25T19:30:18.889" v="120"/>
          <ac:spMkLst>
            <pc:docMk/>
            <pc:sldMk cId="1420984514" sldId="264"/>
            <ac:spMk id="3" creationId="{70B87EF9-C80D-3A53-9FDD-7C2C5C80ABAC}"/>
          </ac:spMkLst>
        </pc:spChg>
        <pc:picChg chg="add mod">
          <ac:chgData name="abdulla alkhakani" userId="0e185646c1577308" providerId="LiveId" clId="{6AB5F067-D1B5-41D2-8E77-5F23B65F0BB2}" dt="2023-11-25T19:30:33.554" v="125" actId="14100"/>
          <ac:picMkLst>
            <pc:docMk/>
            <pc:sldMk cId="1420984514" sldId="264"/>
            <ac:picMk id="4" creationId="{60D7A64B-3522-A607-5AE3-50F6638EBDD8}"/>
          </ac:picMkLst>
        </pc:picChg>
      </pc:sldChg>
      <pc:sldChg chg="addSp delSp modSp new mod">
        <pc:chgData name="abdulla alkhakani" userId="0e185646c1577308" providerId="LiveId" clId="{6AB5F067-D1B5-41D2-8E77-5F23B65F0BB2}" dt="2023-11-25T19:33:29.268" v="129" actId="14100"/>
        <pc:sldMkLst>
          <pc:docMk/>
          <pc:sldMk cId="3740515300" sldId="265"/>
        </pc:sldMkLst>
        <pc:spChg chg="del">
          <ac:chgData name="abdulla alkhakani" userId="0e185646c1577308" providerId="LiveId" clId="{6AB5F067-D1B5-41D2-8E77-5F23B65F0BB2}" dt="2023-11-25T19:33:24.815" v="128" actId="478"/>
          <ac:spMkLst>
            <pc:docMk/>
            <pc:sldMk cId="3740515300" sldId="265"/>
            <ac:spMk id="2" creationId="{8444B22E-0DC3-7B32-94BC-628BB0EF04EB}"/>
          </ac:spMkLst>
        </pc:spChg>
        <pc:spChg chg="del">
          <ac:chgData name="abdulla alkhakani" userId="0e185646c1577308" providerId="LiveId" clId="{6AB5F067-D1B5-41D2-8E77-5F23B65F0BB2}" dt="2023-11-25T19:33:21.387" v="127" actId="478"/>
          <ac:spMkLst>
            <pc:docMk/>
            <pc:sldMk cId="3740515300" sldId="265"/>
            <ac:spMk id="3" creationId="{201705B1-3D43-8C03-3F91-29F76285EF69}"/>
          </ac:spMkLst>
        </pc:spChg>
        <pc:picChg chg="add mod">
          <ac:chgData name="abdulla alkhakani" userId="0e185646c1577308" providerId="LiveId" clId="{6AB5F067-D1B5-41D2-8E77-5F23B65F0BB2}" dt="2023-11-25T19:33:29.268" v="129" actId="14100"/>
          <ac:picMkLst>
            <pc:docMk/>
            <pc:sldMk cId="3740515300" sldId="265"/>
            <ac:picMk id="4" creationId="{585102A5-92E2-6455-EF2E-975CA3D6AC0E}"/>
          </ac:picMkLst>
        </pc:picChg>
      </pc:sldChg>
      <pc:sldChg chg="addSp delSp modSp new mod">
        <pc:chgData name="abdulla alkhakani" userId="0e185646c1577308" providerId="LiveId" clId="{6AB5F067-D1B5-41D2-8E77-5F23B65F0BB2}" dt="2023-11-25T19:35:13.969" v="136" actId="14100"/>
        <pc:sldMkLst>
          <pc:docMk/>
          <pc:sldMk cId="1995252477" sldId="266"/>
        </pc:sldMkLst>
        <pc:spChg chg="del">
          <ac:chgData name="abdulla alkhakani" userId="0e185646c1577308" providerId="LiveId" clId="{6AB5F067-D1B5-41D2-8E77-5F23B65F0BB2}" dt="2023-11-25T19:35:00.839" v="132" actId="478"/>
          <ac:spMkLst>
            <pc:docMk/>
            <pc:sldMk cId="1995252477" sldId="266"/>
            <ac:spMk id="2" creationId="{DB77CFCA-DBA6-F7A9-BE70-21427EAA6A18}"/>
          </ac:spMkLst>
        </pc:spChg>
        <pc:spChg chg="del">
          <ac:chgData name="abdulla alkhakani" userId="0e185646c1577308" providerId="LiveId" clId="{6AB5F067-D1B5-41D2-8E77-5F23B65F0BB2}" dt="2023-11-25T19:34:52.663" v="130"/>
          <ac:spMkLst>
            <pc:docMk/>
            <pc:sldMk cId="1995252477" sldId="266"/>
            <ac:spMk id="3" creationId="{7E11BC9A-0645-60C2-C000-B301D817B7A9}"/>
          </ac:spMkLst>
        </pc:spChg>
        <pc:picChg chg="add mod">
          <ac:chgData name="abdulla alkhakani" userId="0e185646c1577308" providerId="LiveId" clId="{6AB5F067-D1B5-41D2-8E77-5F23B65F0BB2}" dt="2023-11-25T19:35:13.969" v="136" actId="14100"/>
          <ac:picMkLst>
            <pc:docMk/>
            <pc:sldMk cId="1995252477" sldId="266"/>
            <ac:picMk id="4" creationId="{DC2A6C30-4764-EDF7-E2B0-48A913B5C401}"/>
          </ac:picMkLst>
        </pc:picChg>
      </pc:sldChg>
      <pc:sldChg chg="addSp delSp modSp new mod">
        <pc:chgData name="abdulla alkhakani" userId="0e185646c1577308" providerId="LiveId" clId="{6AB5F067-D1B5-41D2-8E77-5F23B65F0BB2}" dt="2023-11-25T19:35:59.017" v="142" actId="14100"/>
        <pc:sldMkLst>
          <pc:docMk/>
          <pc:sldMk cId="258623917" sldId="267"/>
        </pc:sldMkLst>
        <pc:spChg chg="del">
          <ac:chgData name="abdulla alkhakani" userId="0e185646c1577308" providerId="LiveId" clId="{6AB5F067-D1B5-41D2-8E77-5F23B65F0BB2}" dt="2023-11-25T19:35:32.247" v="137" actId="478"/>
          <ac:spMkLst>
            <pc:docMk/>
            <pc:sldMk cId="258623917" sldId="267"/>
            <ac:spMk id="2" creationId="{8403EDF0-791C-9506-DB04-3324AF787C43}"/>
          </ac:spMkLst>
        </pc:spChg>
        <pc:spChg chg="del">
          <ac:chgData name="abdulla alkhakani" userId="0e185646c1577308" providerId="LiveId" clId="{6AB5F067-D1B5-41D2-8E77-5F23B65F0BB2}" dt="2023-11-25T19:35:34.910" v="138" actId="478"/>
          <ac:spMkLst>
            <pc:docMk/>
            <pc:sldMk cId="258623917" sldId="267"/>
            <ac:spMk id="3" creationId="{9702642A-0C0D-0D24-4FDD-E288EC723E1E}"/>
          </ac:spMkLst>
        </pc:spChg>
        <pc:picChg chg="add mod">
          <ac:chgData name="abdulla alkhakani" userId="0e185646c1577308" providerId="LiveId" clId="{6AB5F067-D1B5-41D2-8E77-5F23B65F0BB2}" dt="2023-11-25T19:35:59.017" v="142" actId="14100"/>
          <ac:picMkLst>
            <pc:docMk/>
            <pc:sldMk cId="258623917" sldId="267"/>
            <ac:picMk id="4" creationId="{9DA71D10-B411-2C9E-D442-A14EC5915B8E}"/>
          </ac:picMkLst>
        </pc:picChg>
      </pc:sldChg>
      <pc:sldChg chg="addSp delSp modSp new mod">
        <pc:chgData name="abdulla alkhakani" userId="0e185646c1577308" providerId="LiveId" clId="{6AB5F067-D1B5-41D2-8E77-5F23B65F0BB2}" dt="2023-11-25T19:40:12.790" v="147" actId="14100"/>
        <pc:sldMkLst>
          <pc:docMk/>
          <pc:sldMk cId="3075261269" sldId="268"/>
        </pc:sldMkLst>
        <pc:spChg chg="del">
          <ac:chgData name="abdulla alkhakani" userId="0e185646c1577308" providerId="LiveId" clId="{6AB5F067-D1B5-41D2-8E77-5F23B65F0BB2}" dt="2023-11-25T19:40:02.280" v="145" actId="478"/>
          <ac:spMkLst>
            <pc:docMk/>
            <pc:sldMk cId="3075261269" sldId="268"/>
            <ac:spMk id="2" creationId="{33807789-1837-4A07-AFC4-6CF3173EE414}"/>
          </ac:spMkLst>
        </pc:spChg>
        <pc:spChg chg="del">
          <ac:chgData name="abdulla alkhakani" userId="0e185646c1577308" providerId="LiveId" clId="{6AB5F067-D1B5-41D2-8E77-5F23B65F0BB2}" dt="2023-11-25T19:39:52.744" v="143" actId="478"/>
          <ac:spMkLst>
            <pc:docMk/>
            <pc:sldMk cId="3075261269" sldId="268"/>
            <ac:spMk id="3" creationId="{03498813-F78B-D8BE-7265-A50528E1E2B8}"/>
          </ac:spMkLst>
        </pc:spChg>
        <pc:picChg chg="add mod">
          <ac:chgData name="abdulla alkhakani" userId="0e185646c1577308" providerId="LiveId" clId="{6AB5F067-D1B5-41D2-8E77-5F23B65F0BB2}" dt="2023-11-25T19:40:12.790" v="147" actId="14100"/>
          <ac:picMkLst>
            <pc:docMk/>
            <pc:sldMk cId="3075261269" sldId="268"/>
            <ac:picMk id="4" creationId="{FB6F3FDE-1125-4FBA-1BD3-81A0C8F88827}"/>
          </ac:picMkLst>
        </pc:picChg>
      </pc:sldChg>
      <pc:sldChg chg="addSp delSp modSp new mod">
        <pc:chgData name="abdulla alkhakani" userId="0e185646c1577308" providerId="LiveId" clId="{6AB5F067-D1B5-41D2-8E77-5F23B65F0BB2}" dt="2023-11-25T19:41:36.517" v="151"/>
        <pc:sldMkLst>
          <pc:docMk/>
          <pc:sldMk cId="2622034278" sldId="269"/>
        </pc:sldMkLst>
        <pc:spChg chg="del">
          <ac:chgData name="abdulla alkhakani" userId="0e185646c1577308" providerId="LiveId" clId="{6AB5F067-D1B5-41D2-8E77-5F23B65F0BB2}" dt="2023-11-25T19:41:29.420" v="148" actId="478"/>
          <ac:spMkLst>
            <pc:docMk/>
            <pc:sldMk cId="2622034278" sldId="269"/>
            <ac:spMk id="2" creationId="{BC2DBF9D-8C78-96A4-E4B9-90998DD434A1}"/>
          </ac:spMkLst>
        </pc:spChg>
        <pc:spChg chg="del mod">
          <ac:chgData name="abdulla alkhakani" userId="0e185646c1577308" providerId="LiveId" clId="{6AB5F067-D1B5-41D2-8E77-5F23B65F0BB2}" dt="2023-11-25T19:41:35.191" v="150" actId="478"/>
          <ac:spMkLst>
            <pc:docMk/>
            <pc:sldMk cId="2622034278" sldId="269"/>
            <ac:spMk id="3" creationId="{9A1240C3-6921-67D7-33B8-0175ABB85358}"/>
          </ac:spMkLst>
        </pc:spChg>
        <pc:picChg chg="add mod">
          <ac:chgData name="abdulla alkhakani" userId="0e185646c1577308" providerId="LiveId" clId="{6AB5F067-D1B5-41D2-8E77-5F23B65F0BB2}" dt="2023-11-25T19:41:36.517" v="151"/>
          <ac:picMkLst>
            <pc:docMk/>
            <pc:sldMk cId="2622034278" sldId="269"/>
            <ac:picMk id="4" creationId="{8E474103-19FD-2D21-B81B-61C2F8EB8C38}"/>
          </ac:picMkLst>
        </pc:picChg>
      </pc:sldChg>
      <pc:sldChg chg="addSp delSp modSp new mod">
        <pc:chgData name="abdulla alkhakani" userId="0e185646c1577308" providerId="LiveId" clId="{6AB5F067-D1B5-41D2-8E77-5F23B65F0BB2}" dt="2023-11-25T19:42:31.495" v="156" actId="14100"/>
        <pc:sldMkLst>
          <pc:docMk/>
          <pc:sldMk cId="2446638013" sldId="270"/>
        </pc:sldMkLst>
        <pc:spChg chg="del mod">
          <ac:chgData name="abdulla alkhakani" userId="0e185646c1577308" providerId="LiveId" clId="{6AB5F067-D1B5-41D2-8E77-5F23B65F0BB2}" dt="2023-11-25T19:42:23.812" v="153" actId="478"/>
          <ac:spMkLst>
            <pc:docMk/>
            <pc:sldMk cId="2446638013" sldId="270"/>
            <ac:spMk id="2" creationId="{CF5BA464-71C3-29AC-52E6-7510A46BD34D}"/>
          </ac:spMkLst>
        </pc:spChg>
        <pc:spChg chg="del">
          <ac:chgData name="abdulla alkhakani" userId="0e185646c1577308" providerId="LiveId" clId="{6AB5F067-D1B5-41D2-8E77-5F23B65F0BB2}" dt="2023-11-25T19:42:26.415" v="154" actId="478"/>
          <ac:spMkLst>
            <pc:docMk/>
            <pc:sldMk cId="2446638013" sldId="270"/>
            <ac:spMk id="3" creationId="{AC7BC599-1B37-CC1D-2817-62DCD30965A9}"/>
          </ac:spMkLst>
        </pc:spChg>
        <pc:picChg chg="add mod">
          <ac:chgData name="abdulla alkhakani" userId="0e185646c1577308" providerId="LiveId" clId="{6AB5F067-D1B5-41D2-8E77-5F23B65F0BB2}" dt="2023-11-25T19:42:31.495" v="156" actId="14100"/>
          <ac:picMkLst>
            <pc:docMk/>
            <pc:sldMk cId="2446638013" sldId="270"/>
            <ac:picMk id="4" creationId="{CE5739AD-8D64-C07A-F049-A1CD41AA5831}"/>
          </ac:picMkLst>
        </pc:picChg>
      </pc:sldChg>
      <pc:sldChg chg="addSp delSp modSp new mod">
        <pc:chgData name="abdulla alkhakani" userId="0e185646c1577308" providerId="LiveId" clId="{6AB5F067-D1B5-41D2-8E77-5F23B65F0BB2}" dt="2023-11-25T19:42:57.971" v="160"/>
        <pc:sldMkLst>
          <pc:docMk/>
          <pc:sldMk cId="1497558797" sldId="271"/>
        </pc:sldMkLst>
        <pc:spChg chg="del">
          <ac:chgData name="abdulla alkhakani" userId="0e185646c1577308" providerId="LiveId" clId="{6AB5F067-D1B5-41D2-8E77-5F23B65F0BB2}" dt="2023-11-25T19:42:51.222" v="157" actId="478"/>
          <ac:spMkLst>
            <pc:docMk/>
            <pc:sldMk cId="1497558797" sldId="271"/>
            <ac:spMk id="2" creationId="{6D38D5E1-7F0A-EB7F-F9F4-43C59647CE15}"/>
          </ac:spMkLst>
        </pc:spChg>
        <pc:spChg chg="del mod">
          <ac:chgData name="abdulla alkhakani" userId="0e185646c1577308" providerId="LiveId" clId="{6AB5F067-D1B5-41D2-8E77-5F23B65F0BB2}" dt="2023-11-25T19:42:56.193" v="159" actId="478"/>
          <ac:spMkLst>
            <pc:docMk/>
            <pc:sldMk cId="1497558797" sldId="271"/>
            <ac:spMk id="3" creationId="{B2B5D154-8717-B837-EEF0-C5D8CD95A8A2}"/>
          </ac:spMkLst>
        </pc:spChg>
        <pc:picChg chg="add mod">
          <ac:chgData name="abdulla alkhakani" userId="0e185646c1577308" providerId="LiveId" clId="{6AB5F067-D1B5-41D2-8E77-5F23B65F0BB2}" dt="2023-11-25T19:42:57.971" v="160"/>
          <ac:picMkLst>
            <pc:docMk/>
            <pc:sldMk cId="1497558797" sldId="271"/>
            <ac:picMk id="4" creationId="{C124086C-CAD9-5E01-9B87-2A6210D0198F}"/>
          </ac:picMkLst>
        </pc:picChg>
      </pc:sldChg>
      <pc:sldChg chg="addSp delSp modSp new mod">
        <pc:chgData name="abdulla alkhakani" userId="0e185646c1577308" providerId="LiveId" clId="{6AB5F067-D1B5-41D2-8E77-5F23B65F0BB2}" dt="2023-11-25T19:43:26.522" v="165" actId="14100"/>
        <pc:sldMkLst>
          <pc:docMk/>
          <pc:sldMk cId="3751926807" sldId="272"/>
        </pc:sldMkLst>
        <pc:spChg chg="del">
          <ac:chgData name="abdulla alkhakani" userId="0e185646c1577308" providerId="LiveId" clId="{6AB5F067-D1B5-41D2-8E77-5F23B65F0BB2}" dt="2023-11-25T19:43:04.093" v="161" actId="478"/>
          <ac:spMkLst>
            <pc:docMk/>
            <pc:sldMk cId="3751926807" sldId="272"/>
            <ac:spMk id="2" creationId="{E83F7198-8BDD-9B86-8B2F-53A9443EAAC1}"/>
          </ac:spMkLst>
        </pc:spChg>
        <pc:spChg chg="del mod">
          <ac:chgData name="abdulla alkhakani" userId="0e185646c1577308" providerId="LiveId" clId="{6AB5F067-D1B5-41D2-8E77-5F23B65F0BB2}" dt="2023-11-25T19:43:09.755" v="163" actId="478"/>
          <ac:spMkLst>
            <pc:docMk/>
            <pc:sldMk cId="3751926807" sldId="272"/>
            <ac:spMk id="3" creationId="{BA4763FB-51E3-BDC7-A1DD-E40921D7BD0A}"/>
          </ac:spMkLst>
        </pc:spChg>
        <pc:picChg chg="add mod">
          <ac:chgData name="abdulla alkhakani" userId="0e185646c1577308" providerId="LiveId" clId="{6AB5F067-D1B5-41D2-8E77-5F23B65F0BB2}" dt="2023-11-25T19:43:26.522" v="165" actId="14100"/>
          <ac:picMkLst>
            <pc:docMk/>
            <pc:sldMk cId="3751926807" sldId="272"/>
            <ac:picMk id="4" creationId="{F8370F10-3757-C011-BF95-D6A0AD9F6B5B}"/>
          </ac:picMkLst>
        </pc:picChg>
      </pc:sldChg>
      <pc:sldChg chg="addSp delSp modSp new mod">
        <pc:chgData name="abdulla alkhakani" userId="0e185646c1577308" providerId="LiveId" clId="{6AB5F067-D1B5-41D2-8E77-5F23B65F0BB2}" dt="2023-11-25T19:44:45.341" v="168"/>
        <pc:sldMkLst>
          <pc:docMk/>
          <pc:sldMk cId="492780143" sldId="273"/>
        </pc:sldMkLst>
        <pc:spChg chg="del">
          <ac:chgData name="abdulla alkhakani" userId="0e185646c1577308" providerId="LiveId" clId="{6AB5F067-D1B5-41D2-8E77-5F23B65F0BB2}" dt="2023-11-25T19:44:41.445" v="166" actId="478"/>
          <ac:spMkLst>
            <pc:docMk/>
            <pc:sldMk cId="492780143" sldId="273"/>
            <ac:spMk id="2" creationId="{3E6FEAFA-D1B2-AAEF-E797-BF0E821B36AC}"/>
          </ac:spMkLst>
        </pc:spChg>
        <pc:spChg chg="del">
          <ac:chgData name="abdulla alkhakani" userId="0e185646c1577308" providerId="LiveId" clId="{6AB5F067-D1B5-41D2-8E77-5F23B65F0BB2}" dt="2023-11-25T19:44:44.228" v="167" actId="478"/>
          <ac:spMkLst>
            <pc:docMk/>
            <pc:sldMk cId="492780143" sldId="273"/>
            <ac:spMk id="3" creationId="{6B4CD3CF-0E4A-9B14-AD78-275D2E4C1C0B}"/>
          </ac:spMkLst>
        </pc:spChg>
        <pc:picChg chg="add mod">
          <ac:chgData name="abdulla alkhakani" userId="0e185646c1577308" providerId="LiveId" clId="{6AB5F067-D1B5-41D2-8E77-5F23B65F0BB2}" dt="2023-11-25T19:44:45.341" v="168"/>
          <ac:picMkLst>
            <pc:docMk/>
            <pc:sldMk cId="492780143" sldId="273"/>
            <ac:picMk id="4" creationId="{6A6D40FB-C4E1-E374-104F-98A80B2CCF86}"/>
          </ac:picMkLst>
        </pc:picChg>
      </pc:sldChg>
      <pc:sldChg chg="addSp delSp modSp new mod">
        <pc:chgData name="abdulla alkhakani" userId="0e185646c1577308" providerId="LiveId" clId="{6AB5F067-D1B5-41D2-8E77-5F23B65F0BB2}" dt="2023-11-25T19:45:10.291" v="172" actId="14100"/>
        <pc:sldMkLst>
          <pc:docMk/>
          <pc:sldMk cId="2518116403" sldId="274"/>
        </pc:sldMkLst>
        <pc:spChg chg="del">
          <ac:chgData name="abdulla alkhakani" userId="0e185646c1577308" providerId="LiveId" clId="{6AB5F067-D1B5-41D2-8E77-5F23B65F0BB2}" dt="2023-11-25T19:44:51.898" v="169" actId="478"/>
          <ac:spMkLst>
            <pc:docMk/>
            <pc:sldMk cId="2518116403" sldId="274"/>
            <ac:spMk id="2" creationId="{8D0D2EE6-2FEA-6B3C-C7EC-B64CDC1951EB}"/>
          </ac:spMkLst>
        </pc:spChg>
        <pc:spChg chg="del">
          <ac:chgData name="abdulla alkhakani" userId="0e185646c1577308" providerId="LiveId" clId="{6AB5F067-D1B5-41D2-8E77-5F23B65F0BB2}" dt="2023-11-25T19:44:55.371" v="170" actId="478"/>
          <ac:spMkLst>
            <pc:docMk/>
            <pc:sldMk cId="2518116403" sldId="274"/>
            <ac:spMk id="3" creationId="{D1CBEC3A-83D5-E9F1-C337-F7F7EF8D859E}"/>
          </ac:spMkLst>
        </pc:spChg>
        <pc:picChg chg="add mod">
          <ac:chgData name="abdulla alkhakani" userId="0e185646c1577308" providerId="LiveId" clId="{6AB5F067-D1B5-41D2-8E77-5F23B65F0BB2}" dt="2023-11-25T19:45:10.291" v="172" actId="14100"/>
          <ac:picMkLst>
            <pc:docMk/>
            <pc:sldMk cId="2518116403" sldId="274"/>
            <ac:picMk id="4" creationId="{776C7B92-4DC3-A0E6-B85A-0C5669CF01BA}"/>
          </ac:picMkLst>
        </pc:picChg>
      </pc:sldChg>
      <pc:sldChg chg="addSp delSp modSp new mod">
        <pc:chgData name="abdulla alkhakani" userId="0e185646c1577308" providerId="LiveId" clId="{6AB5F067-D1B5-41D2-8E77-5F23B65F0BB2}" dt="2023-11-25T19:47:51.679" v="198" actId="403"/>
        <pc:sldMkLst>
          <pc:docMk/>
          <pc:sldMk cId="1722098889" sldId="275"/>
        </pc:sldMkLst>
        <pc:spChg chg="del">
          <ac:chgData name="abdulla alkhakani" userId="0e185646c1577308" providerId="LiveId" clId="{6AB5F067-D1B5-41D2-8E77-5F23B65F0BB2}" dt="2023-11-25T19:45:14.878" v="173" actId="478"/>
          <ac:spMkLst>
            <pc:docMk/>
            <pc:sldMk cId="1722098889" sldId="275"/>
            <ac:spMk id="2" creationId="{B26C647C-EE8D-D480-096D-3E0BF7990D65}"/>
          </ac:spMkLst>
        </pc:spChg>
        <pc:spChg chg="del mod">
          <ac:chgData name="abdulla alkhakani" userId="0e185646c1577308" providerId="LiveId" clId="{6AB5F067-D1B5-41D2-8E77-5F23B65F0BB2}" dt="2023-11-25T19:45:21.406" v="176" actId="478"/>
          <ac:spMkLst>
            <pc:docMk/>
            <pc:sldMk cId="1722098889" sldId="275"/>
            <ac:spMk id="3" creationId="{68B5EC78-4AD9-E157-F1A1-82975EBA093C}"/>
          </ac:spMkLst>
        </pc:spChg>
        <pc:spChg chg="add mod">
          <ac:chgData name="abdulla alkhakani" userId="0e185646c1577308" providerId="LiveId" clId="{6AB5F067-D1B5-41D2-8E77-5F23B65F0BB2}" dt="2023-11-25T19:46:15.077" v="179"/>
          <ac:spMkLst>
            <pc:docMk/>
            <pc:sldMk cId="1722098889" sldId="275"/>
            <ac:spMk id="5" creationId="{A14116F2-8DF8-E640-D560-0CFD4950D4AE}"/>
          </ac:spMkLst>
        </pc:spChg>
        <pc:spChg chg="add del mod">
          <ac:chgData name="abdulla alkhakani" userId="0e185646c1577308" providerId="LiveId" clId="{6AB5F067-D1B5-41D2-8E77-5F23B65F0BB2}" dt="2023-11-25T19:47:30.113" v="191" actId="478"/>
          <ac:spMkLst>
            <pc:docMk/>
            <pc:sldMk cId="1722098889" sldId="275"/>
            <ac:spMk id="6" creationId="{18CE9921-F254-E770-A737-8751FE4E1F54}"/>
          </ac:spMkLst>
        </pc:spChg>
        <pc:spChg chg="add del mod">
          <ac:chgData name="abdulla alkhakani" userId="0e185646c1577308" providerId="LiveId" clId="{6AB5F067-D1B5-41D2-8E77-5F23B65F0BB2}" dt="2023-11-25T19:47:10.212" v="188" actId="478"/>
          <ac:spMkLst>
            <pc:docMk/>
            <pc:sldMk cId="1722098889" sldId="275"/>
            <ac:spMk id="8" creationId="{241F5AFC-50A8-8AF4-8982-C3CA4F74F21F}"/>
          </ac:spMkLst>
        </pc:spChg>
        <pc:spChg chg="add mod">
          <ac:chgData name="abdulla alkhakani" userId="0e185646c1577308" providerId="LiveId" clId="{6AB5F067-D1B5-41D2-8E77-5F23B65F0BB2}" dt="2023-11-25T19:47:51.679" v="198" actId="403"/>
          <ac:spMkLst>
            <pc:docMk/>
            <pc:sldMk cId="1722098889" sldId="275"/>
            <ac:spMk id="10" creationId="{8CF520EA-B318-DAEA-22C4-33B53BF6C0FA}"/>
          </ac:spMkLst>
        </pc:spChg>
        <pc:picChg chg="add del mod">
          <ac:chgData name="abdulla alkhakani" userId="0e185646c1577308" providerId="LiveId" clId="{6AB5F067-D1B5-41D2-8E77-5F23B65F0BB2}" dt="2023-11-25T19:45:51.190" v="178" actId="478"/>
          <ac:picMkLst>
            <pc:docMk/>
            <pc:sldMk cId="1722098889" sldId="275"/>
            <ac:picMk id="4" creationId="{C2211A68-A07B-9EF7-F399-5B7033ADBE78}"/>
          </ac:picMkLst>
        </pc:picChg>
      </pc:sldChg>
      <pc:sldChg chg="addSp delSp modSp new mod">
        <pc:chgData name="abdulla alkhakani" userId="0e185646c1577308" providerId="LiveId" clId="{6AB5F067-D1B5-41D2-8E77-5F23B65F0BB2}" dt="2023-11-25T19:49:13.534" v="205" actId="14100"/>
        <pc:sldMkLst>
          <pc:docMk/>
          <pc:sldMk cId="2023588239" sldId="276"/>
        </pc:sldMkLst>
        <pc:spChg chg="del">
          <ac:chgData name="abdulla alkhakani" userId="0e185646c1577308" providerId="LiveId" clId="{6AB5F067-D1B5-41D2-8E77-5F23B65F0BB2}" dt="2023-11-25T19:48:17.332" v="199"/>
          <ac:spMkLst>
            <pc:docMk/>
            <pc:sldMk cId="2023588239" sldId="276"/>
            <ac:spMk id="2" creationId="{D26E6BDC-AF47-2151-53BE-538AB91E000A}"/>
          </ac:spMkLst>
        </pc:spChg>
        <pc:spChg chg="del">
          <ac:chgData name="abdulla alkhakani" userId="0e185646c1577308" providerId="LiveId" clId="{6AB5F067-D1B5-41D2-8E77-5F23B65F0BB2}" dt="2023-11-25T19:48:46.607" v="200"/>
          <ac:spMkLst>
            <pc:docMk/>
            <pc:sldMk cId="2023588239" sldId="276"/>
            <ac:spMk id="3" creationId="{4E262C6B-95BF-27D0-3F3C-EE631FB98FF3}"/>
          </ac:spMkLst>
        </pc:spChg>
        <pc:spChg chg="add mod">
          <ac:chgData name="abdulla alkhakani" userId="0e185646c1577308" providerId="LiveId" clId="{6AB5F067-D1B5-41D2-8E77-5F23B65F0BB2}" dt="2023-11-25T19:48:17.332" v="199"/>
          <ac:spMkLst>
            <pc:docMk/>
            <pc:sldMk cId="2023588239" sldId="276"/>
            <ac:spMk id="4" creationId="{33C89733-68D0-A17C-CA0D-20E307D8EF7F}"/>
          </ac:spMkLst>
        </pc:spChg>
        <pc:spChg chg="add del mod">
          <ac:chgData name="abdulla alkhakani" userId="0e185646c1577308" providerId="LiveId" clId="{6AB5F067-D1B5-41D2-8E77-5F23B65F0BB2}" dt="2023-11-25T19:49:04.643" v="202"/>
          <ac:spMkLst>
            <pc:docMk/>
            <pc:sldMk cId="2023588239" sldId="276"/>
            <ac:spMk id="5" creationId="{EAFA496C-0C4D-620D-A15F-62105647EF17}"/>
          </ac:spMkLst>
        </pc:spChg>
        <pc:spChg chg="add mod">
          <ac:chgData name="abdulla alkhakani" userId="0e185646c1577308" providerId="LiveId" clId="{6AB5F067-D1B5-41D2-8E77-5F23B65F0BB2}" dt="2023-11-25T19:49:13.534" v="205" actId="14100"/>
          <ac:spMkLst>
            <pc:docMk/>
            <pc:sldMk cId="2023588239" sldId="276"/>
            <ac:spMk id="6" creationId="{3CB08A88-8763-8ADB-05FF-4610A5183556}"/>
          </ac:spMkLst>
        </pc:spChg>
      </pc:sldChg>
      <pc:sldChg chg="addSp delSp modSp new mod">
        <pc:chgData name="abdulla alkhakani" userId="0e185646c1577308" providerId="LiveId" clId="{6AB5F067-D1B5-41D2-8E77-5F23B65F0BB2}" dt="2023-11-25T19:50:23.347" v="209" actId="14100"/>
        <pc:sldMkLst>
          <pc:docMk/>
          <pc:sldMk cId="3666227225" sldId="277"/>
        </pc:sldMkLst>
        <pc:spChg chg="mod">
          <ac:chgData name="abdulla alkhakani" userId="0e185646c1577308" providerId="LiveId" clId="{6AB5F067-D1B5-41D2-8E77-5F23B65F0BB2}" dt="2023-11-25T19:50:02.402" v="207" actId="122"/>
          <ac:spMkLst>
            <pc:docMk/>
            <pc:sldMk cId="3666227225" sldId="277"/>
            <ac:spMk id="2" creationId="{FFF331A3-445A-0322-5C9F-51740189AC1E}"/>
          </ac:spMkLst>
        </pc:spChg>
        <pc:spChg chg="del">
          <ac:chgData name="abdulla alkhakani" userId="0e185646c1577308" providerId="LiveId" clId="{6AB5F067-D1B5-41D2-8E77-5F23B65F0BB2}" dt="2023-11-25T19:50:17.599" v="208"/>
          <ac:spMkLst>
            <pc:docMk/>
            <pc:sldMk cId="3666227225" sldId="277"/>
            <ac:spMk id="3" creationId="{7524D9D1-1B22-F34B-0A7C-4025AFBFB96D}"/>
          </ac:spMkLst>
        </pc:spChg>
        <pc:spChg chg="add mod">
          <ac:chgData name="abdulla alkhakani" userId="0e185646c1577308" providerId="LiveId" clId="{6AB5F067-D1B5-41D2-8E77-5F23B65F0BB2}" dt="2023-11-25T19:50:23.347" v="209" actId="14100"/>
          <ac:spMkLst>
            <pc:docMk/>
            <pc:sldMk cId="3666227225" sldId="277"/>
            <ac:spMk id="4" creationId="{A71A4EA1-81E6-B602-5BFC-E299E370B35E}"/>
          </ac:spMkLst>
        </pc:spChg>
      </pc:sldChg>
      <pc:sldChg chg="addSp delSp modSp new mod">
        <pc:chgData name="abdulla alkhakani" userId="0e185646c1577308" providerId="LiveId" clId="{6AB5F067-D1B5-41D2-8E77-5F23B65F0BB2}" dt="2023-11-25T19:52:20.089" v="220" actId="20577"/>
        <pc:sldMkLst>
          <pc:docMk/>
          <pc:sldMk cId="353999408" sldId="278"/>
        </pc:sldMkLst>
        <pc:spChg chg="mod">
          <ac:chgData name="abdulla alkhakani" userId="0e185646c1577308" providerId="LiveId" clId="{6AB5F067-D1B5-41D2-8E77-5F23B65F0BB2}" dt="2023-11-25T19:51:11.632" v="211" actId="122"/>
          <ac:spMkLst>
            <pc:docMk/>
            <pc:sldMk cId="353999408" sldId="278"/>
            <ac:spMk id="2" creationId="{02B512DC-2B06-BD1F-DAAA-881DE663BE5B}"/>
          </ac:spMkLst>
        </pc:spChg>
        <pc:spChg chg="del mod">
          <ac:chgData name="abdulla alkhakani" userId="0e185646c1577308" providerId="LiveId" clId="{6AB5F067-D1B5-41D2-8E77-5F23B65F0BB2}" dt="2023-11-25T19:52:09.115" v="214"/>
          <ac:spMkLst>
            <pc:docMk/>
            <pc:sldMk cId="353999408" sldId="278"/>
            <ac:spMk id="3" creationId="{D460523D-590E-B187-14C9-53D5A2E8C9B9}"/>
          </ac:spMkLst>
        </pc:spChg>
        <pc:spChg chg="add mod">
          <ac:chgData name="abdulla alkhakani" userId="0e185646c1577308" providerId="LiveId" clId="{6AB5F067-D1B5-41D2-8E77-5F23B65F0BB2}" dt="2023-11-25T19:52:20.089" v="220" actId="20577"/>
          <ac:spMkLst>
            <pc:docMk/>
            <pc:sldMk cId="353999408" sldId="278"/>
            <ac:spMk id="4" creationId="{94A5470F-8DC6-970D-15D9-8E6834F8064B}"/>
          </ac:spMkLst>
        </pc:spChg>
      </pc:sldChg>
      <pc:sldChg chg="addSp delSp modSp new mod">
        <pc:chgData name="abdulla alkhakani" userId="0e185646c1577308" providerId="LiveId" clId="{6AB5F067-D1B5-41D2-8E77-5F23B65F0BB2}" dt="2023-11-25T19:53:19.478" v="226" actId="20577"/>
        <pc:sldMkLst>
          <pc:docMk/>
          <pc:sldMk cId="753245347" sldId="279"/>
        </pc:sldMkLst>
        <pc:spChg chg="mod">
          <ac:chgData name="abdulla alkhakani" userId="0e185646c1577308" providerId="LiveId" clId="{6AB5F067-D1B5-41D2-8E77-5F23B65F0BB2}" dt="2023-11-25T19:52:47.562" v="222" actId="122"/>
          <ac:spMkLst>
            <pc:docMk/>
            <pc:sldMk cId="753245347" sldId="279"/>
            <ac:spMk id="2" creationId="{DBB15B86-D6A4-0676-DF31-D31418ECC0B9}"/>
          </ac:spMkLst>
        </pc:spChg>
        <pc:spChg chg="del">
          <ac:chgData name="abdulla alkhakani" userId="0e185646c1577308" providerId="LiveId" clId="{6AB5F067-D1B5-41D2-8E77-5F23B65F0BB2}" dt="2023-11-25T19:53:06.979" v="223"/>
          <ac:spMkLst>
            <pc:docMk/>
            <pc:sldMk cId="753245347" sldId="279"/>
            <ac:spMk id="3" creationId="{6B137AAF-533F-2B31-0F53-590573772851}"/>
          </ac:spMkLst>
        </pc:spChg>
        <pc:spChg chg="add mod">
          <ac:chgData name="abdulla alkhakani" userId="0e185646c1577308" providerId="LiveId" clId="{6AB5F067-D1B5-41D2-8E77-5F23B65F0BB2}" dt="2023-11-25T19:53:19.478" v="226" actId="20577"/>
          <ac:spMkLst>
            <pc:docMk/>
            <pc:sldMk cId="753245347" sldId="279"/>
            <ac:spMk id="4" creationId="{186E47C0-66AF-4A55-DE88-047A06D2DED8}"/>
          </ac:spMkLst>
        </pc:spChg>
      </pc:sldChg>
      <pc:sldChg chg="addSp delSp modSp new mod">
        <pc:chgData name="abdulla alkhakani" userId="0e185646c1577308" providerId="LiveId" clId="{6AB5F067-D1B5-41D2-8E77-5F23B65F0BB2}" dt="2023-11-25T19:54:40.385" v="229"/>
        <pc:sldMkLst>
          <pc:docMk/>
          <pc:sldMk cId="1014884404" sldId="280"/>
        </pc:sldMkLst>
        <pc:spChg chg="del">
          <ac:chgData name="abdulla alkhakani" userId="0e185646c1577308" providerId="LiveId" clId="{6AB5F067-D1B5-41D2-8E77-5F23B65F0BB2}" dt="2023-11-25T19:54:34.159" v="227" actId="478"/>
          <ac:spMkLst>
            <pc:docMk/>
            <pc:sldMk cId="1014884404" sldId="280"/>
            <ac:spMk id="2" creationId="{C06B79FA-2C9B-5831-7E76-BA7E5D843B29}"/>
          </ac:spMkLst>
        </pc:spChg>
        <pc:spChg chg="del">
          <ac:chgData name="abdulla alkhakani" userId="0e185646c1577308" providerId="LiveId" clId="{6AB5F067-D1B5-41D2-8E77-5F23B65F0BB2}" dt="2023-11-25T19:54:38.447" v="228" actId="478"/>
          <ac:spMkLst>
            <pc:docMk/>
            <pc:sldMk cId="1014884404" sldId="280"/>
            <ac:spMk id="3" creationId="{18399480-EEF5-6618-1971-BE5C0D2A7518}"/>
          </ac:spMkLst>
        </pc:spChg>
        <pc:picChg chg="add mod">
          <ac:chgData name="abdulla alkhakani" userId="0e185646c1577308" providerId="LiveId" clId="{6AB5F067-D1B5-41D2-8E77-5F23B65F0BB2}" dt="2023-11-25T19:54:40.385" v="229"/>
          <ac:picMkLst>
            <pc:docMk/>
            <pc:sldMk cId="1014884404" sldId="280"/>
            <ac:picMk id="4" creationId="{0069295B-E644-E562-515F-FEC7F5C65CF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E4994-8CB3-414E-98DC-2E34E572BC47}" type="datetimeFigureOut">
              <a:rPr lang="en-US" smtClean="0"/>
              <a:t>11/25/2023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64C67-0416-4208-875F-0FBD1C4E9D64}" type="slidenum">
              <a:rPr lang="en-US" smtClean="0"/>
              <a:t>‹#›</a:t>
            </a:fld>
            <a:endParaRPr lang="en-US"/>
          </a:p>
        </p:txBody>
      </p:sp>
    </p:spTree>
    <p:extLst>
      <p:ext uri="{BB962C8B-B14F-4D97-AF65-F5344CB8AC3E}">
        <p14:creationId xmlns:p14="http://schemas.microsoft.com/office/powerpoint/2010/main" val="256593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164C67-0416-4208-875F-0FBD1C4E9D64}" type="slidenum">
              <a:rPr lang="en-US" smtClean="0"/>
              <a:t>5</a:t>
            </a:fld>
            <a:endParaRPr lang="en-US"/>
          </a:p>
        </p:txBody>
      </p:sp>
    </p:spTree>
    <p:extLst>
      <p:ext uri="{BB962C8B-B14F-4D97-AF65-F5344CB8AC3E}">
        <p14:creationId xmlns:p14="http://schemas.microsoft.com/office/powerpoint/2010/main" val="122628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758A-1BBD-AB93-962A-09732C08B0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6F817C-0C83-4BDD-3243-9A253400BE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056F55-0DF9-602C-D663-51BADCCB2978}"/>
              </a:ext>
            </a:extLst>
          </p:cNvPr>
          <p:cNvSpPr>
            <a:spLocks noGrp="1"/>
          </p:cNvSpPr>
          <p:nvPr>
            <p:ph type="dt" sz="half" idx="10"/>
          </p:nvPr>
        </p:nvSpPr>
        <p:spPr/>
        <p:txBody>
          <a:bodyPr/>
          <a:lstStyle/>
          <a:p>
            <a:fld id="{EF7CDD37-1816-4B94-A281-E4DCC252F0E6}" type="datetimeFigureOut">
              <a:rPr lang="en-US" smtClean="0"/>
              <a:t>11/25/2023</a:t>
            </a:fld>
            <a:endParaRPr lang="en-US"/>
          </a:p>
        </p:txBody>
      </p:sp>
      <p:sp>
        <p:nvSpPr>
          <p:cNvPr id="5" name="Footer Placeholder 4">
            <a:extLst>
              <a:ext uri="{FF2B5EF4-FFF2-40B4-BE49-F238E27FC236}">
                <a16:creationId xmlns:a16="http://schemas.microsoft.com/office/drawing/2014/main" id="{90F144DE-28C3-9A6F-9EBC-5B7B04744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6894F-01CE-4CE9-8E38-F1FD0D5337E9}"/>
              </a:ext>
            </a:extLst>
          </p:cNvPr>
          <p:cNvSpPr>
            <a:spLocks noGrp="1"/>
          </p:cNvSpPr>
          <p:nvPr>
            <p:ph type="sldNum" sz="quarter" idx="12"/>
          </p:nvPr>
        </p:nvSpPr>
        <p:spPr/>
        <p:txBody>
          <a:bodyPr/>
          <a:lstStyle/>
          <a:p>
            <a:fld id="{21336F37-3AD8-4C52-A633-5CC21DD2F0BE}" type="slidenum">
              <a:rPr lang="en-US" smtClean="0"/>
              <a:t>‹#›</a:t>
            </a:fld>
            <a:endParaRPr lang="en-US"/>
          </a:p>
        </p:txBody>
      </p:sp>
    </p:spTree>
    <p:extLst>
      <p:ext uri="{BB962C8B-B14F-4D97-AF65-F5344CB8AC3E}">
        <p14:creationId xmlns:p14="http://schemas.microsoft.com/office/powerpoint/2010/main" val="130254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A6C94-2A96-208E-6F62-AC14602C7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BF23C-6542-F1F1-AA24-690CA3A1EE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6E88C-C799-C69A-585E-543C739A5848}"/>
              </a:ext>
            </a:extLst>
          </p:cNvPr>
          <p:cNvSpPr>
            <a:spLocks noGrp="1"/>
          </p:cNvSpPr>
          <p:nvPr>
            <p:ph type="dt" sz="half" idx="10"/>
          </p:nvPr>
        </p:nvSpPr>
        <p:spPr/>
        <p:txBody>
          <a:bodyPr/>
          <a:lstStyle/>
          <a:p>
            <a:fld id="{EF7CDD37-1816-4B94-A281-E4DCC252F0E6}" type="datetimeFigureOut">
              <a:rPr lang="en-US" smtClean="0"/>
              <a:t>11/25/2023</a:t>
            </a:fld>
            <a:endParaRPr lang="en-US"/>
          </a:p>
        </p:txBody>
      </p:sp>
      <p:sp>
        <p:nvSpPr>
          <p:cNvPr id="5" name="Footer Placeholder 4">
            <a:extLst>
              <a:ext uri="{FF2B5EF4-FFF2-40B4-BE49-F238E27FC236}">
                <a16:creationId xmlns:a16="http://schemas.microsoft.com/office/drawing/2014/main" id="{5B5D44A7-37E0-ED21-059B-23C1EE7E7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AB3A2-E38A-0C4D-0C31-F8AC61FC8879}"/>
              </a:ext>
            </a:extLst>
          </p:cNvPr>
          <p:cNvSpPr>
            <a:spLocks noGrp="1"/>
          </p:cNvSpPr>
          <p:nvPr>
            <p:ph type="sldNum" sz="quarter" idx="12"/>
          </p:nvPr>
        </p:nvSpPr>
        <p:spPr/>
        <p:txBody>
          <a:bodyPr/>
          <a:lstStyle/>
          <a:p>
            <a:fld id="{21336F37-3AD8-4C52-A633-5CC21DD2F0BE}" type="slidenum">
              <a:rPr lang="en-US" smtClean="0"/>
              <a:t>‹#›</a:t>
            </a:fld>
            <a:endParaRPr lang="en-US"/>
          </a:p>
        </p:txBody>
      </p:sp>
    </p:spTree>
    <p:extLst>
      <p:ext uri="{BB962C8B-B14F-4D97-AF65-F5344CB8AC3E}">
        <p14:creationId xmlns:p14="http://schemas.microsoft.com/office/powerpoint/2010/main" val="736183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90BAFE-73CD-46D7-C41A-E5FA4D448D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59AB5E-D01B-A1B6-9E21-3715541A99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DF761-5400-491B-BAFE-B0F40201AC77}"/>
              </a:ext>
            </a:extLst>
          </p:cNvPr>
          <p:cNvSpPr>
            <a:spLocks noGrp="1"/>
          </p:cNvSpPr>
          <p:nvPr>
            <p:ph type="dt" sz="half" idx="10"/>
          </p:nvPr>
        </p:nvSpPr>
        <p:spPr/>
        <p:txBody>
          <a:bodyPr/>
          <a:lstStyle/>
          <a:p>
            <a:fld id="{EF7CDD37-1816-4B94-A281-E4DCC252F0E6}" type="datetimeFigureOut">
              <a:rPr lang="en-US" smtClean="0"/>
              <a:t>11/25/2023</a:t>
            </a:fld>
            <a:endParaRPr lang="en-US"/>
          </a:p>
        </p:txBody>
      </p:sp>
      <p:sp>
        <p:nvSpPr>
          <p:cNvPr id="5" name="Footer Placeholder 4">
            <a:extLst>
              <a:ext uri="{FF2B5EF4-FFF2-40B4-BE49-F238E27FC236}">
                <a16:creationId xmlns:a16="http://schemas.microsoft.com/office/drawing/2014/main" id="{01DD59D1-CD5C-89DD-B8CC-BB0D9B7F3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A8761-9C4B-D23D-0533-D5FEA02B57FB}"/>
              </a:ext>
            </a:extLst>
          </p:cNvPr>
          <p:cNvSpPr>
            <a:spLocks noGrp="1"/>
          </p:cNvSpPr>
          <p:nvPr>
            <p:ph type="sldNum" sz="quarter" idx="12"/>
          </p:nvPr>
        </p:nvSpPr>
        <p:spPr/>
        <p:txBody>
          <a:bodyPr/>
          <a:lstStyle/>
          <a:p>
            <a:fld id="{21336F37-3AD8-4C52-A633-5CC21DD2F0BE}" type="slidenum">
              <a:rPr lang="en-US" smtClean="0"/>
              <a:t>‹#›</a:t>
            </a:fld>
            <a:endParaRPr lang="en-US"/>
          </a:p>
        </p:txBody>
      </p:sp>
    </p:spTree>
    <p:extLst>
      <p:ext uri="{BB962C8B-B14F-4D97-AF65-F5344CB8AC3E}">
        <p14:creationId xmlns:p14="http://schemas.microsoft.com/office/powerpoint/2010/main" val="87365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CFE7-112F-F351-A687-101219236A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611674-AF2B-6488-3A4B-9275CE0057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8DF8C-2F9B-B062-13F2-2036A2E666C0}"/>
              </a:ext>
            </a:extLst>
          </p:cNvPr>
          <p:cNvSpPr>
            <a:spLocks noGrp="1"/>
          </p:cNvSpPr>
          <p:nvPr>
            <p:ph type="dt" sz="half" idx="10"/>
          </p:nvPr>
        </p:nvSpPr>
        <p:spPr/>
        <p:txBody>
          <a:bodyPr/>
          <a:lstStyle/>
          <a:p>
            <a:fld id="{EF7CDD37-1816-4B94-A281-E4DCC252F0E6}" type="datetimeFigureOut">
              <a:rPr lang="en-US" smtClean="0"/>
              <a:t>11/25/2023</a:t>
            </a:fld>
            <a:endParaRPr lang="en-US"/>
          </a:p>
        </p:txBody>
      </p:sp>
      <p:sp>
        <p:nvSpPr>
          <p:cNvPr id="5" name="Footer Placeholder 4">
            <a:extLst>
              <a:ext uri="{FF2B5EF4-FFF2-40B4-BE49-F238E27FC236}">
                <a16:creationId xmlns:a16="http://schemas.microsoft.com/office/drawing/2014/main" id="{48B50BEB-42AD-FB3C-F401-7677523E6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7865D-38FC-FE82-641F-F0AA950FFCC2}"/>
              </a:ext>
            </a:extLst>
          </p:cNvPr>
          <p:cNvSpPr>
            <a:spLocks noGrp="1"/>
          </p:cNvSpPr>
          <p:nvPr>
            <p:ph type="sldNum" sz="quarter" idx="12"/>
          </p:nvPr>
        </p:nvSpPr>
        <p:spPr/>
        <p:txBody>
          <a:bodyPr/>
          <a:lstStyle/>
          <a:p>
            <a:fld id="{21336F37-3AD8-4C52-A633-5CC21DD2F0BE}" type="slidenum">
              <a:rPr lang="en-US" smtClean="0"/>
              <a:t>‹#›</a:t>
            </a:fld>
            <a:endParaRPr lang="en-US"/>
          </a:p>
        </p:txBody>
      </p:sp>
    </p:spTree>
    <p:extLst>
      <p:ext uri="{BB962C8B-B14F-4D97-AF65-F5344CB8AC3E}">
        <p14:creationId xmlns:p14="http://schemas.microsoft.com/office/powerpoint/2010/main" val="87162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9C90E-0FDB-AF1D-A7D9-22EE564872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D97A43-9B86-50BE-6A25-1114A1AE80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A23A83-FF32-4BC0-0BA1-3E1BAB09AD91}"/>
              </a:ext>
            </a:extLst>
          </p:cNvPr>
          <p:cNvSpPr>
            <a:spLocks noGrp="1"/>
          </p:cNvSpPr>
          <p:nvPr>
            <p:ph type="dt" sz="half" idx="10"/>
          </p:nvPr>
        </p:nvSpPr>
        <p:spPr/>
        <p:txBody>
          <a:bodyPr/>
          <a:lstStyle/>
          <a:p>
            <a:fld id="{EF7CDD37-1816-4B94-A281-E4DCC252F0E6}" type="datetimeFigureOut">
              <a:rPr lang="en-US" smtClean="0"/>
              <a:t>11/25/2023</a:t>
            </a:fld>
            <a:endParaRPr lang="en-US"/>
          </a:p>
        </p:txBody>
      </p:sp>
      <p:sp>
        <p:nvSpPr>
          <p:cNvPr id="5" name="Footer Placeholder 4">
            <a:extLst>
              <a:ext uri="{FF2B5EF4-FFF2-40B4-BE49-F238E27FC236}">
                <a16:creationId xmlns:a16="http://schemas.microsoft.com/office/drawing/2014/main" id="{93BF2E71-FDE3-01E1-8991-3D793B168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41CD5-852A-289F-E8A2-CB4282CE7A7B}"/>
              </a:ext>
            </a:extLst>
          </p:cNvPr>
          <p:cNvSpPr>
            <a:spLocks noGrp="1"/>
          </p:cNvSpPr>
          <p:nvPr>
            <p:ph type="sldNum" sz="quarter" idx="12"/>
          </p:nvPr>
        </p:nvSpPr>
        <p:spPr/>
        <p:txBody>
          <a:bodyPr/>
          <a:lstStyle/>
          <a:p>
            <a:fld id="{21336F37-3AD8-4C52-A633-5CC21DD2F0BE}" type="slidenum">
              <a:rPr lang="en-US" smtClean="0"/>
              <a:t>‹#›</a:t>
            </a:fld>
            <a:endParaRPr lang="en-US"/>
          </a:p>
        </p:txBody>
      </p:sp>
    </p:spTree>
    <p:extLst>
      <p:ext uri="{BB962C8B-B14F-4D97-AF65-F5344CB8AC3E}">
        <p14:creationId xmlns:p14="http://schemas.microsoft.com/office/powerpoint/2010/main" val="386607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BD21-3387-D2D3-D4E4-7F7BD36D79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4C2B47-EE24-135D-BE43-25C1FCFFB0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2DA8A6-3E1A-AA11-C52A-9344154718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A26577-F880-528B-57D7-5B55D2610FF8}"/>
              </a:ext>
            </a:extLst>
          </p:cNvPr>
          <p:cNvSpPr>
            <a:spLocks noGrp="1"/>
          </p:cNvSpPr>
          <p:nvPr>
            <p:ph type="dt" sz="half" idx="10"/>
          </p:nvPr>
        </p:nvSpPr>
        <p:spPr/>
        <p:txBody>
          <a:bodyPr/>
          <a:lstStyle/>
          <a:p>
            <a:fld id="{EF7CDD37-1816-4B94-A281-E4DCC252F0E6}" type="datetimeFigureOut">
              <a:rPr lang="en-US" smtClean="0"/>
              <a:t>11/25/2023</a:t>
            </a:fld>
            <a:endParaRPr lang="en-US"/>
          </a:p>
        </p:txBody>
      </p:sp>
      <p:sp>
        <p:nvSpPr>
          <p:cNvPr id="6" name="Footer Placeholder 5">
            <a:extLst>
              <a:ext uri="{FF2B5EF4-FFF2-40B4-BE49-F238E27FC236}">
                <a16:creationId xmlns:a16="http://schemas.microsoft.com/office/drawing/2014/main" id="{107F8913-1920-66F3-2DB1-BDA7C7DEF0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F5177-2368-5B53-007A-794BF0E5FB60}"/>
              </a:ext>
            </a:extLst>
          </p:cNvPr>
          <p:cNvSpPr>
            <a:spLocks noGrp="1"/>
          </p:cNvSpPr>
          <p:nvPr>
            <p:ph type="sldNum" sz="quarter" idx="12"/>
          </p:nvPr>
        </p:nvSpPr>
        <p:spPr/>
        <p:txBody>
          <a:bodyPr/>
          <a:lstStyle/>
          <a:p>
            <a:fld id="{21336F37-3AD8-4C52-A633-5CC21DD2F0BE}" type="slidenum">
              <a:rPr lang="en-US" smtClean="0"/>
              <a:t>‹#›</a:t>
            </a:fld>
            <a:endParaRPr lang="en-US"/>
          </a:p>
        </p:txBody>
      </p:sp>
    </p:spTree>
    <p:extLst>
      <p:ext uri="{BB962C8B-B14F-4D97-AF65-F5344CB8AC3E}">
        <p14:creationId xmlns:p14="http://schemas.microsoft.com/office/powerpoint/2010/main" val="104113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88B3-0D4E-8188-C71C-BE86C013B8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F07FC6-02BB-FADB-06C3-9DDF31C3BF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5EAE0-7CC5-D633-5F0D-5AA93B0B4A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EB6A89-B768-8409-6458-CA03210C78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9807EA-4A5E-4E67-B8D7-06FC687C0E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AB477C-8481-8865-F50D-6E40366372C1}"/>
              </a:ext>
            </a:extLst>
          </p:cNvPr>
          <p:cNvSpPr>
            <a:spLocks noGrp="1"/>
          </p:cNvSpPr>
          <p:nvPr>
            <p:ph type="dt" sz="half" idx="10"/>
          </p:nvPr>
        </p:nvSpPr>
        <p:spPr/>
        <p:txBody>
          <a:bodyPr/>
          <a:lstStyle/>
          <a:p>
            <a:fld id="{EF7CDD37-1816-4B94-A281-E4DCC252F0E6}" type="datetimeFigureOut">
              <a:rPr lang="en-US" smtClean="0"/>
              <a:t>11/25/2023</a:t>
            </a:fld>
            <a:endParaRPr lang="en-US"/>
          </a:p>
        </p:txBody>
      </p:sp>
      <p:sp>
        <p:nvSpPr>
          <p:cNvPr id="8" name="Footer Placeholder 7">
            <a:extLst>
              <a:ext uri="{FF2B5EF4-FFF2-40B4-BE49-F238E27FC236}">
                <a16:creationId xmlns:a16="http://schemas.microsoft.com/office/drawing/2014/main" id="{B2B1AFD7-A82D-B35C-26ED-FD8F821637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F02FE3-3596-2993-80ED-CDA24A1E3200}"/>
              </a:ext>
            </a:extLst>
          </p:cNvPr>
          <p:cNvSpPr>
            <a:spLocks noGrp="1"/>
          </p:cNvSpPr>
          <p:nvPr>
            <p:ph type="sldNum" sz="quarter" idx="12"/>
          </p:nvPr>
        </p:nvSpPr>
        <p:spPr/>
        <p:txBody>
          <a:bodyPr/>
          <a:lstStyle/>
          <a:p>
            <a:fld id="{21336F37-3AD8-4C52-A633-5CC21DD2F0BE}" type="slidenum">
              <a:rPr lang="en-US" smtClean="0"/>
              <a:t>‹#›</a:t>
            </a:fld>
            <a:endParaRPr lang="en-US"/>
          </a:p>
        </p:txBody>
      </p:sp>
    </p:spTree>
    <p:extLst>
      <p:ext uri="{BB962C8B-B14F-4D97-AF65-F5344CB8AC3E}">
        <p14:creationId xmlns:p14="http://schemas.microsoft.com/office/powerpoint/2010/main" val="368119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1870-89EF-D233-72F3-A6270F8C2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A9EF49-D028-280D-8C2C-445AC6C618F1}"/>
              </a:ext>
            </a:extLst>
          </p:cNvPr>
          <p:cNvSpPr>
            <a:spLocks noGrp="1"/>
          </p:cNvSpPr>
          <p:nvPr>
            <p:ph type="dt" sz="half" idx="10"/>
          </p:nvPr>
        </p:nvSpPr>
        <p:spPr/>
        <p:txBody>
          <a:bodyPr/>
          <a:lstStyle/>
          <a:p>
            <a:fld id="{EF7CDD37-1816-4B94-A281-E4DCC252F0E6}" type="datetimeFigureOut">
              <a:rPr lang="en-US" smtClean="0"/>
              <a:t>11/25/2023</a:t>
            </a:fld>
            <a:endParaRPr lang="en-US"/>
          </a:p>
        </p:txBody>
      </p:sp>
      <p:sp>
        <p:nvSpPr>
          <p:cNvPr id="4" name="Footer Placeholder 3">
            <a:extLst>
              <a:ext uri="{FF2B5EF4-FFF2-40B4-BE49-F238E27FC236}">
                <a16:creationId xmlns:a16="http://schemas.microsoft.com/office/drawing/2014/main" id="{5ED13210-9CB5-E3CE-6BC7-A12D93763E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AE09AD-1E4C-6D49-6E75-37AB8E1D56B0}"/>
              </a:ext>
            </a:extLst>
          </p:cNvPr>
          <p:cNvSpPr>
            <a:spLocks noGrp="1"/>
          </p:cNvSpPr>
          <p:nvPr>
            <p:ph type="sldNum" sz="quarter" idx="12"/>
          </p:nvPr>
        </p:nvSpPr>
        <p:spPr/>
        <p:txBody>
          <a:bodyPr/>
          <a:lstStyle/>
          <a:p>
            <a:fld id="{21336F37-3AD8-4C52-A633-5CC21DD2F0BE}" type="slidenum">
              <a:rPr lang="en-US" smtClean="0"/>
              <a:t>‹#›</a:t>
            </a:fld>
            <a:endParaRPr lang="en-US"/>
          </a:p>
        </p:txBody>
      </p:sp>
    </p:spTree>
    <p:extLst>
      <p:ext uri="{BB962C8B-B14F-4D97-AF65-F5344CB8AC3E}">
        <p14:creationId xmlns:p14="http://schemas.microsoft.com/office/powerpoint/2010/main" val="101256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BDBBC6-1640-582E-CD3D-8DAE942D6F66}"/>
              </a:ext>
            </a:extLst>
          </p:cNvPr>
          <p:cNvSpPr>
            <a:spLocks noGrp="1"/>
          </p:cNvSpPr>
          <p:nvPr>
            <p:ph type="dt" sz="half" idx="10"/>
          </p:nvPr>
        </p:nvSpPr>
        <p:spPr/>
        <p:txBody>
          <a:bodyPr/>
          <a:lstStyle/>
          <a:p>
            <a:fld id="{EF7CDD37-1816-4B94-A281-E4DCC252F0E6}" type="datetimeFigureOut">
              <a:rPr lang="en-US" smtClean="0"/>
              <a:t>11/25/2023</a:t>
            </a:fld>
            <a:endParaRPr lang="en-US"/>
          </a:p>
        </p:txBody>
      </p:sp>
      <p:sp>
        <p:nvSpPr>
          <p:cNvPr id="3" name="Footer Placeholder 2">
            <a:extLst>
              <a:ext uri="{FF2B5EF4-FFF2-40B4-BE49-F238E27FC236}">
                <a16:creationId xmlns:a16="http://schemas.microsoft.com/office/drawing/2014/main" id="{F78DCDFD-536D-B0B4-08FE-D966AC431E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0AF1F8-9F82-121F-A779-01F6E9F7FA38}"/>
              </a:ext>
            </a:extLst>
          </p:cNvPr>
          <p:cNvSpPr>
            <a:spLocks noGrp="1"/>
          </p:cNvSpPr>
          <p:nvPr>
            <p:ph type="sldNum" sz="quarter" idx="12"/>
          </p:nvPr>
        </p:nvSpPr>
        <p:spPr/>
        <p:txBody>
          <a:bodyPr/>
          <a:lstStyle/>
          <a:p>
            <a:fld id="{21336F37-3AD8-4C52-A633-5CC21DD2F0BE}" type="slidenum">
              <a:rPr lang="en-US" smtClean="0"/>
              <a:t>‹#›</a:t>
            </a:fld>
            <a:endParaRPr lang="en-US"/>
          </a:p>
        </p:txBody>
      </p:sp>
    </p:spTree>
    <p:extLst>
      <p:ext uri="{BB962C8B-B14F-4D97-AF65-F5344CB8AC3E}">
        <p14:creationId xmlns:p14="http://schemas.microsoft.com/office/powerpoint/2010/main" val="201928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28EF-AABE-9667-2A86-CAFE00472B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F74596-595B-D742-0C28-10A55D665A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CFC27-AF4F-1628-C3AE-8CF7D1F3E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9517B7-24AF-DED9-7DAE-CE63D3A84E45}"/>
              </a:ext>
            </a:extLst>
          </p:cNvPr>
          <p:cNvSpPr>
            <a:spLocks noGrp="1"/>
          </p:cNvSpPr>
          <p:nvPr>
            <p:ph type="dt" sz="half" idx="10"/>
          </p:nvPr>
        </p:nvSpPr>
        <p:spPr/>
        <p:txBody>
          <a:bodyPr/>
          <a:lstStyle/>
          <a:p>
            <a:fld id="{EF7CDD37-1816-4B94-A281-E4DCC252F0E6}" type="datetimeFigureOut">
              <a:rPr lang="en-US" smtClean="0"/>
              <a:t>11/25/2023</a:t>
            </a:fld>
            <a:endParaRPr lang="en-US"/>
          </a:p>
        </p:txBody>
      </p:sp>
      <p:sp>
        <p:nvSpPr>
          <p:cNvPr id="6" name="Footer Placeholder 5">
            <a:extLst>
              <a:ext uri="{FF2B5EF4-FFF2-40B4-BE49-F238E27FC236}">
                <a16:creationId xmlns:a16="http://schemas.microsoft.com/office/drawing/2014/main" id="{0713D760-2FEA-2851-C325-EE0A63B80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E8C12A-E84A-70F4-55CF-FE105F80B095}"/>
              </a:ext>
            </a:extLst>
          </p:cNvPr>
          <p:cNvSpPr>
            <a:spLocks noGrp="1"/>
          </p:cNvSpPr>
          <p:nvPr>
            <p:ph type="sldNum" sz="quarter" idx="12"/>
          </p:nvPr>
        </p:nvSpPr>
        <p:spPr/>
        <p:txBody>
          <a:bodyPr/>
          <a:lstStyle/>
          <a:p>
            <a:fld id="{21336F37-3AD8-4C52-A633-5CC21DD2F0BE}" type="slidenum">
              <a:rPr lang="en-US" smtClean="0"/>
              <a:t>‹#›</a:t>
            </a:fld>
            <a:endParaRPr lang="en-US"/>
          </a:p>
        </p:txBody>
      </p:sp>
    </p:spTree>
    <p:extLst>
      <p:ext uri="{BB962C8B-B14F-4D97-AF65-F5344CB8AC3E}">
        <p14:creationId xmlns:p14="http://schemas.microsoft.com/office/powerpoint/2010/main" val="288346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FDD9-01D6-326F-7EF6-A21745D99A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DCE043-0C8F-572F-5996-294B5A30AA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12D9EC-067F-32E9-B251-7002991A0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871CA0-8200-93C1-2AA9-C2152A8178D9}"/>
              </a:ext>
            </a:extLst>
          </p:cNvPr>
          <p:cNvSpPr>
            <a:spLocks noGrp="1"/>
          </p:cNvSpPr>
          <p:nvPr>
            <p:ph type="dt" sz="half" idx="10"/>
          </p:nvPr>
        </p:nvSpPr>
        <p:spPr/>
        <p:txBody>
          <a:bodyPr/>
          <a:lstStyle/>
          <a:p>
            <a:fld id="{EF7CDD37-1816-4B94-A281-E4DCC252F0E6}" type="datetimeFigureOut">
              <a:rPr lang="en-US" smtClean="0"/>
              <a:t>11/25/2023</a:t>
            </a:fld>
            <a:endParaRPr lang="en-US"/>
          </a:p>
        </p:txBody>
      </p:sp>
      <p:sp>
        <p:nvSpPr>
          <p:cNvPr id="6" name="Footer Placeholder 5">
            <a:extLst>
              <a:ext uri="{FF2B5EF4-FFF2-40B4-BE49-F238E27FC236}">
                <a16:creationId xmlns:a16="http://schemas.microsoft.com/office/drawing/2014/main" id="{6521445F-AD41-9557-DD3C-82A495867C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62E0C-BE51-FF92-2152-122CC4441FC4}"/>
              </a:ext>
            </a:extLst>
          </p:cNvPr>
          <p:cNvSpPr>
            <a:spLocks noGrp="1"/>
          </p:cNvSpPr>
          <p:nvPr>
            <p:ph type="sldNum" sz="quarter" idx="12"/>
          </p:nvPr>
        </p:nvSpPr>
        <p:spPr/>
        <p:txBody>
          <a:bodyPr/>
          <a:lstStyle/>
          <a:p>
            <a:fld id="{21336F37-3AD8-4C52-A633-5CC21DD2F0BE}" type="slidenum">
              <a:rPr lang="en-US" smtClean="0"/>
              <a:t>‹#›</a:t>
            </a:fld>
            <a:endParaRPr lang="en-US"/>
          </a:p>
        </p:txBody>
      </p:sp>
    </p:spTree>
    <p:extLst>
      <p:ext uri="{BB962C8B-B14F-4D97-AF65-F5344CB8AC3E}">
        <p14:creationId xmlns:p14="http://schemas.microsoft.com/office/powerpoint/2010/main" val="298204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5442-8598-7483-2D0C-A6321947D0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73C251-7710-EC2F-82EC-D2FFB67793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B046A-3647-02A5-76FB-A47D28D8BF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CDD37-1816-4B94-A281-E4DCC252F0E6}" type="datetimeFigureOut">
              <a:rPr lang="en-US" smtClean="0"/>
              <a:t>11/25/2023</a:t>
            </a:fld>
            <a:endParaRPr lang="en-US"/>
          </a:p>
        </p:txBody>
      </p:sp>
      <p:sp>
        <p:nvSpPr>
          <p:cNvPr id="5" name="Footer Placeholder 4">
            <a:extLst>
              <a:ext uri="{FF2B5EF4-FFF2-40B4-BE49-F238E27FC236}">
                <a16:creationId xmlns:a16="http://schemas.microsoft.com/office/drawing/2014/main" id="{64C0C54D-EFBC-6250-177E-FD1B3A37DD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4D179E-461D-3C28-FB71-10BAB06949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36F37-3AD8-4C52-A633-5CC21DD2F0BE}" type="slidenum">
              <a:rPr lang="en-US" smtClean="0"/>
              <a:t>‹#›</a:t>
            </a:fld>
            <a:endParaRPr lang="en-US"/>
          </a:p>
        </p:txBody>
      </p:sp>
    </p:spTree>
    <p:extLst>
      <p:ext uri="{BB962C8B-B14F-4D97-AF65-F5344CB8AC3E}">
        <p14:creationId xmlns:p14="http://schemas.microsoft.com/office/powerpoint/2010/main" val="862694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A1194D-BF1A-74AC-F50C-0A395C5D0848}"/>
              </a:ext>
            </a:extLst>
          </p:cNvPr>
          <p:cNvSpPr txBox="1">
            <a:spLocks noGrp="1"/>
          </p:cNvSpPr>
          <p:nvPr>
            <p:ph type="ctrTitle"/>
          </p:nvPr>
        </p:nvSpPr>
        <p:spPr>
          <a:xfrm>
            <a:off x="841093" y="819080"/>
            <a:ext cx="5166167" cy="2100575"/>
          </a:xfrm>
          <a:prstGeom prst="rect">
            <a:avLst/>
          </a:prstGeom>
          <a:noFill/>
        </p:spPr>
        <p:txBody>
          <a:bodyPr wrap="square">
            <a:spAutoFit/>
          </a:bodyPr>
          <a:lstStyle/>
          <a:p>
            <a:r>
              <a:rPr kumimoji="0" lang="en-US" altLang="en-US" sz="3600" b="1" i="0" u="none" strike="noStrike" cap="none" normalizeH="0" baseline="0" dirty="0">
                <a:ln>
                  <a:noFill/>
                </a:ln>
                <a:solidFill>
                  <a:schemeClr val="accent2">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Pathophysiology  </a:t>
            </a:r>
            <a:br>
              <a:rPr kumimoji="0" lang="en-US" altLang="en-US" sz="3600" b="1" i="0" u="none" strike="noStrike" cap="none" normalizeH="0" baseline="0" dirty="0">
                <a:ln>
                  <a:noFill/>
                </a:ln>
                <a:solidFill>
                  <a:schemeClr val="accent2">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br>
            <a:r>
              <a:rPr kumimoji="0" lang="en-US" altLang="en-US" sz="3600" b="1" i="0" u="none" strike="noStrike" cap="none" normalizeH="0" baseline="0" dirty="0">
                <a:ln>
                  <a:noFill/>
                </a:ln>
                <a:solidFill>
                  <a:schemeClr val="accent2">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College  of Pharmacy</a:t>
            </a:r>
            <a:br>
              <a:rPr kumimoji="0" lang="en-US" altLang="en-US" sz="3600" b="1" i="0" u="none" strike="noStrike" cap="none" normalizeH="0" baseline="0" dirty="0">
                <a:ln>
                  <a:noFill/>
                </a:ln>
                <a:solidFill>
                  <a:schemeClr val="accent2">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br>
            <a:r>
              <a:rPr lang="en-US" altLang="en-US" sz="3600" b="1" dirty="0" err="1">
                <a:solidFill>
                  <a:schemeClr val="accent2">
                    <a:lumMod val="75000"/>
                  </a:schemeClr>
                </a:solidFill>
                <a:latin typeface="Andalus" panose="02020603050405020304" pitchFamily="18" charset="-78"/>
                <a:cs typeface="Andalus" panose="02020603050405020304" pitchFamily="18" charset="-78"/>
              </a:rPr>
              <a:t>Mustaqbal</a:t>
            </a:r>
            <a:r>
              <a:rPr lang="en-US" altLang="en-US" sz="3600" b="1" dirty="0">
                <a:solidFill>
                  <a:schemeClr val="accent2">
                    <a:lumMod val="75000"/>
                  </a:schemeClr>
                </a:solidFill>
                <a:latin typeface="Andalus" panose="02020603050405020304" pitchFamily="18" charset="-78"/>
                <a:cs typeface="Andalus" panose="02020603050405020304" pitchFamily="18" charset="-78"/>
              </a:rPr>
              <a:t> university</a:t>
            </a:r>
            <a:br>
              <a:rPr kumimoji="0" lang="en-US" altLang="en-US" sz="3600" b="0" i="0" u="none" strike="noStrike" cap="none" normalizeH="0" baseline="0" dirty="0">
                <a:ln>
                  <a:noFill/>
                </a:ln>
                <a:solidFill>
                  <a:schemeClr val="accent2">
                    <a:lumMod val="75000"/>
                  </a:schemeClr>
                </a:solidFill>
                <a:effectLst/>
                <a:latin typeface="Andalus" panose="02020603050405020304" pitchFamily="18" charset="-78"/>
                <a:cs typeface="Andalus" panose="02020603050405020304" pitchFamily="18" charset="-78"/>
              </a:rPr>
            </a:br>
            <a:r>
              <a:rPr kumimoji="0" lang="en-US" altLang="en-US" sz="3600" b="1" i="0" u="none" strike="noStrike" cap="none" normalizeH="0" baseline="0" dirty="0">
                <a:ln>
                  <a:noFill/>
                </a:ln>
                <a:solidFill>
                  <a:schemeClr val="accent2">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 3</a:t>
            </a:r>
            <a:r>
              <a:rPr kumimoji="0" lang="en-US" altLang="en-US" sz="3600" b="1" i="0" u="none" strike="noStrike" cap="none" normalizeH="0" baseline="30000" dirty="0">
                <a:ln>
                  <a:noFill/>
                </a:ln>
                <a:solidFill>
                  <a:schemeClr val="accent2">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rd</a:t>
            </a:r>
            <a:r>
              <a:rPr kumimoji="0" lang="en-US" altLang="en-US" sz="3600" b="1" i="0" u="none" strike="noStrike" cap="none" normalizeH="0" baseline="0" dirty="0">
                <a:ln>
                  <a:noFill/>
                </a:ln>
                <a:solidFill>
                  <a:schemeClr val="accent2">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 stage </a:t>
            </a:r>
            <a:endParaRPr lang="en-US" sz="3600" dirty="0"/>
          </a:p>
        </p:txBody>
      </p:sp>
      <p:sp>
        <p:nvSpPr>
          <p:cNvPr id="5" name="Subtitle 2">
            <a:extLst>
              <a:ext uri="{FF2B5EF4-FFF2-40B4-BE49-F238E27FC236}">
                <a16:creationId xmlns:a16="http://schemas.microsoft.com/office/drawing/2014/main" id="{95CD3BA0-948D-7CC1-462E-5E631797B6E0}"/>
              </a:ext>
            </a:extLst>
          </p:cNvPr>
          <p:cNvSpPr>
            <a:spLocks noGrp="1"/>
          </p:cNvSpPr>
          <p:nvPr>
            <p:ph type="subTitle" idx="1"/>
          </p:nvPr>
        </p:nvSpPr>
        <p:spPr>
          <a:xfrm>
            <a:off x="1524000" y="3602038"/>
            <a:ext cx="5166167" cy="1655762"/>
          </a:xfrm>
        </p:spPr>
        <p:txBody>
          <a:bodyPr/>
          <a:lstStyle/>
          <a:p>
            <a:pPr algn="l"/>
            <a:r>
              <a:rPr lang="en-US" sz="3200" b="1" dirty="0">
                <a:solidFill>
                  <a:schemeClr val="accent6">
                    <a:lumMod val="75000"/>
                  </a:schemeClr>
                </a:solidFill>
                <a:effectLst/>
                <a:latin typeface="Times New Roman" panose="02020603050405020304" pitchFamily="18" charset="0"/>
                <a:ea typeface="Calibri" panose="020F0502020204030204" pitchFamily="34" charset="0"/>
                <a:cs typeface="Arial" panose="020B0604020202020204" pitchFamily="34" charset="0"/>
              </a:rPr>
              <a:t>Inflammation </a:t>
            </a:r>
            <a:endParaRPr lang="en-US" sz="32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l"/>
            <a:r>
              <a:rPr lang="en-US" sz="3200" b="1" dirty="0">
                <a:solidFill>
                  <a:schemeClr val="accent6">
                    <a:lumMod val="75000"/>
                  </a:schemeClr>
                </a:solidFill>
                <a:latin typeface="Andalus" panose="02020603050405020304" pitchFamily="18" charset="-78"/>
                <a:cs typeface="Andalus" panose="02020603050405020304" pitchFamily="18" charset="-78"/>
              </a:rPr>
              <a:t>Dr. Abdulla Al-</a:t>
            </a:r>
            <a:r>
              <a:rPr lang="en-US" sz="3200" b="1" dirty="0" err="1">
                <a:solidFill>
                  <a:schemeClr val="accent6">
                    <a:lumMod val="75000"/>
                  </a:schemeClr>
                </a:solidFill>
                <a:latin typeface="Andalus" panose="02020603050405020304" pitchFamily="18" charset="-78"/>
                <a:cs typeface="Andalus" panose="02020603050405020304" pitchFamily="18" charset="-78"/>
              </a:rPr>
              <a:t>Khakani</a:t>
            </a:r>
            <a:endParaRPr lang="en-US" sz="3200" dirty="0">
              <a:solidFill>
                <a:schemeClr val="accent6">
                  <a:lumMod val="75000"/>
                </a:schemeClr>
              </a:solidFill>
              <a:latin typeface="Andalus" panose="02020603050405020304" pitchFamily="18" charset="-78"/>
              <a:cs typeface="Andalus" panose="02020603050405020304" pitchFamily="18" charset="-78"/>
            </a:endParaRPr>
          </a:p>
          <a:p>
            <a:endParaRPr lang="en-US" dirty="0"/>
          </a:p>
        </p:txBody>
      </p:sp>
      <p:pic>
        <p:nvPicPr>
          <p:cNvPr id="6" name="Picture 1" descr="363 Pathophysiology Images, Stock Photos &amp; Vectors | Shutterstock">
            <a:extLst>
              <a:ext uri="{FF2B5EF4-FFF2-40B4-BE49-F238E27FC236}">
                <a16:creationId xmlns:a16="http://schemas.microsoft.com/office/drawing/2014/main" id="{678F7C12-CF5B-88F5-DD93-3D8D55DBD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794"/>
          <a:stretch>
            <a:fillRect/>
          </a:stretch>
        </p:blipFill>
        <p:spPr bwMode="auto">
          <a:xfrm>
            <a:off x="7457156" y="740369"/>
            <a:ext cx="3794017" cy="463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160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85102A5-92E2-6455-EF2E-975CA3D6AC0E}"/>
              </a:ext>
            </a:extLst>
          </p:cNvPr>
          <p:cNvPicPr>
            <a:picLocks noChangeAspect="1"/>
          </p:cNvPicPr>
          <p:nvPr/>
        </p:nvPicPr>
        <p:blipFill rotWithShape="1">
          <a:blip r:embed="rId2"/>
          <a:srcRect l="6948" t="12239" r="8741" b="16755"/>
          <a:stretch/>
        </p:blipFill>
        <p:spPr>
          <a:xfrm>
            <a:off x="1357162" y="699286"/>
            <a:ext cx="9928154" cy="5297253"/>
          </a:xfrm>
          <a:prstGeom prst="rect">
            <a:avLst/>
          </a:prstGeom>
        </p:spPr>
      </p:pic>
    </p:spTree>
    <p:extLst>
      <p:ext uri="{BB962C8B-B14F-4D97-AF65-F5344CB8AC3E}">
        <p14:creationId xmlns:p14="http://schemas.microsoft.com/office/powerpoint/2010/main" val="3740515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C2A6C30-4764-EDF7-E2B0-48A913B5C401}"/>
              </a:ext>
            </a:extLst>
          </p:cNvPr>
          <p:cNvPicPr>
            <a:picLocks noGrp="1" noChangeAspect="1"/>
          </p:cNvPicPr>
          <p:nvPr>
            <p:ph idx="1"/>
          </p:nvPr>
        </p:nvPicPr>
        <p:blipFill rotWithShape="1">
          <a:blip r:embed="rId2"/>
          <a:srcRect l="8112" t="10962" r="5271" b="24093"/>
          <a:stretch/>
        </p:blipFill>
        <p:spPr>
          <a:xfrm>
            <a:off x="636608" y="486138"/>
            <a:ext cx="10741305" cy="6180880"/>
          </a:xfrm>
          <a:prstGeom prst="rect">
            <a:avLst/>
          </a:prstGeom>
        </p:spPr>
      </p:pic>
    </p:spTree>
    <p:extLst>
      <p:ext uri="{BB962C8B-B14F-4D97-AF65-F5344CB8AC3E}">
        <p14:creationId xmlns:p14="http://schemas.microsoft.com/office/powerpoint/2010/main" val="1995252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DA71D10-B411-2C9E-D442-A14EC5915B8E}"/>
              </a:ext>
            </a:extLst>
          </p:cNvPr>
          <p:cNvPicPr>
            <a:picLocks noGrp="1" noChangeAspect="1"/>
          </p:cNvPicPr>
          <p:nvPr>
            <p:ph idx="1"/>
          </p:nvPr>
        </p:nvPicPr>
        <p:blipFill rotWithShape="1">
          <a:blip r:embed="rId2"/>
          <a:srcRect l="6248" t="11764" r="4519" b="23600"/>
          <a:stretch/>
        </p:blipFill>
        <p:spPr>
          <a:xfrm>
            <a:off x="731520" y="439838"/>
            <a:ext cx="10982060" cy="6180881"/>
          </a:xfrm>
          <a:prstGeom prst="rect">
            <a:avLst/>
          </a:prstGeom>
        </p:spPr>
      </p:pic>
    </p:spTree>
    <p:extLst>
      <p:ext uri="{BB962C8B-B14F-4D97-AF65-F5344CB8AC3E}">
        <p14:creationId xmlns:p14="http://schemas.microsoft.com/office/powerpoint/2010/main" val="25862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B6F3FDE-1125-4FBA-1BD3-81A0C8F88827}"/>
              </a:ext>
            </a:extLst>
          </p:cNvPr>
          <p:cNvPicPr>
            <a:picLocks noGrp="1" noChangeAspect="1"/>
          </p:cNvPicPr>
          <p:nvPr>
            <p:ph idx="1"/>
          </p:nvPr>
        </p:nvPicPr>
        <p:blipFill rotWithShape="1">
          <a:blip r:embed="rId2"/>
          <a:srcRect l="2977" t="9363" r="6312" b="17197"/>
          <a:stretch/>
        </p:blipFill>
        <p:spPr>
          <a:xfrm>
            <a:off x="405114" y="798897"/>
            <a:ext cx="11134845" cy="5532070"/>
          </a:xfrm>
          <a:prstGeom prst="rect">
            <a:avLst/>
          </a:prstGeom>
        </p:spPr>
      </p:pic>
    </p:spTree>
    <p:extLst>
      <p:ext uri="{BB962C8B-B14F-4D97-AF65-F5344CB8AC3E}">
        <p14:creationId xmlns:p14="http://schemas.microsoft.com/office/powerpoint/2010/main" val="307526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474103-19FD-2D21-B81B-61C2F8EB8C38}"/>
              </a:ext>
            </a:extLst>
          </p:cNvPr>
          <p:cNvPicPr>
            <a:picLocks noGrp="1" noChangeAspect="1"/>
          </p:cNvPicPr>
          <p:nvPr>
            <p:ph idx="1"/>
          </p:nvPr>
        </p:nvPicPr>
        <p:blipFill rotWithShape="1">
          <a:blip r:embed="rId2"/>
          <a:srcRect l="5106" t="8701" r="5895" b="14764"/>
          <a:stretch/>
        </p:blipFill>
        <p:spPr>
          <a:xfrm>
            <a:off x="770021" y="596766"/>
            <a:ext cx="10674417" cy="6054291"/>
          </a:xfrm>
          <a:prstGeom prst="rect">
            <a:avLst/>
          </a:prstGeom>
        </p:spPr>
      </p:pic>
    </p:spTree>
    <p:extLst>
      <p:ext uri="{BB962C8B-B14F-4D97-AF65-F5344CB8AC3E}">
        <p14:creationId xmlns:p14="http://schemas.microsoft.com/office/powerpoint/2010/main" val="2622034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E5739AD-8D64-C07A-F049-A1CD41AA5831}"/>
              </a:ext>
            </a:extLst>
          </p:cNvPr>
          <p:cNvPicPr>
            <a:picLocks noGrp="1" noChangeAspect="1"/>
          </p:cNvPicPr>
          <p:nvPr>
            <p:ph idx="1"/>
          </p:nvPr>
        </p:nvPicPr>
        <p:blipFill rotWithShape="1">
          <a:blip r:embed="rId2"/>
          <a:srcRect l="5567" t="16221" r="6539" b="18082"/>
          <a:stretch/>
        </p:blipFill>
        <p:spPr>
          <a:xfrm>
            <a:off x="750771" y="750771"/>
            <a:ext cx="10928085" cy="5563401"/>
          </a:xfrm>
          <a:prstGeom prst="rect">
            <a:avLst/>
          </a:prstGeom>
        </p:spPr>
      </p:pic>
    </p:spTree>
    <p:extLst>
      <p:ext uri="{BB962C8B-B14F-4D97-AF65-F5344CB8AC3E}">
        <p14:creationId xmlns:p14="http://schemas.microsoft.com/office/powerpoint/2010/main" val="2446638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24086C-CAD9-5E01-9B87-2A6210D0198F}"/>
              </a:ext>
            </a:extLst>
          </p:cNvPr>
          <p:cNvPicPr>
            <a:picLocks noGrp="1" noChangeAspect="1"/>
          </p:cNvPicPr>
          <p:nvPr>
            <p:ph idx="1"/>
          </p:nvPr>
        </p:nvPicPr>
        <p:blipFill rotWithShape="1">
          <a:blip r:embed="rId2"/>
          <a:srcRect l="4965" t="9584" r="5756" b="16534"/>
          <a:stretch/>
        </p:blipFill>
        <p:spPr>
          <a:xfrm>
            <a:off x="413886" y="548640"/>
            <a:ext cx="11473314" cy="5705325"/>
          </a:xfrm>
          <a:prstGeom prst="rect">
            <a:avLst/>
          </a:prstGeom>
        </p:spPr>
      </p:pic>
    </p:spTree>
    <p:extLst>
      <p:ext uri="{BB962C8B-B14F-4D97-AF65-F5344CB8AC3E}">
        <p14:creationId xmlns:p14="http://schemas.microsoft.com/office/powerpoint/2010/main" val="1497558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8370F10-3757-C011-BF95-D6A0AD9F6B5B}"/>
              </a:ext>
            </a:extLst>
          </p:cNvPr>
          <p:cNvPicPr>
            <a:picLocks noGrp="1" noChangeAspect="1"/>
          </p:cNvPicPr>
          <p:nvPr>
            <p:ph idx="1"/>
          </p:nvPr>
        </p:nvPicPr>
        <p:blipFill rotWithShape="1">
          <a:blip r:embed="rId2"/>
          <a:srcRect l="6138" t="13567" r="12147" b="17198"/>
          <a:stretch/>
        </p:blipFill>
        <p:spPr>
          <a:xfrm>
            <a:off x="1030361" y="693936"/>
            <a:ext cx="10312829" cy="5378265"/>
          </a:xfrm>
          <a:prstGeom prst="rect">
            <a:avLst/>
          </a:prstGeom>
        </p:spPr>
      </p:pic>
    </p:spTree>
    <p:extLst>
      <p:ext uri="{BB962C8B-B14F-4D97-AF65-F5344CB8AC3E}">
        <p14:creationId xmlns:p14="http://schemas.microsoft.com/office/powerpoint/2010/main" val="3751926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6D40FB-C4E1-E374-104F-98A80B2CCF86}"/>
              </a:ext>
            </a:extLst>
          </p:cNvPr>
          <p:cNvPicPr>
            <a:picLocks noChangeAspect="1"/>
          </p:cNvPicPr>
          <p:nvPr/>
        </p:nvPicPr>
        <p:blipFill rotWithShape="1">
          <a:blip r:embed="rId2"/>
          <a:srcRect l="4561" t="14442" r="3667" b="21075"/>
          <a:stretch/>
        </p:blipFill>
        <p:spPr>
          <a:xfrm>
            <a:off x="587141" y="673768"/>
            <a:ext cx="10818796" cy="5399773"/>
          </a:xfrm>
          <a:prstGeom prst="rect">
            <a:avLst/>
          </a:prstGeom>
        </p:spPr>
      </p:pic>
    </p:spTree>
    <p:extLst>
      <p:ext uri="{BB962C8B-B14F-4D97-AF65-F5344CB8AC3E}">
        <p14:creationId xmlns:p14="http://schemas.microsoft.com/office/powerpoint/2010/main" val="49278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6C7B92-4DC3-A0E6-B85A-0C5669CF01BA}"/>
              </a:ext>
            </a:extLst>
          </p:cNvPr>
          <p:cNvPicPr>
            <a:picLocks noChangeAspect="1"/>
          </p:cNvPicPr>
          <p:nvPr/>
        </p:nvPicPr>
        <p:blipFill rotWithShape="1">
          <a:blip r:embed="rId2"/>
          <a:srcRect l="6392" t="15781" r="5131" b="21610"/>
          <a:stretch/>
        </p:blipFill>
        <p:spPr>
          <a:xfrm>
            <a:off x="526640" y="648559"/>
            <a:ext cx="11476307" cy="5804033"/>
          </a:xfrm>
          <a:prstGeom prst="rect">
            <a:avLst/>
          </a:prstGeom>
        </p:spPr>
      </p:pic>
    </p:spTree>
    <p:extLst>
      <p:ext uri="{BB962C8B-B14F-4D97-AF65-F5344CB8AC3E}">
        <p14:creationId xmlns:p14="http://schemas.microsoft.com/office/powerpoint/2010/main" val="2518116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D534-2621-012A-7BF8-EDAB778675B0}"/>
              </a:ext>
            </a:extLst>
          </p:cNvPr>
          <p:cNvSpPr>
            <a:spLocks noGrp="1"/>
          </p:cNvSpPr>
          <p:nvPr>
            <p:ph type="title"/>
          </p:nvPr>
        </p:nvSpPr>
        <p:spPr/>
        <p:txBody>
          <a:bodyPr/>
          <a:lstStyle/>
          <a:p>
            <a:pPr algn="ctr"/>
            <a:r>
              <a:rPr lang="en-US" b="1" dirty="0">
                <a:solidFill>
                  <a:schemeClr val="tx1">
                    <a:lumMod val="95000"/>
                    <a:lumOff val="5000"/>
                  </a:schemeClr>
                </a:solidFill>
                <a:latin typeface="Times New Roman" panose="02020603050405020304" pitchFamily="18" charset="0"/>
                <a:cs typeface="Times New Roman" panose="02020603050405020304" pitchFamily="18" charset="0"/>
              </a:rPr>
              <a:t>Inflammation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D1E8567-5DC6-ED26-CF32-9DEBEB087203}"/>
              </a:ext>
            </a:extLst>
          </p:cNvPr>
          <p:cNvSpPr>
            <a:spLocks noGrp="1"/>
          </p:cNvSpPr>
          <p:nvPr>
            <p:ph idx="1"/>
          </p:nvPr>
        </p:nvSpPr>
        <p:spPr/>
        <p:txBody>
          <a:bodyPr/>
          <a:lstStyle/>
          <a:p>
            <a:r>
              <a:rPr lang="en-US" sz="3600" b="1" dirty="0">
                <a:latin typeface="Andalus" panose="02020603050405020304" pitchFamily="18" charset="-78"/>
                <a:cs typeface="Andalus" panose="02020603050405020304" pitchFamily="18" charset="-78"/>
              </a:rPr>
              <a:t>Inflammation is a protective response involving host cells, blood vessels, proteins, and other mediators that are intended to :</a:t>
            </a:r>
          </a:p>
          <a:p>
            <a:r>
              <a:rPr lang="en-US" sz="3600" b="1" dirty="0">
                <a:latin typeface="Andalus" panose="02020603050405020304" pitchFamily="18" charset="-78"/>
                <a:cs typeface="Andalus" panose="02020603050405020304" pitchFamily="18" charset="-78"/>
              </a:rPr>
              <a:t>Eliminate the initial cause of cell injury.</a:t>
            </a:r>
          </a:p>
          <a:p>
            <a:r>
              <a:rPr lang="en-US" sz="3600" b="1" dirty="0">
                <a:latin typeface="Andalus" panose="02020603050405020304" pitchFamily="18" charset="-78"/>
                <a:cs typeface="Andalus" panose="02020603050405020304" pitchFamily="18" charset="-78"/>
              </a:rPr>
              <a:t>Removal of the necrotic cells and tissues.</a:t>
            </a:r>
          </a:p>
          <a:p>
            <a:r>
              <a:rPr lang="en-US" sz="3600" b="1" dirty="0">
                <a:latin typeface="Andalus" panose="02020603050405020304" pitchFamily="18" charset="-78"/>
                <a:cs typeface="Andalus" panose="02020603050405020304" pitchFamily="18" charset="-78"/>
              </a:rPr>
              <a:t>Initiate the process of repair.</a:t>
            </a:r>
          </a:p>
          <a:p>
            <a:endParaRPr lang="en-US" sz="3600" b="1" dirty="0">
              <a:latin typeface="Andalus" panose="02020603050405020304" pitchFamily="18" charset="-78"/>
              <a:cs typeface="Andalus" panose="02020603050405020304" pitchFamily="18" charset="-78"/>
            </a:endParaRPr>
          </a:p>
          <a:p>
            <a:endParaRPr lang="en-US" dirty="0"/>
          </a:p>
        </p:txBody>
      </p:sp>
    </p:spTree>
    <p:extLst>
      <p:ext uri="{BB962C8B-B14F-4D97-AF65-F5344CB8AC3E}">
        <p14:creationId xmlns:p14="http://schemas.microsoft.com/office/powerpoint/2010/main" val="374441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14116F2-8DF8-E640-D560-0CFD4950D4AE}"/>
              </a:ext>
            </a:extLst>
          </p:cNvPr>
          <p:cNvSpPr txBox="1">
            <a:spLocks/>
          </p:cNvSpPr>
          <p:nvPr/>
        </p:nvSpPr>
        <p:spPr>
          <a:xfrm>
            <a:off x="838200" y="1506584"/>
            <a:ext cx="10515600" cy="46703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C00000"/>
                </a:solidFill>
              </a:rPr>
              <a:t>1- </a:t>
            </a:r>
            <a:r>
              <a:rPr lang="en-US" b="1" dirty="0">
                <a:solidFill>
                  <a:srgbClr val="C00000"/>
                </a:solidFill>
                <a:latin typeface="Andalus" panose="02020603050405020304" pitchFamily="18" charset="-78"/>
                <a:cs typeface="Andalus" panose="02020603050405020304" pitchFamily="18" charset="-78"/>
              </a:rPr>
              <a:t>Acute  Inflammation </a:t>
            </a:r>
          </a:p>
          <a:p>
            <a:pPr marL="0" indent="0">
              <a:buFont typeface="Arial" panose="020B0604020202020204" pitchFamily="34" charset="0"/>
              <a:buNone/>
            </a:pPr>
            <a:r>
              <a:rPr lang="en-US" b="1" dirty="0">
                <a:solidFill>
                  <a:srgbClr val="C00000"/>
                </a:solidFill>
                <a:latin typeface="Andalus" panose="02020603050405020304" pitchFamily="18" charset="-78"/>
                <a:cs typeface="Andalus" panose="02020603050405020304" pitchFamily="18" charset="-78"/>
              </a:rPr>
              <a:t>2- chronic inflammation</a:t>
            </a:r>
            <a:endParaRPr lang="en-US" dirty="0">
              <a:solidFill>
                <a:srgbClr val="C00000"/>
              </a:solidFill>
            </a:endParaRPr>
          </a:p>
          <a:p>
            <a:pPr marL="0" indent="0">
              <a:buFont typeface="Arial" panose="020B0604020202020204" pitchFamily="34" charset="0"/>
              <a:buNone/>
            </a:pPr>
            <a:r>
              <a:rPr lang="en-US" b="1" dirty="0">
                <a:solidFill>
                  <a:srgbClr val="C00000"/>
                </a:solidFill>
                <a:latin typeface="Andalus" panose="02020603050405020304" pitchFamily="18" charset="-78"/>
                <a:cs typeface="Andalus" panose="02020603050405020304" pitchFamily="18" charset="-78"/>
              </a:rPr>
              <a:t>Acute  Inflammation </a:t>
            </a:r>
            <a:r>
              <a:rPr lang="en-US" b="1" dirty="0">
                <a:latin typeface="Andalus" panose="02020603050405020304" pitchFamily="18" charset="-78"/>
                <a:cs typeface="Andalus" panose="02020603050405020304" pitchFamily="18" charset="-78"/>
              </a:rPr>
              <a:t>is triggered by noxious stimuli such as infection or tissue injury.</a:t>
            </a:r>
          </a:p>
          <a:p>
            <a:pPr marL="0" indent="0">
              <a:buFont typeface="Arial" panose="020B0604020202020204" pitchFamily="34" charset="0"/>
              <a:buNone/>
            </a:pPr>
            <a:r>
              <a:rPr lang="en-US" b="1" u="sng" dirty="0">
                <a:solidFill>
                  <a:srgbClr val="C00000"/>
                </a:solidFill>
                <a:latin typeface="Andalus" panose="02020603050405020304" pitchFamily="18" charset="-78"/>
                <a:cs typeface="Andalus" panose="02020603050405020304" pitchFamily="18" charset="-78"/>
              </a:rPr>
              <a:t>Characteristics</a:t>
            </a:r>
            <a:r>
              <a:rPr lang="en-US" b="1" dirty="0">
                <a:solidFill>
                  <a:srgbClr val="C00000"/>
                </a:solidFill>
                <a:latin typeface="Andalus" panose="02020603050405020304" pitchFamily="18" charset="-78"/>
                <a:cs typeface="Andalus" panose="02020603050405020304" pitchFamily="18" charset="-78"/>
              </a:rPr>
              <a:t>:</a:t>
            </a:r>
          </a:p>
          <a:p>
            <a:pPr>
              <a:buFont typeface="Wingdings" panose="05000000000000000000" pitchFamily="2" charset="2"/>
              <a:buChar char="Ø"/>
            </a:pPr>
            <a:r>
              <a:rPr lang="en-US" b="1" dirty="0">
                <a:latin typeface="Andalus" panose="02020603050405020304" pitchFamily="18" charset="-78"/>
                <a:cs typeface="Andalus" panose="02020603050405020304" pitchFamily="18" charset="-78"/>
              </a:rPr>
              <a:t>Rapid onset and short duration.</a:t>
            </a:r>
          </a:p>
          <a:p>
            <a:pPr>
              <a:buFont typeface="Wingdings" panose="05000000000000000000" pitchFamily="2" charset="2"/>
              <a:buChar char="Ø"/>
            </a:pPr>
            <a:r>
              <a:rPr lang="en-US" b="1" dirty="0">
                <a:latin typeface="Andalus" panose="02020603050405020304" pitchFamily="18" charset="-78"/>
                <a:cs typeface="Andalus" panose="02020603050405020304" pitchFamily="18" charset="-78"/>
              </a:rPr>
              <a:t>Lasting from a few minutes to as long as a few days.</a:t>
            </a:r>
          </a:p>
          <a:p>
            <a:pPr>
              <a:buFont typeface="Wingdings" panose="05000000000000000000" pitchFamily="2" charset="2"/>
              <a:buChar char="Ø"/>
            </a:pPr>
            <a:r>
              <a:rPr lang="en-US" b="1" dirty="0">
                <a:latin typeface="Andalus" panose="02020603050405020304" pitchFamily="18" charset="-78"/>
                <a:cs typeface="Andalus" panose="02020603050405020304" pitchFamily="18" charset="-78"/>
              </a:rPr>
              <a:t>Characterized by fluid and plasma protein exudate.</a:t>
            </a:r>
          </a:p>
          <a:p>
            <a:pPr>
              <a:buFont typeface="Wingdings" panose="05000000000000000000" pitchFamily="2" charset="2"/>
              <a:buChar char="Ø"/>
            </a:pPr>
            <a:r>
              <a:rPr lang="en-US" b="1" dirty="0">
                <a:latin typeface="Andalus" panose="02020603050405020304" pitchFamily="18" charset="-78"/>
                <a:cs typeface="Andalus" panose="02020603050405020304" pitchFamily="18" charset="-78"/>
              </a:rPr>
              <a:t>Predominantly neutrophil accumulation.</a:t>
            </a:r>
          </a:p>
        </p:txBody>
      </p:sp>
      <p:sp>
        <p:nvSpPr>
          <p:cNvPr id="10" name="TextBox 9">
            <a:extLst>
              <a:ext uri="{FF2B5EF4-FFF2-40B4-BE49-F238E27FC236}">
                <a16:creationId xmlns:a16="http://schemas.microsoft.com/office/drawing/2014/main" id="{8CF520EA-B318-DAEA-22C4-33B53BF6C0FA}"/>
              </a:ext>
            </a:extLst>
          </p:cNvPr>
          <p:cNvSpPr txBox="1"/>
          <p:nvPr/>
        </p:nvSpPr>
        <p:spPr>
          <a:xfrm>
            <a:off x="1982165" y="681036"/>
            <a:ext cx="6094070" cy="707886"/>
          </a:xfrm>
          <a:prstGeom prst="rect">
            <a:avLst/>
          </a:prstGeom>
          <a:noFill/>
        </p:spPr>
        <p:txBody>
          <a:bodyPr wrap="square">
            <a:spAutoFit/>
          </a:bodyPr>
          <a:lstStyle/>
          <a:p>
            <a:pPr algn="ctr"/>
            <a:r>
              <a:rPr lang="en-US" sz="4000" b="1" dirty="0">
                <a:latin typeface="Andalus" panose="02020603050405020304" pitchFamily="18" charset="-78"/>
                <a:cs typeface="Andalus" panose="02020603050405020304" pitchFamily="18" charset="-78"/>
              </a:rPr>
              <a:t>Types of Inflammation</a:t>
            </a:r>
            <a:endParaRPr lang="en-US" sz="4000" dirty="0"/>
          </a:p>
        </p:txBody>
      </p:sp>
    </p:spTree>
    <p:extLst>
      <p:ext uri="{BB962C8B-B14F-4D97-AF65-F5344CB8AC3E}">
        <p14:creationId xmlns:p14="http://schemas.microsoft.com/office/powerpoint/2010/main" val="1722098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C89733-68D0-A17C-CA0D-20E307D8EF7F}"/>
              </a:ext>
            </a:extLst>
          </p:cNvPr>
          <p:cNvSpPr>
            <a:spLocks noGrp="1"/>
          </p:cNvSpPr>
          <p:nvPr>
            <p:ph type="title"/>
          </p:nvPr>
        </p:nvSpPr>
        <p:spPr>
          <a:xfrm>
            <a:off x="838200" y="365125"/>
            <a:ext cx="10515600" cy="1325563"/>
          </a:xfrm>
        </p:spPr>
        <p:txBody>
          <a:bodyPr/>
          <a:lstStyle/>
          <a:p>
            <a:pPr algn="ctr"/>
            <a:r>
              <a:rPr lang="en-US" b="1" dirty="0">
                <a:latin typeface="Andalus" panose="02020603050405020304" pitchFamily="18" charset="-78"/>
                <a:cs typeface="Andalus" panose="02020603050405020304" pitchFamily="18" charset="-78"/>
              </a:rPr>
              <a:t>Causes of Acute  Inflammation</a:t>
            </a:r>
            <a:endParaRPr lang="en-US" dirty="0"/>
          </a:p>
        </p:txBody>
      </p:sp>
      <p:sp>
        <p:nvSpPr>
          <p:cNvPr id="6" name="Content Placeholder 2">
            <a:extLst>
              <a:ext uri="{FF2B5EF4-FFF2-40B4-BE49-F238E27FC236}">
                <a16:creationId xmlns:a16="http://schemas.microsoft.com/office/drawing/2014/main" id="{3CB08A88-8763-8ADB-05FF-4610A5183556}"/>
              </a:ext>
            </a:extLst>
          </p:cNvPr>
          <p:cNvSpPr>
            <a:spLocks noGrp="1"/>
          </p:cNvSpPr>
          <p:nvPr>
            <p:ph idx="1"/>
          </p:nvPr>
        </p:nvSpPr>
        <p:spPr>
          <a:xfrm>
            <a:off x="474562" y="1388962"/>
            <a:ext cx="11539960" cy="4788001"/>
          </a:xfrm>
        </p:spPr>
        <p:txBody>
          <a:bodyPr>
            <a:noAutofit/>
          </a:bodyPr>
          <a:lstStyle/>
          <a:p>
            <a:r>
              <a:rPr lang="en-US" sz="3200" dirty="0">
                <a:latin typeface="Andalus" panose="02020603050405020304" pitchFamily="18" charset="-78"/>
                <a:cs typeface="Andalus" panose="02020603050405020304" pitchFamily="18" charset="-78"/>
              </a:rPr>
              <a:t>Infections( viruses, bacteria, parasites, and fungi).</a:t>
            </a:r>
          </a:p>
          <a:p>
            <a:r>
              <a:rPr lang="en-US" sz="3200" dirty="0">
                <a:latin typeface="Andalus" panose="02020603050405020304" pitchFamily="18" charset="-78"/>
                <a:cs typeface="Andalus" panose="02020603050405020304" pitchFamily="18" charset="-78"/>
              </a:rPr>
              <a:t>Trauma(blunt and ‘’penetrating like a stab wound and bullet’’).</a:t>
            </a:r>
          </a:p>
          <a:p>
            <a:r>
              <a:rPr lang="en-US" sz="3200" dirty="0">
                <a:latin typeface="Andalus" panose="02020603050405020304" pitchFamily="18" charset="-78"/>
                <a:cs typeface="Andalus" panose="02020603050405020304" pitchFamily="18" charset="-78"/>
              </a:rPr>
              <a:t>Physical agents (temperature, and radiation).</a:t>
            </a:r>
          </a:p>
          <a:p>
            <a:r>
              <a:rPr lang="en-US" sz="3200" dirty="0">
                <a:latin typeface="Andalus" panose="02020603050405020304" pitchFamily="18" charset="-78"/>
                <a:cs typeface="Andalus" panose="02020603050405020304" pitchFamily="18" charset="-78"/>
              </a:rPr>
              <a:t>Chemical agents( H2SO4).</a:t>
            </a:r>
          </a:p>
          <a:p>
            <a:r>
              <a:rPr lang="en-US" sz="3200" dirty="0">
                <a:latin typeface="Andalus" panose="02020603050405020304" pitchFamily="18" charset="-78"/>
                <a:cs typeface="Andalus" panose="02020603050405020304" pitchFamily="18" charset="-78"/>
              </a:rPr>
              <a:t>Tissue necrosis.</a:t>
            </a:r>
          </a:p>
          <a:p>
            <a:r>
              <a:rPr lang="en-US" sz="3200" dirty="0">
                <a:latin typeface="Andalus" panose="02020603050405020304" pitchFamily="18" charset="-78"/>
                <a:cs typeface="Andalus" panose="02020603050405020304" pitchFamily="18" charset="-78"/>
              </a:rPr>
              <a:t>Foreign bodies( explosions)</a:t>
            </a:r>
          </a:p>
          <a:p>
            <a:r>
              <a:rPr lang="en-US" sz="3200" dirty="0">
                <a:latin typeface="Andalus" panose="02020603050405020304" pitchFamily="18" charset="-78"/>
                <a:cs typeface="Andalus" panose="02020603050405020304" pitchFamily="18" charset="-78"/>
              </a:rPr>
              <a:t>Immune reactions(called hypersensitivity reactions) against environmental substances or against self-tissues.</a:t>
            </a:r>
          </a:p>
        </p:txBody>
      </p:sp>
    </p:spTree>
    <p:extLst>
      <p:ext uri="{BB962C8B-B14F-4D97-AF65-F5344CB8AC3E}">
        <p14:creationId xmlns:p14="http://schemas.microsoft.com/office/powerpoint/2010/main" val="2023588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331A3-445A-0322-5C9F-51740189AC1E}"/>
              </a:ext>
            </a:extLst>
          </p:cNvPr>
          <p:cNvSpPr>
            <a:spLocks noGrp="1"/>
          </p:cNvSpPr>
          <p:nvPr>
            <p:ph type="title"/>
          </p:nvPr>
        </p:nvSpPr>
        <p:spPr/>
        <p:txBody>
          <a:bodyPr/>
          <a:lstStyle/>
          <a:p>
            <a:pPr algn="ctr"/>
            <a:r>
              <a:rPr lang="en-US" b="1" dirty="0">
                <a:latin typeface="Andalus" panose="02020603050405020304" pitchFamily="18" charset="-78"/>
                <a:cs typeface="Andalus" panose="02020603050405020304" pitchFamily="18" charset="-78"/>
              </a:rPr>
              <a:t>Events of Acute  Inflammation </a:t>
            </a:r>
            <a:endParaRPr lang="en-US" dirty="0"/>
          </a:p>
        </p:txBody>
      </p:sp>
      <p:sp>
        <p:nvSpPr>
          <p:cNvPr id="4" name="Content Placeholder 2">
            <a:extLst>
              <a:ext uri="{FF2B5EF4-FFF2-40B4-BE49-F238E27FC236}">
                <a16:creationId xmlns:a16="http://schemas.microsoft.com/office/drawing/2014/main" id="{A71A4EA1-81E6-B602-5BFC-E299E370B35E}"/>
              </a:ext>
            </a:extLst>
          </p:cNvPr>
          <p:cNvSpPr>
            <a:spLocks noGrp="1"/>
          </p:cNvSpPr>
          <p:nvPr>
            <p:ph idx="1"/>
          </p:nvPr>
        </p:nvSpPr>
        <p:spPr>
          <a:xfrm>
            <a:off x="838200" y="1825625"/>
            <a:ext cx="11176322" cy="4351338"/>
          </a:xfrm>
        </p:spPr>
        <p:txBody>
          <a:bodyPr>
            <a:normAutofit/>
          </a:bodyPr>
          <a:lstStyle/>
          <a:p>
            <a:pPr marL="0" indent="0">
              <a:buNone/>
            </a:pPr>
            <a:r>
              <a:rPr lang="en-US" sz="3200" dirty="0">
                <a:latin typeface="Andalus" panose="02020603050405020304" pitchFamily="18" charset="-78"/>
                <a:cs typeface="Andalus" panose="02020603050405020304" pitchFamily="18" charset="-78"/>
              </a:rPr>
              <a:t>-Vascular changes                  -Cellular changes</a:t>
            </a:r>
          </a:p>
          <a:p>
            <a:pPr marL="0" indent="0">
              <a:buNone/>
            </a:pPr>
            <a:r>
              <a:rPr lang="en-US" sz="3200" dirty="0">
                <a:latin typeface="Andalus" panose="02020603050405020304" pitchFamily="18" charset="-78"/>
                <a:cs typeface="Andalus" panose="02020603050405020304" pitchFamily="18" charset="-78"/>
              </a:rPr>
              <a:t> </a:t>
            </a:r>
            <a:r>
              <a:rPr lang="en-US" dirty="0">
                <a:latin typeface="Andalus" panose="02020603050405020304" pitchFamily="18" charset="-78"/>
                <a:cs typeface="Andalus" panose="02020603050405020304" pitchFamily="18" charset="-78"/>
              </a:rPr>
              <a:t>Vascular changes of acute  inflammation  which include </a:t>
            </a:r>
          </a:p>
          <a:p>
            <a:pPr marL="0" indent="0">
              <a:buNone/>
            </a:pPr>
            <a:r>
              <a:rPr lang="en-US" dirty="0">
                <a:latin typeface="Andalus" panose="02020603050405020304" pitchFamily="18" charset="-78"/>
                <a:cs typeface="Andalus" panose="02020603050405020304" pitchFamily="18" charset="-78"/>
              </a:rPr>
              <a:t>1- Change in vascular caliber and flow </a:t>
            </a:r>
          </a:p>
          <a:p>
            <a:pPr>
              <a:buFontTx/>
              <a:buChar char="-"/>
            </a:pPr>
            <a:r>
              <a:rPr lang="en-US" dirty="0">
                <a:solidFill>
                  <a:srgbClr val="C00000"/>
                </a:solidFill>
                <a:latin typeface="Andalus" panose="02020603050405020304" pitchFamily="18" charset="-78"/>
                <a:cs typeface="Andalus" panose="02020603050405020304" pitchFamily="18" charset="-78"/>
              </a:rPr>
              <a:t>Transient vasoconstriction </a:t>
            </a:r>
            <a:r>
              <a:rPr lang="en-US" dirty="0">
                <a:latin typeface="Andalus" panose="02020603050405020304" pitchFamily="18" charset="-78"/>
                <a:cs typeface="Andalus" panose="02020603050405020304" pitchFamily="18" charset="-78"/>
              </a:rPr>
              <a:t>for a few seconds  to prevent blood lose</a:t>
            </a:r>
          </a:p>
          <a:p>
            <a:pPr>
              <a:buFontTx/>
              <a:buChar char="-"/>
            </a:pPr>
            <a:r>
              <a:rPr lang="en-US" dirty="0">
                <a:solidFill>
                  <a:srgbClr val="C00000"/>
                </a:solidFill>
                <a:latin typeface="Andalus" panose="02020603050405020304" pitchFamily="18" charset="-78"/>
                <a:cs typeface="Andalus" panose="02020603050405020304" pitchFamily="18" charset="-78"/>
              </a:rPr>
              <a:t>Persistent vasodilation </a:t>
            </a:r>
            <a:r>
              <a:rPr lang="en-US" dirty="0">
                <a:latin typeface="Andalus" panose="02020603050405020304" pitchFamily="18" charset="-78"/>
                <a:cs typeface="Andalus" panose="02020603050405020304" pitchFamily="18" charset="-78"/>
              </a:rPr>
              <a:t>and this lead to the exit of many fluids from blood vessels leading o accumulation in the </a:t>
            </a:r>
            <a:r>
              <a:rPr lang="en-US" dirty="0" err="1">
                <a:latin typeface="Andalus" panose="02020603050405020304" pitchFamily="18" charset="-78"/>
                <a:cs typeface="Andalus" panose="02020603050405020304" pitchFamily="18" charset="-78"/>
              </a:rPr>
              <a:t>interstitium</a:t>
            </a:r>
            <a:r>
              <a:rPr lang="en-US" dirty="0">
                <a:latin typeface="Andalus" panose="02020603050405020304" pitchFamily="18" charset="-78"/>
                <a:cs typeface="Andalus" panose="02020603050405020304" pitchFamily="18" charset="-78"/>
              </a:rPr>
              <a:t> this vasodilation persist for a few minutes due to blood stasis and increases in blood viscosity, therefore these filtered fluids are called </a:t>
            </a:r>
            <a:r>
              <a:rPr lang="en-US" dirty="0">
                <a:solidFill>
                  <a:srgbClr val="C00000"/>
                </a:solidFill>
                <a:latin typeface="Andalus" panose="02020603050405020304" pitchFamily="18" charset="-78"/>
                <a:cs typeface="Andalus" panose="02020603050405020304" pitchFamily="18" charset="-78"/>
              </a:rPr>
              <a:t>transudate</a:t>
            </a:r>
            <a:r>
              <a:rPr lang="en-US" dirty="0">
                <a:latin typeface="Andalus" panose="02020603050405020304" pitchFamily="18" charset="-78"/>
                <a:cs typeface="Andalus" panose="02020603050405020304" pitchFamily="18" charset="-78"/>
              </a:rPr>
              <a:t>.</a:t>
            </a:r>
          </a:p>
        </p:txBody>
      </p:sp>
    </p:spTree>
    <p:extLst>
      <p:ext uri="{BB962C8B-B14F-4D97-AF65-F5344CB8AC3E}">
        <p14:creationId xmlns:p14="http://schemas.microsoft.com/office/powerpoint/2010/main" val="3666227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12DC-2B06-BD1F-DAAA-881DE663BE5B}"/>
              </a:ext>
            </a:extLst>
          </p:cNvPr>
          <p:cNvSpPr>
            <a:spLocks noGrp="1"/>
          </p:cNvSpPr>
          <p:nvPr>
            <p:ph type="title"/>
          </p:nvPr>
        </p:nvSpPr>
        <p:spPr/>
        <p:txBody>
          <a:bodyPr/>
          <a:lstStyle/>
          <a:p>
            <a:pPr algn="ctr"/>
            <a:r>
              <a:rPr lang="en-US" b="1" dirty="0">
                <a:latin typeface="Andalus" panose="02020603050405020304" pitchFamily="18" charset="-78"/>
                <a:cs typeface="Andalus" panose="02020603050405020304" pitchFamily="18" charset="-78"/>
              </a:rPr>
              <a:t>Vascular Events of Acute  Inflammation </a:t>
            </a:r>
            <a:endParaRPr lang="en-US" dirty="0"/>
          </a:p>
        </p:txBody>
      </p:sp>
      <p:sp>
        <p:nvSpPr>
          <p:cNvPr id="4" name="Content Placeholder 2">
            <a:extLst>
              <a:ext uri="{FF2B5EF4-FFF2-40B4-BE49-F238E27FC236}">
                <a16:creationId xmlns:a16="http://schemas.microsoft.com/office/drawing/2014/main" id="{94A5470F-8DC6-970D-15D9-8E6834F8064B}"/>
              </a:ext>
            </a:extLst>
          </p:cNvPr>
          <p:cNvSpPr>
            <a:spLocks noGrp="1"/>
          </p:cNvSpPr>
          <p:nvPr>
            <p:ph idx="1"/>
          </p:nvPr>
        </p:nvSpPr>
        <p:spPr>
          <a:xfrm>
            <a:off x="838200" y="1458410"/>
            <a:ext cx="10515600" cy="5162309"/>
          </a:xfrm>
        </p:spPr>
        <p:txBody>
          <a:bodyPr>
            <a:normAutofit/>
          </a:bodyPr>
          <a:lstStyle/>
          <a:p>
            <a:r>
              <a:rPr lang="en-US" dirty="0">
                <a:solidFill>
                  <a:srgbClr val="C00000"/>
                </a:solidFill>
                <a:latin typeface="Andalus" panose="02020603050405020304" pitchFamily="18" charset="-78"/>
                <a:cs typeface="Andalus" panose="02020603050405020304" pitchFamily="18" charset="-78"/>
              </a:rPr>
              <a:t>Transudate:</a:t>
            </a:r>
            <a:r>
              <a:rPr lang="en-US" dirty="0">
                <a:solidFill>
                  <a:srgbClr val="FF0000"/>
                </a:solidFill>
                <a:latin typeface="Andalus" panose="02020603050405020304" pitchFamily="18" charset="-78"/>
                <a:cs typeface="Andalus" panose="02020603050405020304" pitchFamily="18" charset="-78"/>
              </a:rPr>
              <a:t> </a:t>
            </a:r>
            <a:r>
              <a:rPr lang="en-US" sz="3200" dirty="0">
                <a:latin typeface="Andalus" panose="02020603050405020304" pitchFamily="18" charset="-78"/>
                <a:cs typeface="Andalus" panose="02020603050405020304" pitchFamily="18" charset="-78"/>
              </a:rPr>
              <a:t>it is an </a:t>
            </a:r>
            <a:r>
              <a:rPr lang="en-US" sz="3200" dirty="0" err="1">
                <a:latin typeface="Andalus" panose="02020603050405020304" pitchFamily="18" charset="-78"/>
                <a:cs typeface="Andalus" panose="02020603050405020304" pitchFamily="18" charset="-78"/>
              </a:rPr>
              <a:t>ultrafiltrate</a:t>
            </a:r>
            <a:r>
              <a:rPr lang="en-US" sz="3200" dirty="0">
                <a:latin typeface="Andalus" panose="02020603050405020304" pitchFamily="18" charset="-78"/>
                <a:cs typeface="Andalus" panose="02020603050405020304" pitchFamily="18" charset="-78"/>
              </a:rPr>
              <a:t> of blood plasma that contains few proteins. </a:t>
            </a:r>
          </a:p>
          <a:p>
            <a:r>
              <a:rPr lang="en-US" sz="3200" dirty="0">
                <a:latin typeface="Andalus" panose="02020603050405020304" pitchFamily="18" charset="-78"/>
                <a:cs typeface="Andalus" panose="02020603050405020304" pitchFamily="18" charset="-78"/>
              </a:rPr>
              <a:t>It can be seen in </a:t>
            </a:r>
            <a:r>
              <a:rPr lang="en-US" sz="3200" dirty="0">
                <a:solidFill>
                  <a:srgbClr val="C00000"/>
                </a:solidFill>
                <a:latin typeface="Andalus" panose="02020603050405020304" pitchFamily="18" charset="-78"/>
                <a:cs typeface="Andalus" panose="02020603050405020304" pitchFamily="18" charset="-78"/>
              </a:rPr>
              <a:t>heart failure</a:t>
            </a:r>
            <a:r>
              <a:rPr lang="en-US" sz="3200" dirty="0">
                <a:solidFill>
                  <a:srgbClr val="FF0000"/>
                </a:solidFill>
                <a:latin typeface="Andalus" panose="02020603050405020304" pitchFamily="18" charset="-78"/>
                <a:cs typeface="Andalus" panose="02020603050405020304" pitchFamily="18" charset="-78"/>
              </a:rPr>
              <a:t>.</a:t>
            </a:r>
          </a:p>
          <a:p>
            <a:pPr marL="0" indent="0">
              <a:buNone/>
            </a:pPr>
            <a:r>
              <a:rPr lang="en-US" sz="3200" dirty="0">
                <a:solidFill>
                  <a:srgbClr val="C00000"/>
                </a:solidFill>
                <a:latin typeface="Andalus" panose="02020603050405020304" pitchFamily="18" charset="-78"/>
                <a:cs typeface="Andalus" panose="02020603050405020304" pitchFamily="18" charset="-78"/>
              </a:rPr>
              <a:t>2-Increased vascular permeability </a:t>
            </a:r>
          </a:p>
          <a:p>
            <a:pPr marL="0" indent="0">
              <a:buNone/>
            </a:pPr>
            <a:r>
              <a:rPr lang="en-US" sz="3200" dirty="0">
                <a:latin typeface="Andalus" panose="02020603050405020304" pitchFamily="18" charset="-78"/>
                <a:cs typeface="Andalus" panose="02020603050405020304" pitchFamily="18" charset="-78"/>
              </a:rPr>
              <a:t>This leads to the migration of large protein molecules from blood vessels to extracellular space forming exudate.</a:t>
            </a:r>
          </a:p>
          <a:p>
            <a:pPr marL="0" indent="0">
              <a:buNone/>
            </a:pPr>
            <a:r>
              <a:rPr lang="en-US" sz="3200" dirty="0">
                <a:latin typeface="Andalus" panose="02020603050405020304" pitchFamily="18" charset="-78"/>
                <a:cs typeface="Andalus" panose="02020603050405020304" pitchFamily="18" charset="-78"/>
              </a:rPr>
              <a:t>This process allows the movement of protein-rich fluid and even cells which are called exudate. </a:t>
            </a:r>
          </a:p>
          <a:p>
            <a:pPr marL="0" indent="0">
              <a:buNone/>
            </a:pPr>
            <a:r>
              <a:rPr lang="en-US" sz="3200" dirty="0">
                <a:latin typeface="Andalus" panose="02020603050405020304" pitchFamily="18" charset="-78"/>
                <a:cs typeface="Andalus" panose="02020603050405020304" pitchFamily="18" charset="-78"/>
              </a:rPr>
              <a:t>- Exudate can be seen in abscesses.</a:t>
            </a:r>
          </a:p>
        </p:txBody>
      </p:sp>
    </p:spTree>
    <p:extLst>
      <p:ext uri="{BB962C8B-B14F-4D97-AF65-F5344CB8AC3E}">
        <p14:creationId xmlns:p14="http://schemas.microsoft.com/office/powerpoint/2010/main" val="353999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15B86-D6A4-0676-DF31-D31418ECC0B9}"/>
              </a:ext>
            </a:extLst>
          </p:cNvPr>
          <p:cNvSpPr>
            <a:spLocks noGrp="1"/>
          </p:cNvSpPr>
          <p:nvPr>
            <p:ph type="title"/>
          </p:nvPr>
        </p:nvSpPr>
        <p:spPr/>
        <p:txBody>
          <a:bodyPr/>
          <a:lstStyle/>
          <a:p>
            <a:pPr algn="ctr"/>
            <a:r>
              <a:rPr lang="en-US" b="1" dirty="0">
                <a:latin typeface="Andalus" panose="02020603050405020304" pitchFamily="18" charset="-78"/>
                <a:cs typeface="Andalus" panose="02020603050405020304" pitchFamily="18" charset="-78"/>
              </a:rPr>
              <a:t>Vascular Events of Acute  Inflammation </a:t>
            </a:r>
            <a:endParaRPr lang="en-US" dirty="0"/>
          </a:p>
        </p:txBody>
      </p:sp>
      <p:sp>
        <p:nvSpPr>
          <p:cNvPr id="4" name="Content Placeholder 2">
            <a:extLst>
              <a:ext uri="{FF2B5EF4-FFF2-40B4-BE49-F238E27FC236}">
                <a16:creationId xmlns:a16="http://schemas.microsoft.com/office/drawing/2014/main" id="{186E47C0-66AF-4A55-DE88-047A06D2DED8}"/>
              </a:ext>
            </a:extLst>
          </p:cNvPr>
          <p:cNvSpPr>
            <a:spLocks noGrp="1"/>
          </p:cNvSpPr>
          <p:nvPr>
            <p:ph idx="1"/>
          </p:nvPr>
        </p:nvSpPr>
        <p:spPr>
          <a:xfrm>
            <a:off x="838200" y="1825625"/>
            <a:ext cx="10515600" cy="4351338"/>
          </a:xfrm>
        </p:spPr>
        <p:txBody>
          <a:bodyPr>
            <a:normAutofit/>
          </a:bodyPr>
          <a:lstStyle/>
          <a:p>
            <a:pPr marL="0" indent="0">
              <a:buNone/>
            </a:pPr>
            <a:r>
              <a:rPr lang="en-US" sz="3200" dirty="0">
                <a:latin typeface="Andalus" panose="02020603050405020304" pitchFamily="18" charset="-78"/>
                <a:cs typeface="Andalus" panose="02020603050405020304" pitchFamily="18" charset="-78"/>
              </a:rPr>
              <a:t>3- </a:t>
            </a:r>
            <a:r>
              <a:rPr lang="en-US" sz="3200" dirty="0">
                <a:solidFill>
                  <a:srgbClr val="C00000"/>
                </a:solidFill>
                <a:latin typeface="Andalus" panose="02020603050405020304" pitchFamily="18" charset="-78"/>
                <a:cs typeface="Andalus" panose="02020603050405020304" pitchFamily="18" charset="-78"/>
              </a:rPr>
              <a:t>Response of lymphatic vessels</a:t>
            </a:r>
          </a:p>
          <a:p>
            <a:pPr marL="0" indent="0">
              <a:buNone/>
            </a:pPr>
            <a:r>
              <a:rPr lang="en-US" sz="3200" dirty="0">
                <a:latin typeface="Andalus" panose="02020603050405020304" pitchFamily="18" charset="-78"/>
                <a:cs typeface="Andalus" panose="02020603050405020304" pitchFamily="18" charset="-78"/>
              </a:rPr>
              <a:t> lymphatic vessels like blood vessels, in an inflammation lymph flow, will be increased and help drain the excess edema fluid from extravascular space. In addition to fluid, WBCs and cell debris are also found in the lymph.</a:t>
            </a:r>
          </a:p>
        </p:txBody>
      </p:sp>
    </p:spTree>
    <p:extLst>
      <p:ext uri="{BB962C8B-B14F-4D97-AF65-F5344CB8AC3E}">
        <p14:creationId xmlns:p14="http://schemas.microsoft.com/office/powerpoint/2010/main" val="753245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Thank you for your attention Stock Illustration | Adobe Stock">
            <a:extLst>
              <a:ext uri="{FF2B5EF4-FFF2-40B4-BE49-F238E27FC236}">
                <a16:creationId xmlns:a16="http://schemas.microsoft.com/office/drawing/2014/main" id="{0069295B-E644-E562-515F-FEC7F5C65C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29" t="100" r="4691" b="1"/>
          <a:stretch/>
        </p:blipFill>
        <p:spPr bwMode="auto">
          <a:xfrm>
            <a:off x="1418896" y="220717"/>
            <a:ext cx="9196552" cy="629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88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8EABB-6DCB-558D-6512-6953B6890F6F}"/>
              </a:ext>
            </a:extLst>
          </p:cNvPr>
          <p:cNvSpPr>
            <a:spLocks noGrp="1"/>
          </p:cNvSpPr>
          <p:nvPr>
            <p:ph type="title"/>
          </p:nvPr>
        </p:nvSpPr>
        <p:spPr/>
        <p:txBody>
          <a:bodyPr/>
          <a:lstStyle/>
          <a:p>
            <a:pPr algn="ctr"/>
            <a:r>
              <a:rPr lang="en-US" b="1" dirty="0">
                <a:solidFill>
                  <a:schemeClr val="tx1">
                    <a:lumMod val="95000"/>
                    <a:lumOff val="5000"/>
                  </a:schemeClr>
                </a:solidFill>
                <a:latin typeface="Times New Roman" panose="02020603050405020304" pitchFamily="18" charset="0"/>
                <a:cs typeface="Times New Roman" panose="02020603050405020304" pitchFamily="18" charset="0"/>
              </a:rPr>
              <a:t>Inflammation </a:t>
            </a:r>
            <a:endParaRPr lang="en-US" dirty="0"/>
          </a:p>
        </p:txBody>
      </p:sp>
      <p:sp>
        <p:nvSpPr>
          <p:cNvPr id="3" name="Content Placeholder 2">
            <a:extLst>
              <a:ext uri="{FF2B5EF4-FFF2-40B4-BE49-F238E27FC236}">
                <a16:creationId xmlns:a16="http://schemas.microsoft.com/office/drawing/2014/main" id="{0476A131-ED5B-1DB8-AF4A-C44C1F707E2E}"/>
              </a:ext>
            </a:extLst>
          </p:cNvPr>
          <p:cNvSpPr>
            <a:spLocks noGrp="1"/>
          </p:cNvSpPr>
          <p:nvPr>
            <p:ph idx="1"/>
          </p:nvPr>
        </p:nvSpPr>
        <p:spPr/>
        <p:txBody>
          <a:bodyPr/>
          <a:lstStyle/>
          <a:p>
            <a:r>
              <a:rPr lang="en-US" b="1" dirty="0">
                <a:solidFill>
                  <a:schemeClr val="tx1">
                    <a:lumMod val="95000"/>
                    <a:lumOff val="5000"/>
                  </a:schemeClr>
                </a:solidFill>
                <a:latin typeface="Andalus" panose="02020603050405020304" pitchFamily="18" charset="-78"/>
                <a:cs typeface="Andalus" panose="02020603050405020304" pitchFamily="18" charset="-78"/>
              </a:rPr>
              <a:t>Inflammation is not a disease, it’s a reaction of  living vascularized tissue   because there is no inflammation occurring in dead tissues </a:t>
            </a:r>
          </a:p>
          <a:p>
            <a:pPr marL="0" indent="0">
              <a:buNone/>
            </a:pPr>
            <a:r>
              <a:rPr lang="en-US" b="1" dirty="0">
                <a:solidFill>
                  <a:schemeClr val="tx1">
                    <a:lumMod val="95000"/>
                    <a:lumOff val="5000"/>
                  </a:schemeClr>
                </a:solidFill>
                <a:latin typeface="Andalus" panose="02020603050405020304" pitchFamily="18" charset="-78"/>
                <a:cs typeface="Andalus" panose="02020603050405020304" pitchFamily="18" charset="-78"/>
              </a:rPr>
              <a:t>Due to infection, trauma, radiation, or any irritant substances.</a:t>
            </a:r>
          </a:p>
          <a:p>
            <a:r>
              <a:rPr lang="en-US" b="1" dirty="0">
                <a:solidFill>
                  <a:schemeClr val="tx1">
                    <a:lumMod val="95000"/>
                    <a:lumOff val="5000"/>
                  </a:schemeClr>
                </a:solidFill>
                <a:latin typeface="Andalus" panose="02020603050405020304" pitchFamily="18" charset="-78"/>
                <a:cs typeface="Andalus" panose="02020603050405020304" pitchFamily="18" charset="-78"/>
              </a:rPr>
              <a:t>Inflammation act as a protective response involving the immune system. </a:t>
            </a:r>
          </a:p>
          <a:p>
            <a:pPr marL="0" indent="0">
              <a:buNone/>
            </a:pPr>
            <a:r>
              <a:rPr lang="en-US" b="1" dirty="0">
                <a:solidFill>
                  <a:schemeClr val="tx1">
                    <a:lumMod val="95000"/>
                    <a:lumOff val="5000"/>
                  </a:schemeClr>
                </a:solidFill>
                <a:latin typeface="Andalus" panose="02020603050405020304" pitchFamily="18" charset="-78"/>
                <a:cs typeface="Andalus" panose="02020603050405020304" pitchFamily="18" charset="-78"/>
              </a:rPr>
              <a:t>In autoimmune diseases ( immune system attack body cells)</a:t>
            </a:r>
          </a:p>
          <a:p>
            <a:endParaRPr lang="en-US" dirty="0"/>
          </a:p>
        </p:txBody>
      </p:sp>
    </p:spTree>
    <p:extLst>
      <p:ext uri="{BB962C8B-B14F-4D97-AF65-F5344CB8AC3E}">
        <p14:creationId xmlns:p14="http://schemas.microsoft.com/office/powerpoint/2010/main" val="391264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8038-CA55-0D17-96DA-3108A6487D19}"/>
              </a:ext>
            </a:extLst>
          </p:cNvPr>
          <p:cNvSpPr>
            <a:spLocks noGrp="1"/>
          </p:cNvSpPr>
          <p:nvPr>
            <p:ph type="title"/>
          </p:nvPr>
        </p:nvSpPr>
        <p:spPr/>
        <p:txBody>
          <a:bodyPr/>
          <a:lstStyle/>
          <a:p>
            <a:pPr algn="ctr"/>
            <a:r>
              <a:rPr lang="en-US" b="1" dirty="0">
                <a:solidFill>
                  <a:schemeClr val="tx1">
                    <a:lumMod val="95000"/>
                    <a:lumOff val="5000"/>
                  </a:schemeClr>
                </a:solidFill>
                <a:latin typeface="Times New Roman" panose="02020603050405020304" pitchFamily="18" charset="0"/>
                <a:cs typeface="Times New Roman" panose="02020603050405020304" pitchFamily="18" charset="0"/>
              </a:rPr>
              <a:t>Inflammation </a:t>
            </a:r>
            <a:endParaRPr lang="en-US" dirty="0"/>
          </a:p>
        </p:txBody>
      </p:sp>
      <p:sp>
        <p:nvSpPr>
          <p:cNvPr id="6" name="Content Placeholder 5">
            <a:extLst>
              <a:ext uri="{FF2B5EF4-FFF2-40B4-BE49-F238E27FC236}">
                <a16:creationId xmlns:a16="http://schemas.microsoft.com/office/drawing/2014/main" id="{DB6171CE-ABCD-D272-35C5-87B799DA4205}"/>
              </a:ext>
            </a:extLst>
          </p:cNvPr>
          <p:cNvSpPr txBox="1">
            <a:spLocks noGrp="1"/>
          </p:cNvSpPr>
          <p:nvPr>
            <p:ph idx="1"/>
          </p:nvPr>
        </p:nvSpPr>
        <p:spPr>
          <a:xfrm>
            <a:off x="838200" y="1825625"/>
            <a:ext cx="10515600" cy="3587136"/>
          </a:xfrm>
          <a:prstGeom prst="rect">
            <a:avLst/>
          </a:prstGeom>
          <a:noFill/>
        </p:spPr>
        <p:txBody>
          <a:bodyPr wrap="square">
            <a:spAutoFit/>
          </a:bodyPr>
          <a:lstStyle/>
          <a:p>
            <a:r>
              <a:rPr lang="en-US" b="1" dirty="0">
                <a:solidFill>
                  <a:schemeClr val="tx1"/>
                </a:solidFill>
                <a:latin typeface="Andalus" panose="02020603050405020304" pitchFamily="18" charset="-78"/>
                <a:cs typeface="Andalus" panose="02020603050405020304" pitchFamily="18" charset="-78"/>
              </a:rPr>
              <a:t>Autoimmune diseases </a:t>
            </a:r>
          </a:p>
          <a:p>
            <a:endParaRPr lang="en-US" b="1" dirty="0">
              <a:solidFill>
                <a:schemeClr val="tx1"/>
              </a:solidFill>
              <a:latin typeface="Andalus" panose="02020603050405020304" pitchFamily="18" charset="-78"/>
              <a:cs typeface="Andalus" panose="02020603050405020304" pitchFamily="18" charset="-78"/>
            </a:endParaRPr>
          </a:p>
          <a:p>
            <a:r>
              <a:rPr lang="en-US" b="1" dirty="0">
                <a:solidFill>
                  <a:schemeClr val="tx1"/>
                </a:solidFill>
                <a:latin typeface="Andalus" panose="02020603050405020304" pitchFamily="18" charset="-78"/>
                <a:cs typeface="Andalus" panose="02020603050405020304" pitchFamily="18" charset="-78"/>
              </a:rPr>
              <a:t>1- rheumatoid arthritis </a:t>
            </a:r>
          </a:p>
          <a:p>
            <a:r>
              <a:rPr lang="en-US" b="1" dirty="0">
                <a:solidFill>
                  <a:schemeClr val="tx1"/>
                </a:solidFill>
                <a:latin typeface="Andalus" panose="02020603050405020304" pitchFamily="18" charset="-78"/>
                <a:cs typeface="Andalus" panose="02020603050405020304" pitchFamily="18" charset="-78"/>
              </a:rPr>
              <a:t>2-  fatty liver disease </a:t>
            </a:r>
          </a:p>
          <a:p>
            <a:r>
              <a:rPr lang="en-US" b="1" dirty="0">
                <a:solidFill>
                  <a:schemeClr val="tx1"/>
                </a:solidFill>
                <a:latin typeface="Andalus" panose="02020603050405020304" pitchFamily="18" charset="-78"/>
                <a:cs typeface="Andalus" panose="02020603050405020304" pitchFamily="18" charset="-78"/>
              </a:rPr>
              <a:t>3- type I &amp; II diabetes</a:t>
            </a:r>
          </a:p>
          <a:p>
            <a:r>
              <a:rPr lang="en-US" b="1" dirty="0">
                <a:solidFill>
                  <a:schemeClr val="tx1"/>
                </a:solidFill>
                <a:latin typeface="Andalus" panose="02020603050405020304" pitchFamily="18" charset="-78"/>
                <a:cs typeface="Andalus" panose="02020603050405020304" pitchFamily="18" charset="-78"/>
              </a:rPr>
              <a:t>4- asthma</a:t>
            </a:r>
          </a:p>
          <a:p>
            <a:r>
              <a:rPr lang="en-US" b="1" dirty="0">
                <a:solidFill>
                  <a:schemeClr val="tx1"/>
                </a:solidFill>
                <a:latin typeface="Andalus" panose="02020603050405020304" pitchFamily="18" charset="-78"/>
                <a:cs typeface="Andalus" panose="02020603050405020304" pitchFamily="18" charset="-78"/>
              </a:rPr>
              <a:t>5- inflammatory bowel disease</a:t>
            </a:r>
          </a:p>
        </p:txBody>
      </p:sp>
      <p:pic>
        <p:nvPicPr>
          <p:cNvPr id="7" name="Content Placeholder 3">
            <a:extLst>
              <a:ext uri="{FF2B5EF4-FFF2-40B4-BE49-F238E27FC236}">
                <a16:creationId xmlns:a16="http://schemas.microsoft.com/office/drawing/2014/main" id="{23B65656-DF12-5F3E-C908-025B0674BE71}"/>
              </a:ext>
            </a:extLst>
          </p:cNvPr>
          <p:cNvPicPr>
            <a:picLocks noChangeAspect="1"/>
          </p:cNvPicPr>
          <p:nvPr/>
        </p:nvPicPr>
        <p:blipFill rotWithShape="1">
          <a:blip r:embed="rId2"/>
          <a:srcRect l="40910" t="26322" r="980" b="-198"/>
          <a:stretch/>
        </p:blipFill>
        <p:spPr>
          <a:xfrm>
            <a:off x="6740434" y="1690688"/>
            <a:ext cx="4487009" cy="4754124"/>
          </a:xfrm>
          <a:prstGeom prst="rect">
            <a:avLst/>
          </a:prstGeom>
        </p:spPr>
      </p:pic>
    </p:spTree>
    <p:extLst>
      <p:ext uri="{BB962C8B-B14F-4D97-AF65-F5344CB8AC3E}">
        <p14:creationId xmlns:p14="http://schemas.microsoft.com/office/powerpoint/2010/main" val="1073362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8996-D709-881C-49B3-F358FDEEE9DF}"/>
              </a:ext>
            </a:extLst>
          </p:cNvPr>
          <p:cNvSpPr>
            <a:spLocks noGrp="1"/>
          </p:cNvSpPr>
          <p:nvPr>
            <p:ph type="title"/>
          </p:nvPr>
        </p:nvSpPr>
        <p:spPr/>
        <p:txBody>
          <a:bodyPr/>
          <a:lstStyle/>
          <a:p>
            <a:pPr algn="ctr"/>
            <a:r>
              <a:rPr lang="en-US" b="1" dirty="0">
                <a:solidFill>
                  <a:schemeClr val="tx1">
                    <a:lumMod val="95000"/>
                    <a:lumOff val="5000"/>
                  </a:schemeClr>
                </a:solidFill>
                <a:latin typeface="Times New Roman" panose="02020603050405020304" pitchFamily="18" charset="0"/>
                <a:cs typeface="Times New Roman" panose="02020603050405020304" pitchFamily="18" charset="0"/>
              </a:rPr>
              <a:t>Inflammation </a:t>
            </a:r>
            <a:endParaRPr lang="en-US" dirty="0"/>
          </a:p>
        </p:txBody>
      </p:sp>
      <p:pic>
        <p:nvPicPr>
          <p:cNvPr id="10" name="Content Placeholder 6">
            <a:extLst>
              <a:ext uri="{FF2B5EF4-FFF2-40B4-BE49-F238E27FC236}">
                <a16:creationId xmlns:a16="http://schemas.microsoft.com/office/drawing/2014/main" id="{FEC47481-86E8-30A9-CB42-F987E30A44DB}"/>
              </a:ext>
            </a:extLst>
          </p:cNvPr>
          <p:cNvPicPr>
            <a:picLocks noGrp="1" noChangeAspect="1"/>
          </p:cNvPicPr>
          <p:nvPr>
            <p:ph idx="1"/>
          </p:nvPr>
        </p:nvPicPr>
        <p:blipFill rotWithShape="1">
          <a:blip r:embed="rId3"/>
          <a:srcRect l="28204" t="25526" r="14339" b="16424"/>
          <a:stretch/>
        </p:blipFill>
        <p:spPr>
          <a:xfrm>
            <a:off x="486137" y="1574157"/>
            <a:ext cx="10729731" cy="4602806"/>
          </a:xfrm>
        </p:spPr>
      </p:pic>
    </p:spTree>
    <p:extLst>
      <p:ext uri="{BB962C8B-B14F-4D97-AF65-F5344CB8AC3E}">
        <p14:creationId xmlns:p14="http://schemas.microsoft.com/office/powerpoint/2010/main" val="1970625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DB70-E0DC-557F-9D4A-E3EC46E43839}"/>
              </a:ext>
            </a:extLst>
          </p:cNvPr>
          <p:cNvSpPr>
            <a:spLocks noGrp="1"/>
          </p:cNvSpPr>
          <p:nvPr>
            <p:ph type="title"/>
          </p:nvPr>
        </p:nvSpPr>
        <p:spPr/>
        <p:txBody>
          <a:bodyPr/>
          <a:lstStyle/>
          <a:p>
            <a:pPr algn="ctr"/>
            <a:r>
              <a:rPr lang="en-US" b="1" dirty="0">
                <a:latin typeface="Andalus" panose="02020603050405020304" pitchFamily="18" charset="-78"/>
                <a:cs typeface="Andalus" panose="02020603050405020304" pitchFamily="18" charset="-78"/>
              </a:rPr>
              <a:t>Cardinal signs of Inflammation</a:t>
            </a:r>
            <a:endParaRPr lang="en-US" dirty="0"/>
          </a:p>
        </p:txBody>
      </p:sp>
      <p:sp>
        <p:nvSpPr>
          <p:cNvPr id="3" name="Content Placeholder 2">
            <a:extLst>
              <a:ext uri="{FF2B5EF4-FFF2-40B4-BE49-F238E27FC236}">
                <a16:creationId xmlns:a16="http://schemas.microsoft.com/office/drawing/2014/main" id="{E2BE289B-C446-5928-7E56-25B2115D2644}"/>
              </a:ext>
            </a:extLst>
          </p:cNvPr>
          <p:cNvSpPr>
            <a:spLocks noGrp="1"/>
          </p:cNvSpPr>
          <p:nvPr>
            <p:ph idx="1"/>
          </p:nvPr>
        </p:nvSpPr>
        <p:spPr/>
        <p:txBody>
          <a:bodyPr/>
          <a:lstStyle/>
          <a:p>
            <a:r>
              <a:rPr lang="en-US" sz="2800" dirty="0">
                <a:latin typeface="Andalus" panose="02020603050405020304" pitchFamily="18" charset="-78"/>
                <a:cs typeface="Andalus" panose="02020603050405020304" pitchFamily="18" charset="-78"/>
              </a:rPr>
              <a:t>Heat (</a:t>
            </a:r>
            <a:r>
              <a:rPr lang="en-US" sz="2800" dirty="0" err="1">
                <a:latin typeface="Andalus" panose="02020603050405020304" pitchFamily="18" charset="-78"/>
                <a:cs typeface="Andalus" panose="02020603050405020304" pitchFamily="18" charset="-78"/>
              </a:rPr>
              <a:t>calor</a:t>
            </a:r>
            <a:r>
              <a:rPr lang="en-US" sz="2800" dirty="0">
                <a:latin typeface="Andalus" panose="02020603050405020304" pitchFamily="18" charset="-78"/>
                <a:cs typeface="Andalus" panose="02020603050405020304" pitchFamily="18" charset="-78"/>
              </a:rPr>
              <a:t>).</a:t>
            </a:r>
          </a:p>
          <a:p>
            <a:r>
              <a:rPr lang="en-US" sz="2800" dirty="0">
                <a:latin typeface="Andalus" panose="02020603050405020304" pitchFamily="18" charset="-78"/>
                <a:cs typeface="Andalus" panose="02020603050405020304" pitchFamily="18" charset="-78"/>
              </a:rPr>
              <a:t>Redness(</a:t>
            </a:r>
            <a:r>
              <a:rPr lang="en-US" sz="2800" dirty="0" err="1">
                <a:latin typeface="Andalus" panose="02020603050405020304" pitchFamily="18" charset="-78"/>
                <a:cs typeface="Andalus" panose="02020603050405020304" pitchFamily="18" charset="-78"/>
              </a:rPr>
              <a:t>rubor</a:t>
            </a:r>
            <a:r>
              <a:rPr lang="en-US" sz="2800" dirty="0">
                <a:latin typeface="Andalus" panose="02020603050405020304" pitchFamily="18" charset="-78"/>
                <a:cs typeface="Andalus" panose="02020603050405020304" pitchFamily="18" charset="-78"/>
              </a:rPr>
              <a:t>).</a:t>
            </a:r>
          </a:p>
          <a:p>
            <a:r>
              <a:rPr lang="en-US" sz="2800" dirty="0">
                <a:latin typeface="Andalus" panose="02020603050405020304" pitchFamily="18" charset="-78"/>
                <a:cs typeface="Andalus" panose="02020603050405020304" pitchFamily="18" charset="-78"/>
              </a:rPr>
              <a:t>Swelling(tumor).</a:t>
            </a:r>
          </a:p>
          <a:p>
            <a:r>
              <a:rPr lang="en-US" sz="2800" dirty="0">
                <a:latin typeface="Andalus" panose="02020603050405020304" pitchFamily="18" charset="-78"/>
                <a:cs typeface="Andalus" panose="02020603050405020304" pitchFamily="18" charset="-78"/>
              </a:rPr>
              <a:t>Pain(dolor).</a:t>
            </a:r>
          </a:p>
          <a:p>
            <a:r>
              <a:rPr lang="en-US" sz="2800" dirty="0">
                <a:latin typeface="Andalus" panose="02020603050405020304" pitchFamily="18" charset="-78"/>
                <a:cs typeface="Andalus" panose="02020603050405020304" pitchFamily="18" charset="-78"/>
              </a:rPr>
              <a:t>Loss of function (</a:t>
            </a:r>
            <a:r>
              <a:rPr lang="en-US" sz="2800" dirty="0" err="1">
                <a:latin typeface="Andalus" panose="02020603050405020304" pitchFamily="18" charset="-78"/>
                <a:cs typeface="Andalus" panose="02020603050405020304" pitchFamily="18" charset="-78"/>
              </a:rPr>
              <a:t>functio</a:t>
            </a:r>
            <a:r>
              <a:rPr lang="en-US" sz="2800" dirty="0">
                <a:latin typeface="Andalus" panose="02020603050405020304" pitchFamily="18" charset="-78"/>
                <a:cs typeface="Andalus" panose="02020603050405020304" pitchFamily="18" charset="-78"/>
              </a:rPr>
              <a:t> </a:t>
            </a:r>
            <a:r>
              <a:rPr lang="en-US" sz="2800" dirty="0" err="1">
                <a:latin typeface="Andalus" panose="02020603050405020304" pitchFamily="18" charset="-78"/>
                <a:cs typeface="Andalus" panose="02020603050405020304" pitchFamily="18" charset="-78"/>
              </a:rPr>
              <a:t>laesa</a:t>
            </a:r>
            <a:r>
              <a:rPr lang="en-US" sz="2800" dirty="0">
                <a:latin typeface="Andalus" panose="02020603050405020304" pitchFamily="18" charset="-78"/>
                <a:cs typeface="Andalus" panose="02020603050405020304" pitchFamily="18" charset="-78"/>
              </a:rPr>
              <a:t>).</a:t>
            </a:r>
          </a:p>
          <a:p>
            <a:endParaRPr lang="en-US" dirty="0"/>
          </a:p>
        </p:txBody>
      </p:sp>
      <p:pic>
        <p:nvPicPr>
          <p:cNvPr id="4" name="Picture 3">
            <a:extLst>
              <a:ext uri="{FF2B5EF4-FFF2-40B4-BE49-F238E27FC236}">
                <a16:creationId xmlns:a16="http://schemas.microsoft.com/office/drawing/2014/main" id="{609193AC-492F-ED64-C943-BA3C2F341EE0}"/>
              </a:ext>
            </a:extLst>
          </p:cNvPr>
          <p:cNvPicPr>
            <a:picLocks noChangeAspect="1"/>
          </p:cNvPicPr>
          <p:nvPr/>
        </p:nvPicPr>
        <p:blipFill>
          <a:blip r:embed="rId2"/>
          <a:stretch>
            <a:fillRect/>
          </a:stretch>
        </p:blipFill>
        <p:spPr>
          <a:xfrm>
            <a:off x="5856790" y="1690688"/>
            <a:ext cx="5919297" cy="3969332"/>
          </a:xfrm>
          <a:prstGeom prst="rect">
            <a:avLst/>
          </a:prstGeom>
        </p:spPr>
      </p:pic>
    </p:spTree>
    <p:extLst>
      <p:ext uri="{BB962C8B-B14F-4D97-AF65-F5344CB8AC3E}">
        <p14:creationId xmlns:p14="http://schemas.microsoft.com/office/powerpoint/2010/main" val="88928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65F3-4F15-0E4D-2966-D0F29A9ECB7D}"/>
              </a:ext>
            </a:extLst>
          </p:cNvPr>
          <p:cNvSpPr>
            <a:spLocks noGrp="1"/>
          </p:cNvSpPr>
          <p:nvPr>
            <p:ph type="title"/>
          </p:nvPr>
        </p:nvSpPr>
        <p:spPr/>
        <p:txBody>
          <a:bodyPr>
            <a:normAutofit/>
          </a:bodyPr>
          <a:lstStyle/>
          <a:p>
            <a:r>
              <a:rPr lang="en-US" sz="4000" b="1" dirty="0">
                <a:latin typeface="Andalus" panose="02020603050405020304" pitchFamily="18" charset="-78"/>
                <a:cs typeface="Andalus" panose="02020603050405020304" pitchFamily="18" charset="-78"/>
              </a:rPr>
              <a:t>The sequence of events in an inflammatory reaction</a:t>
            </a:r>
            <a:endParaRPr lang="en-US" sz="4000" dirty="0"/>
          </a:p>
        </p:txBody>
      </p:sp>
      <p:sp>
        <p:nvSpPr>
          <p:cNvPr id="4" name="Content Placeholder 3">
            <a:extLst>
              <a:ext uri="{FF2B5EF4-FFF2-40B4-BE49-F238E27FC236}">
                <a16:creationId xmlns:a16="http://schemas.microsoft.com/office/drawing/2014/main" id="{CB1DCCCC-616C-009D-A150-47E62F6299C6}"/>
              </a:ext>
            </a:extLst>
          </p:cNvPr>
          <p:cNvSpPr>
            <a:spLocks noGrp="1"/>
          </p:cNvSpPr>
          <p:nvPr>
            <p:ph idx="1"/>
          </p:nvPr>
        </p:nvSpPr>
        <p:spPr>
          <a:xfrm>
            <a:off x="1527858" y="1524683"/>
            <a:ext cx="8634713" cy="4351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Andalus" panose="02020603050405020304" pitchFamily="18" charset="-78"/>
                <a:cs typeface="Andalus" panose="02020603050405020304" pitchFamily="18" charset="-78"/>
              </a:rPr>
              <a:t>Macrophages and others cells in tissues recognize microbes and damaged cells and liberate mediators, which trigger the vascular and cellular reactions of in inflammation.</a:t>
            </a:r>
          </a:p>
        </p:txBody>
      </p:sp>
    </p:spTree>
    <p:extLst>
      <p:ext uri="{BB962C8B-B14F-4D97-AF65-F5344CB8AC3E}">
        <p14:creationId xmlns:p14="http://schemas.microsoft.com/office/powerpoint/2010/main" val="416961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624943E1-5CA7-6837-1C14-555610C4567D}"/>
              </a:ext>
            </a:extLst>
          </p:cNvPr>
          <p:cNvPicPr>
            <a:picLocks noChangeAspect="1"/>
          </p:cNvPicPr>
          <p:nvPr/>
        </p:nvPicPr>
        <p:blipFill rotWithShape="1">
          <a:blip r:embed="rId2"/>
          <a:srcRect l="38556"/>
          <a:stretch/>
        </p:blipFill>
        <p:spPr>
          <a:xfrm>
            <a:off x="1151915" y="706057"/>
            <a:ext cx="10140153" cy="5555847"/>
          </a:xfrm>
          <a:prstGeom prst="rect">
            <a:avLst/>
          </a:prstGeom>
        </p:spPr>
      </p:pic>
    </p:spTree>
    <p:extLst>
      <p:ext uri="{BB962C8B-B14F-4D97-AF65-F5344CB8AC3E}">
        <p14:creationId xmlns:p14="http://schemas.microsoft.com/office/powerpoint/2010/main" val="361030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1AA6-BE9A-E0B4-59A9-4E4388CE3954}"/>
              </a:ext>
            </a:extLst>
          </p:cNvPr>
          <p:cNvSpPr>
            <a:spLocks noGrp="1"/>
          </p:cNvSpPr>
          <p:nvPr>
            <p:ph type="title"/>
          </p:nvPr>
        </p:nvSpPr>
        <p:spPr/>
        <p:txBody>
          <a:bodyPr/>
          <a:lstStyle/>
          <a:p>
            <a:pPr algn="ctr"/>
            <a:r>
              <a:rPr lang="en-US" b="1" dirty="0">
                <a:latin typeface="Andalus" panose="02020603050405020304" pitchFamily="18" charset="-78"/>
                <a:cs typeface="Andalus" panose="02020603050405020304" pitchFamily="18" charset="-78"/>
              </a:rPr>
              <a:t>Inflammatory cells</a:t>
            </a:r>
            <a:endParaRPr lang="en-US" dirty="0"/>
          </a:p>
        </p:txBody>
      </p:sp>
      <p:pic>
        <p:nvPicPr>
          <p:cNvPr id="4" name="Content Placeholder 3">
            <a:extLst>
              <a:ext uri="{FF2B5EF4-FFF2-40B4-BE49-F238E27FC236}">
                <a16:creationId xmlns:a16="http://schemas.microsoft.com/office/drawing/2014/main" id="{60D7A64B-3522-A607-5AE3-50F6638EBDD8}"/>
              </a:ext>
            </a:extLst>
          </p:cNvPr>
          <p:cNvPicPr>
            <a:picLocks noGrp="1" noChangeAspect="1"/>
          </p:cNvPicPr>
          <p:nvPr>
            <p:ph idx="1"/>
          </p:nvPr>
        </p:nvPicPr>
        <p:blipFill rotWithShape="1">
          <a:blip r:embed="rId2"/>
          <a:srcRect l="7681" t="14672" r="6219" b="35778"/>
          <a:stretch/>
        </p:blipFill>
        <p:spPr>
          <a:xfrm>
            <a:off x="590309" y="1585732"/>
            <a:ext cx="11030673" cy="4907143"/>
          </a:xfrm>
          <a:prstGeom prst="rect">
            <a:avLst/>
          </a:prstGeom>
        </p:spPr>
      </p:pic>
    </p:spTree>
    <p:extLst>
      <p:ext uri="{BB962C8B-B14F-4D97-AF65-F5344CB8AC3E}">
        <p14:creationId xmlns:p14="http://schemas.microsoft.com/office/powerpoint/2010/main" val="1420984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530</Words>
  <Application>Microsoft Office PowerPoint</Application>
  <PresentationFormat>Widescreen</PresentationFormat>
  <Paragraphs>65</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Andalus</vt:lpstr>
      <vt:lpstr>Arial</vt:lpstr>
      <vt:lpstr>Calibri</vt:lpstr>
      <vt:lpstr>Calibri Light</vt:lpstr>
      <vt:lpstr>Times New Roman</vt:lpstr>
      <vt:lpstr>Wingdings</vt:lpstr>
      <vt:lpstr>Office Theme</vt:lpstr>
      <vt:lpstr>Pathophysiology   College  of Pharmacy Mustaqbal university  3rd stage </vt:lpstr>
      <vt:lpstr>Inflammation </vt:lpstr>
      <vt:lpstr>Inflammation </vt:lpstr>
      <vt:lpstr>Inflammation </vt:lpstr>
      <vt:lpstr>Inflammation </vt:lpstr>
      <vt:lpstr>Cardinal signs of Inflammation</vt:lpstr>
      <vt:lpstr>The sequence of events in an inflammatory reaction</vt:lpstr>
      <vt:lpstr>PowerPoint Presentation</vt:lpstr>
      <vt:lpstr>Inflammatory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Causes of Acute  Inflammation</vt:lpstr>
      <vt:lpstr>Events of Acute  Inflammation </vt:lpstr>
      <vt:lpstr>Vascular Events of Acute  Inflammation </vt:lpstr>
      <vt:lpstr>Vascular Events of Acute  Inflammation </vt:lpstr>
      <vt:lpstr>PowerPoint Presentation</vt:lpstr>
    </vt:vector>
  </TitlesOfParts>
  <Company>المستقبل للحاسبات - سنجار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Pathophysiology   College  of Pharmacy Mustaqbal university  3rd stage </dc:title>
  <dc:creator>abdulla alkhakani</dc:creator>
  <cp:lastModifiedBy>abdulla alkhakani</cp:lastModifiedBy>
  <cp:revision>1</cp:revision>
  <dcterms:created xsi:type="dcterms:W3CDTF">2023-11-25T19:11:26Z</dcterms:created>
  <dcterms:modified xsi:type="dcterms:W3CDTF">2023-11-25T19:54:42Z</dcterms:modified>
</cp:coreProperties>
</file>