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6076950" cy="4552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  <p:sp>
        <p:nvSpPr>
          <p:cNvPr id="5" name="شكل بيضاوي 4"/>
          <p:cNvSpPr/>
          <p:nvPr/>
        </p:nvSpPr>
        <p:spPr>
          <a:xfrm>
            <a:off x="1194318" y="3359020"/>
            <a:ext cx="4114800" cy="88640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Assistant lecturer </a:t>
            </a:r>
          </a:p>
          <a:p>
            <a:pPr algn="ctr"/>
            <a:r>
              <a:rPr lang="en-US" dirty="0" smtClean="0"/>
              <a:t>Ahmed </a:t>
            </a:r>
            <a:r>
              <a:rPr lang="en-US" dirty="0" err="1" smtClean="0"/>
              <a:t>Jalil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مخصص</PresentationFormat>
  <Paragraphs>2</Paragraphs>
  <Slides>37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subject/>
  <dc:creator>AD</dc:creator>
  <cp:keywords/>
  <dc:description>generated using python-pptx</dc:description>
  <cp:lastModifiedBy>AD</cp:lastModifiedBy>
  <cp:revision>3</cp:revision>
  <dcterms:created xsi:type="dcterms:W3CDTF">2013-01-27T09:14:16Z</dcterms:created>
  <dcterms:modified xsi:type="dcterms:W3CDTF">2023-11-03T08:56:31Z</dcterms:modified>
  <cp:category/>
</cp:coreProperties>
</file>