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2113F-9ACD-90DE-72FE-BB7D62D06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1B9389-64BC-F765-0083-20E5EBB20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7FBA2-6A58-C0C5-A05E-D3D946830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B72B-CA90-41FD-80D9-42EC58F6B210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9836E-A3E9-E8E2-AE81-A5309F82E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8DE41-48D3-C1B5-D630-F11733237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AE9-5F42-420D-ABD8-52C08873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9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BB187-4AE2-F670-05A8-5661C7F45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67400-8B69-F03E-405A-045F810BB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0CE26-C118-E728-2847-A52E1591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B72B-CA90-41FD-80D9-42EC58F6B210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031A9-5321-0448-9597-B67F70EA2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B9160-4FAC-179C-8C1C-1AC35F3B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AE9-5F42-420D-ABD8-52C08873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5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9352B7-E013-4ADA-C019-06AEE45778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1AE1C-BD07-599F-661F-D3821B961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36179-A249-C4A7-1652-2C355AF0E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B72B-CA90-41FD-80D9-42EC58F6B210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31A0A-81E4-D547-90AE-605C50C12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3322D-4AA5-5381-3F8C-7CCF5341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AE9-5F42-420D-ABD8-52C08873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1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9C54-BD44-1ADF-D75A-2F60CC103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94B06-EEC1-675C-AB45-3278E5D8C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38500-04FC-ABEC-2F6C-D29155292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B72B-CA90-41FD-80D9-42EC58F6B210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C8F70-C807-A834-B2DE-E72C598F7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2A175-258B-EA0F-F04D-5218BA2F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AE9-5F42-420D-ABD8-52C08873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4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67C3-35D9-E57B-A64D-10E6E17DE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D3236-BB6F-8CA2-EBE9-0B064772E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6A730-CC47-61C2-67D7-21C7233B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B72B-CA90-41FD-80D9-42EC58F6B210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71871-DBCF-01BA-B5A9-BB3C1978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71FA1-5AC8-D8E2-E2CD-FA592046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AE9-5F42-420D-ABD8-52C08873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96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08759-B894-EF6C-198B-B444FDC48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A4466-E40F-2B67-70A7-9F019E51C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79C06-4584-CE4F-6832-093713074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541AB-9385-B2F4-D410-810B3ADCC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B72B-CA90-41FD-80D9-42EC58F6B210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EDC0D-9AF0-FFDD-89FE-EAB7281E9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25F9A-BDC4-211E-9C79-4E6D93FE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AE9-5F42-420D-ABD8-52C08873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8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7985D-CF4E-2797-13C9-12FC4076D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4BA27-6C10-173D-F789-73A8815BD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5389C-13DA-74DA-1672-D5D2C5420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CE902F-4C60-3B9B-A596-60FA5F198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4F5A3E-5114-C1EA-9C30-87573CEF0D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D43080-33CF-E60C-CE76-6F86832D8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B72B-CA90-41FD-80D9-42EC58F6B210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A62521-4219-14E2-BDEE-E0CAA228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7DB229-7D38-E66E-666B-F89CE414A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AE9-5F42-420D-ABD8-52C08873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5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2333E-3B0D-53CF-86D5-1C610230C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9266D-C220-A881-A502-83BFCCD69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B72B-CA90-41FD-80D9-42EC58F6B210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FEF0A7-BDE7-2F8F-BAF1-61255416A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C1FBD-5EFF-4EA3-8ACC-FD03A11E6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AE9-5F42-420D-ABD8-52C08873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0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4D6F6E-7227-AF44-D1F3-BC8D2BE4A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B72B-CA90-41FD-80D9-42EC58F6B210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BE62A0-39EE-DD27-0393-590B9B300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4CC93-5056-01C4-FB83-AA6F766B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AE9-5F42-420D-ABD8-52C08873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8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31E9D-198C-B510-94CE-AE5AC230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2CC13-5DE9-FF18-6E07-13571B302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C1603-EA56-2006-DF2C-2835070D3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E88BF-4CA1-6B27-6718-31A6E1618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B72B-CA90-41FD-80D9-42EC58F6B210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BE82A4-B51D-93D7-CEEC-3EFE3E97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8033E-F13E-26D2-4987-63714008B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AE9-5F42-420D-ABD8-52C08873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1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DD0B2-E067-6A22-CB7E-0F28EA5A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CEDD10-C67A-97AA-5022-9107B13C0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65EA2-8C85-89EE-A7FC-E166DD1FE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7BD92-2296-ED4A-B613-5A55B3E2C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B72B-CA90-41FD-80D9-42EC58F6B210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1BF14-E1C9-3B49-F378-BE030392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61D4F-1851-9F85-6116-8659D30B4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AE9-5F42-420D-ABD8-52C08873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2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5727CF-B272-A6F8-1E3A-9F94AA32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CA845-969C-6613-EDEC-4D095C835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56BE9-533F-81C9-FBC5-758972EF2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4B72B-CA90-41FD-80D9-42EC58F6B210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236DA-BD82-363E-D214-4E6E2F612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DFF22-58E6-9D53-D151-0FBC49CC0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9FAE9-5F42-420D-ABD8-52C08873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4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3B0CD-0D3A-0B13-4998-82D12E73A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 labs.</a:t>
            </a:r>
          </a:p>
        </p:txBody>
      </p:sp>
    </p:spTree>
    <p:extLst>
      <p:ext uri="{BB962C8B-B14F-4D97-AF65-F5344CB8AC3E}">
        <p14:creationId xmlns:p14="http://schemas.microsoft.com/office/powerpoint/2010/main" val="19688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D08F00-F8C7-D5E9-52D8-9384ABB19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2227" y="1253331"/>
            <a:ext cx="9187543" cy="435133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46E980A-0983-3CE1-A5B8-4511DD96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14" y="366712"/>
            <a:ext cx="10765971" cy="961345"/>
          </a:xfrm>
        </p:spPr>
        <p:txBody>
          <a:bodyPr/>
          <a:lstStyle/>
          <a:p>
            <a:pPr algn="ctr"/>
            <a:r>
              <a:rPr lang="en-US" b="1" dirty="0"/>
              <a:t>Acute appendicitis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F211CCD-92E3-2DFB-DF85-46F371B853BD}"/>
              </a:ext>
            </a:extLst>
          </p:cNvPr>
          <p:cNvCxnSpPr>
            <a:cxnSpLocks/>
          </p:cNvCxnSpPr>
          <p:nvPr/>
        </p:nvCxnSpPr>
        <p:spPr>
          <a:xfrm flipH="1" flipV="1">
            <a:off x="5268686" y="3429000"/>
            <a:ext cx="2754085" cy="237512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A4455D1-BE7D-2BCF-575E-CDA55D581F70}"/>
              </a:ext>
            </a:extLst>
          </p:cNvPr>
          <p:cNvSpPr/>
          <p:nvPr/>
        </p:nvSpPr>
        <p:spPr>
          <a:xfrm>
            <a:off x="1502227" y="5812971"/>
            <a:ext cx="9383487" cy="69668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Early acute appendicitis displays mucosal inflammation, erosions and intraluminal neutrophils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9562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1B019-56B1-9075-AEE9-53DAF4E93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Acute hepatic congestion</a:t>
            </a:r>
            <a:endParaRPr lang="en-US" dirty="0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C50D2300-E577-1AA3-08C3-219CD153A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325" t="27731" r="58654" b="37322"/>
          <a:stretch/>
        </p:blipFill>
        <p:spPr bwMode="auto">
          <a:xfrm>
            <a:off x="1894113" y="1556657"/>
            <a:ext cx="8567057" cy="4013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4D7EB4-09DF-6870-363A-DD91B22385A9}"/>
              </a:ext>
            </a:extLst>
          </p:cNvPr>
          <p:cNvSpPr/>
          <p:nvPr/>
        </p:nvSpPr>
        <p:spPr>
          <a:xfrm>
            <a:off x="1611086" y="5570193"/>
            <a:ext cx="9220199" cy="118983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kern="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speckled" like a grated nutmeg kernel; the dark spots represent the dilated and congested hepatic venules and small hepatic veins.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8976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82A27-51AD-6B3B-8B60-C70680A0D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4400" b="1" kern="10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iver steatosis</a:t>
            </a:r>
            <a:r>
              <a:rPr lang="en-US" sz="4400" kern="10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BC2CEB-89DE-DD69-655F-16F5C8180B34}"/>
              </a:ext>
            </a:extLst>
          </p:cNvPr>
          <p:cNvSpPr/>
          <p:nvPr/>
        </p:nvSpPr>
        <p:spPr>
          <a:xfrm>
            <a:off x="838200" y="5551714"/>
            <a:ext cx="10711543" cy="108562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macrovesicular</a:t>
            </a:r>
            <a:r>
              <a:rPr lang="en-US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steatosis. </a:t>
            </a:r>
            <a:r>
              <a:rPr lang="en-US" sz="24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means that the hepatocytes (liver cells) contain one large vacuole that is similar to mature adipose tissue, and the nucleus is eccentric</a:t>
            </a:r>
            <a:r>
              <a:rPr lang="en-US" sz="1800" kern="1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EACA3E-956C-D6B6-6CD4-5220EF7A6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49830"/>
            <a:ext cx="10297886" cy="411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71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3A480-6C88-4C54-D91F-E6DD48FC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Hydropic degeneration of liver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15B34A-6F18-8852-F611-EE2D1F23B276}"/>
              </a:ext>
            </a:extLst>
          </p:cNvPr>
          <p:cNvSpPr/>
          <p:nvPr/>
        </p:nvSpPr>
        <p:spPr>
          <a:xfrm>
            <a:off x="838201" y="5627914"/>
            <a:ext cx="10613570" cy="10994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results in the cytoplasm becoming loose and net-like, a condition known as cytoplasmic osteoporosis.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Image result for characteristic features of hydropic degeneration of liver">
            <a:extLst>
              <a:ext uri="{FF2B5EF4-FFF2-40B4-BE49-F238E27FC236}">
                <a16:creationId xmlns:a16="http://schemas.microsoft.com/office/drawing/2014/main" id="{63052C30-D503-4CF6-2C51-C794A6B7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2486"/>
            <a:ext cx="10613570" cy="4245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444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5CA93-10E7-333A-D149-2898F3DB8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Myocardium hypertrophy</a:t>
            </a:r>
          </a:p>
        </p:txBody>
      </p:sp>
      <p:pic>
        <p:nvPicPr>
          <p:cNvPr id="1028" name="Picture 4" descr="Pathology Outlines - Hypertrophic cardiomyopathy">
            <a:extLst>
              <a:ext uri="{FF2B5EF4-FFF2-40B4-BE49-F238E27FC236}">
                <a16:creationId xmlns:a16="http://schemas.microsoft.com/office/drawing/2014/main" id="{3671C7F9-042E-ABA3-2D03-B3A2C6EC5D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8" y="1371600"/>
            <a:ext cx="9655629" cy="486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3E6690-37C1-3CBE-60F6-DB43BDD4A8F9}"/>
              </a:ext>
            </a:extLst>
          </p:cNvPr>
          <p:cNvCxnSpPr>
            <a:cxnSpLocks/>
          </p:cNvCxnSpPr>
          <p:nvPr/>
        </p:nvCxnSpPr>
        <p:spPr>
          <a:xfrm>
            <a:off x="1861457" y="3560790"/>
            <a:ext cx="1219201" cy="10731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619E318-AB8C-5918-A20C-B6E55E56C3CD}"/>
              </a:ext>
            </a:extLst>
          </p:cNvPr>
          <p:cNvSpPr/>
          <p:nvPr/>
        </p:nvSpPr>
        <p:spPr>
          <a:xfrm>
            <a:off x="631372" y="2656115"/>
            <a:ext cx="2275114" cy="1012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0" dirty="0">
                <a:solidFill>
                  <a:srgbClr val="040C28"/>
                </a:solidFill>
                <a:effectLst/>
                <a:latin typeface="Google Sans"/>
              </a:rPr>
              <a:t>nuclear enlargement</a:t>
            </a:r>
            <a:endParaRPr lang="en-US" sz="24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E310DF-7C5B-C358-29DC-6A5FA2B01EFE}"/>
              </a:ext>
            </a:extLst>
          </p:cNvPr>
          <p:cNvCxnSpPr>
            <a:cxnSpLocks/>
          </p:cNvCxnSpPr>
          <p:nvPr/>
        </p:nvCxnSpPr>
        <p:spPr>
          <a:xfrm flipH="1" flipV="1">
            <a:off x="8048627" y="3846734"/>
            <a:ext cx="1356629" cy="11736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89CCB31-842B-2F6D-4026-E5D69C4D8C2D}"/>
              </a:ext>
            </a:extLst>
          </p:cNvPr>
          <p:cNvSpPr/>
          <p:nvPr/>
        </p:nvSpPr>
        <p:spPr>
          <a:xfrm flipH="1">
            <a:off x="9405256" y="3365387"/>
            <a:ext cx="1948543" cy="1197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0" dirty="0">
                <a:solidFill>
                  <a:srgbClr val="040C28"/>
                </a:solidFill>
                <a:effectLst/>
                <a:latin typeface="Google Sans"/>
              </a:rPr>
              <a:t>bizarre nuclei</a:t>
            </a:r>
            <a:endParaRPr lang="en-US" sz="2400" b="1" dirty="0"/>
          </a:p>
        </p:txBody>
      </p:sp>
      <p:cxnSp>
        <p:nvCxnSpPr>
          <p:cNvPr id="1025" name="Straight Arrow Connector 1024">
            <a:extLst>
              <a:ext uri="{FF2B5EF4-FFF2-40B4-BE49-F238E27FC236}">
                <a16:creationId xmlns:a16="http://schemas.microsoft.com/office/drawing/2014/main" id="{1C6AB801-4E8C-62B3-8B51-AC6211CD26E9}"/>
              </a:ext>
            </a:extLst>
          </p:cNvPr>
          <p:cNvCxnSpPr>
            <a:cxnSpLocks/>
          </p:cNvCxnSpPr>
          <p:nvPr/>
        </p:nvCxnSpPr>
        <p:spPr>
          <a:xfrm flipH="1">
            <a:off x="9187543" y="2219496"/>
            <a:ext cx="990600" cy="882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69C229EC-87E0-246F-8003-5BA05816E3FD}"/>
              </a:ext>
            </a:extLst>
          </p:cNvPr>
          <p:cNvSpPr/>
          <p:nvPr/>
        </p:nvSpPr>
        <p:spPr>
          <a:xfrm>
            <a:off x="9976755" y="1833904"/>
            <a:ext cx="167095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0" dirty="0">
                <a:solidFill>
                  <a:srgbClr val="040C28"/>
                </a:solidFill>
                <a:effectLst/>
                <a:latin typeface="Google Sans"/>
              </a:rPr>
              <a:t>binucleation</a:t>
            </a:r>
            <a:endParaRPr lang="en-US" sz="2000" b="1" dirty="0"/>
          </a:p>
        </p:txBody>
      </p:sp>
      <p:cxnSp>
        <p:nvCxnSpPr>
          <p:cNvPr id="1036" name="Straight Arrow Connector 1035">
            <a:extLst>
              <a:ext uri="{FF2B5EF4-FFF2-40B4-BE49-F238E27FC236}">
                <a16:creationId xmlns:a16="http://schemas.microsoft.com/office/drawing/2014/main" id="{E75C0A33-A455-7B6E-E4D0-F4C033E3BDBC}"/>
              </a:ext>
            </a:extLst>
          </p:cNvPr>
          <p:cNvCxnSpPr>
            <a:cxnSpLocks/>
          </p:cNvCxnSpPr>
          <p:nvPr/>
        </p:nvCxnSpPr>
        <p:spPr>
          <a:xfrm flipH="1" flipV="1">
            <a:off x="8048627" y="4746172"/>
            <a:ext cx="1356629" cy="7402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0950FC99-00BB-BD13-483A-C7D75A8EEEF3}"/>
              </a:ext>
            </a:extLst>
          </p:cNvPr>
          <p:cNvSpPr/>
          <p:nvPr/>
        </p:nvSpPr>
        <p:spPr>
          <a:xfrm>
            <a:off x="8665029" y="5344886"/>
            <a:ext cx="2862941" cy="1164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solidFill>
                  <a:srgbClr val="202124"/>
                </a:solidFill>
                <a:effectLst/>
                <a:latin typeface="Google Sans"/>
              </a:rPr>
              <a:t>bundles of collagen surround the cardiomyocytes individually.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8133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90C34-8F83-6061-6F38-D39FAD1D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Pulmonary metaplasia</a:t>
            </a:r>
            <a:endParaRPr lang="en-US" dirty="0"/>
          </a:p>
        </p:txBody>
      </p:sp>
      <p:pic>
        <p:nvPicPr>
          <p:cNvPr id="4" name="Picture 2" descr="Image result for bronchial epithelial sequamous metaplasia">
            <a:extLst>
              <a:ext uri="{FF2B5EF4-FFF2-40B4-BE49-F238E27FC236}">
                <a16:creationId xmlns:a16="http://schemas.microsoft.com/office/drawing/2014/main" id="{877B1BD3-C859-0432-039C-695475C6E6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28" y="1690688"/>
            <a:ext cx="6259285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ayers of bronchi histology - Google Search | Organic chemistry study ...">
            <a:extLst>
              <a:ext uri="{FF2B5EF4-FFF2-40B4-BE49-F238E27FC236}">
                <a16:creationId xmlns:a16="http://schemas.microsoft.com/office/drawing/2014/main" id="{FAE93082-063B-5E89-BE1B-8D5A24D8B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" y="1690688"/>
            <a:ext cx="5606143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ayers of bronchi histology - Google Search | Organic chemistry study ...">
            <a:extLst>
              <a:ext uri="{FF2B5EF4-FFF2-40B4-BE49-F238E27FC236}">
                <a16:creationId xmlns:a16="http://schemas.microsoft.com/office/drawing/2014/main" id="{6E97C59C-4EC3-A066-F25A-3855392D5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03" y="1676627"/>
            <a:ext cx="5158354" cy="459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444C24-48D6-2B02-9B73-CC371C9F482E}"/>
              </a:ext>
            </a:extLst>
          </p:cNvPr>
          <p:cNvSpPr/>
          <p:nvPr/>
        </p:nvSpPr>
        <p:spPr>
          <a:xfrm>
            <a:off x="7271133" y="1690689"/>
            <a:ext cx="4082667" cy="534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Stratified squamous epithelial cells of trachea 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0570D87-FDAF-B74D-4015-B7D6F456B1BF}"/>
              </a:ext>
            </a:extLst>
          </p:cNvPr>
          <p:cNvCxnSpPr>
            <a:cxnSpLocks/>
          </p:cNvCxnSpPr>
          <p:nvPr/>
        </p:nvCxnSpPr>
        <p:spPr>
          <a:xfrm flipH="1">
            <a:off x="8196549" y="2225407"/>
            <a:ext cx="1277957" cy="21372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AB4D012-759C-201E-C1FA-C11BE01E989E}"/>
              </a:ext>
            </a:extLst>
          </p:cNvPr>
          <p:cNvSpPr/>
          <p:nvPr/>
        </p:nvSpPr>
        <p:spPr>
          <a:xfrm>
            <a:off x="462708" y="1027906"/>
            <a:ext cx="258896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Normal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2DFC91-661A-E3E8-8650-55AED4D596D1}"/>
              </a:ext>
            </a:extLst>
          </p:cNvPr>
          <p:cNvSpPr/>
          <p:nvPr/>
        </p:nvSpPr>
        <p:spPr>
          <a:xfrm>
            <a:off x="9397388" y="902097"/>
            <a:ext cx="2331904" cy="64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Abnormal </a:t>
            </a:r>
          </a:p>
        </p:txBody>
      </p:sp>
    </p:spTree>
    <p:extLst>
      <p:ext uri="{BB962C8B-B14F-4D97-AF65-F5344CB8AC3E}">
        <p14:creationId xmlns:p14="http://schemas.microsoft.com/office/powerpoint/2010/main" val="187125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4EC8A-53A6-ADDB-72C8-7DFCFB8C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Hyperplasia of prostatic tissue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77AFAD3-DA1F-F11D-AB9F-768F60ECE9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91" y="1380969"/>
            <a:ext cx="10189029" cy="435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1AEEE5-435C-9034-A68E-A70F01FAC73F}"/>
              </a:ext>
            </a:extLst>
          </p:cNvPr>
          <p:cNvSpPr/>
          <p:nvPr/>
        </p:nvSpPr>
        <p:spPr>
          <a:xfrm>
            <a:off x="1164771" y="5711590"/>
            <a:ext cx="10189029" cy="114641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more proliferation of fibro- </a:t>
            </a:r>
            <a:r>
              <a:rPr lang="en-US" sz="2400" b="1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musculo</a:t>
            </a:r>
            <a:r>
              <a:rPr lang="en-US" sz="2400" b="1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glandular tissue producing increase in the size of prostate </a:t>
            </a:r>
            <a:endParaRPr lang="en-US" sz="24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8FF4F8-18CB-176B-5209-47A4C1427131}"/>
              </a:ext>
            </a:extLst>
          </p:cNvPr>
          <p:cNvCxnSpPr>
            <a:cxnSpLocks/>
          </p:cNvCxnSpPr>
          <p:nvPr/>
        </p:nvCxnSpPr>
        <p:spPr>
          <a:xfrm flipH="1">
            <a:off x="6226234" y="2833038"/>
            <a:ext cx="1538821" cy="17362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83EADF3-8976-F17A-AC7B-E0941D456FC7}"/>
              </a:ext>
            </a:extLst>
          </p:cNvPr>
          <p:cNvCxnSpPr>
            <a:cxnSpLocks/>
          </p:cNvCxnSpPr>
          <p:nvPr/>
        </p:nvCxnSpPr>
        <p:spPr>
          <a:xfrm>
            <a:off x="7765055" y="2833038"/>
            <a:ext cx="826265" cy="10100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7FA2EE-2188-E7D9-3BE7-C004ECAB8EDB}"/>
              </a:ext>
            </a:extLst>
          </p:cNvPr>
          <p:cNvCxnSpPr>
            <a:cxnSpLocks/>
          </p:cNvCxnSpPr>
          <p:nvPr/>
        </p:nvCxnSpPr>
        <p:spPr>
          <a:xfrm flipV="1">
            <a:off x="7780334" y="2357610"/>
            <a:ext cx="2275114" cy="4754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201D7361-81E6-5C9F-EE8C-0B0C2ED00215}"/>
              </a:ext>
            </a:extLst>
          </p:cNvPr>
          <p:cNvSpPr/>
          <p:nvPr/>
        </p:nvSpPr>
        <p:spPr>
          <a:xfrm>
            <a:off x="6466115" y="2000660"/>
            <a:ext cx="2622801" cy="7772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</a:rPr>
              <a:t>Proliferating glands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55647E1-5D83-C809-FA29-A85AB4D72DAE}"/>
              </a:ext>
            </a:extLst>
          </p:cNvPr>
          <p:cNvCxnSpPr>
            <a:cxnSpLocks/>
          </p:cNvCxnSpPr>
          <p:nvPr/>
        </p:nvCxnSpPr>
        <p:spPr>
          <a:xfrm>
            <a:off x="3591499" y="2833038"/>
            <a:ext cx="840624" cy="10123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ECD90AC-8EFC-638B-6A4B-A7F0215BE104}"/>
              </a:ext>
            </a:extLst>
          </p:cNvPr>
          <p:cNvSpPr/>
          <p:nvPr/>
        </p:nvSpPr>
        <p:spPr>
          <a:xfrm>
            <a:off x="2486992" y="2395640"/>
            <a:ext cx="2275114" cy="7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Fibromuscular stroma</a:t>
            </a:r>
          </a:p>
        </p:txBody>
      </p:sp>
    </p:spTree>
    <p:extLst>
      <p:ext uri="{BB962C8B-B14F-4D97-AF65-F5344CB8AC3E}">
        <p14:creationId xmlns:p14="http://schemas.microsoft.com/office/powerpoint/2010/main" val="1458543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145</Words>
  <Application>Microsoft Office PowerPoint</Application>
  <PresentationFormat>شاشة عريضة</PresentationFormat>
  <Paragraphs>23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Office Theme</vt:lpstr>
      <vt:lpstr>Pathophysiology labs.</vt:lpstr>
      <vt:lpstr>Acute appendicitis</vt:lpstr>
      <vt:lpstr>Acute hepatic congestion</vt:lpstr>
      <vt:lpstr>Liver steatosis </vt:lpstr>
      <vt:lpstr>Hydropic degeneration of liver</vt:lpstr>
      <vt:lpstr>Myocardium hypertrophy</vt:lpstr>
      <vt:lpstr>Pulmonary metaplasia</vt:lpstr>
      <vt:lpstr>Hyperplasia of prostatic tissue </vt:lpstr>
    </vt:vector>
  </TitlesOfParts>
  <Company>المستقبل للحاسبات - سنجار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Pathophysiology labs.</dc:title>
  <dc:creator>abdulla alkhakani</dc:creator>
  <cp:lastModifiedBy>abdulla raheem</cp:lastModifiedBy>
  <cp:revision>2</cp:revision>
  <dcterms:created xsi:type="dcterms:W3CDTF">2023-11-14T20:36:14Z</dcterms:created>
  <dcterms:modified xsi:type="dcterms:W3CDTF">2023-12-16T14:32:31Z</dcterms:modified>
</cp:coreProperties>
</file>