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69" r:id="rId1"/>
  </p:sldMasterIdLst>
  <p:notesMasterIdLst>
    <p:notesMasterId r:id="rId9"/>
  </p:notesMasterIdLst>
  <p:handoutMasterIdLst>
    <p:handoutMasterId r:id="rId10"/>
  </p:handoutMasterIdLst>
  <p:sldIdLst>
    <p:sldId id="560" r:id="rId2"/>
    <p:sldId id="581" r:id="rId3"/>
    <p:sldId id="649" r:id="rId4"/>
    <p:sldId id="658" r:id="rId5"/>
    <p:sldId id="657" r:id="rId6"/>
    <p:sldId id="659" r:id="rId7"/>
    <p:sldId id="660"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نمط متوسط 2 - تميي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النمط المتوسط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نمط متوسط 2 - تمييز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DF18680-E054-41AD-8BC1-D1AEF772440D}" styleName="نمط متوسط 2 - تمييز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F5AB1C69-6EDB-4FF4-983F-18BD219EF322}" styleName="نمط متوسط 2 - تمييز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5A111915-BE36-4E01-A7E5-04B1672EAD32}" styleName="نمط فاتح 2 - تمييز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17292A2E-F333-43FB-9621-5CBBE7FDCDCB}" styleName="نمط فاتح 2 - تمييز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912C8C85-51F0-491E-9774-3900AFEF0FD7}" styleName="نمط فاتح 2 - تمييز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5940675A-B579-460E-94D1-54222C63F5DA}" styleName="بلا نمط، شبكة جدول">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44" autoAdjust="0"/>
    <p:restoredTop sz="94660"/>
  </p:normalViewPr>
  <p:slideViewPr>
    <p:cSldViewPr snapToGrid="0">
      <p:cViewPr varScale="1">
        <p:scale>
          <a:sx n="92" d="100"/>
          <a:sy n="92" d="100"/>
        </p:scale>
        <p:origin x="88" y="208"/>
      </p:cViewPr>
      <p:guideLst>
        <p:guide orient="horz" pos="2160"/>
        <p:guide pos="384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رأس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ar-IQ"/>
          </a:p>
        </p:txBody>
      </p:sp>
      <p:sp>
        <p:nvSpPr>
          <p:cNvPr id="3" name="عنصر نائب للتاريخ 2"/>
          <p:cNvSpPr>
            <a:spLocks noGrp="1"/>
          </p:cNvSpPr>
          <p:nvPr>
            <p:ph type="dt" sz="quarter" idx="1"/>
          </p:nvPr>
        </p:nvSpPr>
        <p:spPr>
          <a:xfrm>
            <a:off x="1588" y="0"/>
            <a:ext cx="2971800" cy="457200"/>
          </a:xfrm>
          <a:prstGeom prst="rect">
            <a:avLst/>
          </a:prstGeom>
        </p:spPr>
        <p:txBody>
          <a:bodyPr vert="horz" lIns="91440" tIns="45720" rIns="91440" bIns="45720" rtlCol="1"/>
          <a:lstStyle>
            <a:lvl1pPr algn="l">
              <a:defRPr sz="1200"/>
            </a:lvl1pPr>
          </a:lstStyle>
          <a:p>
            <a:fld id="{C9F83406-5602-4846-92E5-713FC98AEF2F}" type="datetimeFigureOut">
              <a:rPr lang="ar-IQ" smtClean="0"/>
              <a:t>21/04/1444</a:t>
            </a:fld>
            <a:endParaRPr lang="ar-IQ"/>
          </a:p>
        </p:txBody>
      </p:sp>
      <p:sp>
        <p:nvSpPr>
          <p:cNvPr id="4" name="عنصر نائب للتذييل 3"/>
          <p:cNvSpPr>
            <a:spLocks noGrp="1"/>
          </p:cNvSpPr>
          <p:nvPr>
            <p:ph type="ftr" sz="quarter" idx="2"/>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ar-IQ"/>
          </a:p>
        </p:txBody>
      </p:sp>
      <p:sp>
        <p:nvSpPr>
          <p:cNvPr id="5" name="عنصر نائب لرقم الشريحة 4"/>
          <p:cNvSpPr>
            <a:spLocks noGrp="1"/>
          </p:cNvSpPr>
          <p:nvPr>
            <p:ph type="sldNum" sz="quarter" idx="3"/>
          </p:nvPr>
        </p:nvSpPr>
        <p:spPr>
          <a:xfrm>
            <a:off x="1588" y="8685213"/>
            <a:ext cx="2971800" cy="457200"/>
          </a:xfrm>
          <a:prstGeom prst="rect">
            <a:avLst/>
          </a:prstGeom>
        </p:spPr>
        <p:txBody>
          <a:bodyPr vert="horz" lIns="91440" tIns="45720" rIns="91440" bIns="45720" rtlCol="1" anchor="b"/>
          <a:lstStyle>
            <a:lvl1pPr algn="l">
              <a:defRPr sz="1200"/>
            </a:lvl1pPr>
          </a:lstStyle>
          <a:p>
            <a:fld id="{04F81F9B-1929-46A2-8025-4F6720D55806}" type="slidenum">
              <a:rPr lang="ar-IQ" smtClean="0"/>
              <a:t>‹#›</a:t>
            </a:fld>
            <a:endParaRPr lang="ar-IQ"/>
          </a:p>
        </p:txBody>
      </p:sp>
    </p:spTree>
    <p:extLst>
      <p:ext uri="{BB962C8B-B14F-4D97-AF65-F5344CB8AC3E}">
        <p14:creationId xmlns:p14="http://schemas.microsoft.com/office/powerpoint/2010/main" val="24306867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رأس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ar-IQ"/>
          </a:p>
        </p:txBody>
      </p:sp>
      <p:sp>
        <p:nvSpPr>
          <p:cNvPr id="3" name="عنصر نائب للتاريخ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A735D83F-90B1-4973-8E11-679B50DAF22D}" type="datetimeFigureOut">
              <a:rPr lang="ar-IQ" smtClean="0"/>
              <a:t>21/04/1444</a:t>
            </a:fld>
            <a:endParaRPr lang="ar-IQ"/>
          </a:p>
        </p:txBody>
      </p:sp>
      <p:sp>
        <p:nvSpPr>
          <p:cNvPr id="4" name="عنصر نائب لصورة الشريحة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1" anchor="ctr"/>
          <a:lstStyle/>
          <a:p>
            <a:endParaRPr lang="ar-IQ"/>
          </a:p>
        </p:txBody>
      </p:sp>
      <p:sp>
        <p:nvSpPr>
          <p:cNvPr id="5" name="عنصر نائب للملاحظات 4"/>
          <p:cNvSpPr>
            <a:spLocks noGrp="1"/>
          </p:cNvSpPr>
          <p:nvPr>
            <p:ph type="body" sz="quarter" idx="3"/>
          </p:nvPr>
        </p:nvSpPr>
        <p:spPr>
          <a:xfrm>
            <a:off x="685800" y="4343400"/>
            <a:ext cx="5486400" cy="4114800"/>
          </a:xfrm>
          <a:prstGeom prst="rect">
            <a:avLst/>
          </a:prstGeom>
        </p:spPr>
        <p:txBody>
          <a:bodyPr vert="horz" lIns="91440" tIns="45720" rIns="91440" bIns="45720" rtlCol="1"/>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ar-IQ"/>
          </a:p>
        </p:txBody>
      </p:sp>
      <p:sp>
        <p:nvSpPr>
          <p:cNvPr id="6" name="عنصر نائب للتذييل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ar-IQ"/>
          </a:p>
        </p:txBody>
      </p:sp>
      <p:sp>
        <p:nvSpPr>
          <p:cNvPr id="7" name="عنصر نائب لرقم الشريحة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5176C425-FEB9-4705-9D8B-E9B01CC4BF04}" type="slidenum">
              <a:rPr lang="ar-IQ" smtClean="0"/>
              <a:t>‹#›</a:t>
            </a:fld>
            <a:endParaRPr lang="ar-IQ"/>
          </a:p>
        </p:txBody>
      </p:sp>
    </p:spTree>
    <p:extLst>
      <p:ext uri="{BB962C8B-B14F-4D97-AF65-F5344CB8AC3E}">
        <p14:creationId xmlns:p14="http://schemas.microsoft.com/office/powerpoint/2010/main" val="2892289144"/>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914400" y="2130426"/>
            <a:ext cx="10363200" cy="1470025"/>
          </a:xfrm>
        </p:spPr>
        <p:txBody>
          <a:bodyPr/>
          <a:lstStyle/>
          <a:p>
            <a:r>
              <a:rPr lang="ar-SA"/>
              <a:t>انقر لتحرير نمط العنوان الرئيسي</a:t>
            </a:r>
          </a:p>
        </p:txBody>
      </p:sp>
      <p:sp>
        <p:nvSpPr>
          <p:cNvPr id="3" name="عنوان فرعي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a:t>انقر لتحرير نمط العنوان الثانوي الرئيسي</a:t>
            </a:r>
          </a:p>
        </p:txBody>
      </p:sp>
      <p:sp>
        <p:nvSpPr>
          <p:cNvPr id="4" name="عنصر نائب للتاريخ 3"/>
          <p:cNvSpPr>
            <a:spLocks noGrp="1"/>
          </p:cNvSpPr>
          <p:nvPr>
            <p:ph type="dt" sz="half" idx="10"/>
          </p:nvPr>
        </p:nvSpPr>
        <p:spPr/>
        <p:txBody>
          <a:bodyPr/>
          <a:lstStyle/>
          <a:p>
            <a:pPr rtl="1"/>
            <a:fld id="{C3D77D64-1F17-4AD8-A124-B721A3A2894E}" type="datetimeFigureOut">
              <a:rPr lang="ar-SA" smtClean="0">
                <a:solidFill>
                  <a:prstClr val="black">
                    <a:tint val="75000"/>
                  </a:prstClr>
                </a:solidFill>
              </a:rPr>
              <a:pPr rtl="1"/>
              <a:t>21/04/1444</a:t>
            </a:fld>
            <a:endParaRPr lang="ar-SA">
              <a:solidFill>
                <a:prstClr val="black">
                  <a:tint val="75000"/>
                </a:prstClr>
              </a:solidFill>
            </a:endParaRPr>
          </a:p>
        </p:txBody>
      </p:sp>
      <p:sp>
        <p:nvSpPr>
          <p:cNvPr id="5" name="عنصر نائب للتذييل 4"/>
          <p:cNvSpPr>
            <a:spLocks noGrp="1"/>
          </p:cNvSpPr>
          <p:nvPr>
            <p:ph type="ftr" sz="quarter" idx="11"/>
          </p:nvPr>
        </p:nvSpPr>
        <p:spPr/>
        <p:txBody>
          <a:bodyPr/>
          <a:lstStyle/>
          <a:p>
            <a:pPr rtl="1"/>
            <a:endParaRPr lang="ar-SA">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p>
            <a:pPr rtl="1"/>
            <a:fld id="{DCAEAE10-05FB-4600-83FD-CF178F304B91}" type="slidenum">
              <a:rPr lang="ar-SA" smtClean="0">
                <a:solidFill>
                  <a:prstClr val="black">
                    <a:tint val="75000"/>
                  </a:prstClr>
                </a:solidFill>
              </a:rPr>
              <a:pPr rtl="1"/>
              <a:t>‹#›</a:t>
            </a:fld>
            <a:endParaRPr lang="ar-SA">
              <a:solidFill>
                <a:prstClr val="black">
                  <a:tint val="75000"/>
                </a:prstClr>
              </a:solidFill>
            </a:endParaRPr>
          </a:p>
        </p:txBody>
      </p:sp>
    </p:spTree>
    <p:extLst>
      <p:ext uri="{BB962C8B-B14F-4D97-AF65-F5344CB8AC3E}">
        <p14:creationId xmlns:p14="http://schemas.microsoft.com/office/powerpoint/2010/main" val="3250620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a:t>انقر لتحرير نمط العنوان الرئيسي</a:t>
            </a:r>
          </a:p>
        </p:txBody>
      </p:sp>
      <p:sp>
        <p:nvSpPr>
          <p:cNvPr id="3" name="عنصر نائب للعنوان العمودي 2"/>
          <p:cNvSpPr>
            <a:spLocks noGrp="1"/>
          </p:cNvSpPr>
          <p:nvPr>
            <p:ph type="body" orient="vert" idx="1"/>
          </p:nvPr>
        </p:nvSpPr>
        <p:spPr/>
        <p:txBody>
          <a:bodyPr vert="eaVert"/>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تاريخ 3"/>
          <p:cNvSpPr>
            <a:spLocks noGrp="1"/>
          </p:cNvSpPr>
          <p:nvPr>
            <p:ph type="dt" sz="half" idx="10"/>
          </p:nvPr>
        </p:nvSpPr>
        <p:spPr/>
        <p:txBody>
          <a:bodyPr/>
          <a:lstStyle/>
          <a:p>
            <a:pPr rtl="1"/>
            <a:fld id="{C3D77D64-1F17-4AD8-A124-B721A3A2894E}" type="datetimeFigureOut">
              <a:rPr lang="ar-SA" smtClean="0">
                <a:solidFill>
                  <a:prstClr val="black">
                    <a:tint val="75000"/>
                  </a:prstClr>
                </a:solidFill>
              </a:rPr>
              <a:pPr rtl="1"/>
              <a:t>21/04/1444</a:t>
            </a:fld>
            <a:endParaRPr lang="ar-SA">
              <a:solidFill>
                <a:prstClr val="black">
                  <a:tint val="75000"/>
                </a:prstClr>
              </a:solidFill>
            </a:endParaRPr>
          </a:p>
        </p:txBody>
      </p:sp>
      <p:sp>
        <p:nvSpPr>
          <p:cNvPr id="5" name="عنصر نائب للتذييل 4"/>
          <p:cNvSpPr>
            <a:spLocks noGrp="1"/>
          </p:cNvSpPr>
          <p:nvPr>
            <p:ph type="ftr" sz="quarter" idx="11"/>
          </p:nvPr>
        </p:nvSpPr>
        <p:spPr/>
        <p:txBody>
          <a:bodyPr/>
          <a:lstStyle/>
          <a:p>
            <a:pPr rtl="1"/>
            <a:endParaRPr lang="ar-SA">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p>
            <a:pPr rtl="1"/>
            <a:fld id="{DCAEAE10-05FB-4600-83FD-CF178F304B91}" type="slidenum">
              <a:rPr lang="ar-SA" smtClean="0">
                <a:solidFill>
                  <a:prstClr val="black">
                    <a:tint val="75000"/>
                  </a:prstClr>
                </a:solidFill>
              </a:rPr>
              <a:pPr rtl="1"/>
              <a:t>‹#›</a:t>
            </a:fld>
            <a:endParaRPr lang="ar-SA">
              <a:solidFill>
                <a:prstClr val="black">
                  <a:tint val="75000"/>
                </a:prstClr>
              </a:solidFill>
            </a:endParaRPr>
          </a:p>
        </p:txBody>
      </p:sp>
    </p:spTree>
    <p:extLst>
      <p:ext uri="{BB962C8B-B14F-4D97-AF65-F5344CB8AC3E}">
        <p14:creationId xmlns:p14="http://schemas.microsoft.com/office/powerpoint/2010/main" val="8984884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8839200" y="274639"/>
            <a:ext cx="2743200" cy="5851525"/>
          </a:xfrm>
        </p:spPr>
        <p:txBody>
          <a:bodyPr vert="eaVert"/>
          <a:lstStyle/>
          <a:p>
            <a:r>
              <a:rPr lang="ar-SA"/>
              <a:t>انقر لتحرير نمط العنوان الرئيسي</a:t>
            </a:r>
          </a:p>
        </p:txBody>
      </p:sp>
      <p:sp>
        <p:nvSpPr>
          <p:cNvPr id="3" name="عنصر نائب للعنوان العمودي 2"/>
          <p:cNvSpPr>
            <a:spLocks noGrp="1"/>
          </p:cNvSpPr>
          <p:nvPr>
            <p:ph type="body" orient="vert" idx="1"/>
          </p:nvPr>
        </p:nvSpPr>
        <p:spPr>
          <a:xfrm>
            <a:off x="609600" y="274639"/>
            <a:ext cx="8026400" cy="5851525"/>
          </a:xfrm>
        </p:spPr>
        <p:txBody>
          <a:bodyPr vert="eaVert"/>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تاريخ 3"/>
          <p:cNvSpPr>
            <a:spLocks noGrp="1"/>
          </p:cNvSpPr>
          <p:nvPr>
            <p:ph type="dt" sz="half" idx="10"/>
          </p:nvPr>
        </p:nvSpPr>
        <p:spPr/>
        <p:txBody>
          <a:bodyPr/>
          <a:lstStyle/>
          <a:p>
            <a:pPr rtl="1"/>
            <a:fld id="{C3D77D64-1F17-4AD8-A124-B721A3A2894E}" type="datetimeFigureOut">
              <a:rPr lang="ar-SA" smtClean="0">
                <a:solidFill>
                  <a:prstClr val="black">
                    <a:tint val="75000"/>
                  </a:prstClr>
                </a:solidFill>
              </a:rPr>
              <a:pPr rtl="1"/>
              <a:t>21/04/1444</a:t>
            </a:fld>
            <a:endParaRPr lang="ar-SA">
              <a:solidFill>
                <a:prstClr val="black">
                  <a:tint val="75000"/>
                </a:prstClr>
              </a:solidFill>
            </a:endParaRPr>
          </a:p>
        </p:txBody>
      </p:sp>
      <p:sp>
        <p:nvSpPr>
          <p:cNvPr id="5" name="عنصر نائب للتذييل 4"/>
          <p:cNvSpPr>
            <a:spLocks noGrp="1"/>
          </p:cNvSpPr>
          <p:nvPr>
            <p:ph type="ftr" sz="quarter" idx="11"/>
          </p:nvPr>
        </p:nvSpPr>
        <p:spPr/>
        <p:txBody>
          <a:bodyPr/>
          <a:lstStyle/>
          <a:p>
            <a:pPr rtl="1"/>
            <a:endParaRPr lang="ar-SA">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p>
            <a:pPr rtl="1"/>
            <a:fld id="{DCAEAE10-05FB-4600-83FD-CF178F304B91}" type="slidenum">
              <a:rPr lang="ar-SA" smtClean="0">
                <a:solidFill>
                  <a:prstClr val="black">
                    <a:tint val="75000"/>
                  </a:prstClr>
                </a:solidFill>
              </a:rPr>
              <a:pPr rtl="1"/>
              <a:t>‹#›</a:t>
            </a:fld>
            <a:endParaRPr lang="ar-SA">
              <a:solidFill>
                <a:prstClr val="black">
                  <a:tint val="75000"/>
                </a:prstClr>
              </a:solidFill>
            </a:endParaRPr>
          </a:p>
        </p:txBody>
      </p:sp>
    </p:spTree>
    <p:extLst>
      <p:ext uri="{BB962C8B-B14F-4D97-AF65-F5344CB8AC3E}">
        <p14:creationId xmlns:p14="http://schemas.microsoft.com/office/powerpoint/2010/main" val="6348843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a:t>انقر لتحرير نمط العنوان الرئيسي</a:t>
            </a:r>
          </a:p>
        </p:txBody>
      </p:sp>
      <p:sp>
        <p:nvSpPr>
          <p:cNvPr id="3" name="عنصر نائب للمحتوى 2"/>
          <p:cNvSpPr>
            <a:spLocks noGrp="1"/>
          </p:cNvSpPr>
          <p:nvPr>
            <p:ph idx="1"/>
          </p:nvPr>
        </p:nvSpPr>
        <p:spPr/>
        <p:txBody>
          <a:body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تاريخ 3"/>
          <p:cNvSpPr>
            <a:spLocks noGrp="1"/>
          </p:cNvSpPr>
          <p:nvPr>
            <p:ph type="dt" sz="half" idx="10"/>
          </p:nvPr>
        </p:nvSpPr>
        <p:spPr/>
        <p:txBody>
          <a:bodyPr/>
          <a:lstStyle/>
          <a:p>
            <a:pPr rtl="1"/>
            <a:fld id="{C3D77D64-1F17-4AD8-A124-B721A3A2894E}" type="datetimeFigureOut">
              <a:rPr lang="ar-SA" smtClean="0">
                <a:solidFill>
                  <a:prstClr val="black">
                    <a:tint val="75000"/>
                  </a:prstClr>
                </a:solidFill>
              </a:rPr>
              <a:pPr rtl="1"/>
              <a:t>21/04/1444</a:t>
            </a:fld>
            <a:endParaRPr lang="ar-SA">
              <a:solidFill>
                <a:prstClr val="black">
                  <a:tint val="75000"/>
                </a:prstClr>
              </a:solidFill>
            </a:endParaRPr>
          </a:p>
        </p:txBody>
      </p:sp>
      <p:sp>
        <p:nvSpPr>
          <p:cNvPr id="5" name="عنصر نائب للتذييل 4"/>
          <p:cNvSpPr>
            <a:spLocks noGrp="1"/>
          </p:cNvSpPr>
          <p:nvPr>
            <p:ph type="ftr" sz="quarter" idx="11"/>
          </p:nvPr>
        </p:nvSpPr>
        <p:spPr/>
        <p:txBody>
          <a:bodyPr/>
          <a:lstStyle/>
          <a:p>
            <a:pPr rtl="1"/>
            <a:endParaRPr lang="ar-SA">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p>
            <a:pPr rtl="1"/>
            <a:fld id="{DCAEAE10-05FB-4600-83FD-CF178F304B91}" type="slidenum">
              <a:rPr lang="ar-SA" smtClean="0">
                <a:solidFill>
                  <a:prstClr val="black">
                    <a:tint val="75000"/>
                  </a:prstClr>
                </a:solidFill>
              </a:rPr>
              <a:pPr rtl="1"/>
              <a:t>‹#›</a:t>
            </a:fld>
            <a:endParaRPr lang="ar-SA">
              <a:solidFill>
                <a:prstClr val="black">
                  <a:tint val="75000"/>
                </a:prstClr>
              </a:solidFill>
            </a:endParaRPr>
          </a:p>
        </p:txBody>
      </p:sp>
    </p:spTree>
    <p:extLst>
      <p:ext uri="{BB962C8B-B14F-4D97-AF65-F5344CB8AC3E}">
        <p14:creationId xmlns:p14="http://schemas.microsoft.com/office/powerpoint/2010/main" val="6047294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963084" y="4406901"/>
            <a:ext cx="10363200" cy="1362075"/>
          </a:xfrm>
        </p:spPr>
        <p:txBody>
          <a:bodyPr anchor="t"/>
          <a:lstStyle>
            <a:lvl1pPr algn="r">
              <a:defRPr sz="4000" b="1" cap="all"/>
            </a:lvl1pPr>
          </a:lstStyle>
          <a:p>
            <a:r>
              <a:rPr lang="ar-SA"/>
              <a:t>انقر لتحرير نمط العنوان الرئيسي</a:t>
            </a:r>
          </a:p>
        </p:txBody>
      </p:sp>
      <p:sp>
        <p:nvSpPr>
          <p:cNvPr id="3" name="عنصر نائب للنص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a:t>انقر لتحرير أنماط النص الرئيسي</a:t>
            </a:r>
          </a:p>
        </p:txBody>
      </p:sp>
      <p:sp>
        <p:nvSpPr>
          <p:cNvPr id="4" name="عنصر نائب للتاريخ 3"/>
          <p:cNvSpPr>
            <a:spLocks noGrp="1"/>
          </p:cNvSpPr>
          <p:nvPr>
            <p:ph type="dt" sz="half" idx="10"/>
          </p:nvPr>
        </p:nvSpPr>
        <p:spPr/>
        <p:txBody>
          <a:bodyPr/>
          <a:lstStyle/>
          <a:p>
            <a:pPr rtl="1"/>
            <a:fld id="{C3D77D64-1F17-4AD8-A124-B721A3A2894E}" type="datetimeFigureOut">
              <a:rPr lang="ar-SA" smtClean="0">
                <a:solidFill>
                  <a:prstClr val="black">
                    <a:tint val="75000"/>
                  </a:prstClr>
                </a:solidFill>
              </a:rPr>
              <a:pPr rtl="1"/>
              <a:t>21/04/1444</a:t>
            </a:fld>
            <a:endParaRPr lang="ar-SA">
              <a:solidFill>
                <a:prstClr val="black">
                  <a:tint val="75000"/>
                </a:prstClr>
              </a:solidFill>
            </a:endParaRPr>
          </a:p>
        </p:txBody>
      </p:sp>
      <p:sp>
        <p:nvSpPr>
          <p:cNvPr id="5" name="عنصر نائب للتذييل 4"/>
          <p:cNvSpPr>
            <a:spLocks noGrp="1"/>
          </p:cNvSpPr>
          <p:nvPr>
            <p:ph type="ftr" sz="quarter" idx="11"/>
          </p:nvPr>
        </p:nvSpPr>
        <p:spPr/>
        <p:txBody>
          <a:bodyPr/>
          <a:lstStyle/>
          <a:p>
            <a:pPr rtl="1"/>
            <a:endParaRPr lang="ar-SA">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p>
            <a:pPr rtl="1"/>
            <a:fld id="{DCAEAE10-05FB-4600-83FD-CF178F304B91}" type="slidenum">
              <a:rPr lang="ar-SA" smtClean="0">
                <a:solidFill>
                  <a:prstClr val="black">
                    <a:tint val="75000"/>
                  </a:prstClr>
                </a:solidFill>
              </a:rPr>
              <a:pPr rtl="1"/>
              <a:t>‹#›</a:t>
            </a:fld>
            <a:endParaRPr lang="ar-SA">
              <a:solidFill>
                <a:prstClr val="black">
                  <a:tint val="75000"/>
                </a:prstClr>
              </a:solidFill>
            </a:endParaRPr>
          </a:p>
        </p:txBody>
      </p:sp>
    </p:spTree>
    <p:extLst>
      <p:ext uri="{BB962C8B-B14F-4D97-AF65-F5344CB8AC3E}">
        <p14:creationId xmlns:p14="http://schemas.microsoft.com/office/powerpoint/2010/main" val="16301997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a:t>انقر لتحرير نمط العنوان الرئيسي</a:t>
            </a:r>
          </a:p>
        </p:txBody>
      </p:sp>
      <p:sp>
        <p:nvSpPr>
          <p:cNvPr id="3" name="عنصر نائب للمحتوى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محتوى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5" name="عنصر نائب للتاريخ 4"/>
          <p:cNvSpPr>
            <a:spLocks noGrp="1"/>
          </p:cNvSpPr>
          <p:nvPr>
            <p:ph type="dt" sz="half" idx="10"/>
          </p:nvPr>
        </p:nvSpPr>
        <p:spPr/>
        <p:txBody>
          <a:bodyPr/>
          <a:lstStyle/>
          <a:p>
            <a:pPr rtl="1"/>
            <a:fld id="{C3D77D64-1F17-4AD8-A124-B721A3A2894E}" type="datetimeFigureOut">
              <a:rPr lang="ar-SA" smtClean="0">
                <a:solidFill>
                  <a:prstClr val="black">
                    <a:tint val="75000"/>
                  </a:prstClr>
                </a:solidFill>
              </a:rPr>
              <a:pPr rtl="1"/>
              <a:t>21/04/1444</a:t>
            </a:fld>
            <a:endParaRPr lang="ar-SA">
              <a:solidFill>
                <a:prstClr val="black">
                  <a:tint val="75000"/>
                </a:prstClr>
              </a:solidFill>
            </a:endParaRPr>
          </a:p>
        </p:txBody>
      </p:sp>
      <p:sp>
        <p:nvSpPr>
          <p:cNvPr id="6" name="عنصر نائب للتذييل 5"/>
          <p:cNvSpPr>
            <a:spLocks noGrp="1"/>
          </p:cNvSpPr>
          <p:nvPr>
            <p:ph type="ftr" sz="quarter" idx="11"/>
          </p:nvPr>
        </p:nvSpPr>
        <p:spPr/>
        <p:txBody>
          <a:bodyPr/>
          <a:lstStyle/>
          <a:p>
            <a:pPr rtl="1"/>
            <a:endParaRPr lang="ar-SA">
              <a:solidFill>
                <a:prstClr val="black">
                  <a:tint val="75000"/>
                </a:prstClr>
              </a:solidFill>
            </a:endParaRPr>
          </a:p>
        </p:txBody>
      </p:sp>
      <p:sp>
        <p:nvSpPr>
          <p:cNvPr id="7" name="عنصر نائب لرقم الشريحة 6"/>
          <p:cNvSpPr>
            <a:spLocks noGrp="1"/>
          </p:cNvSpPr>
          <p:nvPr>
            <p:ph type="sldNum" sz="quarter" idx="12"/>
          </p:nvPr>
        </p:nvSpPr>
        <p:spPr/>
        <p:txBody>
          <a:bodyPr/>
          <a:lstStyle/>
          <a:p>
            <a:pPr rtl="1"/>
            <a:fld id="{DCAEAE10-05FB-4600-83FD-CF178F304B91}" type="slidenum">
              <a:rPr lang="ar-SA" smtClean="0">
                <a:solidFill>
                  <a:prstClr val="black">
                    <a:tint val="75000"/>
                  </a:prstClr>
                </a:solidFill>
              </a:rPr>
              <a:pPr rtl="1"/>
              <a:t>‹#›</a:t>
            </a:fld>
            <a:endParaRPr lang="ar-SA">
              <a:solidFill>
                <a:prstClr val="black">
                  <a:tint val="75000"/>
                </a:prstClr>
              </a:solidFill>
            </a:endParaRPr>
          </a:p>
        </p:txBody>
      </p:sp>
    </p:spTree>
    <p:extLst>
      <p:ext uri="{BB962C8B-B14F-4D97-AF65-F5344CB8AC3E}">
        <p14:creationId xmlns:p14="http://schemas.microsoft.com/office/powerpoint/2010/main" val="5959643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a:t>انقر لتحرير نمط العنوان الرئيسي</a:t>
            </a:r>
          </a:p>
        </p:txBody>
      </p:sp>
      <p:sp>
        <p:nvSpPr>
          <p:cNvPr id="3" name="عنصر نائب للنص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انقر لتحرير أنماط النص الرئيسي</a:t>
            </a:r>
          </a:p>
        </p:txBody>
      </p:sp>
      <p:sp>
        <p:nvSpPr>
          <p:cNvPr id="4" name="عنصر نائب للمحتوى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5" name="عنصر نائب للنص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انقر لتحرير أنماط النص الرئيسي</a:t>
            </a:r>
          </a:p>
        </p:txBody>
      </p:sp>
      <p:sp>
        <p:nvSpPr>
          <p:cNvPr id="6" name="عنصر نائب للمحتوى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7" name="عنصر نائب للتاريخ 6"/>
          <p:cNvSpPr>
            <a:spLocks noGrp="1"/>
          </p:cNvSpPr>
          <p:nvPr>
            <p:ph type="dt" sz="half" idx="10"/>
          </p:nvPr>
        </p:nvSpPr>
        <p:spPr/>
        <p:txBody>
          <a:bodyPr/>
          <a:lstStyle/>
          <a:p>
            <a:pPr rtl="1"/>
            <a:fld id="{C3D77D64-1F17-4AD8-A124-B721A3A2894E}" type="datetimeFigureOut">
              <a:rPr lang="ar-SA" smtClean="0">
                <a:solidFill>
                  <a:prstClr val="black">
                    <a:tint val="75000"/>
                  </a:prstClr>
                </a:solidFill>
              </a:rPr>
              <a:pPr rtl="1"/>
              <a:t>21/04/1444</a:t>
            </a:fld>
            <a:endParaRPr lang="ar-SA">
              <a:solidFill>
                <a:prstClr val="black">
                  <a:tint val="75000"/>
                </a:prstClr>
              </a:solidFill>
            </a:endParaRPr>
          </a:p>
        </p:txBody>
      </p:sp>
      <p:sp>
        <p:nvSpPr>
          <p:cNvPr id="8" name="عنصر نائب للتذييل 7"/>
          <p:cNvSpPr>
            <a:spLocks noGrp="1"/>
          </p:cNvSpPr>
          <p:nvPr>
            <p:ph type="ftr" sz="quarter" idx="11"/>
          </p:nvPr>
        </p:nvSpPr>
        <p:spPr/>
        <p:txBody>
          <a:bodyPr/>
          <a:lstStyle/>
          <a:p>
            <a:pPr rtl="1"/>
            <a:endParaRPr lang="ar-SA">
              <a:solidFill>
                <a:prstClr val="black">
                  <a:tint val="75000"/>
                </a:prstClr>
              </a:solidFill>
            </a:endParaRPr>
          </a:p>
        </p:txBody>
      </p:sp>
      <p:sp>
        <p:nvSpPr>
          <p:cNvPr id="9" name="عنصر نائب لرقم الشريحة 8"/>
          <p:cNvSpPr>
            <a:spLocks noGrp="1"/>
          </p:cNvSpPr>
          <p:nvPr>
            <p:ph type="sldNum" sz="quarter" idx="12"/>
          </p:nvPr>
        </p:nvSpPr>
        <p:spPr/>
        <p:txBody>
          <a:bodyPr/>
          <a:lstStyle/>
          <a:p>
            <a:pPr rtl="1"/>
            <a:fld id="{DCAEAE10-05FB-4600-83FD-CF178F304B91}" type="slidenum">
              <a:rPr lang="ar-SA" smtClean="0">
                <a:solidFill>
                  <a:prstClr val="black">
                    <a:tint val="75000"/>
                  </a:prstClr>
                </a:solidFill>
              </a:rPr>
              <a:pPr rtl="1"/>
              <a:t>‹#›</a:t>
            </a:fld>
            <a:endParaRPr lang="ar-SA">
              <a:solidFill>
                <a:prstClr val="black">
                  <a:tint val="75000"/>
                </a:prstClr>
              </a:solidFill>
            </a:endParaRPr>
          </a:p>
        </p:txBody>
      </p:sp>
    </p:spTree>
    <p:extLst>
      <p:ext uri="{BB962C8B-B14F-4D97-AF65-F5344CB8AC3E}">
        <p14:creationId xmlns:p14="http://schemas.microsoft.com/office/powerpoint/2010/main" val="38140008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a:t>انقر لتحرير نمط العنوان الرئيسي</a:t>
            </a:r>
          </a:p>
        </p:txBody>
      </p:sp>
      <p:sp>
        <p:nvSpPr>
          <p:cNvPr id="3" name="عنصر نائب للتاريخ 2"/>
          <p:cNvSpPr>
            <a:spLocks noGrp="1"/>
          </p:cNvSpPr>
          <p:nvPr>
            <p:ph type="dt" sz="half" idx="10"/>
          </p:nvPr>
        </p:nvSpPr>
        <p:spPr/>
        <p:txBody>
          <a:bodyPr/>
          <a:lstStyle/>
          <a:p>
            <a:pPr rtl="1"/>
            <a:fld id="{C3D77D64-1F17-4AD8-A124-B721A3A2894E}" type="datetimeFigureOut">
              <a:rPr lang="ar-SA" smtClean="0">
                <a:solidFill>
                  <a:prstClr val="black">
                    <a:tint val="75000"/>
                  </a:prstClr>
                </a:solidFill>
              </a:rPr>
              <a:pPr rtl="1"/>
              <a:t>21/04/1444</a:t>
            </a:fld>
            <a:endParaRPr lang="ar-SA">
              <a:solidFill>
                <a:prstClr val="black">
                  <a:tint val="75000"/>
                </a:prstClr>
              </a:solidFill>
            </a:endParaRPr>
          </a:p>
        </p:txBody>
      </p:sp>
      <p:sp>
        <p:nvSpPr>
          <p:cNvPr id="4" name="عنصر نائب للتذييل 3"/>
          <p:cNvSpPr>
            <a:spLocks noGrp="1"/>
          </p:cNvSpPr>
          <p:nvPr>
            <p:ph type="ftr" sz="quarter" idx="11"/>
          </p:nvPr>
        </p:nvSpPr>
        <p:spPr/>
        <p:txBody>
          <a:bodyPr/>
          <a:lstStyle/>
          <a:p>
            <a:pPr rtl="1"/>
            <a:endParaRPr lang="ar-SA">
              <a:solidFill>
                <a:prstClr val="black">
                  <a:tint val="75000"/>
                </a:prstClr>
              </a:solidFill>
            </a:endParaRPr>
          </a:p>
        </p:txBody>
      </p:sp>
      <p:sp>
        <p:nvSpPr>
          <p:cNvPr id="5" name="عنصر نائب لرقم الشريحة 4"/>
          <p:cNvSpPr>
            <a:spLocks noGrp="1"/>
          </p:cNvSpPr>
          <p:nvPr>
            <p:ph type="sldNum" sz="quarter" idx="12"/>
          </p:nvPr>
        </p:nvSpPr>
        <p:spPr/>
        <p:txBody>
          <a:bodyPr/>
          <a:lstStyle/>
          <a:p>
            <a:pPr rtl="1"/>
            <a:fld id="{DCAEAE10-05FB-4600-83FD-CF178F304B91}" type="slidenum">
              <a:rPr lang="ar-SA" smtClean="0">
                <a:solidFill>
                  <a:prstClr val="black">
                    <a:tint val="75000"/>
                  </a:prstClr>
                </a:solidFill>
              </a:rPr>
              <a:pPr rtl="1"/>
              <a:t>‹#›</a:t>
            </a:fld>
            <a:endParaRPr lang="ar-SA">
              <a:solidFill>
                <a:prstClr val="black">
                  <a:tint val="75000"/>
                </a:prstClr>
              </a:solidFill>
            </a:endParaRPr>
          </a:p>
        </p:txBody>
      </p:sp>
    </p:spTree>
    <p:extLst>
      <p:ext uri="{BB962C8B-B14F-4D97-AF65-F5344CB8AC3E}">
        <p14:creationId xmlns:p14="http://schemas.microsoft.com/office/powerpoint/2010/main" val="18744809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pPr rtl="1"/>
            <a:fld id="{C3D77D64-1F17-4AD8-A124-B721A3A2894E}" type="datetimeFigureOut">
              <a:rPr lang="ar-SA" smtClean="0">
                <a:solidFill>
                  <a:prstClr val="black">
                    <a:tint val="75000"/>
                  </a:prstClr>
                </a:solidFill>
              </a:rPr>
              <a:pPr rtl="1"/>
              <a:t>21/04/1444</a:t>
            </a:fld>
            <a:endParaRPr lang="ar-SA">
              <a:solidFill>
                <a:prstClr val="black">
                  <a:tint val="75000"/>
                </a:prstClr>
              </a:solidFill>
            </a:endParaRPr>
          </a:p>
        </p:txBody>
      </p:sp>
      <p:sp>
        <p:nvSpPr>
          <p:cNvPr id="3" name="عنصر نائب للتذييل 2"/>
          <p:cNvSpPr>
            <a:spLocks noGrp="1"/>
          </p:cNvSpPr>
          <p:nvPr>
            <p:ph type="ftr" sz="quarter" idx="11"/>
          </p:nvPr>
        </p:nvSpPr>
        <p:spPr/>
        <p:txBody>
          <a:bodyPr/>
          <a:lstStyle/>
          <a:p>
            <a:pPr rtl="1"/>
            <a:endParaRPr lang="ar-SA">
              <a:solidFill>
                <a:prstClr val="black">
                  <a:tint val="75000"/>
                </a:prstClr>
              </a:solidFill>
            </a:endParaRPr>
          </a:p>
        </p:txBody>
      </p:sp>
      <p:sp>
        <p:nvSpPr>
          <p:cNvPr id="4" name="عنصر نائب لرقم الشريحة 3"/>
          <p:cNvSpPr>
            <a:spLocks noGrp="1"/>
          </p:cNvSpPr>
          <p:nvPr>
            <p:ph type="sldNum" sz="quarter" idx="12"/>
          </p:nvPr>
        </p:nvSpPr>
        <p:spPr/>
        <p:txBody>
          <a:bodyPr/>
          <a:lstStyle/>
          <a:p>
            <a:pPr rtl="1"/>
            <a:fld id="{DCAEAE10-05FB-4600-83FD-CF178F304B91}" type="slidenum">
              <a:rPr lang="ar-SA" smtClean="0">
                <a:solidFill>
                  <a:prstClr val="black">
                    <a:tint val="75000"/>
                  </a:prstClr>
                </a:solidFill>
              </a:rPr>
              <a:pPr rtl="1"/>
              <a:t>‹#›</a:t>
            </a:fld>
            <a:endParaRPr lang="ar-SA">
              <a:solidFill>
                <a:prstClr val="black">
                  <a:tint val="75000"/>
                </a:prstClr>
              </a:solidFill>
            </a:endParaRPr>
          </a:p>
        </p:txBody>
      </p:sp>
    </p:spTree>
    <p:extLst>
      <p:ext uri="{BB962C8B-B14F-4D97-AF65-F5344CB8AC3E}">
        <p14:creationId xmlns:p14="http://schemas.microsoft.com/office/powerpoint/2010/main" val="3160457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609601" y="273050"/>
            <a:ext cx="4011084" cy="1162050"/>
          </a:xfrm>
        </p:spPr>
        <p:txBody>
          <a:bodyPr anchor="b"/>
          <a:lstStyle>
            <a:lvl1pPr algn="r">
              <a:defRPr sz="2000" b="1"/>
            </a:lvl1pPr>
          </a:lstStyle>
          <a:p>
            <a:r>
              <a:rPr lang="ar-SA"/>
              <a:t>انقر لتحرير نمط العنوان الرئيسي</a:t>
            </a:r>
          </a:p>
        </p:txBody>
      </p:sp>
      <p:sp>
        <p:nvSpPr>
          <p:cNvPr id="3" name="عنصر نائب للمحتوى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نص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a:t>انقر لتحرير أنماط النص الرئيسي</a:t>
            </a:r>
          </a:p>
        </p:txBody>
      </p:sp>
      <p:sp>
        <p:nvSpPr>
          <p:cNvPr id="5" name="عنصر نائب للتاريخ 4"/>
          <p:cNvSpPr>
            <a:spLocks noGrp="1"/>
          </p:cNvSpPr>
          <p:nvPr>
            <p:ph type="dt" sz="half" idx="10"/>
          </p:nvPr>
        </p:nvSpPr>
        <p:spPr/>
        <p:txBody>
          <a:bodyPr/>
          <a:lstStyle/>
          <a:p>
            <a:pPr rtl="1"/>
            <a:fld id="{C3D77D64-1F17-4AD8-A124-B721A3A2894E}" type="datetimeFigureOut">
              <a:rPr lang="ar-SA" smtClean="0">
                <a:solidFill>
                  <a:prstClr val="black">
                    <a:tint val="75000"/>
                  </a:prstClr>
                </a:solidFill>
              </a:rPr>
              <a:pPr rtl="1"/>
              <a:t>21/04/1444</a:t>
            </a:fld>
            <a:endParaRPr lang="ar-SA">
              <a:solidFill>
                <a:prstClr val="black">
                  <a:tint val="75000"/>
                </a:prstClr>
              </a:solidFill>
            </a:endParaRPr>
          </a:p>
        </p:txBody>
      </p:sp>
      <p:sp>
        <p:nvSpPr>
          <p:cNvPr id="6" name="عنصر نائب للتذييل 5"/>
          <p:cNvSpPr>
            <a:spLocks noGrp="1"/>
          </p:cNvSpPr>
          <p:nvPr>
            <p:ph type="ftr" sz="quarter" idx="11"/>
          </p:nvPr>
        </p:nvSpPr>
        <p:spPr/>
        <p:txBody>
          <a:bodyPr/>
          <a:lstStyle/>
          <a:p>
            <a:pPr rtl="1"/>
            <a:endParaRPr lang="ar-SA">
              <a:solidFill>
                <a:prstClr val="black">
                  <a:tint val="75000"/>
                </a:prstClr>
              </a:solidFill>
            </a:endParaRPr>
          </a:p>
        </p:txBody>
      </p:sp>
      <p:sp>
        <p:nvSpPr>
          <p:cNvPr id="7" name="عنصر نائب لرقم الشريحة 6"/>
          <p:cNvSpPr>
            <a:spLocks noGrp="1"/>
          </p:cNvSpPr>
          <p:nvPr>
            <p:ph type="sldNum" sz="quarter" idx="12"/>
          </p:nvPr>
        </p:nvSpPr>
        <p:spPr/>
        <p:txBody>
          <a:bodyPr/>
          <a:lstStyle/>
          <a:p>
            <a:pPr rtl="1"/>
            <a:fld id="{DCAEAE10-05FB-4600-83FD-CF178F304B91}" type="slidenum">
              <a:rPr lang="ar-SA" smtClean="0">
                <a:solidFill>
                  <a:prstClr val="black">
                    <a:tint val="75000"/>
                  </a:prstClr>
                </a:solidFill>
              </a:rPr>
              <a:pPr rtl="1"/>
              <a:t>‹#›</a:t>
            </a:fld>
            <a:endParaRPr lang="ar-SA">
              <a:solidFill>
                <a:prstClr val="black">
                  <a:tint val="75000"/>
                </a:prstClr>
              </a:solidFill>
            </a:endParaRPr>
          </a:p>
        </p:txBody>
      </p:sp>
    </p:spTree>
    <p:extLst>
      <p:ext uri="{BB962C8B-B14F-4D97-AF65-F5344CB8AC3E}">
        <p14:creationId xmlns:p14="http://schemas.microsoft.com/office/powerpoint/2010/main" val="17863781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2389717" y="4800600"/>
            <a:ext cx="7315200" cy="566738"/>
          </a:xfrm>
        </p:spPr>
        <p:txBody>
          <a:bodyPr anchor="b"/>
          <a:lstStyle>
            <a:lvl1pPr algn="r">
              <a:defRPr sz="2000" b="1"/>
            </a:lvl1pPr>
          </a:lstStyle>
          <a:p>
            <a:r>
              <a:rPr lang="ar-SA"/>
              <a:t>انقر لتحرير نمط العنوان الرئيسي</a:t>
            </a:r>
          </a:p>
        </p:txBody>
      </p:sp>
      <p:sp>
        <p:nvSpPr>
          <p:cNvPr id="3" name="عنصر نائب للصورة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SA"/>
          </a:p>
        </p:txBody>
      </p:sp>
      <p:sp>
        <p:nvSpPr>
          <p:cNvPr id="4" name="عنصر نائب للنص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a:t>انقر لتحرير أنماط النص الرئيسي</a:t>
            </a:r>
          </a:p>
        </p:txBody>
      </p:sp>
      <p:sp>
        <p:nvSpPr>
          <p:cNvPr id="5" name="عنصر نائب للتاريخ 4"/>
          <p:cNvSpPr>
            <a:spLocks noGrp="1"/>
          </p:cNvSpPr>
          <p:nvPr>
            <p:ph type="dt" sz="half" idx="10"/>
          </p:nvPr>
        </p:nvSpPr>
        <p:spPr/>
        <p:txBody>
          <a:bodyPr/>
          <a:lstStyle/>
          <a:p>
            <a:pPr rtl="1"/>
            <a:fld id="{C3D77D64-1F17-4AD8-A124-B721A3A2894E}" type="datetimeFigureOut">
              <a:rPr lang="ar-SA" smtClean="0">
                <a:solidFill>
                  <a:prstClr val="black">
                    <a:tint val="75000"/>
                  </a:prstClr>
                </a:solidFill>
              </a:rPr>
              <a:pPr rtl="1"/>
              <a:t>21/04/1444</a:t>
            </a:fld>
            <a:endParaRPr lang="ar-SA">
              <a:solidFill>
                <a:prstClr val="black">
                  <a:tint val="75000"/>
                </a:prstClr>
              </a:solidFill>
            </a:endParaRPr>
          </a:p>
        </p:txBody>
      </p:sp>
      <p:sp>
        <p:nvSpPr>
          <p:cNvPr id="6" name="عنصر نائب للتذييل 5"/>
          <p:cNvSpPr>
            <a:spLocks noGrp="1"/>
          </p:cNvSpPr>
          <p:nvPr>
            <p:ph type="ftr" sz="quarter" idx="11"/>
          </p:nvPr>
        </p:nvSpPr>
        <p:spPr/>
        <p:txBody>
          <a:bodyPr/>
          <a:lstStyle/>
          <a:p>
            <a:pPr rtl="1"/>
            <a:endParaRPr lang="ar-SA">
              <a:solidFill>
                <a:prstClr val="black">
                  <a:tint val="75000"/>
                </a:prstClr>
              </a:solidFill>
            </a:endParaRPr>
          </a:p>
        </p:txBody>
      </p:sp>
      <p:sp>
        <p:nvSpPr>
          <p:cNvPr id="7" name="عنصر نائب لرقم الشريحة 6"/>
          <p:cNvSpPr>
            <a:spLocks noGrp="1"/>
          </p:cNvSpPr>
          <p:nvPr>
            <p:ph type="sldNum" sz="quarter" idx="12"/>
          </p:nvPr>
        </p:nvSpPr>
        <p:spPr/>
        <p:txBody>
          <a:bodyPr/>
          <a:lstStyle/>
          <a:p>
            <a:pPr rtl="1"/>
            <a:fld id="{DCAEAE10-05FB-4600-83FD-CF178F304B91}" type="slidenum">
              <a:rPr lang="ar-SA" smtClean="0">
                <a:solidFill>
                  <a:prstClr val="black">
                    <a:tint val="75000"/>
                  </a:prstClr>
                </a:solidFill>
              </a:rPr>
              <a:pPr rtl="1"/>
              <a:t>‹#›</a:t>
            </a:fld>
            <a:endParaRPr lang="ar-SA">
              <a:solidFill>
                <a:prstClr val="black">
                  <a:tint val="75000"/>
                </a:prstClr>
              </a:solidFill>
            </a:endParaRPr>
          </a:p>
        </p:txBody>
      </p:sp>
    </p:spTree>
    <p:extLst>
      <p:ext uri="{BB962C8B-B14F-4D97-AF65-F5344CB8AC3E}">
        <p14:creationId xmlns:p14="http://schemas.microsoft.com/office/powerpoint/2010/main" val="41823199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609600" y="274638"/>
            <a:ext cx="10972800" cy="1143000"/>
          </a:xfrm>
          <a:prstGeom prst="rect">
            <a:avLst/>
          </a:prstGeom>
        </p:spPr>
        <p:txBody>
          <a:bodyPr vert="horz" lIns="91440" tIns="45720" rIns="91440" bIns="45720" rtlCol="1" anchor="ctr">
            <a:normAutofit/>
          </a:bodyPr>
          <a:lstStyle/>
          <a:p>
            <a:r>
              <a:rPr lang="ar-SA"/>
              <a:t>انقر لتحرير نمط العنوان الرئيسي</a:t>
            </a:r>
          </a:p>
        </p:txBody>
      </p:sp>
      <p:sp>
        <p:nvSpPr>
          <p:cNvPr id="3" name="عنصر نائب للنص 2"/>
          <p:cNvSpPr>
            <a:spLocks noGrp="1"/>
          </p:cNvSpPr>
          <p:nvPr>
            <p:ph type="body" idx="1"/>
          </p:nvPr>
        </p:nvSpPr>
        <p:spPr>
          <a:xfrm>
            <a:off x="609600" y="1600201"/>
            <a:ext cx="10972800" cy="4525963"/>
          </a:xfrm>
          <a:prstGeom prst="rect">
            <a:avLst/>
          </a:prstGeom>
        </p:spPr>
        <p:txBody>
          <a:bodyPr vert="horz" lIns="91440" tIns="45720" rIns="91440" bIns="45720" rtlCol="1">
            <a:normAutofit/>
          </a:body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تاريخ 3"/>
          <p:cNvSpPr>
            <a:spLocks noGrp="1"/>
          </p:cNvSpPr>
          <p:nvPr>
            <p:ph type="dt" sz="half" idx="2"/>
          </p:nvPr>
        </p:nvSpPr>
        <p:spPr>
          <a:xfrm>
            <a:off x="8737600" y="6356351"/>
            <a:ext cx="28448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pPr rtl="1"/>
            <a:fld id="{C3D77D64-1F17-4AD8-A124-B721A3A2894E}" type="datetimeFigureOut">
              <a:rPr lang="ar-SA" smtClean="0">
                <a:solidFill>
                  <a:prstClr val="black">
                    <a:tint val="75000"/>
                  </a:prstClr>
                </a:solidFill>
              </a:rPr>
              <a:pPr rtl="1"/>
              <a:t>21/04/1444</a:t>
            </a:fld>
            <a:endParaRPr lang="ar-SA">
              <a:solidFill>
                <a:prstClr val="black">
                  <a:tint val="75000"/>
                </a:prstClr>
              </a:solidFill>
            </a:endParaRPr>
          </a:p>
        </p:txBody>
      </p:sp>
      <p:sp>
        <p:nvSpPr>
          <p:cNvPr id="5" name="عنصر نائب للتذييل 4"/>
          <p:cNvSpPr>
            <a:spLocks noGrp="1"/>
          </p:cNvSpPr>
          <p:nvPr>
            <p:ph type="ftr" sz="quarter" idx="3"/>
          </p:nvPr>
        </p:nvSpPr>
        <p:spPr>
          <a:xfrm>
            <a:off x="4165600" y="6356351"/>
            <a:ext cx="38608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pPr rtl="1"/>
            <a:endParaRPr lang="ar-SA">
              <a:solidFill>
                <a:prstClr val="black">
                  <a:tint val="75000"/>
                </a:prstClr>
              </a:solidFill>
            </a:endParaRPr>
          </a:p>
        </p:txBody>
      </p:sp>
      <p:sp>
        <p:nvSpPr>
          <p:cNvPr id="6" name="عنصر نائب لرقم الشريحة 5"/>
          <p:cNvSpPr>
            <a:spLocks noGrp="1"/>
          </p:cNvSpPr>
          <p:nvPr>
            <p:ph type="sldNum" sz="quarter" idx="4"/>
          </p:nvPr>
        </p:nvSpPr>
        <p:spPr>
          <a:xfrm>
            <a:off x="609600" y="6356351"/>
            <a:ext cx="28448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pPr rtl="1"/>
            <a:fld id="{DCAEAE10-05FB-4600-83FD-CF178F304B91}" type="slidenum">
              <a:rPr lang="ar-SA" smtClean="0">
                <a:solidFill>
                  <a:prstClr val="black">
                    <a:tint val="75000"/>
                  </a:prstClr>
                </a:solidFill>
              </a:rPr>
              <a:pPr rtl="1"/>
              <a:t>‹#›</a:t>
            </a:fld>
            <a:endParaRPr lang="ar-SA">
              <a:solidFill>
                <a:prstClr val="black">
                  <a:tint val="75000"/>
                </a:prstClr>
              </a:solidFill>
            </a:endParaRPr>
          </a:p>
        </p:txBody>
      </p:sp>
    </p:spTree>
    <p:extLst>
      <p:ext uri="{BB962C8B-B14F-4D97-AF65-F5344CB8AC3E}">
        <p14:creationId xmlns:p14="http://schemas.microsoft.com/office/powerpoint/2010/main" val="2288407765"/>
      </p:ext>
    </p:extLst>
  </p:cSld>
  <p:clrMap bg1="lt1" tx1="dk1" bg2="lt2" tx2="dk2" accent1="accent1" accent2="accent2" accent3="accent3" accent4="accent4" accent5="accent5" accent6="accent6" hlink="hlink" folHlink="folHlink"/>
  <p:sldLayoutIdLst>
    <p:sldLayoutId id="2147483870" r:id="rId1"/>
    <p:sldLayoutId id="2147483871" r:id="rId2"/>
    <p:sldLayoutId id="2147483872" r:id="rId3"/>
    <p:sldLayoutId id="2147483873" r:id="rId4"/>
    <p:sldLayoutId id="2147483874" r:id="rId5"/>
    <p:sldLayoutId id="2147483875" r:id="rId6"/>
    <p:sldLayoutId id="2147483876" r:id="rId7"/>
    <p:sldLayoutId id="2147483877" r:id="rId8"/>
    <p:sldLayoutId id="2147483878" r:id="rId9"/>
    <p:sldLayoutId id="2147483879" r:id="rId10"/>
    <p:sldLayoutId id="2147483880"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txBox="1">
            <a:spLocks noChangeArrowheads="1"/>
          </p:cNvSpPr>
          <p:nvPr/>
        </p:nvSpPr>
        <p:spPr>
          <a:xfrm>
            <a:off x="1436913" y="1831132"/>
            <a:ext cx="10067227" cy="3168352"/>
          </a:xfrm>
          <a:prstGeom prst="rect">
            <a:avLst/>
          </a:prstGeom>
        </p:spPr>
        <p:txBody>
          <a:bodyPr vert="horz" lIns="91440" tIns="45720" rIns="91440" bIns="45720" rtlCol="1" anchor="ctr">
            <a:normAutofit/>
          </a:bodyPr>
          <a:lstStyle>
            <a:lvl1pPr algn="ctr" defTabSz="914400" rtl="1" eaLnBrk="1" latinLnBrk="0" hangingPunct="1">
              <a:spcBef>
                <a:spcPct val="0"/>
              </a:spcBef>
              <a:buNone/>
              <a:defRPr sz="4400" kern="1200">
                <a:solidFill>
                  <a:schemeClr val="tx1"/>
                </a:solidFill>
                <a:latin typeface="+mj-lt"/>
                <a:ea typeface="+mj-ea"/>
                <a:cs typeface="+mj-cs"/>
              </a:defRPr>
            </a:lvl1pPr>
          </a:lstStyle>
          <a:p>
            <a:pPr rtl="0">
              <a:defRPr/>
            </a:pPr>
            <a:r>
              <a:rPr lang="ar-IQ" sz="5200" b="1" dirty="0">
                <a:solidFill>
                  <a:srgbClr val="00B0F0"/>
                </a:solidFill>
                <a:effectLst>
                  <a:outerShdw blurRad="38100" dist="38100" dir="2700000" algn="tl">
                    <a:srgbClr val="000000">
                      <a:alpha val="43137"/>
                    </a:srgbClr>
                  </a:outerShdw>
                </a:effectLst>
                <a:latin typeface="Times New Roman" pitchFamily="18" charset="0"/>
                <a:cs typeface="Times New Roman" pitchFamily="18" charset="0"/>
              </a:rPr>
              <a:t>الإحصاء الحياتي/ المحاضرة الثامنة</a:t>
            </a:r>
            <a:endParaRPr lang="en-US" sz="5200" b="1" dirty="0">
              <a:solidFill>
                <a:srgbClr val="00B0F0"/>
              </a:solidFill>
              <a:effectLst>
                <a:outerShdw blurRad="38100" dist="38100" dir="2700000" algn="tl">
                  <a:srgbClr val="000000">
                    <a:alpha val="43137"/>
                  </a:srgbClr>
                </a:outerShdw>
              </a:effectLst>
              <a:latin typeface="Times New Roman" pitchFamily="18" charset="0"/>
              <a:cs typeface="Times New Roman" pitchFamily="18" charset="0"/>
            </a:endParaRPr>
          </a:p>
          <a:p>
            <a:pPr rtl="0">
              <a:defRPr/>
            </a:pPr>
            <a:r>
              <a:rPr lang="ar-IQ" sz="5200" b="1" dirty="0">
                <a:solidFill>
                  <a:srgbClr val="00B0F0"/>
                </a:solidFill>
                <a:effectLst>
                  <a:outerShdw blurRad="38100" dist="38100" dir="2700000" algn="tl">
                    <a:srgbClr val="000000">
                      <a:alpha val="43137"/>
                    </a:srgbClr>
                  </a:outerShdw>
                </a:effectLst>
                <a:latin typeface="Times New Roman" pitchFamily="18" charset="0"/>
                <a:cs typeface="Times New Roman" pitchFamily="18" charset="0"/>
              </a:rPr>
              <a:t>مقاييس التشتت/ج2</a:t>
            </a:r>
          </a:p>
          <a:p>
            <a:pPr rtl="0">
              <a:defRPr/>
            </a:pPr>
            <a:r>
              <a:rPr lang="ar-IQ" sz="5200" b="1" dirty="0">
                <a:solidFill>
                  <a:srgbClr val="00B0F0"/>
                </a:solidFill>
                <a:effectLst>
                  <a:outerShdw blurRad="38100" dist="38100" dir="2700000" algn="tl">
                    <a:srgbClr val="000000">
                      <a:alpha val="43137"/>
                    </a:srgbClr>
                  </a:outerShdw>
                </a:effectLst>
                <a:latin typeface="Times New Roman" pitchFamily="18" charset="0"/>
                <a:cs typeface="Times New Roman" pitchFamily="18" charset="0"/>
              </a:rPr>
              <a:t>2020-2021</a:t>
            </a:r>
            <a:endParaRPr lang="it-IT" b="1" dirty="0">
              <a:solidFill>
                <a:srgbClr val="00B0F0"/>
              </a:solidFill>
              <a:latin typeface="Times New Roman" pitchFamily="18" charset="0"/>
              <a:cs typeface="Times New Roman" pitchFamily="18" charset="0"/>
            </a:endParaRPr>
          </a:p>
        </p:txBody>
      </p:sp>
    </p:spTree>
    <p:extLst>
      <p:ext uri="{BB962C8B-B14F-4D97-AF65-F5344CB8AC3E}">
        <p14:creationId xmlns:p14="http://schemas.microsoft.com/office/powerpoint/2010/main" val="18292880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2"/>
          <p:cNvSpPr txBox="1">
            <a:spLocks/>
          </p:cNvSpPr>
          <p:nvPr/>
        </p:nvSpPr>
        <p:spPr>
          <a:xfrm>
            <a:off x="1543964" y="652972"/>
            <a:ext cx="10169610" cy="4135124"/>
          </a:xfrm>
          <a:prstGeom prst="rect">
            <a:avLst/>
          </a:prstGeom>
        </p:spPr>
        <p:txBody>
          <a:bodyPr vert="horz" lIns="91440" tIns="45720" rIns="91440" bIns="45720" rtlCol="0">
            <a:normAutofit/>
          </a:bodyPr>
          <a:lstStyle>
            <a:lvl1pPr marL="342900" indent="-342900" algn="r" defTabSz="457200" rtl="1"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r" defTabSz="457200" rtl="1"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r" defTabSz="457200" rtl="1"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r" defTabSz="457200" rtl="1"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r" defTabSz="457200" rtl="1"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r" defTabSz="457200" rtl="1"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r" defTabSz="457200" rtl="1"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r" defTabSz="457200" rtl="1"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r" defTabSz="457200" rtl="1"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marL="342900" marR="0" lvl="0" indent="-342900" defTabSz="457200" rtl="0" eaLnBrk="1" fontAlgn="auto" latinLnBrk="0" hangingPunct="1">
              <a:lnSpc>
                <a:spcPct val="100000"/>
              </a:lnSpc>
              <a:spcBef>
                <a:spcPts val="1000"/>
              </a:spcBef>
              <a:spcAft>
                <a:spcPts val="0"/>
              </a:spcAft>
              <a:buClr>
                <a:srgbClr val="4F81BD"/>
              </a:buClr>
              <a:buSzPct val="80000"/>
              <a:buFont typeface="Wingdings 3" charset="2"/>
              <a:buNone/>
              <a:tabLst/>
              <a:defRPr/>
            </a:pPr>
            <a:r>
              <a:rPr lang="ar-IQ" sz="3600" b="1" u="sng" dirty="0">
                <a:solidFill>
                  <a:srgbClr val="00B050"/>
                </a:solidFill>
                <a:effectLst>
                  <a:outerShdw blurRad="38100" dist="38100" dir="2700000" algn="tl">
                    <a:srgbClr val="000000">
                      <a:alpha val="43137"/>
                    </a:srgbClr>
                  </a:outerShdw>
                </a:effectLst>
                <a:latin typeface="Trebuchet MS" panose="020B0603020202020204"/>
                <a:cs typeface="+mj-cs"/>
              </a:rPr>
              <a:t>الأهداف المحاضرة :</a:t>
            </a:r>
          </a:p>
          <a:p>
            <a:pPr marL="342900" marR="0" lvl="0" indent="-342900" defTabSz="457200" rtl="0" eaLnBrk="1" fontAlgn="auto" latinLnBrk="0" hangingPunct="1">
              <a:lnSpc>
                <a:spcPct val="100000"/>
              </a:lnSpc>
              <a:spcBef>
                <a:spcPts val="1000"/>
              </a:spcBef>
              <a:spcAft>
                <a:spcPts val="0"/>
              </a:spcAft>
              <a:buClr>
                <a:srgbClr val="4F81BD"/>
              </a:buClr>
              <a:buSzPct val="80000"/>
              <a:buFont typeface="Wingdings 3" charset="2"/>
              <a:buNone/>
              <a:tabLst/>
              <a:defRPr/>
            </a:pPr>
            <a:r>
              <a:rPr kumimoji="0" lang="ar-IQ" sz="3600" b="1" i="0" u="none" strike="noStrike" kern="1200" cap="none" spc="0" normalizeH="0" baseline="0" noProof="0" dirty="0">
                <a:ln>
                  <a:noFill/>
                </a:ln>
                <a:solidFill>
                  <a:sysClr val="windowText" lastClr="000000"/>
                </a:solidFill>
                <a:effectLst>
                  <a:outerShdw blurRad="38100" dist="38100" dir="2700000" algn="tl">
                    <a:srgbClr val="000000">
                      <a:alpha val="43137"/>
                    </a:srgbClr>
                  </a:outerShdw>
                </a:effectLst>
                <a:uLnTx/>
                <a:uFillTx/>
                <a:latin typeface="Trebuchet MS" panose="020B0603020202020204"/>
                <a:ea typeface="+mn-ea"/>
                <a:cs typeface="+mj-cs"/>
              </a:rPr>
              <a:t>في نهاية هذه المحاضرة يكون الطالب قادر على</a:t>
            </a:r>
            <a:r>
              <a:rPr kumimoji="0" lang="ar-IQ" sz="3200" b="0" i="0" u="none" strike="noStrike" kern="1200" cap="none" spc="0" normalizeH="0" baseline="0" noProof="0" dirty="0">
                <a:ln>
                  <a:noFill/>
                </a:ln>
                <a:solidFill>
                  <a:sysClr val="windowText" lastClr="000000"/>
                </a:solidFill>
                <a:uLnTx/>
                <a:uFillTx/>
                <a:latin typeface="Trebuchet MS" panose="020B0603020202020204"/>
                <a:ea typeface="+mn-ea"/>
                <a:cs typeface="Tahoma" panose="020B0604030504040204" pitchFamily="34" charset="0"/>
              </a:rPr>
              <a:t>:</a:t>
            </a:r>
          </a:p>
          <a:p>
            <a:pPr marR="0" lvl="0" defTabSz="457200" eaLnBrk="1" fontAlgn="auto" latinLnBrk="0" hangingPunct="1">
              <a:lnSpc>
                <a:spcPct val="100000"/>
              </a:lnSpc>
              <a:spcBef>
                <a:spcPts val="1000"/>
              </a:spcBef>
              <a:spcAft>
                <a:spcPts val="0"/>
              </a:spcAft>
              <a:buClr>
                <a:srgbClr val="4F81BD"/>
              </a:buClr>
              <a:buSzPct val="80000"/>
              <a:buFont typeface="Wingdings" panose="05000000000000000000" pitchFamily="2" charset="2"/>
              <a:buChar char="ü"/>
              <a:tabLst/>
              <a:defRPr/>
            </a:pPr>
            <a:r>
              <a:rPr lang="ar-IQ" sz="3200" b="1" dirty="0">
                <a:solidFill>
                  <a:srgbClr val="DADADA">
                    <a:lumMod val="10000"/>
                  </a:srgbClr>
                </a:solidFill>
                <a:latin typeface="Arial" panose="020B0604020202020204" pitchFamily="34" charset="0"/>
                <a:cs typeface="Arial" panose="020B0604020202020204" pitchFamily="34" charset="0"/>
              </a:rPr>
              <a:t>ان يعرف استخراج قيمه الانحراف المعياري و التباين ومعامل الاختلاف  من البيانات </a:t>
            </a:r>
            <a:r>
              <a:rPr kumimoji="0" lang="ar-IQ" sz="3200" b="1" i="0" u="none" strike="noStrike" kern="1200" cap="none" spc="0" normalizeH="0" baseline="0" noProof="0" dirty="0">
                <a:ln>
                  <a:noFill/>
                </a:ln>
                <a:solidFill>
                  <a:srgbClr val="DADADA">
                    <a:lumMod val="10000"/>
                  </a:srgbClr>
                </a:solidFill>
                <a:effectLst/>
                <a:uLnTx/>
                <a:uFillTx/>
                <a:latin typeface="Arial" panose="020B0604020202020204" pitchFamily="34" charset="0"/>
                <a:ea typeface="+mn-ea"/>
                <a:cs typeface="Arial" panose="020B0604020202020204" pitchFamily="34" charset="0"/>
              </a:rPr>
              <a:t>غير المبوبة بطريقة صحيحة.</a:t>
            </a:r>
          </a:p>
          <a:p>
            <a:pPr marR="0" lvl="0" defTabSz="457200" eaLnBrk="1" fontAlgn="auto" latinLnBrk="0" hangingPunct="1">
              <a:lnSpc>
                <a:spcPct val="100000"/>
              </a:lnSpc>
              <a:spcBef>
                <a:spcPts val="1000"/>
              </a:spcBef>
              <a:spcAft>
                <a:spcPts val="0"/>
              </a:spcAft>
              <a:buClr>
                <a:srgbClr val="4F81BD"/>
              </a:buClr>
              <a:buSzPct val="80000"/>
              <a:buFont typeface="Wingdings" panose="05000000000000000000" pitchFamily="2" charset="2"/>
              <a:buChar char="ü"/>
              <a:tabLst/>
              <a:defRPr/>
            </a:pPr>
            <a:r>
              <a:rPr kumimoji="0" lang="ar-SA" sz="3200" b="1" i="0" u="none" strike="noStrike" kern="1200" cap="none" spc="0" normalizeH="0" baseline="0" noProof="0" dirty="0">
                <a:ln>
                  <a:noFill/>
                </a:ln>
                <a:solidFill>
                  <a:srgbClr val="DADADA">
                    <a:lumMod val="10000"/>
                  </a:srgbClr>
                </a:solidFill>
                <a:effectLst/>
                <a:uLnTx/>
                <a:uFillTx/>
                <a:latin typeface="Arial" panose="020B0604020202020204" pitchFamily="34" charset="0"/>
                <a:ea typeface="+mn-ea"/>
                <a:cs typeface="Arial" panose="020B0604020202020204" pitchFamily="34" charset="0"/>
              </a:rPr>
              <a:t>ان يعرف استخراج قيمه الانحراف المعياري و التباين </a:t>
            </a:r>
            <a:r>
              <a:rPr kumimoji="0" lang="ar-IQ" sz="3200" b="1" i="0" u="none" strike="noStrike" kern="1200" cap="none" spc="0" normalizeH="0" baseline="0" noProof="0" dirty="0">
                <a:ln>
                  <a:noFill/>
                </a:ln>
                <a:solidFill>
                  <a:srgbClr val="DADADA">
                    <a:lumMod val="10000"/>
                  </a:srgbClr>
                </a:solidFill>
                <a:effectLst/>
                <a:uLnTx/>
                <a:uFillTx/>
                <a:latin typeface="Arial" panose="020B0604020202020204" pitchFamily="34" charset="0"/>
                <a:ea typeface="+mn-ea"/>
                <a:cs typeface="Arial" panose="020B0604020202020204" pitchFamily="34" charset="0"/>
              </a:rPr>
              <a:t>و معامل الاختلاف</a:t>
            </a:r>
            <a:r>
              <a:rPr kumimoji="0" lang="ar-SA" sz="3200" b="1" i="0" u="none" strike="noStrike" kern="1200" cap="none" spc="0" normalizeH="0" baseline="0" noProof="0" dirty="0">
                <a:ln>
                  <a:noFill/>
                </a:ln>
                <a:solidFill>
                  <a:srgbClr val="DADADA">
                    <a:lumMod val="10000"/>
                  </a:srgbClr>
                </a:solidFill>
                <a:effectLst/>
                <a:uLnTx/>
                <a:uFillTx/>
                <a:latin typeface="Arial" panose="020B0604020202020204" pitchFamily="34" charset="0"/>
                <a:ea typeface="+mn-ea"/>
                <a:cs typeface="Arial" panose="020B0604020202020204" pitchFamily="34" charset="0"/>
              </a:rPr>
              <a:t> من البيانات المبوبة بطريقة صحيحة.</a:t>
            </a:r>
          </a:p>
          <a:p>
            <a:pPr marL="0" marR="0" lvl="0" indent="0" defTabSz="457200" eaLnBrk="1" fontAlgn="auto" latinLnBrk="0" hangingPunct="1">
              <a:lnSpc>
                <a:spcPct val="100000"/>
              </a:lnSpc>
              <a:spcBef>
                <a:spcPts val="1000"/>
              </a:spcBef>
              <a:spcAft>
                <a:spcPts val="0"/>
              </a:spcAft>
              <a:buClr>
                <a:srgbClr val="4F81BD"/>
              </a:buClr>
              <a:buSzPct val="80000"/>
              <a:buNone/>
              <a:tabLst/>
              <a:defRPr/>
            </a:pPr>
            <a:endParaRPr lang="en-US" sz="3200" b="1" dirty="0">
              <a:solidFill>
                <a:srgbClr val="DADADA">
                  <a:lumMod val="10000"/>
                </a:srgb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228917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2"/>
          <p:cNvSpPr txBox="1">
            <a:spLocks/>
          </p:cNvSpPr>
          <p:nvPr/>
        </p:nvSpPr>
        <p:spPr>
          <a:xfrm>
            <a:off x="1272746" y="541638"/>
            <a:ext cx="10750378" cy="5055973"/>
          </a:xfrm>
          <a:prstGeom prst="rect">
            <a:avLst/>
          </a:prstGeom>
        </p:spPr>
        <p:txBody>
          <a:bodyPr vert="horz">
            <a:normAutofit/>
          </a:bodyPr>
          <a:lstStyle>
            <a:lvl1pPr marL="274320" indent="-274320" algn="r" rtl="1"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r" rtl="1"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r" rtl="1"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r" rtl="1"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r" rtl="1"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r" rtl="1"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r" rtl="1"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r" rtl="1"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r" rtl="1"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a:lstStyle>
          <a:p>
            <a:pPr marL="274320" marR="0" lvl="0" indent="-274320" algn="l" defTabSz="914400" rtl="0" eaLnBrk="1" fontAlgn="auto" latinLnBrk="0" hangingPunct="1">
              <a:lnSpc>
                <a:spcPct val="100000"/>
              </a:lnSpc>
              <a:spcBef>
                <a:spcPts val="580"/>
              </a:spcBef>
              <a:spcAft>
                <a:spcPts val="0"/>
              </a:spcAft>
              <a:buClr>
                <a:srgbClr val="D34817"/>
              </a:buClr>
              <a:buSzPct val="85000"/>
              <a:buFont typeface="Wingdings 2"/>
              <a:buNone/>
              <a:tabLst/>
              <a:defRPr/>
            </a:pPr>
            <a:endParaRPr kumimoji="0" lang="ar-IQ" sz="2600" b="0" i="0" u="none" strike="noStrike" kern="1200" cap="none" spc="0" normalizeH="0" baseline="0" noProof="0" dirty="0">
              <a:ln>
                <a:noFill/>
              </a:ln>
              <a:solidFill>
                <a:sysClr val="windowText" lastClr="000000"/>
              </a:solidFill>
              <a:effectLst/>
              <a:uLnTx/>
              <a:uFillTx/>
              <a:latin typeface="Perpetua"/>
              <a:ea typeface="+mn-ea"/>
              <a:cs typeface="Times New Roman" panose="02020603050405020304" pitchFamily="18" charset="0"/>
            </a:endParaRPr>
          </a:p>
        </p:txBody>
      </p:sp>
      <p:sp>
        <p:nvSpPr>
          <p:cNvPr id="8" name="مربع نص 7">
            <a:extLst>
              <a:ext uri="{FF2B5EF4-FFF2-40B4-BE49-F238E27FC236}">
                <a16:creationId xmlns:a16="http://schemas.microsoft.com/office/drawing/2014/main" id="{4A62F005-F03D-427A-BE75-8BB870024F03}"/>
              </a:ext>
            </a:extLst>
          </p:cNvPr>
          <p:cNvSpPr txBox="1"/>
          <p:nvPr/>
        </p:nvSpPr>
        <p:spPr>
          <a:xfrm>
            <a:off x="1191544" y="362066"/>
            <a:ext cx="10912781" cy="5570756"/>
          </a:xfrm>
          <a:prstGeom prst="rect">
            <a:avLst/>
          </a:prstGeom>
          <a:noFill/>
        </p:spPr>
        <p:txBody>
          <a:bodyPr wrap="square">
            <a:spAutoFit/>
          </a:bodyPr>
          <a:lstStyle/>
          <a:p>
            <a:pPr algn="just" rtl="1"/>
            <a:r>
              <a:rPr lang="ar-IQ" sz="3600" b="1" dirty="0">
                <a:solidFill>
                  <a:srgbClr val="00B050"/>
                </a:solidFill>
                <a:effectLst>
                  <a:outerShdw blurRad="38100" dist="38100" dir="2700000" algn="tl">
                    <a:srgbClr val="000000">
                      <a:alpha val="43137"/>
                    </a:srgbClr>
                  </a:outerShdw>
                </a:effectLst>
              </a:rPr>
              <a:t>مقاييس التشتت (</a:t>
            </a:r>
            <a:r>
              <a:rPr lang="en-US" sz="3600" b="1" dirty="0">
                <a:solidFill>
                  <a:srgbClr val="00B050"/>
                </a:solidFill>
                <a:effectLst>
                  <a:outerShdw blurRad="38100" dist="38100" dir="2700000" algn="tl">
                    <a:srgbClr val="000000">
                      <a:alpha val="43137"/>
                    </a:srgbClr>
                  </a:outerShdw>
                </a:effectLst>
              </a:rPr>
              <a:t>Measures Dispersion or Variation</a:t>
            </a:r>
            <a:r>
              <a:rPr lang="ar-IQ" sz="3600" b="1" dirty="0">
                <a:solidFill>
                  <a:srgbClr val="00B050"/>
                </a:solidFill>
                <a:effectLst>
                  <a:outerShdw blurRad="38100" dist="38100" dir="2700000" algn="tl">
                    <a:srgbClr val="000000">
                      <a:alpha val="43137"/>
                    </a:srgbClr>
                  </a:outerShdw>
                </a:effectLst>
              </a:rPr>
              <a:t>)</a:t>
            </a:r>
            <a:endParaRPr lang="en-US" sz="3600" b="1" dirty="0">
              <a:solidFill>
                <a:srgbClr val="00B050"/>
              </a:solidFill>
              <a:effectLst>
                <a:outerShdw blurRad="38100" dist="38100" dir="2700000" algn="tl">
                  <a:srgbClr val="000000">
                    <a:alpha val="43137"/>
                  </a:srgbClr>
                </a:outerShdw>
              </a:effectLst>
            </a:endParaRPr>
          </a:p>
          <a:p>
            <a:pPr algn="just" rtl="1"/>
            <a:r>
              <a:rPr lang="ar-IQ" sz="3200" dirty="0"/>
              <a:t>يقصد بالتشتت او الاختلاف بانه التباعد او التقارب الموجود بين قيم المشاهدات حول نقطه التركز (الوسط الحسابي) او المقياس الذي يقيس مدى تشتت القيم عن وسطها</a:t>
            </a:r>
          </a:p>
          <a:p>
            <a:pPr algn="just" rtl="1"/>
            <a:r>
              <a:rPr lang="ar-IQ" sz="3200" dirty="0"/>
              <a:t>بمعنى كلما كبرت قيم مقايس التشتت دل ذلك على درجة كبيرة من الاختلاف بين البيانات وكلما صغرت قيم مقايس التشتت دل ذلك على درجة قليله من الاختلاف بين البيانات  وهي:</a:t>
            </a:r>
          </a:p>
          <a:p>
            <a:pPr marL="457200" indent="-457200" algn="just" rtl="1">
              <a:buFont typeface="Wingdings" panose="05000000000000000000" pitchFamily="2" charset="2"/>
              <a:buChar char="v"/>
            </a:pPr>
            <a:r>
              <a:rPr lang="ar-IQ" sz="3200" dirty="0">
                <a:solidFill>
                  <a:srgbClr val="00B050"/>
                </a:solidFill>
                <a:effectLst>
                  <a:outerShdw blurRad="38100" dist="38100" dir="2700000" algn="tl">
                    <a:srgbClr val="000000">
                      <a:alpha val="43137"/>
                    </a:srgbClr>
                  </a:outerShdw>
                </a:effectLst>
              </a:rPr>
              <a:t>المدى </a:t>
            </a:r>
          </a:p>
          <a:p>
            <a:pPr marL="457200" indent="-457200" algn="just" rtl="1">
              <a:buFont typeface="Wingdings" panose="05000000000000000000" pitchFamily="2" charset="2"/>
              <a:buChar char="v"/>
            </a:pPr>
            <a:r>
              <a:rPr lang="ar-IQ" sz="3200" dirty="0">
                <a:solidFill>
                  <a:srgbClr val="00B050"/>
                </a:solidFill>
                <a:effectLst>
                  <a:outerShdw blurRad="38100" dist="38100" dir="2700000" algn="tl">
                    <a:srgbClr val="000000">
                      <a:alpha val="43137"/>
                    </a:srgbClr>
                  </a:outerShdw>
                </a:effectLst>
              </a:rPr>
              <a:t>التباين </a:t>
            </a:r>
          </a:p>
          <a:p>
            <a:pPr marL="457200" indent="-457200" algn="just" rtl="1">
              <a:buFont typeface="Wingdings" panose="05000000000000000000" pitchFamily="2" charset="2"/>
              <a:buChar char="v"/>
            </a:pPr>
            <a:r>
              <a:rPr lang="ar-IQ" sz="3200" dirty="0">
                <a:solidFill>
                  <a:srgbClr val="00B050"/>
                </a:solidFill>
                <a:effectLst>
                  <a:outerShdw blurRad="38100" dist="38100" dir="2700000" algn="tl">
                    <a:srgbClr val="000000">
                      <a:alpha val="43137"/>
                    </a:srgbClr>
                  </a:outerShdw>
                </a:effectLst>
              </a:rPr>
              <a:t>الانحراف المعياري</a:t>
            </a:r>
          </a:p>
          <a:p>
            <a:pPr marL="457200" indent="-457200" algn="just" rtl="1">
              <a:buFont typeface="Wingdings" panose="05000000000000000000" pitchFamily="2" charset="2"/>
              <a:buChar char="v"/>
            </a:pPr>
            <a:r>
              <a:rPr lang="ar-IQ" sz="3200" dirty="0">
                <a:solidFill>
                  <a:srgbClr val="FF0000"/>
                </a:solidFill>
                <a:effectLst>
                  <a:outerShdw blurRad="38100" dist="38100" dir="2700000" algn="tl">
                    <a:srgbClr val="000000">
                      <a:alpha val="43137"/>
                    </a:srgbClr>
                  </a:outerShdw>
                </a:effectLst>
              </a:rPr>
              <a:t>معامل الاختلاف</a:t>
            </a:r>
          </a:p>
          <a:p>
            <a:pPr algn="just" rtl="1"/>
            <a:endParaRPr lang="ar-IQ" sz="3200" dirty="0">
              <a:solidFill>
                <a:srgbClr val="00206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9367187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2"/>
          <p:cNvSpPr txBox="1">
            <a:spLocks/>
          </p:cNvSpPr>
          <p:nvPr/>
        </p:nvSpPr>
        <p:spPr>
          <a:xfrm>
            <a:off x="1272746" y="541638"/>
            <a:ext cx="10750378" cy="5055973"/>
          </a:xfrm>
          <a:prstGeom prst="rect">
            <a:avLst/>
          </a:prstGeom>
        </p:spPr>
        <p:txBody>
          <a:bodyPr vert="horz">
            <a:normAutofit/>
          </a:bodyPr>
          <a:lstStyle>
            <a:lvl1pPr marL="274320" indent="-274320" algn="r" rtl="1"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r" rtl="1"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r" rtl="1"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r" rtl="1"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r" rtl="1"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r" rtl="1"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r" rtl="1"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r" rtl="1"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r" rtl="1"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a:lstStyle>
          <a:p>
            <a:pPr marL="274320" marR="0" lvl="0" indent="-274320" algn="l" defTabSz="914400" rtl="0" eaLnBrk="1" fontAlgn="auto" latinLnBrk="0" hangingPunct="1">
              <a:lnSpc>
                <a:spcPct val="100000"/>
              </a:lnSpc>
              <a:spcBef>
                <a:spcPts val="580"/>
              </a:spcBef>
              <a:spcAft>
                <a:spcPts val="0"/>
              </a:spcAft>
              <a:buClr>
                <a:srgbClr val="D34817"/>
              </a:buClr>
              <a:buSzPct val="85000"/>
              <a:buFont typeface="Wingdings 2"/>
              <a:buNone/>
              <a:tabLst/>
              <a:defRPr/>
            </a:pPr>
            <a:endParaRPr kumimoji="0" lang="ar-IQ" sz="2600" b="0" i="0" u="none" strike="noStrike" kern="1200" cap="none" spc="0" normalizeH="0" baseline="0" noProof="0" dirty="0">
              <a:ln>
                <a:noFill/>
              </a:ln>
              <a:solidFill>
                <a:sysClr val="windowText" lastClr="000000"/>
              </a:solidFill>
              <a:effectLst/>
              <a:uLnTx/>
              <a:uFillTx/>
              <a:latin typeface="Perpetua"/>
              <a:ea typeface="+mn-ea"/>
              <a:cs typeface="Times New Roman" panose="02020603050405020304" pitchFamily="18" charset="0"/>
            </a:endParaRPr>
          </a:p>
        </p:txBody>
      </p:sp>
      <p:sp>
        <p:nvSpPr>
          <p:cNvPr id="8" name="مربع نص 7">
            <a:extLst>
              <a:ext uri="{FF2B5EF4-FFF2-40B4-BE49-F238E27FC236}">
                <a16:creationId xmlns:a16="http://schemas.microsoft.com/office/drawing/2014/main" id="{4A62F005-F03D-427A-BE75-8BB870024F03}"/>
              </a:ext>
            </a:extLst>
          </p:cNvPr>
          <p:cNvSpPr txBox="1"/>
          <p:nvPr/>
        </p:nvSpPr>
        <p:spPr>
          <a:xfrm>
            <a:off x="1061853" y="745606"/>
            <a:ext cx="10750378" cy="5570756"/>
          </a:xfrm>
          <a:prstGeom prst="rect">
            <a:avLst/>
          </a:prstGeom>
          <a:noFill/>
        </p:spPr>
        <p:txBody>
          <a:bodyPr wrap="square">
            <a:spAutoFit/>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kumimoji="0" lang="ar-IQ" sz="3600" b="1" i="0" u="none" strike="noStrike" kern="1200" cap="none" spc="0" normalizeH="0" baseline="0" noProof="0" dirty="0">
                <a:ln>
                  <a:noFill/>
                </a:ln>
                <a:solidFill>
                  <a:srgbClr val="00B050"/>
                </a:solidFill>
                <a:effectLst>
                  <a:outerShdw blurRad="38100" dist="38100" dir="2700000" algn="tl">
                    <a:srgbClr val="000000">
                      <a:alpha val="43137"/>
                    </a:srgbClr>
                  </a:outerShdw>
                </a:effectLst>
                <a:uLnTx/>
                <a:uFillTx/>
                <a:latin typeface="HelveticaNeueLTW20"/>
                <a:ea typeface="+mn-ea"/>
                <a:cs typeface="Arial" panose="020B0604020202020204" pitchFamily="34" charset="0"/>
              </a:rPr>
              <a:t>معامل الاختلاف (</a:t>
            </a:r>
            <a:r>
              <a:rPr kumimoji="0" lang="en-US" sz="3600" b="1" i="0" u="none" strike="noStrike" kern="1200" cap="none" spc="0" normalizeH="0" baseline="0" noProof="0" dirty="0">
                <a:ln>
                  <a:noFill/>
                </a:ln>
                <a:solidFill>
                  <a:srgbClr val="00B050"/>
                </a:solidFill>
                <a:effectLst>
                  <a:outerShdw blurRad="38100" dist="38100" dir="2700000" algn="tl">
                    <a:srgbClr val="000000">
                      <a:alpha val="43137"/>
                    </a:srgbClr>
                  </a:outerShdw>
                </a:effectLst>
                <a:uLnTx/>
                <a:uFillTx/>
                <a:latin typeface="HelveticaNeueLTW20"/>
                <a:ea typeface="+mn-ea"/>
                <a:cs typeface="Arial" panose="020B0604020202020204" pitchFamily="34" charset="0"/>
              </a:rPr>
              <a:t>coefficient of variation </a:t>
            </a:r>
            <a:r>
              <a:rPr kumimoji="0" lang="ar-IQ" sz="3600" b="1" i="0" u="none" strike="noStrike" kern="1200" cap="none" spc="0" normalizeH="0" baseline="0" noProof="0" dirty="0">
                <a:ln>
                  <a:noFill/>
                </a:ln>
                <a:solidFill>
                  <a:srgbClr val="00B050"/>
                </a:solidFill>
                <a:effectLst>
                  <a:outerShdw blurRad="38100" dist="38100" dir="2700000" algn="tl">
                    <a:srgbClr val="000000">
                      <a:alpha val="43137"/>
                    </a:srgbClr>
                  </a:outerShdw>
                </a:effectLst>
                <a:uLnTx/>
                <a:uFillTx/>
                <a:latin typeface="HelveticaNeueLTW20"/>
                <a:ea typeface="+mn-ea"/>
                <a:cs typeface="Arial" panose="020B0604020202020204" pitchFamily="34" charset="0"/>
              </a:rPr>
              <a:t>):</a:t>
            </a:r>
          </a:p>
          <a:p>
            <a:pPr marL="0" marR="0" lvl="0" indent="0" algn="just" defTabSz="914400" rtl="1" eaLnBrk="1" fontAlgn="auto" latinLnBrk="0" hangingPunct="1">
              <a:lnSpc>
                <a:spcPct val="100000"/>
              </a:lnSpc>
              <a:spcBef>
                <a:spcPts val="0"/>
              </a:spcBef>
              <a:spcAft>
                <a:spcPts val="0"/>
              </a:spcAft>
              <a:buClrTx/>
              <a:buSzTx/>
              <a:buFontTx/>
              <a:buNone/>
              <a:tabLst/>
              <a:defRPr/>
            </a:pPr>
            <a:r>
              <a:rPr kumimoji="0" lang="ar-IQ" sz="3200" b="0" i="0" u="none" strike="noStrike" kern="1200" cap="none" spc="0" normalizeH="0" baseline="0" noProof="0" dirty="0">
                <a:ln>
                  <a:noFill/>
                </a:ln>
                <a:solidFill>
                  <a:srgbClr val="000000"/>
                </a:solidFill>
                <a:effectLst>
                  <a:outerShdw blurRad="38100" dist="38100" dir="2700000" algn="tl">
                    <a:srgbClr val="000000">
                      <a:alpha val="43137"/>
                    </a:srgbClr>
                  </a:outerShdw>
                </a:effectLst>
                <a:uLnTx/>
                <a:uFillTx/>
                <a:latin typeface="HelveticaNeueLTW20"/>
                <a:ea typeface="+mn-ea"/>
                <a:cs typeface="Arial" panose="020B0604020202020204" pitchFamily="34" charset="0"/>
              </a:rPr>
              <a:t>ان معامل الاختلاف يفضل على الانحراف المعياري وغيرة من مقايس التشتت لمقارنة تشتت البيانات بين مجموعات من البيانات.</a:t>
            </a:r>
          </a:p>
          <a:p>
            <a:pPr marL="0" marR="0" lvl="0" indent="0" algn="just" defTabSz="914400" rtl="1" eaLnBrk="1" fontAlgn="auto" latinLnBrk="0" hangingPunct="1">
              <a:lnSpc>
                <a:spcPct val="100000"/>
              </a:lnSpc>
              <a:spcBef>
                <a:spcPts val="0"/>
              </a:spcBef>
              <a:spcAft>
                <a:spcPts val="0"/>
              </a:spcAft>
              <a:buClrTx/>
              <a:buSzTx/>
              <a:buFontTx/>
              <a:buNone/>
              <a:tabLst/>
              <a:defRPr/>
            </a:pPr>
            <a:r>
              <a:rPr lang="ar-IQ" sz="3200" dirty="0">
                <a:solidFill>
                  <a:srgbClr val="000000"/>
                </a:solidFill>
                <a:effectLst>
                  <a:outerShdw blurRad="38100" dist="38100" dir="2700000" algn="tl">
                    <a:srgbClr val="000000">
                      <a:alpha val="43137"/>
                    </a:srgbClr>
                  </a:outerShdw>
                </a:effectLst>
                <a:latin typeface="HelveticaNeueLTW20"/>
                <a:cs typeface="Arial" panose="020B0604020202020204" pitchFamily="34" charset="0"/>
              </a:rPr>
              <a:t>ان معامل الاختلاف يعطي نسبة الانحراف المعياري الى الوسط الحسابي وبما ان معامل الاختلاف هو مقياس لقياس التغير النسبي  على شكل نسبة مئوية لذلك معامل التغير يمكن استخدامه لمقارنة التشتت داخل عدة مجموعات من البيانات  حتى وان كانت وحدات القياس لهذه المجموعة مختلفة. ويحسب من خلال القانون التالي:</a:t>
            </a:r>
            <a:endParaRPr kumimoji="0" lang="ar-IQ" sz="3200" b="0" i="0" u="none" strike="noStrike" kern="1200" cap="none" spc="0" normalizeH="0" baseline="0" noProof="0" dirty="0">
              <a:ln>
                <a:noFill/>
              </a:ln>
              <a:solidFill>
                <a:srgbClr val="000000"/>
              </a:solidFill>
              <a:effectLst>
                <a:outerShdw blurRad="38100" dist="38100" dir="2700000" algn="tl">
                  <a:srgbClr val="000000">
                    <a:alpha val="43137"/>
                  </a:srgbClr>
                </a:outerShdw>
              </a:effectLst>
              <a:uLnTx/>
              <a:uFillTx/>
              <a:latin typeface="HelveticaNeueLTW20"/>
              <a:ea typeface="+mn-ea"/>
              <a:cs typeface="Arial" panose="020B0604020202020204" pitchFamily="34" charset="0"/>
            </a:endParaRPr>
          </a:p>
          <a:p>
            <a:pPr marL="0" marR="0" lvl="0" indent="0" algn="just" defTabSz="914400" rtl="1" eaLnBrk="1" fontAlgn="auto" latinLnBrk="0" hangingPunct="1">
              <a:lnSpc>
                <a:spcPct val="100000"/>
              </a:lnSpc>
              <a:spcBef>
                <a:spcPts val="0"/>
              </a:spcBef>
              <a:spcAft>
                <a:spcPts val="0"/>
              </a:spcAft>
              <a:buClrTx/>
              <a:buSzTx/>
              <a:buFontTx/>
              <a:buNone/>
              <a:tabLst/>
              <a:defRPr/>
            </a:pPr>
            <a:r>
              <a:rPr kumimoji="0" lang="ar-IQ" sz="3200" b="1" i="0" u="none" strike="noStrike" kern="1200" cap="none" spc="0" normalizeH="0" baseline="0" noProof="0" dirty="0">
                <a:ln>
                  <a:noFill/>
                </a:ln>
                <a:solidFill>
                  <a:srgbClr val="00B0F0"/>
                </a:solidFill>
                <a:effectLst>
                  <a:outerShdw blurRad="38100" dist="38100" dir="2700000" algn="tl">
                    <a:srgbClr val="000000">
                      <a:alpha val="43137"/>
                    </a:srgbClr>
                  </a:outerShdw>
                </a:effectLst>
                <a:uLnTx/>
                <a:uFillTx/>
                <a:latin typeface="HelveticaNeueLTW20"/>
                <a:ea typeface="+mn-ea"/>
                <a:cs typeface="Arial" panose="020B0604020202020204" pitchFamily="34" charset="0"/>
              </a:rPr>
              <a:t> </a:t>
            </a:r>
          </a:p>
          <a:p>
            <a:pPr marL="0" marR="0" lvl="0" indent="0" algn="r" defTabSz="914400" rtl="1" eaLnBrk="1" fontAlgn="auto" latinLnBrk="0" hangingPunct="1">
              <a:lnSpc>
                <a:spcPct val="100000"/>
              </a:lnSpc>
              <a:spcBef>
                <a:spcPts val="0"/>
              </a:spcBef>
              <a:spcAft>
                <a:spcPts val="0"/>
              </a:spcAft>
              <a:buClrTx/>
              <a:buSzTx/>
              <a:buFontTx/>
              <a:buNone/>
              <a:tabLst/>
              <a:defRPr/>
            </a:pPr>
            <a:r>
              <a:rPr kumimoji="0" lang="ar-IQ" sz="3200" b="1" i="0" u="none" strike="noStrike" kern="1200" cap="none" spc="0" normalizeH="0" baseline="0" noProof="0" dirty="0">
                <a:ln>
                  <a:noFill/>
                </a:ln>
                <a:solidFill>
                  <a:srgbClr val="7030A0"/>
                </a:solidFill>
                <a:effectLst>
                  <a:outerShdw blurRad="38100" dist="38100" dir="2700000" algn="tl">
                    <a:srgbClr val="000000">
                      <a:alpha val="43137"/>
                    </a:srgbClr>
                  </a:outerShdw>
                </a:effectLst>
                <a:uLnTx/>
                <a:uFillTx/>
                <a:latin typeface="HelveticaNeueLTW20"/>
                <a:ea typeface="+mn-ea"/>
                <a:cs typeface="Arial" panose="020B0604020202020204" pitchFamily="34" charset="0"/>
              </a:rPr>
              <a:t>معامل الاختلاف (</a:t>
            </a:r>
            <a:r>
              <a:rPr kumimoji="0" lang="en-US" sz="3200" b="1" i="0" u="none" strike="noStrike" kern="1200" cap="none" spc="0" normalizeH="0" baseline="0" noProof="0" dirty="0">
                <a:ln>
                  <a:noFill/>
                </a:ln>
                <a:solidFill>
                  <a:srgbClr val="7030A0"/>
                </a:solidFill>
                <a:effectLst>
                  <a:outerShdw blurRad="38100" dist="38100" dir="2700000" algn="tl">
                    <a:srgbClr val="000000">
                      <a:alpha val="43137"/>
                    </a:srgbClr>
                  </a:outerShdw>
                </a:effectLst>
                <a:uLnTx/>
                <a:uFillTx/>
                <a:latin typeface="HelveticaNeueLTW20"/>
                <a:ea typeface="+mn-ea"/>
                <a:cs typeface="Arial" panose="020B0604020202020204" pitchFamily="34" charset="0"/>
              </a:rPr>
              <a:t>C.V</a:t>
            </a:r>
            <a:r>
              <a:rPr kumimoji="0" lang="ar-IQ" sz="3200" b="1" i="0" u="none" strike="noStrike" kern="1200" cap="none" spc="0" normalizeH="0" baseline="0" noProof="0" dirty="0">
                <a:ln>
                  <a:noFill/>
                </a:ln>
                <a:solidFill>
                  <a:srgbClr val="7030A0"/>
                </a:solidFill>
                <a:effectLst>
                  <a:outerShdw blurRad="38100" dist="38100" dir="2700000" algn="tl">
                    <a:srgbClr val="000000">
                      <a:alpha val="43137"/>
                    </a:srgbClr>
                  </a:outerShdw>
                </a:effectLst>
                <a:uLnTx/>
                <a:uFillTx/>
                <a:latin typeface="HelveticaNeueLTW20"/>
                <a:ea typeface="+mn-ea"/>
                <a:cs typeface="Arial" panose="020B0604020202020204" pitchFamily="34" charset="0"/>
              </a:rPr>
              <a:t>)= </a:t>
            </a:r>
            <a:r>
              <a:rPr kumimoji="0" lang="ar-IQ" sz="3200" b="1" i="0" u="sng" strike="noStrike" kern="1200" cap="none" spc="0" normalizeH="0" baseline="0" noProof="0" dirty="0">
                <a:ln>
                  <a:noFill/>
                </a:ln>
                <a:solidFill>
                  <a:srgbClr val="7030A0"/>
                </a:solidFill>
                <a:effectLst>
                  <a:outerShdw blurRad="38100" dist="38100" dir="2700000" algn="tl">
                    <a:srgbClr val="000000">
                      <a:alpha val="43137"/>
                    </a:srgbClr>
                  </a:outerShdw>
                </a:effectLst>
                <a:uLnTx/>
                <a:uFillTx/>
                <a:latin typeface="HelveticaNeueLTW20"/>
                <a:ea typeface="+mn-ea"/>
                <a:cs typeface="Arial" panose="020B0604020202020204" pitchFamily="34" charset="0"/>
              </a:rPr>
              <a:t>الانحراف المعياري </a:t>
            </a:r>
            <a:r>
              <a:rPr kumimoji="0" lang="ar-IQ" sz="3200" b="1" i="0" strike="noStrike" kern="1200" cap="none" spc="0" normalizeH="0" baseline="0" noProof="0" dirty="0">
                <a:ln>
                  <a:noFill/>
                </a:ln>
                <a:solidFill>
                  <a:srgbClr val="7030A0"/>
                </a:solidFill>
                <a:effectLst>
                  <a:outerShdw blurRad="38100" dist="38100" dir="2700000" algn="tl">
                    <a:srgbClr val="000000">
                      <a:alpha val="43137"/>
                    </a:srgbClr>
                  </a:outerShdw>
                </a:effectLst>
                <a:uLnTx/>
                <a:uFillTx/>
                <a:latin typeface="HelveticaNeueLTW20"/>
                <a:ea typeface="+mn-ea"/>
                <a:cs typeface="Arial" panose="020B0604020202020204" pitchFamily="34" charset="0"/>
              </a:rPr>
              <a:t>   ×   100        </a:t>
            </a:r>
            <a:r>
              <a:rPr kumimoji="0" lang="ar-IQ" sz="3200" b="1" i="0" u="none" strike="noStrike" kern="1200" cap="none" spc="0" normalizeH="0" baseline="0" noProof="0" dirty="0">
                <a:ln>
                  <a:noFill/>
                </a:ln>
                <a:solidFill>
                  <a:srgbClr val="7030A0"/>
                </a:solidFill>
                <a:effectLst>
                  <a:outerShdw blurRad="38100" dist="38100" dir="2700000" algn="tl">
                    <a:srgbClr val="000000">
                      <a:alpha val="43137"/>
                    </a:srgbClr>
                  </a:outerShdw>
                </a:effectLst>
                <a:uLnTx/>
                <a:uFillTx/>
                <a:latin typeface="HelveticaNeueLTW20"/>
                <a:ea typeface="+mn-ea"/>
                <a:cs typeface="Arial" panose="020B0604020202020204" pitchFamily="34" charset="0"/>
              </a:rPr>
              <a:t>------القانون</a:t>
            </a:r>
          </a:p>
          <a:p>
            <a:pPr marL="0" marR="0" lvl="0" indent="0" algn="r" defTabSz="914400" rtl="1" eaLnBrk="1" fontAlgn="auto" latinLnBrk="0" hangingPunct="1">
              <a:lnSpc>
                <a:spcPct val="100000"/>
              </a:lnSpc>
              <a:spcBef>
                <a:spcPts val="0"/>
              </a:spcBef>
              <a:spcAft>
                <a:spcPts val="0"/>
              </a:spcAft>
              <a:buClrTx/>
              <a:buSzTx/>
              <a:buFontTx/>
              <a:buNone/>
              <a:tabLst/>
              <a:defRPr/>
            </a:pPr>
            <a:r>
              <a:rPr kumimoji="0" lang="ar-IQ" sz="3200" b="1" i="0" u="none" strike="noStrike" kern="1200" cap="none" spc="0" normalizeH="0" baseline="0" noProof="0" dirty="0">
                <a:ln>
                  <a:noFill/>
                </a:ln>
                <a:solidFill>
                  <a:srgbClr val="7030A0"/>
                </a:solidFill>
                <a:effectLst>
                  <a:outerShdw blurRad="38100" dist="38100" dir="2700000" algn="tl">
                    <a:srgbClr val="000000">
                      <a:alpha val="43137"/>
                    </a:srgbClr>
                  </a:outerShdw>
                </a:effectLst>
                <a:uLnTx/>
                <a:uFillTx/>
                <a:latin typeface="HelveticaNeueLTW20"/>
                <a:ea typeface="+mn-ea"/>
                <a:cs typeface="Arial" panose="020B0604020202020204" pitchFamily="34" charset="0"/>
              </a:rPr>
              <a:t>                           الوسط الحسابي </a:t>
            </a:r>
          </a:p>
          <a:p>
            <a:pPr marL="0" marR="0" lvl="0" indent="0" algn="r" defTabSz="914400" rtl="1" eaLnBrk="1" fontAlgn="auto" latinLnBrk="0" hangingPunct="1">
              <a:lnSpc>
                <a:spcPct val="100000"/>
              </a:lnSpc>
              <a:spcBef>
                <a:spcPts val="0"/>
              </a:spcBef>
              <a:spcAft>
                <a:spcPts val="0"/>
              </a:spcAft>
              <a:buClrTx/>
              <a:buSzTx/>
              <a:buFontTx/>
              <a:buNone/>
              <a:tabLst/>
              <a:defRPr/>
            </a:pPr>
            <a:endParaRPr kumimoji="0" lang="ar-IQ" sz="3200" b="1" i="0" u="none" strike="noStrike" kern="1200" cap="none" spc="0" normalizeH="0" baseline="0" noProof="0" dirty="0">
              <a:ln>
                <a:noFill/>
              </a:ln>
              <a:solidFill>
                <a:srgbClr val="C00000"/>
              </a:solidFill>
              <a:effectLst>
                <a:outerShdw blurRad="38100" dist="38100" dir="2700000" algn="tl">
                  <a:srgbClr val="000000">
                    <a:alpha val="43137"/>
                  </a:srgbClr>
                </a:outerShdw>
              </a:effectLst>
              <a:uLnTx/>
              <a:uFillTx/>
              <a:latin typeface="HelveticaNeueLTW20"/>
              <a:ea typeface="+mn-ea"/>
              <a:cs typeface="Arial" panose="020B0604020202020204" pitchFamily="34" charset="0"/>
            </a:endParaRPr>
          </a:p>
        </p:txBody>
      </p:sp>
    </p:spTree>
    <p:extLst>
      <p:ext uri="{BB962C8B-B14F-4D97-AF65-F5344CB8AC3E}">
        <p14:creationId xmlns:p14="http://schemas.microsoft.com/office/powerpoint/2010/main" val="33608950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2"/>
          <p:cNvSpPr txBox="1">
            <a:spLocks/>
          </p:cNvSpPr>
          <p:nvPr/>
        </p:nvSpPr>
        <p:spPr>
          <a:xfrm>
            <a:off x="1272746" y="541638"/>
            <a:ext cx="10750378" cy="5055973"/>
          </a:xfrm>
          <a:prstGeom prst="rect">
            <a:avLst/>
          </a:prstGeom>
        </p:spPr>
        <p:txBody>
          <a:bodyPr vert="horz">
            <a:normAutofit/>
          </a:bodyPr>
          <a:lstStyle>
            <a:lvl1pPr marL="274320" indent="-274320" algn="r" rtl="1"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r" rtl="1"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r" rtl="1"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r" rtl="1"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r" rtl="1"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r" rtl="1"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r" rtl="1"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r" rtl="1"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r" rtl="1"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a:lstStyle>
          <a:p>
            <a:pPr marL="274320" marR="0" lvl="0" indent="-274320" algn="l" defTabSz="914400" rtl="0" eaLnBrk="1" fontAlgn="auto" latinLnBrk="0" hangingPunct="1">
              <a:lnSpc>
                <a:spcPct val="100000"/>
              </a:lnSpc>
              <a:spcBef>
                <a:spcPts val="580"/>
              </a:spcBef>
              <a:spcAft>
                <a:spcPts val="0"/>
              </a:spcAft>
              <a:buClr>
                <a:srgbClr val="D34817"/>
              </a:buClr>
              <a:buSzPct val="85000"/>
              <a:buFont typeface="Wingdings 2"/>
              <a:buNone/>
              <a:tabLst/>
              <a:defRPr/>
            </a:pPr>
            <a:endParaRPr kumimoji="0" lang="ar-IQ" sz="2600" b="0" i="0" u="none" strike="noStrike" kern="1200" cap="none" spc="0" normalizeH="0" baseline="0" noProof="0" dirty="0">
              <a:ln>
                <a:noFill/>
              </a:ln>
              <a:solidFill>
                <a:sysClr val="windowText" lastClr="000000"/>
              </a:solidFill>
              <a:effectLst/>
              <a:uLnTx/>
              <a:uFillTx/>
              <a:latin typeface="Perpetua"/>
              <a:ea typeface="+mn-ea"/>
              <a:cs typeface="Times New Roman" panose="02020603050405020304" pitchFamily="18" charset="0"/>
            </a:endParaRPr>
          </a:p>
        </p:txBody>
      </p:sp>
      <p:sp>
        <p:nvSpPr>
          <p:cNvPr id="8" name="مربع نص 7">
            <a:extLst>
              <a:ext uri="{FF2B5EF4-FFF2-40B4-BE49-F238E27FC236}">
                <a16:creationId xmlns:a16="http://schemas.microsoft.com/office/drawing/2014/main" id="{4A62F005-F03D-427A-BE75-8BB870024F03}"/>
              </a:ext>
            </a:extLst>
          </p:cNvPr>
          <p:cNvSpPr txBox="1"/>
          <p:nvPr/>
        </p:nvSpPr>
        <p:spPr>
          <a:xfrm>
            <a:off x="1049522" y="155488"/>
            <a:ext cx="10750378" cy="7663636"/>
          </a:xfrm>
          <a:prstGeom prst="rect">
            <a:avLst/>
          </a:prstGeom>
          <a:noFill/>
        </p:spPr>
        <p:txBody>
          <a:bodyPr wrap="square">
            <a:spAutoFit/>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kumimoji="0" lang="ar-IQ" sz="3600" b="1" i="0" u="none" strike="noStrike" kern="1200" cap="none" spc="0" normalizeH="0" baseline="0" noProof="0" dirty="0">
                <a:ln>
                  <a:noFill/>
                </a:ln>
                <a:solidFill>
                  <a:srgbClr val="00B050"/>
                </a:solidFill>
                <a:effectLst>
                  <a:outerShdw blurRad="38100" dist="38100" dir="2700000" algn="tl">
                    <a:srgbClr val="000000">
                      <a:alpha val="43137"/>
                    </a:srgbClr>
                  </a:outerShdw>
                </a:effectLst>
                <a:uLnTx/>
                <a:uFillTx/>
                <a:latin typeface="HelveticaNeueLTW20"/>
                <a:ea typeface="+mn-ea"/>
                <a:cs typeface="Arial" panose="020B0604020202020204" pitchFamily="34" charset="0"/>
              </a:rPr>
              <a:t>مثال/</a:t>
            </a:r>
          </a:p>
          <a:p>
            <a:pPr marL="0" marR="0" lvl="0" indent="0" algn="just" defTabSz="914400" rtl="1" eaLnBrk="1" fontAlgn="auto" latinLnBrk="0" hangingPunct="1">
              <a:lnSpc>
                <a:spcPct val="100000"/>
              </a:lnSpc>
              <a:spcBef>
                <a:spcPts val="0"/>
              </a:spcBef>
              <a:spcAft>
                <a:spcPts val="0"/>
              </a:spcAft>
              <a:buClrTx/>
              <a:buSzTx/>
              <a:buFontTx/>
              <a:buNone/>
              <a:tabLst/>
              <a:defRPr/>
            </a:pPr>
            <a:r>
              <a:rPr kumimoji="0" lang="ar-IQ" sz="3200" b="0" i="0" u="none" strike="noStrike" kern="1200" cap="none" spc="0" normalizeH="0" baseline="0" noProof="0" dirty="0">
                <a:ln>
                  <a:noFill/>
                </a:ln>
                <a:solidFill>
                  <a:srgbClr val="000000"/>
                </a:solidFill>
                <a:effectLst>
                  <a:outerShdw blurRad="38100" dist="38100" dir="2700000" algn="tl">
                    <a:srgbClr val="000000">
                      <a:alpha val="43137"/>
                    </a:srgbClr>
                  </a:outerShdw>
                </a:effectLst>
                <a:uLnTx/>
                <a:uFillTx/>
                <a:latin typeface="HelveticaNeueLTW20"/>
                <a:ea typeface="+mn-ea"/>
                <a:cs typeface="Arial" panose="020B0604020202020204" pitchFamily="34" charset="0"/>
              </a:rPr>
              <a:t>أجريت تجربة لدراسة طول النبات وكمية المحصول لـ (150) نباتا من محصول الذرة فكانت النتائج كالاتي:</a:t>
            </a:r>
          </a:p>
          <a:p>
            <a:pPr marL="0" marR="0" lvl="0" indent="0" algn="just" defTabSz="914400" rtl="1" eaLnBrk="1" fontAlgn="auto" latinLnBrk="0" hangingPunct="1">
              <a:lnSpc>
                <a:spcPct val="100000"/>
              </a:lnSpc>
              <a:spcBef>
                <a:spcPts val="0"/>
              </a:spcBef>
              <a:spcAft>
                <a:spcPts val="0"/>
              </a:spcAft>
              <a:buClrTx/>
              <a:buSzTx/>
              <a:buFontTx/>
              <a:buNone/>
              <a:tabLst/>
              <a:defRPr/>
            </a:pPr>
            <a:r>
              <a:rPr kumimoji="0" lang="ar-IQ" sz="3200" b="0" i="0" u="none" strike="noStrike" kern="1200" cap="none" spc="0" normalizeH="0" baseline="0" noProof="0" dirty="0">
                <a:ln>
                  <a:noFill/>
                </a:ln>
                <a:solidFill>
                  <a:srgbClr val="000000"/>
                </a:solidFill>
                <a:effectLst>
                  <a:outerShdw blurRad="38100" dist="38100" dir="2700000" algn="tl">
                    <a:srgbClr val="000000">
                      <a:alpha val="43137"/>
                    </a:srgbClr>
                  </a:outerShdw>
                </a:effectLst>
                <a:uLnTx/>
                <a:uFillTx/>
                <a:latin typeface="HelveticaNeueLTW20"/>
                <a:ea typeface="+mn-ea"/>
                <a:cs typeface="Arial" panose="020B0604020202020204" pitchFamily="34" charset="0"/>
              </a:rPr>
              <a:t> </a:t>
            </a:r>
          </a:p>
          <a:p>
            <a:pPr marL="0" marR="0" lvl="0" indent="0" algn="just" defTabSz="914400" rtl="1" eaLnBrk="1" fontAlgn="auto" latinLnBrk="0" hangingPunct="1">
              <a:lnSpc>
                <a:spcPct val="100000"/>
              </a:lnSpc>
              <a:spcBef>
                <a:spcPts val="0"/>
              </a:spcBef>
              <a:spcAft>
                <a:spcPts val="0"/>
              </a:spcAft>
              <a:buClrTx/>
              <a:buSzTx/>
              <a:buFontTx/>
              <a:buNone/>
              <a:tabLst/>
              <a:defRPr/>
            </a:pPr>
            <a:endParaRPr lang="ar-IQ" sz="3200" dirty="0">
              <a:solidFill>
                <a:srgbClr val="000000"/>
              </a:solidFill>
              <a:effectLst>
                <a:outerShdw blurRad="38100" dist="38100" dir="2700000" algn="tl">
                  <a:srgbClr val="000000">
                    <a:alpha val="43137"/>
                  </a:srgbClr>
                </a:outerShdw>
              </a:effectLst>
              <a:latin typeface="HelveticaNeueLTW20"/>
              <a:cs typeface="Arial" panose="020B0604020202020204" pitchFamily="34" charset="0"/>
            </a:endParaRPr>
          </a:p>
          <a:p>
            <a:pPr marL="0" marR="0" lvl="0" indent="0" algn="just" defTabSz="914400" rtl="1" eaLnBrk="1" fontAlgn="auto" latinLnBrk="0" hangingPunct="1">
              <a:lnSpc>
                <a:spcPct val="100000"/>
              </a:lnSpc>
              <a:spcBef>
                <a:spcPts val="0"/>
              </a:spcBef>
              <a:spcAft>
                <a:spcPts val="0"/>
              </a:spcAft>
              <a:buClrTx/>
              <a:buSzTx/>
              <a:buFontTx/>
              <a:buNone/>
              <a:tabLst/>
              <a:defRPr/>
            </a:pPr>
            <a:endParaRPr lang="ar-IQ" sz="2000" dirty="0">
              <a:solidFill>
                <a:srgbClr val="000000"/>
              </a:solidFill>
              <a:effectLst>
                <a:outerShdw blurRad="38100" dist="38100" dir="2700000" algn="tl">
                  <a:srgbClr val="000000">
                    <a:alpha val="43137"/>
                  </a:srgbClr>
                </a:outerShdw>
              </a:effectLst>
              <a:latin typeface="HelveticaNeueLTW20"/>
              <a:cs typeface="Arial" panose="020B0604020202020204" pitchFamily="34" charset="0"/>
            </a:endParaRPr>
          </a:p>
          <a:p>
            <a:pPr marL="0" marR="0" lvl="0" indent="0" algn="just" defTabSz="914400" rtl="1" eaLnBrk="1" fontAlgn="auto" latinLnBrk="0" hangingPunct="1">
              <a:lnSpc>
                <a:spcPct val="100000"/>
              </a:lnSpc>
              <a:spcBef>
                <a:spcPts val="0"/>
              </a:spcBef>
              <a:spcAft>
                <a:spcPts val="0"/>
              </a:spcAft>
              <a:buClrTx/>
              <a:buSzTx/>
              <a:buFontTx/>
              <a:buNone/>
              <a:tabLst/>
              <a:defRPr/>
            </a:pPr>
            <a:r>
              <a:rPr lang="ar-IQ" sz="3200" dirty="0">
                <a:solidFill>
                  <a:srgbClr val="000000"/>
                </a:solidFill>
                <a:effectLst>
                  <a:outerShdw blurRad="38100" dist="38100" dir="2700000" algn="tl">
                    <a:srgbClr val="000000">
                      <a:alpha val="43137"/>
                    </a:srgbClr>
                  </a:outerShdw>
                </a:effectLst>
                <a:latin typeface="HelveticaNeueLTW20"/>
                <a:cs typeface="Arial" panose="020B0604020202020204" pitchFamily="34" charset="0"/>
              </a:rPr>
              <a:t>الحل/</a:t>
            </a:r>
          </a:p>
          <a:p>
            <a:pPr marL="0" marR="0" lvl="0" indent="0" algn="just" defTabSz="914400" rtl="1" eaLnBrk="1" fontAlgn="auto" latinLnBrk="0" hangingPunct="1">
              <a:lnSpc>
                <a:spcPct val="100000"/>
              </a:lnSpc>
              <a:spcBef>
                <a:spcPts val="0"/>
              </a:spcBef>
              <a:spcAft>
                <a:spcPts val="0"/>
              </a:spcAft>
              <a:buClrTx/>
              <a:buSzTx/>
              <a:buFontTx/>
              <a:buNone/>
              <a:tabLst/>
              <a:defRPr/>
            </a:pPr>
            <a:r>
              <a:rPr lang="ar-IQ" sz="2800" dirty="0">
                <a:solidFill>
                  <a:srgbClr val="000000"/>
                </a:solidFill>
                <a:effectLst>
                  <a:outerShdw blurRad="38100" dist="38100" dir="2700000" algn="tl">
                    <a:srgbClr val="000000">
                      <a:alpha val="43137"/>
                    </a:srgbClr>
                  </a:outerShdw>
                </a:effectLst>
                <a:latin typeface="HelveticaNeueLTW20"/>
                <a:cs typeface="Arial" panose="020B0604020202020204" pitchFamily="34" charset="0"/>
              </a:rPr>
              <a:t>بما ان هناك مجموعتين من الصفات فان المقياس المناسب للمقارنة التشتت هو مقياس معامل الاختلاف وكما يلي:</a:t>
            </a:r>
          </a:p>
          <a:p>
            <a:pPr marL="0" marR="0" lvl="0" indent="0" algn="just" defTabSz="914400" rtl="1" eaLnBrk="1" fontAlgn="auto" latinLnBrk="0" hangingPunct="1">
              <a:lnSpc>
                <a:spcPct val="100000"/>
              </a:lnSpc>
              <a:spcBef>
                <a:spcPts val="0"/>
              </a:spcBef>
              <a:spcAft>
                <a:spcPts val="0"/>
              </a:spcAft>
              <a:buClrTx/>
              <a:buSzTx/>
              <a:buFontTx/>
              <a:buNone/>
              <a:tabLst/>
              <a:defRPr/>
            </a:pPr>
            <a:r>
              <a:rPr lang="ar-IQ" sz="2800" b="1" u="sng" dirty="0">
                <a:solidFill>
                  <a:srgbClr val="000000"/>
                </a:solidFill>
                <a:effectLst>
                  <a:outerShdw blurRad="38100" dist="38100" dir="2700000" algn="tl">
                    <a:srgbClr val="000000">
                      <a:alpha val="43137"/>
                    </a:srgbClr>
                  </a:outerShdw>
                </a:effectLst>
                <a:latin typeface="HelveticaNeueLTW20"/>
                <a:cs typeface="Arial" panose="020B0604020202020204" pitchFamily="34" charset="0"/>
              </a:rPr>
              <a:t>بالنسبة لمجموعه المحصول :</a:t>
            </a:r>
          </a:p>
          <a:p>
            <a:pPr marL="0" marR="0" lvl="0" indent="0" algn="r" defTabSz="914400" rtl="1" eaLnBrk="1" fontAlgn="auto" latinLnBrk="0" hangingPunct="1">
              <a:lnSpc>
                <a:spcPct val="100000"/>
              </a:lnSpc>
              <a:spcBef>
                <a:spcPts val="0"/>
              </a:spcBef>
              <a:spcAft>
                <a:spcPts val="0"/>
              </a:spcAft>
              <a:buClrTx/>
              <a:buSzTx/>
              <a:buFontTx/>
              <a:buNone/>
              <a:tabLst/>
              <a:defRPr/>
            </a:pPr>
            <a:r>
              <a:rPr kumimoji="0" lang="ar-IQ" sz="2400" b="1" i="0" u="none" strike="noStrike" kern="1200" cap="none" spc="0" normalizeH="0" baseline="0" noProof="0" dirty="0">
                <a:ln>
                  <a:noFill/>
                </a:ln>
                <a:effectLst>
                  <a:outerShdw blurRad="38100" dist="38100" dir="2700000" algn="tl">
                    <a:srgbClr val="000000">
                      <a:alpha val="43137"/>
                    </a:srgbClr>
                  </a:outerShdw>
                </a:effectLst>
                <a:uLnTx/>
                <a:uFillTx/>
                <a:latin typeface="HelveticaNeueLTW20"/>
                <a:ea typeface="+mn-ea"/>
                <a:cs typeface="Arial" panose="020B0604020202020204" pitchFamily="34" charset="0"/>
              </a:rPr>
              <a:t>معامل الاختلاف (</a:t>
            </a:r>
            <a:r>
              <a:rPr kumimoji="0" lang="en-US" sz="2400" b="1" i="0" u="none" strike="noStrike" kern="1200" cap="none" spc="0" normalizeH="0" baseline="0" noProof="0" dirty="0">
                <a:ln>
                  <a:noFill/>
                </a:ln>
                <a:effectLst>
                  <a:outerShdw blurRad="38100" dist="38100" dir="2700000" algn="tl">
                    <a:srgbClr val="000000">
                      <a:alpha val="43137"/>
                    </a:srgbClr>
                  </a:outerShdw>
                </a:effectLst>
                <a:uLnTx/>
                <a:uFillTx/>
                <a:latin typeface="HelveticaNeueLTW20"/>
                <a:ea typeface="+mn-ea"/>
                <a:cs typeface="Arial" panose="020B0604020202020204" pitchFamily="34" charset="0"/>
              </a:rPr>
              <a:t>CV</a:t>
            </a:r>
            <a:r>
              <a:rPr kumimoji="0" lang="ar-IQ" sz="2400" b="1" i="0" u="none" strike="noStrike" kern="1200" cap="none" spc="0" normalizeH="0" baseline="0" noProof="0" dirty="0">
                <a:ln>
                  <a:noFill/>
                </a:ln>
                <a:effectLst>
                  <a:outerShdw blurRad="38100" dist="38100" dir="2700000" algn="tl">
                    <a:srgbClr val="000000">
                      <a:alpha val="43137"/>
                    </a:srgbClr>
                  </a:outerShdw>
                </a:effectLst>
                <a:uLnTx/>
                <a:uFillTx/>
                <a:latin typeface="HelveticaNeueLTW20"/>
                <a:ea typeface="+mn-ea"/>
                <a:cs typeface="Arial" panose="020B0604020202020204" pitchFamily="34" charset="0"/>
              </a:rPr>
              <a:t>)=   </a:t>
            </a:r>
            <a:r>
              <a:rPr kumimoji="0" lang="ar-IQ" sz="2400" b="1" i="0" u="sng" strike="noStrike" kern="1200" cap="none" spc="0" normalizeH="0" baseline="0" noProof="0" dirty="0">
                <a:ln>
                  <a:noFill/>
                </a:ln>
                <a:effectLst>
                  <a:outerShdw blurRad="38100" dist="38100" dir="2700000" algn="tl">
                    <a:srgbClr val="000000">
                      <a:alpha val="43137"/>
                    </a:srgbClr>
                  </a:outerShdw>
                </a:effectLst>
                <a:uLnTx/>
                <a:uFillTx/>
                <a:latin typeface="HelveticaNeueLTW20"/>
                <a:ea typeface="+mn-ea"/>
                <a:cs typeface="Arial" panose="020B0604020202020204" pitchFamily="34" charset="0"/>
              </a:rPr>
              <a:t>الانحراف المعياري </a:t>
            </a:r>
            <a:r>
              <a:rPr kumimoji="0" lang="ar-IQ" sz="2400" b="1" i="0" strike="noStrike" kern="1200" cap="none" spc="0" normalizeH="0" baseline="0" noProof="0" dirty="0">
                <a:ln>
                  <a:noFill/>
                </a:ln>
                <a:effectLst>
                  <a:outerShdw blurRad="38100" dist="38100" dir="2700000" algn="tl">
                    <a:srgbClr val="000000">
                      <a:alpha val="43137"/>
                    </a:srgbClr>
                  </a:outerShdw>
                </a:effectLst>
                <a:uLnTx/>
                <a:uFillTx/>
                <a:latin typeface="HelveticaNeueLTW20"/>
                <a:ea typeface="+mn-ea"/>
                <a:cs typeface="Arial" panose="020B0604020202020204" pitchFamily="34" charset="0"/>
              </a:rPr>
              <a:t>   ×   100</a:t>
            </a:r>
            <a:endParaRPr kumimoji="0" lang="ar-IQ" sz="2400" b="1" i="0" u="none" strike="noStrike" kern="1200" cap="none" spc="0" normalizeH="0" baseline="0" noProof="0" dirty="0">
              <a:ln>
                <a:noFill/>
              </a:ln>
              <a:effectLst>
                <a:outerShdw blurRad="38100" dist="38100" dir="2700000" algn="tl">
                  <a:srgbClr val="000000">
                    <a:alpha val="43137"/>
                  </a:srgbClr>
                </a:outerShdw>
              </a:effectLst>
              <a:uLnTx/>
              <a:uFillTx/>
              <a:latin typeface="HelveticaNeueLTW20"/>
              <a:ea typeface="+mn-ea"/>
              <a:cs typeface="Arial" panose="020B0604020202020204" pitchFamily="34" charset="0"/>
            </a:endParaRPr>
          </a:p>
          <a:p>
            <a:pPr marL="0" marR="0" lvl="0" indent="0" algn="r" defTabSz="914400" rtl="1" eaLnBrk="1" fontAlgn="auto" latinLnBrk="0" hangingPunct="1">
              <a:lnSpc>
                <a:spcPct val="100000"/>
              </a:lnSpc>
              <a:spcBef>
                <a:spcPts val="0"/>
              </a:spcBef>
              <a:spcAft>
                <a:spcPts val="0"/>
              </a:spcAft>
              <a:buClrTx/>
              <a:buSzTx/>
              <a:buFontTx/>
              <a:buNone/>
              <a:tabLst/>
              <a:defRPr/>
            </a:pPr>
            <a:r>
              <a:rPr kumimoji="0" lang="ar-IQ" sz="2400" b="1" i="0" u="none" strike="noStrike" kern="1200" cap="none" spc="0" normalizeH="0" baseline="0" noProof="0" dirty="0">
                <a:ln>
                  <a:noFill/>
                </a:ln>
                <a:effectLst>
                  <a:outerShdw blurRad="38100" dist="38100" dir="2700000" algn="tl">
                    <a:srgbClr val="000000">
                      <a:alpha val="43137"/>
                    </a:srgbClr>
                  </a:outerShdw>
                </a:effectLst>
                <a:uLnTx/>
                <a:uFillTx/>
                <a:latin typeface="HelveticaNeueLTW20"/>
                <a:ea typeface="+mn-ea"/>
                <a:cs typeface="Arial" panose="020B0604020202020204" pitchFamily="34" charset="0"/>
              </a:rPr>
              <a:t>                                الوسط الحسابي </a:t>
            </a:r>
          </a:p>
          <a:p>
            <a:pPr marL="0" marR="0" lvl="0" indent="0" algn="just" defTabSz="914400" rtl="1" eaLnBrk="1" fontAlgn="auto" latinLnBrk="0" hangingPunct="1">
              <a:lnSpc>
                <a:spcPct val="100000"/>
              </a:lnSpc>
              <a:spcBef>
                <a:spcPts val="0"/>
              </a:spcBef>
              <a:spcAft>
                <a:spcPts val="0"/>
              </a:spcAft>
              <a:buClrTx/>
              <a:buSzTx/>
              <a:buFontTx/>
              <a:buNone/>
              <a:tabLst/>
              <a:defRPr/>
            </a:pPr>
            <a:r>
              <a:rPr lang="ar-IQ" sz="2400" dirty="0">
                <a:solidFill>
                  <a:srgbClr val="000000"/>
                </a:solidFill>
                <a:effectLst>
                  <a:outerShdw blurRad="38100" dist="38100" dir="2700000" algn="tl">
                    <a:srgbClr val="000000">
                      <a:alpha val="43137"/>
                    </a:srgbClr>
                  </a:outerShdw>
                </a:effectLst>
                <a:latin typeface="HelveticaNeueLTW20"/>
                <a:cs typeface="Arial" panose="020B0604020202020204" pitchFamily="34" charset="0"/>
              </a:rPr>
              <a:t>                          =  </a:t>
            </a:r>
            <a:r>
              <a:rPr lang="ar-IQ" sz="2400" u="sng" dirty="0">
                <a:solidFill>
                  <a:srgbClr val="000000"/>
                </a:solidFill>
                <a:effectLst>
                  <a:outerShdw blurRad="38100" dist="38100" dir="2700000" algn="tl">
                    <a:srgbClr val="000000">
                      <a:alpha val="43137"/>
                    </a:srgbClr>
                  </a:outerShdw>
                </a:effectLst>
                <a:latin typeface="HelveticaNeueLTW20"/>
                <a:cs typeface="Arial" panose="020B0604020202020204" pitchFamily="34" charset="0"/>
              </a:rPr>
              <a:t>36</a:t>
            </a:r>
            <a:r>
              <a:rPr lang="ar-IQ" sz="2400" dirty="0">
                <a:solidFill>
                  <a:srgbClr val="000000"/>
                </a:solidFill>
                <a:effectLst>
                  <a:outerShdw blurRad="38100" dist="38100" dir="2700000" algn="tl">
                    <a:srgbClr val="000000">
                      <a:alpha val="43137"/>
                    </a:srgbClr>
                  </a:outerShdw>
                </a:effectLst>
                <a:latin typeface="HelveticaNeueLTW20"/>
                <a:cs typeface="Arial" panose="020B0604020202020204" pitchFamily="34" charset="0"/>
              </a:rPr>
              <a:t>   ×100 </a:t>
            </a:r>
          </a:p>
          <a:p>
            <a:pPr marL="0" marR="0" lvl="0" indent="0" algn="just" defTabSz="914400" rtl="1" eaLnBrk="1" fontAlgn="auto" latinLnBrk="0" hangingPunct="1">
              <a:lnSpc>
                <a:spcPct val="100000"/>
              </a:lnSpc>
              <a:spcBef>
                <a:spcPts val="0"/>
              </a:spcBef>
              <a:spcAft>
                <a:spcPts val="0"/>
              </a:spcAft>
              <a:buClrTx/>
              <a:buSzTx/>
              <a:buFontTx/>
              <a:buNone/>
              <a:tabLst/>
              <a:defRPr/>
            </a:pPr>
            <a:r>
              <a:rPr lang="ar-IQ" sz="2400" dirty="0">
                <a:solidFill>
                  <a:srgbClr val="000000"/>
                </a:solidFill>
                <a:effectLst>
                  <a:outerShdw blurRad="38100" dist="38100" dir="2700000" algn="tl">
                    <a:srgbClr val="000000">
                      <a:alpha val="43137"/>
                    </a:srgbClr>
                  </a:outerShdw>
                </a:effectLst>
                <a:latin typeface="HelveticaNeueLTW20"/>
                <a:cs typeface="Arial" panose="020B0604020202020204" pitchFamily="34" charset="0"/>
              </a:rPr>
              <a:t>                             800</a:t>
            </a:r>
          </a:p>
          <a:p>
            <a:pPr marL="0" marR="0" lvl="0" indent="0" algn="just" defTabSz="914400" rtl="1" eaLnBrk="1" fontAlgn="auto" latinLnBrk="0" hangingPunct="1">
              <a:lnSpc>
                <a:spcPct val="100000"/>
              </a:lnSpc>
              <a:spcBef>
                <a:spcPts val="0"/>
              </a:spcBef>
              <a:spcAft>
                <a:spcPts val="0"/>
              </a:spcAft>
              <a:buClrTx/>
              <a:buSzTx/>
              <a:buFontTx/>
              <a:buNone/>
              <a:tabLst/>
              <a:defRPr/>
            </a:pPr>
            <a:r>
              <a:rPr lang="ar-IQ" sz="2400" dirty="0">
                <a:solidFill>
                  <a:srgbClr val="000000"/>
                </a:solidFill>
                <a:effectLst>
                  <a:outerShdw blurRad="38100" dist="38100" dir="2700000" algn="tl">
                    <a:srgbClr val="000000">
                      <a:alpha val="43137"/>
                    </a:srgbClr>
                  </a:outerShdw>
                </a:effectLst>
                <a:latin typeface="HelveticaNeueLTW20"/>
                <a:cs typeface="Arial" panose="020B0604020202020204" pitchFamily="34" charset="0"/>
              </a:rPr>
              <a:t>                          =4.5 %</a:t>
            </a:r>
          </a:p>
          <a:p>
            <a:pPr marL="0" marR="0" lvl="0" indent="0" algn="just" defTabSz="914400" rtl="1" eaLnBrk="1" fontAlgn="auto" latinLnBrk="0" hangingPunct="1">
              <a:lnSpc>
                <a:spcPct val="100000"/>
              </a:lnSpc>
              <a:spcBef>
                <a:spcPts val="0"/>
              </a:spcBef>
              <a:spcAft>
                <a:spcPts val="0"/>
              </a:spcAft>
              <a:buClrTx/>
              <a:buSzTx/>
              <a:buFontTx/>
              <a:buNone/>
              <a:tabLst/>
              <a:defRPr/>
            </a:pPr>
            <a:endParaRPr lang="ar-IQ" sz="2800" dirty="0">
              <a:solidFill>
                <a:srgbClr val="000000"/>
              </a:solidFill>
              <a:effectLst>
                <a:outerShdw blurRad="38100" dist="38100" dir="2700000" algn="tl">
                  <a:srgbClr val="000000">
                    <a:alpha val="43137"/>
                  </a:srgbClr>
                </a:outerShdw>
              </a:effectLst>
              <a:latin typeface="HelveticaNeueLTW20"/>
              <a:cs typeface="Arial" panose="020B0604020202020204" pitchFamily="34" charset="0"/>
            </a:endParaRPr>
          </a:p>
          <a:p>
            <a:pPr marL="0" marR="0" lvl="0" indent="0" algn="r" defTabSz="914400" rtl="1" eaLnBrk="1" fontAlgn="auto" latinLnBrk="0" hangingPunct="1">
              <a:lnSpc>
                <a:spcPct val="100000"/>
              </a:lnSpc>
              <a:spcBef>
                <a:spcPts val="0"/>
              </a:spcBef>
              <a:spcAft>
                <a:spcPts val="0"/>
              </a:spcAft>
              <a:buClrTx/>
              <a:buSzTx/>
              <a:buFontTx/>
              <a:buNone/>
              <a:tabLst/>
              <a:defRPr/>
            </a:pPr>
            <a:endParaRPr kumimoji="0" lang="ar-IQ" sz="3200" b="1" i="0" u="none" strike="noStrike" kern="1200" cap="none" spc="0" normalizeH="0" baseline="0" noProof="0" dirty="0">
              <a:ln>
                <a:noFill/>
              </a:ln>
              <a:solidFill>
                <a:srgbClr val="C00000"/>
              </a:solidFill>
              <a:effectLst>
                <a:outerShdw blurRad="38100" dist="38100" dir="2700000" algn="tl">
                  <a:srgbClr val="000000">
                    <a:alpha val="43137"/>
                  </a:srgbClr>
                </a:outerShdw>
              </a:effectLst>
              <a:uLnTx/>
              <a:uFillTx/>
              <a:latin typeface="HelveticaNeueLTW20"/>
              <a:ea typeface="+mn-ea"/>
              <a:cs typeface="Arial" panose="020B0604020202020204" pitchFamily="34" charset="0"/>
            </a:endParaRPr>
          </a:p>
        </p:txBody>
      </p:sp>
      <p:graphicFrame>
        <p:nvGraphicFramePr>
          <p:cNvPr id="2" name="جدول 2">
            <a:extLst>
              <a:ext uri="{FF2B5EF4-FFF2-40B4-BE49-F238E27FC236}">
                <a16:creationId xmlns:a16="http://schemas.microsoft.com/office/drawing/2014/main" id="{1237D1E0-80B9-4DDD-B922-F455D8EAE16A}"/>
              </a:ext>
            </a:extLst>
          </p:cNvPr>
          <p:cNvGraphicFramePr>
            <a:graphicFrameLocks noGrp="1"/>
          </p:cNvGraphicFramePr>
          <p:nvPr>
            <p:extLst>
              <p:ext uri="{D42A27DB-BD31-4B8C-83A1-F6EECF244321}">
                <p14:modId xmlns:p14="http://schemas.microsoft.com/office/powerpoint/2010/main" val="2274370352"/>
              </p:ext>
            </p:extLst>
          </p:nvPr>
        </p:nvGraphicFramePr>
        <p:xfrm>
          <a:off x="2284512" y="1865663"/>
          <a:ext cx="8127999" cy="1371600"/>
        </p:xfrm>
        <a:graphic>
          <a:graphicData uri="http://schemas.openxmlformats.org/drawingml/2006/table">
            <a:tbl>
              <a:tblPr rtl="1" firstRow="1" bandRow="1">
                <a:tableStyleId>{5C22544A-7EE6-4342-B048-85BDC9FD1C3A}</a:tableStyleId>
              </a:tblPr>
              <a:tblGrid>
                <a:gridCol w="2709333">
                  <a:extLst>
                    <a:ext uri="{9D8B030D-6E8A-4147-A177-3AD203B41FA5}">
                      <a16:colId xmlns:a16="http://schemas.microsoft.com/office/drawing/2014/main" val="2433110985"/>
                    </a:ext>
                  </a:extLst>
                </a:gridCol>
                <a:gridCol w="2709333">
                  <a:extLst>
                    <a:ext uri="{9D8B030D-6E8A-4147-A177-3AD203B41FA5}">
                      <a16:colId xmlns:a16="http://schemas.microsoft.com/office/drawing/2014/main" val="152667518"/>
                    </a:ext>
                  </a:extLst>
                </a:gridCol>
                <a:gridCol w="2709333">
                  <a:extLst>
                    <a:ext uri="{9D8B030D-6E8A-4147-A177-3AD203B41FA5}">
                      <a16:colId xmlns:a16="http://schemas.microsoft.com/office/drawing/2014/main" val="7431781"/>
                    </a:ext>
                  </a:extLst>
                </a:gridCol>
              </a:tblGrid>
              <a:tr h="370840">
                <a:tc>
                  <a:txBody>
                    <a:bodyPr/>
                    <a:lstStyle/>
                    <a:p>
                      <a:pPr rtl="1"/>
                      <a:endParaRPr lang="ar-IQ" sz="2400" dirty="0"/>
                    </a:p>
                  </a:txBody>
                  <a:tcPr/>
                </a:tc>
                <a:tc>
                  <a:txBody>
                    <a:bodyPr/>
                    <a:lstStyle/>
                    <a:p>
                      <a:pPr rtl="1"/>
                      <a:r>
                        <a:rPr lang="ar-IQ" sz="2400" dirty="0"/>
                        <a:t>كمية المحصول </a:t>
                      </a:r>
                    </a:p>
                  </a:txBody>
                  <a:tcPr/>
                </a:tc>
                <a:tc>
                  <a:txBody>
                    <a:bodyPr/>
                    <a:lstStyle/>
                    <a:p>
                      <a:pPr rtl="1"/>
                      <a:r>
                        <a:rPr lang="ar-IQ" sz="2400" dirty="0"/>
                        <a:t>الطول </a:t>
                      </a:r>
                    </a:p>
                  </a:txBody>
                  <a:tcPr/>
                </a:tc>
                <a:extLst>
                  <a:ext uri="{0D108BD9-81ED-4DB2-BD59-A6C34878D82A}">
                    <a16:rowId xmlns:a16="http://schemas.microsoft.com/office/drawing/2014/main" val="1901440240"/>
                  </a:ext>
                </a:extLst>
              </a:tr>
              <a:tr h="370840">
                <a:tc>
                  <a:txBody>
                    <a:bodyPr/>
                    <a:lstStyle/>
                    <a:p>
                      <a:pPr rtl="1"/>
                      <a:r>
                        <a:rPr lang="ar-IQ" sz="2400" dirty="0"/>
                        <a:t>الوسط الحسابي </a:t>
                      </a:r>
                    </a:p>
                  </a:txBody>
                  <a:tcPr/>
                </a:tc>
                <a:tc>
                  <a:txBody>
                    <a:bodyPr/>
                    <a:lstStyle/>
                    <a:p>
                      <a:pPr rtl="1"/>
                      <a:r>
                        <a:rPr lang="ar-IQ" sz="2400" dirty="0"/>
                        <a:t>800</a:t>
                      </a:r>
                    </a:p>
                  </a:txBody>
                  <a:tcPr/>
                </a:tc>
                <a:tc>
                  <a:txBody>
                    <a:bodyPr/>
                    <a:lstStyle/>
                    <a:p>
                      <a:pPr rtl="1"/>
                      <a:r>
                        <a:rPr lang="ar-IQ" sz="2400" dirty="0"/>
                        <a:t>200</a:t>
                      </a:r>
                    </a:p>
                  </a:txBody>
                  <a:tcPr/>
                </a:tc>
                <a:extLst>
                  <a:ext uri="{0D108BD9-81ED-4DB2-BD59-A6C34878D82A}">
                    <a16:rowId xmlns:a16="http://schemas.microsoft.com/office/drawing/2014/main" val="3126409054"/>
                  </a:ext>
                </a:extLst>
              </a:tr>
              <a:tr h="370840">
                <a:tc>
                  <a:txBody>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kumimoji="0" lang="ar-IQ" sz="2400" b="0" i="0" u="none" strike="noStrike" kern="1200" cap="none" spc="0" normalizeH="0" baseline="0" noProof="0" dirty="0">
                          <a:ln>
                            <a:noFill/>
                          </a:ln>
                          <a:solidFill>
                            <a:prstClr val="black"/>
                          </a:solidFill>
                          <a:effectLst/>
                          <a:uLnTx/>
                          <a:uFillTx/>
                          <a:latin typeface="+mn-lt"/>
                          <a:ea typeface="+mn-ea"/>
                          <a:cs typeface="+mn-cs"/>
                        </a:rPr>
                        <a:t>الانحراف المعياري</a:t>
                      </a:r>
                    </a:p>
                  </a:txBody>
                  <a:tcPr/>
                </a:tc>
                <a:tc>
                  <a:txBody>
                    <a:bodyPr/>
                    <a:lstStyle/>
                    <a:p>
                      <a:pPr rtl="1"/>
                      <a:r>
                        <a:rPr lang="ar-IQ" sz="2400" dirty="0"/>
                        <a:t>36</a:t>
                      </a:r>
                    </a:p>
                  </a:txBody>
                  <a:tcPr/>
                </a:tc>
                <a:tc>
                  <a:txBody>
                    <a:bodyPr/>
                    <a:lstStyle/>
                    <a:p>
                      <a:pPr rtl="1"/>
                      <a:r>
                        <a:rPr lang="ar-IQ" sz="2400" dirty="0"/>
                        <a:t>16</a:t>
                      </a:r>
                    </a:p>
                  </a:txBody>
                  <a:tcPr/>
                </a:tc>
                <a:extLst>
                  <a:ext uri="{0D108BD9-81ED-4DB2-BD59-A6C34878D82A}">
                    <a16:rowId xmlns:a16="http://schemas.microsoft.com/office/drawing/2014/main" val="3614968973"/>
                  </a:ext>
                </a:extLst>
              </a:tr>
            </a:tbl>
          </a:graphicData>
        </a:graphic>
      </p:graphicFrame>
    </p:spTree>
    <p:extLst>
      <p:ext uri="{BB962C8B-B14F-4D97-AF65-F5344CB8AC3E}">
        <p14:creationId xmlns:p14="http://schemas.microsoft.com/office/powerpoint/2010/main" val="41819472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2"/>
          <p:cNvSpPr txBox="1">
            <a:spLocks/>
          </p:cNvSpPr>
          <p:nvPr/>
        </p:nvSpPr>
        <p:spPr>
          <a:xfrm>
            <a:off x="1272746" y="541638"/>
            <a:ext cx="10750378" cy="5055973"/>
          </a:xfrm>
          <a:prstGeom prst="rect">
            <a:avLst/>
          </a:prstGeom>
        </p:spPr>
        <p:txBody>
          <a:bodyPr vert="horz">
            <a:normAutofit/>
          </a:bodyPr>
          <a:lstStyle>
            <a:lvl1pPr marL="274320" indent="-274320" algn="r" rtl="1"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r" rtl="1"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r" rtl="1"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r" rtl="1"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r" rtl="1"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r" rtl="1"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r" rtl="1"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r" rtl="1"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r" rtl="1"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a:lstStyle>
          <a:p>
            <a:pPr marL="274320" marR="0" lvl="0" indent="-274320" algn="l" defTabSz="914400" rtl="0" eaLnBrk="1" fontAlgn="auto" latinLnBrk="0" hangingPunct="1">
              <a:lnSpc>
                <a:spcPct val="100000"/>
              </a:lnSpc>
              <a:spcBef>
                <a:spcPts val="580"/>
              </a:spcBef>
              <a:spcAft>
                <a:spcPts val="0"/>
              </a:spcAft>
              <a:buClr>
                <a:srgbClr val="D34817"/>
              </a:buClr>
              <a:buSzPct val="85000"/>
              <a:buFont typeface="Wingdings 2"/>
              <a:buNone/>
              <a:tabLst/>
              <a:defRPr/>
            </a:pPr>
            <a:endParaRPr kumimoji="0" lang="ar-IQ" sz="2600" b="0" i="0" u="none" strike="noStrike" kern="1200" cap="none" spc="0" normalizeH="0" baseline="0" noProof="0" dirty="0">
              <a:ln>
                <a:noFill/>
              </a:ln>
              <a:solidFill>
                <a:sysClr val="windowText" lastClr="000000"/>
              </a:solidFill>
              <a:effectLst/>
              <a:uLnTx/>
              <a:uFillTx/>
              <a:latin typeface="Perpetua"/>
              <a:ea typeface="+mn-ea"/>
              <a:cs typeface="Times New Roman" panose="02020603050405020304" pitchFamily="18" charset="0"/>
            </a:endParaRPr>
          </a:p>
        </p:txBody>
      </p:sp>
      <p:sp>
        <p:nvSpPr>
          <p:cNvPr id="8" name="مربع نص 7">
            <a:extLst>
              <a:ext uri="{FF2B5EF4-FFF2-40B4-BE49-F238E27FC236}">
                <a16:creationId xmlns:a16="http://schemas.microsoft.com/office/drawing/2014/main" id="{4A62F005-F03D-427A-BE75-8BB870024F03}"/>
              </a:ext>
            </a:extLst>
          </p:cNvPr>
          <p:cNvSpPr txBox="1"/>
          <p:nvPr/>
        </p:nvSpPr>
        <p:spPr>
          <a:xfrm>
            <a:off x="790084" y="246680"/>
            <a:ext cx="10750378" cy="4647426"/>
          </a:xfrm>
          <a:prstGeom prst="rect">
            <a:avLst/>
          </a:prstGeom>
          <a:noFill/>
        </p:spPr>
        <p:txBody>
          <a:bodyPr wrap="square">
            <a:spAutoFit/>
          </a:bodyPr>
          <a:lstStyle/>
          <a:p>
            <a:pPr marL="0" marR="0" lvl="0" indent="0" algn="just" defTabSz="914400" rtl="1" eaLnBrk="1" fontAlgn="auto" latinLnBrk="0" hangingPunct="1">
              <a:lnSpc>
                <a:spcPct val="100000"/>
              </a:lnSpc>
              <a:spcBef>
                <a:spcPts val="0"/>
              </a:spcBef>
              <a:spcAft>
                <a:spcPts val="0"/>
              </a:spcAft>
              <a:buClrTx/>
              <a:buSzTx/>
              <a:buFontTx/>
              <a:buNone/>
              <a:tabLst/>
              <a:defRPr/>
            </a:pPr>
            <a:endParaRPr lang="ar-IQ" sz="3200" dirty="0">
              <a:solidFill>
                <a:srgbClr val="000000"/>
              </a:solidFill>
              <a:effectLst>
                <a:outerShdw blurRad="38100" dist="38100" dir="2700000" algn="tl">
                  <a:srgbClr val="000000">
                    <a:alpha val="43137"/>
                  </a:srgbClr>
                </a:outerShdw>
              </a:effectLst>
              <a:latin typeface="HelveticaNeueLTW20"/>
              <a:cs typeface="Arial" panose="020B0604020202020204" pitchFamily="34" charset="0"/>
            </a:endParaRPr>
          </a:p>
          <a:p>
            <a:pPr marL="0" marR="0" lvl="0" indent="0" algn="just" defTabSz="914400" rtl="1" eaLnBrk="1" fontAlgn="auto" latinLnBrk="0" hangingPunct="1">
              <a:lnSpc>
                <a:spcPct val="100000"/>
              </a:lnSpc>
              <a:spcBef>
                <a:spcPts val="0"/>
              </a:spcBef>
              <a:spcAft>
                <a:spcPts val="0"/>
              </a:spcAft>
              <a:buClrTx/>
              <a:buSzTx/>
              <a:buFontTx/>
              <a:buNone/>
              <a:tabLst/>
              <a:defRPr/>
            </a:pPr>
            <a:r>
              <a:rPr lang="ar-IQ" sz="2800" b="1" u="sng" dirty="0">
                <a:solidFill>
                  <a:srgbClr val="000000"/>
                </a:solidFill>
                <a:effectLst>
                  <a:outerShdw blurRad="38100" dist="38100" dir="2700000" algn="tl">
                    <a:srgbClr val="000000">
                      <a:alpha val="43137"/>
                    </a:srgbClr>
                  </a:outerShdw>
                </a:effectLst>
                <a:latin typeface="HelveticaNeueLTW20"/>
                <a:cs typeface="Arial" panose="020B0604020202020204" pitchFamily="34" charset="0"/>
              </a:rPr>
              <a:t>بالنسبة لمجموعه الطول  :</a:t>
            </a:r>
          </a:p>
          <a:p>
            <a:pPr marL="0" marR="0" lvl="0" indent="0" algn="r" defTabSz="914400" rtl="1" eaLnBrk="1" fontAlgn="auto" latinLnBrk="0" hangingPunct="1">
              <a:lnSpc>
                <a:spcPct val="100000"/>
              </a:lnSpc>
              <a:spcBef>
                <a:spcPts val="0"/>
              </a:spcBef>
              <a:spcAft>
                <a:spcPts val="0"/>
              </a:spcAft>
              <a:buClrTx/>
              <a:buSzTx/>
              <a:buFontTx/>
              <a:buNone/>
              <a:tabLst/>
              <a:defRPr/>
            </a:pPr>
            <a:r>
              <a:rPr kumimoji="0" lang="ar-IQ" sz="2400" b="1" i="0" u="none" strike="noStrike" kern="1200" cap="none" spc="0" normalizeH="0" baseline="0" noProof="0" dirty="0">
                <a:ln>
                  <a:noFill/>
                </a:ln>
                <a:effectLst>
                  <a:outerShdw blurRad="38100" dist="38100" dir="2700000" algn="tl">
                    <a:srgbClr val="000000">
                      <a:alpha val="43137"/>
                    </a:srgbClr>
                  </a:outerShdw>
                </a:effectLst>
                <a:uLnTx/>
                <a:uFillTx/>
                <a:latin typeface="HelveticaNeueLTW20"/>
                <a:ea typeface="+mn-ea"/>
                <a:cs typeface="Arial" panose="020B0604020202020204" pitchFamily="34" charset="0"/>
              </a:rPr>
              <a:t>معامل الاختلاف (</a:t>
            </a:r>
            <a:r>
              <a:rPr kumimoji="0" lang="en-US" sz="2400" b="1" i="0" u="none" strike="noStrike" kern="1200" cap="none" spc="0" normalizeH="0" baseline="0" noProof="0" dirty="0">
                <a:ln>
                  <a:noFill/>
                </a:ln>
                <a:effectLst>
                  <a:outerShdw blurRad="38100" dist="38100" dir="2700000" algn="tl">
                    <a:srgbClr val="000000">
                      <a:alpha val="43137"/>
                    </a:srgbClr>
                  </a:outerShdw>
                </a:effectLst>
                <a:uLnTx/>
                <a:uFillTx/>
                <a:latin typeface="HelveticaNeueLTW20"/>
                <a:ea typeface="+mn-ea"/>
                <a:cs typeface="Arial" panose="020B0604020202020204" pitchFamily="34" charset="0"/>
              </a:rPr>
              <a:t>CV</a:t>
            </a:r>
            <a:r>
              <a:rPr kumimoji="0" lang="ar-IQ" sz="2400" b="1" i="0" u="none" strike="noStrike" kern="1200" cap="none" spc="0" normalizeH="0" baseline="0" noProof="0" dirty="0">
                <a:ln>
                  <a:noFill/>
                </a:ln>
                <a:effectLst>
                  <a:outerShdw blurRad="38100" dist="38100" dir="2700000" algn="tl">
                    <a:srgbClr val="000000">
                      <a:alpha val="43137"/>
                    </a:srgbClr>
                  </a:outerShdw>
                </a:effectLst>
                <a:uLnTx/>
                <a:uFillTx/>
                <a:latin typeface="HelveticaNeueLTW20"/>
                <a:ea typeface="+mn-ea"/>
                <a:cs typeface="Arial" panose="020B0604020202020204" pitchFamily="34" charset="0"/>
              </a:rPr>
              <a:t>)=   </a:t>
            </a:r>
            <a:r>
              <a:rPr kumimoji="0" lang="ar-IQ" sz="2400" b="1" i="0" u="sng" strike="noStrike" kern="1200" cap="none" spc="0" normalizeH="0" baseline="0" noProof="0" dirty="0">
                <a:ln>
                  <a:noFill/>
                </a:ln>
                <a:effectLst>
                  <a:outerShdw blurRad="38100" dist="38100" dir="2700000" algn="tl">
                    <a:srgbClr val="000000">
                      <a:alpha val="43137"/>
                    </a:srgbClr>
                  </a:outerShdw>
                </a:effectLst>
                <a:uLnTx/>
                <a:uFillTx/>
                <a:latin typeface="HelveticaNeueLTW20"/>
                <a:ea typeface="+mn-ea"/>
                <a:cs typeface="Arial" panose="020B0604020202020204" pitchFamily="34" charset="0"/>
              </a:rPr>
              <a:t>الانحراف المعياري </a:t>
            </a:r>
            <a:r>
              <a:rPr kumimoji="0" lang="ar-IQ" sz="2400" b="1" i="0" strike="noStrike" kern="1200" cap="none" spc="0" normalizeH="0" baseline="0" noProof="0" dirty="0">
                <a:ln>
                  <a:noFill/>
                </a:ln>
                <a:effectLst>
                  <a:outerShdw blurRad="38100" dist="38100" dir="2700000" algn="tl">
                    <a:srgbClr val="000000">
                      <a:alpha val="43137"/>
                    </a:srgbClr>
                  </a:outerShdw>
                </a:effectLst>
                <a:uLnTx/>
                <a:uFillTx/>
                <a:latin typeface="HelveticaNeueLTW20"/>
                <a:ea typeface="+mn-ea"/>
                <a:cs typeface="Arial" panose="020B0604020202020204" pitchFamily="34" charset="0"/>
              </a:rPr>
              <a:t>   ×   100</a:t>
            </a:r>
            <a:endParaRPr kumimoji="0" lang="ar-IQ" sz="2400" b="1" i="0" u="none" strike="noStrike" kern="1200" cap="none" spc="0" normalizeH="0" baseline="0" noProof="0" dirty="0">
              <a:ln>
                <a:noFill/>
              </a:ln>
              <a:effectLst>
                <a:outerShdw blurRad="38100" dist="38100" dir="2700000" algn="tl">
                  <a:srgbClr val="000000">
                    <a:alpha val="43137"/>
                  </a:srgbClr>
                </a:outerShdw>
              </a:effectLst>
              <a:uLnTx/>
              <a:uFillTx/>
              <a:latin typeface="HelveticaNeueLTW20"/>
              <a:ea typeface="+mn-ea"/>
              <a:cs typeface="Arial" panose="020B0604020202020204" pitchFamily="34" charset="0"/>
            </a:endParaRPr>
          </a:p>
          <a:p>
            <a:pPr marL="0" marR="0" lvl="0" indent="0" algn="r" defTabSz="914400" rtl="1" eaLnBrk="1" fontAlgn="auto" latinLnBrk="0" hangingPunct="1">
              <a:lnSpc>
                <a:spcPct val="100000"/>
              </a:lnSpc>
              <a:spcBef>
                <a:spcPts val="0"/>
              </a:spcBef>
              <a:spcAft>
                <a:spcPts val="0"/>
              </a:spcAft>
              <a:buClrTx/>
              <a:buSzTx/>
              <a:buFontTx/>
              <a:buNone/>
              <a:tabLst/>
              <a:defRPr/>
            </a:pPr>
            <a:r>
              <a:rPr kumimoji="0" lang="ar-IQ" sz="2400" b="1" i="0" u="none" strike="noStrike" kern="1200" cap="none" spc="0" normalizeH="0" baseline="0" noProof="0" dirty="0">
                <a:ln>
                  <a:noFill/>
                </a:ln>
                <a:effectLst>
                  <a:outerShdw blurRad="38100" dist="38100" dir="2700000" algn="tl">
                    <a:srgbClr val="000000">
                      <a:alpha val="43137"/>
                    </a:srgbClr>
                  </a:outerShdw>
                </a:effectLst>
                <a:uLnTx/>
                <a:uFillTx/>
                <a:latin typeface="HelveticaNeueLTW20"/>
                <a:ea typeface="+mn-ea"/>
                <a:cs typeface="Arial" panose="020B0604020202020204" pitchFamily="34" charset="0"/>
              </a:rPr>
              <a:t>                                الوسط الحسابي </a:t>
            </a:r>
          </a:p>
          <a:p>
            <a:pPr marL="0" marR="0" lvl="0" indent="0" algn="just" defTabSz="914400" rtl="1" eaLnBrk="1" fontAlgn="auto" latinLnBrk="0" hangingPunct="1">
              <a:lnSpc>
                <a:spcPct val="100000"/>
              </a:lnSpc>
              <a:spcBef>
                <a:spcPts val="0"/>
              </a:spcBef>
              <a:spcAft>
                <a:spcPts val="0"/>
              </a:spcAft>
              <a:buClrTx/>
              <a:buSzTx/>
              <a:buFontTx/>
              <a:buNone/>
              <a:tabLst/>
              <a:defRPr/>
            </a:pPr>
            <a:r>
              <a:rPr lang="ar-IQ" sz="2400" dirty="0">
                <a:solidFill>
                  <a:srgbClr val="000000"/>
                </a:solidFill>
                <a:effectLst>
                  <a:outerShdw blurRad="38100" dist="38100" dir="2700000" algn="tl">
                    <a:srgbClr val="000000">
                      <a:alpha val="43137"/>
                    </a:srgbClr>
                  </a:outerShdw>
                </a:effectLst>
                <a:latin typeface="HelveticaNeueLTW20"/>
                <a:cs typeface="Arial" panose="020B0604020202020204" pitchFamily="34" charset="0"/>
              </a:rPr>
              <a:t>                          =  </a:t>
            </a:r>
            <a:r>
              <a:rPr lang="ar-IQ" sz="2400" u="sng" dirty="0">
                <a:solidFill>
                  <a:srgbClr val="000000"/>
                </a:solidFill>
                <a:effectLst>
                  <a:outerShdw blurRad="38100" dist="38100" dir="2700000" algn="tl">
                    <a:srgbClr val="000000">
                      <a:alpha val="43137"/>
                    </a:srgbClr>
                  </a:outerShdw>
                </a:effectLst>
                <a:latin typeface="HelveticaNeueLTW20"/>
                <a:cs typeface="Arial" panose="020B0604020202020204" pitchFamily="34" charset="0"/>
              </a:rPr>
              <a:t>16</a:t>
            </a:r>
            <a:r>
              <a:rPr lang="ar-IQ" sz="2400" dirty="0">
                <a:solidFill>
                  <a:srgbClr val="000000"/>
                </a:solidFill>
                <a:effectLst>
                  <a:outerShdw blurRad="38100" dist="38100" dir="2700000" algn="tl">
                    <a:srgbClr val="000000">
                      <a:alpha val="43137"/>
                    </a:srgbClr>
                  </a:outerShdw>
                </a:effectLst>
                <a:latin typeface="HelveticaNeueLTW20"/>
                <a:cs typeface="Arial" panose="020B0604020202020204" pitchFamily="34" charset="0"/>
              </a:rPr>
              <a:t>   ×100 </a:t>
            </a:r>
          </a:p>
          <a:p>
            <a:pPr marL="0" marR="0" lvl="0" indent="0" algn="just" defTabSz="914400" rtl="1" eaLnBrk="1" fontAlgn="auto" latinLnBrk="0" hangingPunct="1">
              <a:lnSpc>
                <a:spcPct val="100000"/>
              </a:lnSpc>
              <a:spcBef>
                <a:spcPts val="0"/>
              </a:spcBef>
              <a:spcAft>
                <a:spcPts val="0"/>
              </a:spcAft>
              <a:buClrTx/>
              <a:buSzTx/>
              <a:buFontTx/>
              <a:buNone/>
              <a:tabLst/>
              <a:defRPr/>
            </a:pPr>
            <a:r>
              <a:rPr lang="ar-IQ" sz="2400" dirty="0">
                <a:solidFill>
                  <a:srgbClr val="000000"/>
                </a:solidFill>
                <a:effectLst>
                  <a:outerShdw blurRad="38100" dist="38100" dir="2700000" algn="tl">
                    <a:srgbClr val="000000">
                      <a:alpha val="43137"/>
                    </a:srgbClr>
                  </a:outerShdw>
                </a:effectLst>
                <a:latin typeface="HelveticaNeueLTW20"/>
                <a:cs typeface="Arial" panose="020B0604020202020204" pitchFamily="34" charset="0"/>
              </a:rPr>
              <a:t>                             200</a:t>
            </a:r>
          </a:p>
          <a:p>
            <a:pPr marL="0" marR="0" lvl="0" indent="0" algn="just" defTabSz="914400" rtl="1" eaLnBrk="1" fontAlgn="auto" latinLnBrk="0" hangingPunct="1">
              <a:lnSpc>
                <a:spcPct val="100000"/>
              </a:lnSpc>
              <a:spcBef>
                <a:spcPts val="0"/>
              </a:spcBef>
              <a:spcAft>
                <a:spcPts val="0"/>
              </a:spcAft>
              <a:buClrTx/>
              <a:buSzTx/>
              <a:buFontTx/>
              <a:buNone/>
              <a:tabLst/>
              <a:defRPr/>
            </a:pPr>
            <a:r>
              <a:rPr lang="ar-IQ" sz="2400" dirty="0">
                <a:solidFill>
                  <a:srgbClr val="000000"/>
                </a:solidFill>
                <a:effectLst>
                  <a:outerShdw blurRad="38100" dist="38100" dir="2700000" algn="tl">
                    <a:srgbClr val="000000">
                      <a:alpha val="43137"/>
                    </a:srgbClr>
                  </a:outerShdw>
                </a:effectLst>
                <a:latin typeface="HelveticaNeueLTW20"/>
                <a:cs typeface="Arial" panose="020B0604020202020204" pitchFamily="34" charset="0"/>
              </a:rPr>
              <a:t>                          =8 %</a:t>
            </a:r>
          </a:p>
          <a:p>
            <a:pPr marL="0" marR="0" lvl="0" indent="0" algn="just" defTabSz="914400" rtl="1" eaLnBrk="1" fontAlgn="auto" latinLnBrk="0" hangingPunct="1">
              <a:lnSpc>
                <a:spcPct val="100000"/>
              </a:lnSpc>
              <a:spcBef>
                <a:spcPts val="0"/>
              </a:spcBef>
              <a:spcAft>
                <a:spcPts val="0"/>
              </a:spcAft>
              <a:buClrTx/>
              <a:buSzTx/>
              <a:buFontTx/>
              <a:buNone/>
              <a:tabLst/>
              <a:defRPr/>
            </a:pPr>
            <a:r>
              <a:rPr lang="ar-IQ" sz="2800" dirty="0">
                <a:solidFill>
                  <a:srgbClr val="FF0000"/>
                </a:solidFill>
                <a:effectLst>
                  <a:outerShdw blurRad="38100" dist="38100" dir="2700000" algn="tl">
                    <a:srgbClr val="000000">
                      <a:alpha val="43137"/>
                    </a:srgbClr>
                  </a:outerShdw>
                </a:effectLst>
                <a:latin typeface="HelveticaNeueLTW20"/>
                <a:cs typeface="Arial" panose="020B0604020202020204" pitchFamily="34" charset="0"/>
              </a:rPr>
              <a:t>من خلال النتائج أعلاه ومن خلال المقارنة ما بين المجموعتين تبين بان </a:t>
            </a:r>
          </a:p>
          <a:p>
            <a:pPr marL="0" marR="0" lvl="0" indent="0" algn="just" defTabSz="914400" rtl="1" eaLnBrk="1" fontAlgn="auto" latinLnBrk="0" hangingPunct="1">
              <a:lnSpc>
                <a:spcPct val="100000"/>
              </a:lnSpc>
              <a:spcBef>
                <a:spcPts val="0"/>
              </a:spcBef>
              <a:spcAft>
                <a:spcPts val="0"/>
              </a:spcAft>
              <a:buClrTx/>
              <a:buSzTx/>
              <a:buFontTx/>
              <a:buNone/>
              <a:tabLst/>
              <a:defRPr/>
            </a:pPr>
            <a:r>
              <a:rPr lang="ar-IQ" sz="2800" dirty="0">
                <a:solidFill>
                  <a:srgbClr val="FF0000"/>
                </a:solidFill>
                <a:effectLst>
                  <a:outerShdw blurRad="38100" dist="38100" dir="2700000" algn="tl">
                    <a:srgbClr val="000000">
                      <a:alpha val="43137"/>
                    </a:srgbClr>
                  </a:outerShdw>
                </a:effectLst>
                <a:latin typeface="HelveticaNeueLTW20"/>
                <a:cs typeface="Arial" panose="020B0604020202020204" pitchFamily="34" charset="0"/>
              </a:rPr>
              <a:t>مجموعه لها تشتت اكبر.</a:t>
            </a:r>
          </a:p>
          <a:p>
            <a:pPr marL="0" marR="0" lvl="0" indent="0" algn="just" defTabSz="914400" rtl="1" eaLnBrk="1" fontAlgn="auto" latinLnBrk="0" hangingPunct="1">
              <a:lnSpc>
                <a:spcPct val="100000"/>
              </a:lnSpc>
              <a:spcBef>
                <a:spcPts val="0"/>
              </a:spcBef>
              <a:spcAft>
                <a:spcPts val="0"/>
              </a:spcAft>
              <a:buClrTx/>
              <a:buSzTx/>
              <a:buFontTx/>
              <a:buNone/>
              <a:tabLst/>
              <a:defRPr/>
            </a:pPr>
            <a:endParaRPr lang="ar-IQ" sz="2800" dirty="0">
              <a:solidFill>
                <a:srgbClr val="000000"/>
              </a:solidFill>
              <a:effectLst>
                <a:outerShdw blurRad="38100" dist="38100" dir="2700000" algn="tl">
                  <a:srgbClr val="000000">
                    <a:alpha val="43137"/>
                  </a:srgbClr>
                </a:outerShdw>
              </a:effectLst>
              <a:latin typeface="HelveticaNeueLTW20"/>
              <a:cs typeface="Arial" panose="020B0604020202020204" pitchFamily="34" charset="0"/>
            </a:endParaRPr>
          </a:p>
          <a:p>
            <a:pPr marL="0" marR="0" lvl="0" indent="0" algn="r" defTabSz="914400" rtl="1" eaLnBrk="1" fontAlgn="auto" latinLnBrk="0" hangingPunct="1">
              <a:lnSpc>
                <a:spcPct val="100000"/>
              </a:lnSpc>
              <a:spcBef>
                <a:spcPts val="0"/>
              </a:spcBef>
              <a:spcAft>
                <a:spcPts val="0"/>
              </a:spcAft>
              <a:buClrTx/>
              <a:buSzTx/>
              <a:buFontTx/>
              <a:buNone/>
              <a:tabLst/>
              <a:defRPr/>
            </a:pPr>
            <a:endParaRPr kumimoji="0" lang="ar-IQ" sz="3200" b="1" i="0" u="none" strike="noStrike" kern="1200" cap="none" spc="0" normalizeH="0" baseline="0" noProof="0" dirty="0">
              <a:ln>
                <a:noFill/>
              </a:ln>
              <a:solidFill>
                <a:srgbClr val="C00000"/>
              </a:solidFill>
              <a:effectLst>
                <a:outerShdw blurRad="38100" dist="38100" dir="2700000" algn="tl">
                  <a:srgbClr val="000000">
                    <a:alpha val="43137"/>
                  </a:srgbClr>
                </a:outerShdw>
              </a:effectLst>
              <a:uLnTx/>
              <a:uFillTx/>
              <a:latin typeface="HelveticaNeueLTW20"/>
              <a:ea typeface="+mn-ea"/>
              <a:cs typeface="Arial" panose="020B0604020202020204" pitchFamily="34" charset="0"/>
            </a:endParaRPr>
          </a:p>
        </p:txBody>
      </p:sp>
    </p:spTree>
    <p:extLst>
      <p:ext uri="{BB962C8B-B14F-4D97-AF65-F5344CB8AC3E}">
        <p14:creationId xmlns:p14="http://schemas.microsoft.com/office/powerpoint/2010/main" val="46334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مربع نص 7">
            <a:extLst>
              <a:ext uri="{FF2B5EF4-FFF2-40B4-BE49-F238E27FC236}">
                <a16:creationId xmlns:a16="http://schemas.microsoft.com/office/drawing/2014/main" id="{4A62F005-F03D-427A-BE75-8BB870024F03}"/>
              </a:ext>
            </a:extLst>
          </p:cNvPr>
          <p:cNvSpPr txBox="1"/>
          <p:nvPr/>
        </p:nvSpPr>
        <p:spPr>
          <a:xfrm>
            <a:off x="819399" y="136646"/>
            <a:ext cx="10750378" cy="4585871"/>
          </a:xfrm>
          <a:prstGeom prst="rect">
            <a:avLst/>
          </a:prstGeom>
          <a:noFill/>
        </p:spPr>
        <p:txBody>
          <a:bodyPr wrap="square">
            <a:spAutoFit/>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lang="ar-IQ" sz="3600" b="1" u="sng" dirty="0">
                <a:solidFill>
                  <a:srgbClr val="FF0000"/>
                </a:solidFill>
                <a:effectLst>
                  <a:outerShdw blurRad="38100" dist="38100" dir="2700000" algn="tl">
                    <a:srgbClr val="000000">
                      <a:alpha val="43137"/>
                    </a:srgbClr>
                  </a:outerShdw>
                </a:effectLst>
                <a:latin typeface="HelveticaNeueLTW20"/>
                <a:cs typeface="Arial" panose="020B0604020202020204" pitchFamily="34" charset="0"/>
              </a:rPr>
              <a:t>الواجب البيتي:</a:t>
            </a:r>
          </a:p>
          <a:p>
            <a:pPr marL="0" marR="0" lvl="0" indent="0" algn="just" defTabSz="914400" rtl="1" eaLnBrk="1" fontAlgn="auto" latinLnBrk="0" hangingPunct="1">
              <a:lnSpc>
                <a:spcPct val="100000"/>
              </a:lnSpc>
              <a:spcBef>
                <a:spcPts val="0"/>
              </a:spcBef>
              <a:spcAft>
                <a:spcPts val="0"/>
              </a:spcAft>
              <a:buClrTx/>
              <a:buSzTx/>
              <a:buFontTx/>
              <a:buNone/>
              <a:tabLst/>
              <a:defRPr/>
            </a:pPr>
            <a:r>
              <a:rPr kumimoji="0" lang="ar-IQ" sz="3200" b="1" i="0" u="none" strike="noStrike" kern="1200" cap="none" spc="0" normalizeH="0" baseline="0" noProof="0" dirty="0">
                <a:ln>
                  <a:noFill/>
                </a:ln>
                <a:solidFill>
                  <a:srgbClr val="000000"/>
                </a:solidFill>
                <a:effectLst>
                  <a:outerShdw blurRad="38100" dist="38100" dir="2700000" algn="tl">
                    <a:srgbClr val="000000">
                      <a:alpha val="43137"/>
                    </a:srgbClr>
                  </a:outerShdw>
                </a:effectLst>
                <a:uLnTx/>
                <a:uFillTx/>
                <a:latin typeface="HelveticaNeueLTW20"/>
                <a:ea typeface="+mn-ea"/>
                <a:cs typeface="Arial" panose="020B0604020202020204" pitchFamily="34" charset="0"/>
              </a:rPr>
              <a:t>اذا توفرت لديك البيانات التالية:</a:t>
            </a:r>
          </a:p>
          <a:p>
            <a:pPr marL="0" marR="0" lvl="0" indent="0" algn="just" defTabSz="914400" rtl="1" eaLnBrk="1" fontAlgn="auto" latinLnBrk="0" hangingPunct="1">
              <a:lnSpc>
                <a:spcPct val="100000"/>
              </a:lnSpc>
              <a:spcBef>
                <a:spcPts val="0"/>
              </a:spcBef>
              <a:spcAft>
                <a:spcPts val="0"/>
              </a:spcAft>
              <a:buClrTx/>
              <a:buSzTx/>
              <a:buFontTx/>
              <a:buNone/>
              <a:tabLst/>
              <a:defRPr/>
            </a:pPr>
            <a:endParaRPr kumimoji="0" lang="ar-IQ" sz="3200" b="1" i="0" u="none" strike="noStrike" kern="1200" cap="none" spc="0" normalizeH="0" baseline="0" noProof="0" dirty="0">
              <a:ln>
                <a:noFill/>
              </a:ln>
              <a:solidFill>
                <a:srgbClr val="000000"/>
              </a:solidFill>
              <a:effectLst>
                <a:outerShdw blurRad="38100" dist="38100" dir="2700000" algn="tl">
                  <a:srgbClr val="000000">
                    <a:alpha val="43137"/>
                  </a:srgbClr>
                </a:outerShdw>
              </a:effectLst>
              <a:uLnTx/>
              <a:uFillTx/>
              <a:latin typeface="HelveticaNeueLTW20"/>
              <a:ea typeface="+mn-ea"/>
              <a:cs typeface="Arial" panose="020B0604020202020204" pitchFamily="34" charset="0"/>
            </a:endParaRPr>
          </a:p>
          <a:p>
            <a:pPr marL="0" marR="0" lvl="0" indent="0" algn="just" defTabSz="914400" rtl="1" eaLnBrk="1" fontAlgn="auto" latinLnBrk="0" hangingPunct="1">
              <a:lnSpc>
                <a:spcPct val="100000"/>
              </a:lnSpc>
              <a:spcBef>
                <a:spcPts val="0"/>
              </a:spcBef>
              <a:spcAft>
                <a:spcPts val="0"/>
              </a:spcAft>
              <a:buClrTx/>
              <a:buSzTx/>
              <a:buFontTx/>
              <a:buNone/>
              <a:tabLst/>
              <a:defRPr/>
            </a:pPr>
            <a:r>
              <a:rPr kumimoji="0" lang="ar-IQ" sz="3200" b="1" i="0" u="none" strike="noStrike" kern="1200" cap="none" spc="0" normalizeH="0" baseline="0" noProof="0" dirty="0">
                <a:ln>
                  <a:noFill/>
                </a:ln>
                <a:solidFill>
                  <a:srgbClr val="000000"/>
                </a:solidFill>
                <a:effectLst>
                  <a:outerShdw blurRad="38100" dist="38100" dir="2700000" algn="tl">
                    <a:srgbClr val="000000">
                      <a:alpha val="43137"/>
                    </a:srgbClr>
                  </a:outerShdw>
                </a:effectLst>
                <a:uLnTx/>
                <a:uFillTx/>
                <a:latin typeface="HelveticaNeueLTW20"/>
                <a:ea typeface="+mn-ea"/>
                <a:cs typeface="Arial" panose="020B0604020202020204" pitchFamily="34" charset="0"/>
              </a:rPr>
              <a:t> </a:t>
            </a:r>
          </a:p>
          <a:p>
            <a:pPr marL="0" marR="0" lvl="0" indent="0" algn="just" defTabSz="914400" rtl="1" eaLnBrk="1" fontAlgn="auto" latinLnBrk="0" hangingPunct="1">
              <a:lnSpc>
                <a:spcPct val="100000"/>
              </a:lnSpc>
              <a:spcBef>
                <a:spcPts val="0"/>
              </a:spcBef>
              <a:spcAft>
                <a:spcPts val="0"/>
              </a:spcAft>
              <a:buClrTx/>
              <a:buSzTx/>
              <a:buFontTx/>
              <a:buNone/>
              <a:tabLst/>
              <a:defRPr/>
            </a:pPr>
            <a:r>
              <a:rPr kumimoji="0" lang="ar-IQ" sz="3200" b="1" i="0" u="none" strike="noStrike" kern="1200" cap="none" spc="0" normalizeH="0" baseline="0" noProof="0" dirty="0">
                <a:ln>
                  <a:noFill/>
                </a:ln>
                <a:solidFill>
                  <a:srgbClr val="000000"/>
                </a:solidFill>
                <a:effectLst>
                  <a:outerShdw blurRad="38100" dist="38100" dir="2700000" algn="tl">
                    <a:srgbClr val="000000">
                      <a:alpha val="43137"/>
                    </a:srgbClr>
                  </a:outerShdw>
                </a:effectLst>
                <a:uLnTx/>
                <a:uFillTx/>
                <a:latin typeface="HelveticaNeueLTW20"/>
                <a:ea typeface="+mn-ea"/>
                <a:cs typeface="Arial" panose="020B0604020202020204" pitchFamily="34" charset="0"/>
              </a:rPr>
              <a:t>احسب ما يلي:</a:t>
            </a:r>
          </a:p>
          <a:p>
            <a:pPr marL="0" marR="0" lvl="0" indent="0" algn="just" defTabSz="914400" rtl="1" eaLnBrk="1" fontAlgn="auto" latinLnBrk="0" hangingPunct="1">
              <a:lnSpc>
                <a:spcPct val="100000"/>
              </a:lnSpc>
              <a:spcBef>
                <a:spcPts val="0"/>
              </a:spcBef>
              <a:spcAft>
                <a:spcPts val="0"/>
              </a:spcAft>
              <a:buClrTx/>
              <a:buSzTx/>
              <a:buFontTx/>
              <a:buNone/>
              <a:tabLst/>
              <a:defRPr/>
            </a:pPr>
            <a:r>
              <a:rPr lang="ar-IQ" sz="3200" b="1" dirty="0">
                <a:solidFill>
                  <a:srgbClr val="000000"/>
                </a:solidFill>
                <a:effectLst>
                  <a:outerShdw blurRad="38100" dist="38100" dir="2700000" algn="tl">
                    <a:srgbClr val="000000">
                      <a:alpha val="43137"/>
                    </a:srgbClr>
                  </a:outerShdw>
                </a:effectLst>
                <a:latin typeface="HelveticaNeueLTW20"/>
                <a:cs typeface="Arial" panose="020B0604020202020204" pitchFamily="34" charset="0"/>
              </a:rPr>
              <a:t>1.المدى</a:t>
            </a:r>
            <a:endParaRPr kumimoji="0" lang="ar-IQ" sz="3200" b="1" i="0" u="none" strike="noStrike" kern="1200" cap="none" spc="0" normalizeH="0" baseline="0" noProof="0" dirty="0">
              <a:ln>
                <a:noFill/>
              </a:ln>
              <a:solidFill>
                <a:srgbClr val="000000"/>
              </a:solidFill>
              <a:effectLst>
                <a:outerShdw blurRad="38100" dist="38100" dir="2700000" algn="tl">
                  <a:srgbClr val="000000">
                    <a:alpha val="43137"/>
                  </a:srgbClr>
                </a:outerShdw>
              </a:effectLst>
              <a:uLnTx/>
              <a:uFillTx/>
              <a:latin typeface="HelveticaNeueLTW20"/>
              <a:ea typeface="+mn-ea"/>
              <a:cs typeface="Arial" panose="020B0604020202020204" pitchFamily="34" charset="0"/>
            </a:endParaRPr>
          </a:p>
          <a:p>
            <a:pPr marL="514350" marR="0" lvl="0" indent="-514350" algn="just" defTabSz="914400" rtl="1" eaLnBrk="1" fontAlgn="auto" latinLnBrk="0" hangingPunct="1">
              <a:lnSpc>
                <a:spcPct val="100000"/>
              </a:lnSpc>
              <a:spcBef>
                <a:spcPts val="0"/>
              </a:spcBef>
              <a:spcAft>
                <a:spcPts val="0"/>
              </a:spcAft>
              <a:buClrTx/>
              <a:buSzTx/>
              <a:buFontTx/>
              <a:buAutoNum type="arabicPeriod"/>
              <a:tabLst/>
              <a:defRPr/>
            </a:pPr>
            <a:r>
              <a:rPr lang="ar-IQ" sz="3200" b="1" dirty="0">
                <a:solidFill>
                  <a:srgbClr val="000000"/>
                </a:solidFill>
                <a:effectLst>
                  <a:outerShdw blurRad="38100" dist="38100" dir="2700000" algn="tl">
                    <a:srgbClr val="000000">
                      <a:alpha val="43137"/>
                    </a:srgbClr>
                  </a:outerShdw>
                </a:effectLst>
                <a:latin typeface="HelveticaNeueLTW20"/>
                <a:cs typeface="Arial" panose="020B0604020202020204" pitchFamily="34" charset="0"/>
              </a:rPr>
              <a:t>التباين.</a:t>
            </a:r>
          </a:p>
          <a:p>
            <a:pPr marL="514350" marR="0" lvl="0" indent="-514350" algn="just" defTabSz="914400" rtl="1" eaLnBrk="1" fontAlgn="auto" latinLnBrk="0" hangingPunct="1">
              <a:lnSpc>
                <a:spcPct val="100000"/>
              </a:lnSpc>
              <a:spcBef>
                <a:spcPts val="0"/>
              </a:spcBef>
              <a:spcAft>
                <a:spcPts val="0"/>
              </a:spcAft>
              <a:buClrTx/>
              <a:buSzTx/>
              <a:buFontTx/>
              <a:buAutoNum type="arabicPeriod"/>
              <a:tabLst/>
              <a:defRPr/>
            </a:pPr>
            <a:r>
              <a:rPr kumimoji="0" lang="ar-IQ" sz="3200" b="1" i="0" u="none" strike="noStrike" kern="1200" cap="none" spc="0" normalizeH="0" baseline="0" noProof="0" dirty="0">
                <a:ln>
                  <a:noFill/>
                </a:ln>
                <a:solidFill>
                  <a:srgbClr val="000000"/>
                </a:solidFill>
                <a:effectLst>
                  <a:outerShdw blurRad="38100" dist="38100" dir="2700000" algn="tl">
                    <a:srgbClr val="000000">
                      <a:alpha val="43137"/>
                    </a:srgbClr>
                  </a:outerShdw>
                </a:effectLst>
                <a:uLnTx/>
                <a:uFillTx/>
                <a:latin typeface="HelveticaNeueLTW20"/>
                <a:ea typeface="+mn-ea"/>
                <a:cs typeface="Arial" panose="020B0604020202020204" pitchFamily="34" charset="0"/>
              </a:rPr>
              <a:t>الانحراف المعياري </a:t>
            </a:r>
          </a:p>
          <a:p>
            <a:pPr marL="514350" marR="0" lvl="0" indent="-514350" algn="just" defTabSz="914400" rtl="1" eaLnBrk="1" fontAlgn="auto" latinLnBrk="0" hangingPunct="1">
              <a:lnSpc>
                <a:spcPct val="100000"/>
              </a:lnSpc>
              <a:spcBef>
                <a:spcPts val="0"/>
              </a:spcBef>
              <a:spcAft>
                <a:spcPts val="0"/>
              </a:spcAft>
              <a:buClrTx/>
              <a:buSzTx/>
              <a:buFontTx/>
              <a:buAutoNum type="arabicPeriod"/>
              <a:tabLst/>
              <a:defRPr/>
            </a:pPr>
            <a:r>
              <a:rPr lang="ar-IQ" sz="3200" b="1" dirty="0">
                <a:solidFill>
                  <a:srgbClr val="000000"/>
                </a:solidFill>
                <a:effectLst>
                  <a:outerShdw blurRad="38100" dist="38100" dir="2700000" algn="tl">
                    <a:srgbClr val="000000">
                      <a:alpha val="43137"/>
                    </a:srgbClr>
                  </a:outerShdw>
                </a:effectLst>
                <a:latin typeface="HelveticaNeueLTW20"/>
                <a:cs typeface="Arial" panose="020B0604020202020204" pitchFamily="34" charset="0"/>
              </a:rPr>
              <a:t>معامل الاختلاف</a:t>
            </a:r>
            <a:endParaRPr kumimoji="0" lang="ar-IQ" sz="3200" b="1" i="0" u="none" strike="noStrike" kern="1200" cap="none" spc="0" normalizeH="0" baseline="0" noProof="0" dirty="0">
              <a:ln>
                <a:noFill/>
              </a:ln>
              <a:solidFill>
                <a:srgbClr val="C00000"/>
              </a:solidFill>
              <a:effectLst>
                <a:outerShdw blurRad="38100" dist="38100" dir="2700000" algn="tl">
                  <a:srgbClr val="000000">
                    <a:alpha val="43137"/>
                  </a:srgbClr>
                </a:outerShdw>
              </a:effectLst>
              <a:uLnTx/>
              <a:uFillTx/>
              <a:latin typeface="HelveticaNeueLTW20"/>
              <a:ea typeface="+mn-ea"/>
              <a:cs typeface="Arial" panose="020B0604020202020204" pitchFamily="34" charset="0"/>
            </a:endParaRPr>
          </a:p>
        </p:txBody>
      </p:sp>
      <p:graphicFrame>
        <p:nvGraphicFramePr>
          <p:cNvPr id="2" name="جدول 2">
            <a:extLst>
              <a:ext uri="{FF2B5EF4-FFF2-40B4-BE49-F238E27FC236}">
                <a16:creationId xmlns:a16="http://schemas.microsoft.com/office/drawing/2014/main" id="{3DCA9771-A3ED-4718-96BD-4453D4CAA416}"/>
              </a:ext>
            </a:extLst>
          </p:cNvPr>
          <p:cNvGraphicFramePr>
            <a:graphicFrameLocks noGrp="1"/>
          </p:cNvGraphicFramePr>
          <p:nvPr>
            <p:extLst>
              <p:ext uri="{D42A27DB-BD31-4B8C-83A1-F6EECF244321}">
                <p14:modId xmlns:p14="http://schemas.microsoft.com/office/powerpoint/2010/main" val="823855172"/>
              </p:ext>
            </p:extLst>
          </p:nvPr>
        </p:nvGraphicFramePr>
        <p:xfrm>
          <a:off x="2998688" y="1404713"/>
          <a:ext cx="7125027" cy="518160"/>
        </p:xfrm>
        <a:graphic>
          <a:graphicData uri="http://schemas.openxmlformats.org/drawingml/2006/table">
            <a:tbl>
              <a:tblPr rtl="1" firstRow="1" bandRow="1">
                <a:tableStyleId>{5940675A-B579-460E-94D1-54222C63F5DA}</a:tableStyleId>
              </a:tblPr>
              <a:tblGrid>
                <a:gridCol w="1017861">
                  <a:extLst>
                    <a:ext uri="{9D8B030D-6E8A-4147-A177-3AD203B41FA5}">
                      <a16:colId xmlns:a16="http://schemas.microsoft.com/office/drawing/2014/main" val="2259316024"/>
                    </a:ext>
                  </a:extLst>
                </a:gridCol>
                <a:gridCol w="1017861">
                  <a:extLst>
                    <a:ext uri="{9D8B030D-6E8A-4147-A177-3AD203B41FA5}">
                      <a16:colId xmlns:a16="http://schemas.microsoft.com/office/drawing/2014/main" val="1549883856"/>
                    </a:ext>
                  </a:extLst>
                </a:gridCol>
                <a:gridCol w="1017861">
                  <a:extLst>
                    <a:ext uri="{9D8B030D-6E8A-4147-A177-3AD203B41FA5}">
                      <a16:colId xmlns:a16="http://schemas.microsoft.com/office/drawing/2014/main" val="2713450319"/>
                    </a:ext>
                  </a:extLst>
                </a:gridCol>
                <a:gridCol w="1017861">
                  <a:extLst>
                    <a:ext uri="{9D8B030D-6E8A-4147-A177-3AD203B41FA5}">
                      <a16:colId xmlns:a16="http://schemas.microsoft.com/office/drawing/2014/main" val="2164587829"/>
                    </a:ext>
                  </a:extLst>
                </a:gridCol>
                <a:gridCol w="1017861">
                  <a:extLst>
                    <a:ext uri="{9D8B030D-6E8A-4147-A177-3AD203B41FA5}">
                      <a16:colId xmlns:a16="http://schemas.microsoft.com/office/drawing/2014/main" val="64235959"/>
                    </a:ext>
                  </a:extLst>
                </a:gridCol>
                <a:gridCol w="1017861">
                  <a:extLst>
                    <a:ext uri="{9D8B030D-6E8A-4147-A177-3AD203B41FA5}">
                      <a16:colId xmlns:a16="http://schemas.microsoft.com/office/drawing/2014/main" val="224399376"/>
                    </a:ext>
                  </a:extLst>
                </a:gridCol>
                <a:gridCol w="1017861">
                  <a:extLst>
                    <a:ext uri="{9D8B030D-6E8A-4147-A177-3AD203B41FA5}">
                      <a16:colId xmlns:a16="http://schemas.microsoft.com/office/drawing/2014/main" val="1101541433"/>
                    </a:ext>
                  </a:extLst>
                </a:gridCol>
              </a:tblGrid>
              <a:tr h="370840">
                <a:tc>
                  <a:txBody>
                    <a:bodyPr/>
                    <a:lstStyle/>
                    <a:p>
                      <a:pPr algn="ctr" rtl="1"/>
                      <a:r>
                        <a:rPr lang="ar-IQ" sz="2800" b="1" dirty="0"/>
                        <a:t>1</a:t>
                      </a:r>
                    </a:p>
                  </a:txBody>
                  <a:tcPr/>
                </a:tc>
                <a:tc>
                  <a:txBody>
                    <a:bodyPr/>
                    <a:lstStyle/>
                    <a:p>
                      <a:pPr algn="ctr" rtl="1"/>
                      <a:r>
                        <a:rPr lang="ar-IQ" sz="2800" b="1" dirty="0"/>
                        <a:t>3</a:t>
                      </a:r>
                    </a:p>
                  </a:txBody>
                  <a:tcPr/>
                </a:tc>
                <a:tc>
                  <a:txBody>
                    <a:bodyPr/>
                    <a:lstStyle/>
                    <a:p>
                      <a:pPr algn="ctr" rtl="1"/>
                      <a:r>
                        <a:rPr lang="ar-IQ" sz="2800" b="1" dirty="0"/>
                        <a:t>9</a:t>
                      </a:r>
                    </a:p>
                  </a:txBody>
                  <a:tcPr/>
                </a:tc>
                <a:tc>
                  <a:txBody>
                    <a:bodyPr/>
                    <a:lstStyle/>
                    <a:p>
                      <a:pPr algn="ctr" rtl="1"/>
                      <a:r>
                        <a:rPr lang="ar-IQ" sz="2800" b="1" dirty="0"/>
                        <a:t>20</a:t>
                      </a:r>
                    </a:p>
                  </a:txBody>
                  <a:tcPr/>
                </a:tc>
                <a:tc>
                  <a:txBody>
                    <a:bodyPr/>
                    <a:lstStyle/>
                    <a:p>
                      <a:pPr algn="ctr" rtl="1"/>
                      <a:r>
                        <a:rPr lang="ar-IQ" sz="2800" b="1" dirty="0"/>
                        <a:t>12</a:t>
                      </a:r>
                    </a:p>
                  </a:txBody>
                  <a:tcPr/>
                </a:tc>
                <a:tc>
                  <a:txBody>
                    <a:bodyPr/>
                    <a:lstStyle/>
                    <a:p>
                      <a:pPr algn="ctr" rtl="1"/>
                      <a:r>
                        <a:rPr lang="ar-IQ" sz="2800" b="1" dirty="0"/>
                        <a:t>8</a:t>
                      </a:r>
                    </a:p>
                  </a:txBody>
                  <a:tcPr/>
                </a:tc>
                <a:tc>
                  <a:txBody>
                    <a:bodyPr/>
                    <a:lstStyle/>
                    <a:p>
                      <a:pPr algn="ctr" rtl="1"/>
                      <a:r>
                        <a:rPr lang="ar-IQ" sz="2800" b="1" dirty="0"/>
                        <a:t>2</a:t>
                      </a:r>
                    </a:p>
                  </a:txBody>
                  <a:tcPr/>
                </a:tc>
                <a:extLst>
                  <a:ext uri="{0D108BD9-81ED-4DB2-BD59-A6C34878D82A}">
                    <a16:rowId xmlns:a16="http://schemas.microsoft.com/office/drawing/2014/main" val="3154539680"/>
                  </a:ext>
                </a:extLst>
              </a:tr>
            </a:tbl>
          </a:graphicData>
        </a:graphic>
      </p:graphicFrame>
    </p:spTree>
    <p:extLst>
      <p:ext uri="{BB962C8B-B14F-4D97-AF65-F5344CB8AC3E}">
        <p14:creationId xmlns:p14="http://schemas.microsoft.com/office/powerpoint/2010/main" val="2263649306"/>
      </p:ext>
    </p:extLst>
  </p:cSld>
  <p:clrMapOvr>
    <a:masterClrMapping/>
  </p:clrMapOvr>
</p:sld>
</file>

<file path=ppt/theme/theme1.xml><?xml version="1.0" encoding="utf-8"?>
<a:theme xmlns:a="http://schemas.openxmlformats.org/drawingml/2006/main" name="نسق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نسق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نسق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Facet</Template>
  <TotalTime>3530</TotalTime>
  <Words>376</Words>
  <Application>Microsoft Office PowerPoint</Application>
  <PresentationFormat>Widescreen</PresentationFormat>
  <Paragraphs>66</Paragraphs>
  <Slides>7</Slides>
  <Notes>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7</vt:i4>
      </vt:variant>
    </vt:vector>
  </HeadingPairs>
  <TitlesOfParts>
    <vt:vector size="17" baseType="lpstr">
      <vt:lpstr>Arial</vt:lpstr>
      <vt:lpstr>Calibri</vt:lpstr>
      <vt:lpstr>HelveticaNeueLTW20</vt:lpstr>
      <vt:lpstr>Perpetua</vt:lpstr>
      <vt:lpstr>Times New Roman</vt:lpstr>
      <vt:lpstr>Trebuchet MS</vt:lpstr>
      <vt:lpstr>Wingdings</vt:lpstr>
      <vt:lpstr>Wingdings 2</vt:lpstr>
      <vt:lpstr>Wingdings 3</vt:lpstr>
      <vt:lpstr>نسق Office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hani</dc:creator>
  <cp:lastModifiedBy>dr.noor81@outlook.com</cp:lastModifiedBy>
  <cp:revision>392</cp:revision>
  <cp:lastPrinted>2017-04-21T17:39:01Z</cp:lastPrinted>
  <dcterms:created xsi:type="dcterms:W3CDTF">2016-01-11T15:58:09Z</dcterms:created>
  <dcterms:modified xsi:type="dcterms:W3CDTF">2022-11-15T06:50:59Z</dcterms:modified>
</cp:coreProperties>
</file>