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4" r:id="rId5"/>
    <p:sldId id="266" r:id="rId6"/>
    <p:sldId id="267" r:id="rId7"/>
    <p:sldId id="269" r:id="rId8"/>
    <p:sldId id="270" r:id="rId9"/>
    <p:sldId id="271" r:id="rId10"/>
    <p:sldId id="272" r:id="rId11"/>
    <p:sldId id="263" r:id="rId12"/>
    <p:sldId id="276" r:id="rId13"/>
    <p:sldId id="274" r:id="rId14"/>
    <p:sldId id="273" r:id="rId15"/>
    <p:sldId id="2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0E4AE4-5E82-420C-B7F1-EADA3C626470}" v="6" dt="2023-03-30T20:02:42.1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69" d="100"/>
          <a:sy n="69" d="100"/>
        </p:scale>
        <p:origin x="104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ftkar hamza" userId="b47f3e03c0d4bf70" providerId="LiveId" clId="{3C0E4AE4-5E82-420C-B7F1-EADA3C626470}"/>
    <pc:docChg chg="custSel addSld delSld modSld sldOrd">
      <pc:chgData name="aftkar hamza" userId="b47f3e03c0d4bf70" providerId="LiveId" clId="{3C0E4AE4-5E82-420C-B7F1-EADA3C626470}" dt="2023-04-05T17:52:57.957" v="204" actId="1076"/>
      <pc:docMkLst>
        <pc:docMk/>
      </pc:docMkLst>
      <pc:sldChg chg="modSp mod">
        <pc:chgData name="aftkar hamza" userId="b47f3e03c0d4bf70" providerId="LiveId" clId="{3C0E4AE4-5E82-420C-B7F1-EADA3C626470}" dt="2023-03-30T19:44:28.083" v="11" actId="1076"/>
        <pc:sldMkLst>
          <pc:docMk/>
          <pc:sldMk cId="1368603441" sldId="257"/>
        </pc:sldMkLst>
        <pc:spChg chg="mod">
          <ac:chgData name="aftkar hamza" userId="b47f3e03c0d4bf70" providerId="LiveId" clId="{3C0E4AE4-5E82-420C-B7F1-EADA3C626470}" dt="2023-03-30T19:44:07.864" v="9" actId="403"/>
          <ac:spMkLst>
            <pc:docMk/>
            <pc:sldMk cId="1368603441" sldId="257"/>
            <ac:spMk id="3" creationId="{22A739BC-6C9C-E8EA-C9DF-4DAA742EF776}"/>
          </ac:spMkLst>
        </pc:spChg>
        <pc:spChg chg="mod">
          <ac:chgData name="aftkar hamza" userId="b47f3e03c0d4bf70" providerId="LiveId" clId="{3C0E4AE4-5E82-420C-B7F1-EADA3C626470}" dt="2023-03-30T19:44:28.083" v="11" actId="1076"/>
          <ac:spMkLst>
            <pc:docMk/>
            <pc:sldMk cId="1368603441" sldId="257"/>
            <ac:spMk id="5" creationId="{7BEEBF4D-0D85-7B49-3F5D-43772005C084}"/>
          </ac:spMkLst>
        </pc:spChg>
      </pc:sldChg>
      <pc:sldChg chg="modSp mod ord">
        <pc:chgData name="aftkar hamza" userId="b47f3e03c0d4bf70" providerId="LiveId" clId="{3C0E4AE4-5E82-420C-B7F1-EADA3C626470}" dt="2023-03-31T13:18:42.788" v="201"/>
        <pc:sldMkLst>
          <pc:docMk/>
          <pc:sldMk cId="3989936187" sldId="263"/>
        </pc:sldMkLst>
        <pc:spChg chg="mod">
          <ac:chgData name="aftkar hamza" userId="b47f3e03c0d4bf70" providerId="LiveId" clId="{3C0E4AE4-5E82-420C-B7F1-EADA3C626470}" dt="2023-03-30T18:46:46.377" v="0" actId="1076"/>
          <ac:spMkLst>
            <pc:docMk/>
            <pc:sldMk cId="3989936187" sldId="263"/>
            <ac:spMk id="3" creationId="{764AB754-34B4-E6A1-556E-87C88DEC3268}"/>
          </ac:spMkLst>
        </pc:spChg>
      </pc:sldChg>
      <pc:sldChg chg="addSp modSp new mod ord">
        <pc:chgData name="aftkar hamza" userId="b47f3e03c0d4bf70" providerId="LiveId" clId="{3C0E4AE4-5E82-420C-B7F1-EADA3C626470}" dt="2023-03-30T19:48:07.180" v="19"/>
        <pc:sldMkLst>
          <pc:docMk/>
          <pc:sldMk cId="2936359505" sldId="264"/>
        </pc:sldMkLst>
        <pc:spChg chg="add mod">
          <ac:chgData name="aftkar hamza" userId="b47f3e03c0d4bf70" providerId="LiveId" clId="{3C0E4AE4-5E82-420C-B7F1-EADA3C626470}" dt="2023-03-30T19:47:36.129" v="17" actId="1076"/>
          <ac:spMkLst>
            <pc:docMk/>
            <pc:sldMk cId="2936359505" sldId="264"/>
            <ac:spMk id="3" creationId="{512135BB-DEFD-C90A-13AC-61A854B6A947}"/>
          </ac:spMkLst>
        </pc:spChg>
      </pc:sldChg>
      <pc:sldChg chg="addSp modSp new mod">
        <pc:chgData name="aftkar hamza" userId="b47f3e03c0d4bf70" providerId="LiveId" clId="{3C0E4AE4-5E82-420C-B7F1-EADA3C626470}" dt="2023-03-30T19:52:10.284" v="34"/>
        <pc:sldMkLst>
          <pc:docMk/>
          <pc:sldMk cId="2716522229" sldId="265"/>
        </pc:sldMkLst>
        <pc:spChg chg="add mod">
          <ac:chgData name="aftkar hamza" userId="b47f3e03c0d4bf70" providerId="LiveId" clId="{3C0E4AE4-5E82-420C-B7F1-EADA3C626470}" dt="2023-03-30T19:50:51.991" v="33" actId="1076"/>
          <ac:spMkLst>
            <pc:docMk/>
            <pc:sldMk cId="2716522229" sldId="265"/>
            <ac:spMk id="2" creationId="{626705C5-3900-5FF0-8A1A-4B0B1242830E}"/>
          </ac:spMkLst>
        </pc:spChg>
        <pc:picChg chg="add">
          <ac:chgData name="aftkar hamza" userId="b47f3e03c0d4bf70" providerId="LiveId" clId="{3C0E4AE4-5E82-420C-B7F1-EADA3C626470}" dt="2023-03-30T19:52:10.284" v="34"/>
          <ac:picMkLst>
            <pc:docMk/>
            <pc:sldMk cId="2716522229" sldId="265"/>
            <ac:picMk id="3" creationId="{0DD9D785-7F6C-E5CD-719D-2B8C2FD774C6}"/>
          </ac:picMkLst>
        </pc:picChg>
      </pc:sldChg>
      <pc:sldChg chg="addSp modSp new mod">
        <pc:chgData name="aftkar hamza" userId="b47f3e03c0d4bf70" providerId="LiveId" clId="{3C0E4AE4-5E82-420C-B7F1-EADA3C626470}" dt="2023-04-05T17:52:57.957" v="204" actId="1076"/>
        <pc:sldMkLst>
          <pc:docMk/>
          <pc:sldMk cId="2240051651" sldId="266"/>
        </pc:sldMkLst>
        <pc:spChg chg="add mod">
          <ac:chgData name="aftkar hamza" userId="b47f3e03c0d4bf70" providerId="LiveId" clId="{3C0E4AE4-5E82-420C-B7F1-EADA3C626470}" dt="2023-03-30T19:53:33.033" v="40" actId="1076"/>
          <ac:spMkLst>
            <pc:docMk/>
            <pc:sldMk cId="2240051651" sldId="266"/>
            <ac:spMk id="3" creationId="{CE938AD1-9F67-344B-59D1-380FBC41F770}"/>
          </ac:spMkLst>
        </pc:spChg>
        <pc:picChg chg="add mod">
          <ac:chgData name="aftkar hamza" userId="b47f3e03c0d4bf70" providerId="LiveId" clId="{3C0E4AE4-5E82-420C-B7F1-EADA3C626470}" dt="2023-04-05T17:52:57.957" v="204" actId="1076"/>
          <ac:picMkLst>
            <pc:docMk/>
            <pc:sldMk cId="2240051651" sldId="266"/>
            <ac:picMk id="4" creationId="{2540B368-86D2-FA79-6391-8EFF0A3A1B0D}"/>
          </ac:picMkLst>
        </pc:picChg>
      </pc:sldChg>
      <pc:sldChg chg="addSp delSp modSp new mod">
        <pc:chgData name="aftkar hamza" userId="b47f3e03c0d4bf70" providerId="LiveId" clId="{3C0E4AE4-5E82-420C-B7F1-EADA3C626470}" dt="2023-03-30T20:02:54.518" v="69" actId="21"/>
        <pc:sldMkLst>
          <pc:docMk/>
          <pc:sldMk cId="1118770599" sldId="267"/>
        </pc:sldMkLst>
        <pc:spChg chg="add mod">
          <ac:chgData name="aftkar hamza" userId="b47f3e03c0d4bf70" providerId="LiveId" clId="{3C0E4AE4-5E82-420C-B7F1-EADA3C626470}" dt="2023-03-30T19:57:23.326" v="54" actId="1076"/>
          <ac:spMkLst>
            <pc:docMk/>
            <pc:sldMk cId="1118770599" sldId="267"/>
            <ac:spMk id="3" creationId="{FF0B0356-BC77-5726-DC11-2AC203BDB7EC}"/>
          </ac:spMkLst>
        </pc:spChg>
        <pc:spChg chg="add mod">
          <ac:chgData name="aftkar hamza" userId="b47f3e03c0d4bf70" providerId="LiveId" clId="{3C0E4AE4-5E82-420C-B7F1-EADA3C626470}" dt="2023-03-30T19:57:54.379" v="56" actId="1076"/>
          <ac:spMkLst>
            <pc:docMk/>
            <pc:sldMk cId="1118770599" sldId="267"/>
            <ac:spMk id="5" creationId="{9F1AC00E-38DE-C36B-A75F-482B399F0E07}"/>
          </ac:spMkLst>
        </pc:spChg>
        <pc:spChg chg="add mod">
          <ac:chgData name="aftkar hamza" userId="b47f3e03c0d4bf70" providerId="LiveId" clId="{3C0E4AE4-5E82-420C-B7F1-EADA3C626470}" dt="2023-03-30T20:00:00.869" v="61" actId="20577"/>
          <ac:spMkLst>
            <pc:docMk/>
            <pc:sldMk cId="1118770599" sldId="267"/>
            <ac:spMk id="7" creationId="{14AE2D9C-1A14-C945-FDBF-7A0FE1379E5A}"/>
          </ac:spMkLst>
        </pc:spChg>
        <pc:spChg chg="add mod">
          <ac:chgData name="aftkar hamza" userId="b47f3e03c0d4bf70" providerId="LiveId" clId="{3C0E4AE4-5E82-420C-B7F1-EADA3C626470}" dt="2023-03-30T20:00:56.993" v="63" actId="1076"/>
          <ac:spMkLst>
            <pc:docMk/>
            <pc:sldMk cId="1118770599" sldId="267"/>
            <ac:spMk id="9" creationId="{6692ED31-6F8E-DD20-63B7-CF1CF42F4BFF}"/>
          </ac:spMkLst>
        </pc:spChg>
        <pc:picChg chg="add del mod">
          <ac:chgData name="aftkar hamza" userId="b47f3e03c0d4bf70" providerId="LiveId" clId="{3C0E4AE4-5E82-420C-B7F1-EADA3C626470}" dt="2023-03-30T20:02:54.518" v="69" actId="21"/>
          <ac:picMkLst>
            <pc:docMk/>
            <pc:sldMk cId="1118770599" sldId="267"/>
            <ac:picMk id="10" creationId="{CB3A1EC4-C1AC-DE14-9A28-0AC1F7259978}"/>
          </ac:picMkLst>
        </pc:picChg>
      </pc:sldChg>
      <pc:sldChg chg="addSp new del">
        <pc:chgData name="aftkar hamza" userId="b47f3e03c0d4bf70" providerId="LiveId" clId="{3C0E4AE4-5E82-420C-B7F1-EADA3C626470}" dt="2023-04-05T17:52:22.801" v="202" actId="2696"/>
        <pc:sldMkLst>
          <pc:docMk/>
          <pc:sldMk cId="3379356837" sldId="268"/>
        </pc:sldMkLst>
        <pc:picChg chg="add">
          <ac:chgData name="aftkar hamza" userId="b47f3e03c0d4bf70" providerId="LiveId" clId="{3C0E4AE4-5E82-420C-B7F1-EADA3C626470}" dt="2023-03-30T20:02:42.118" v="68"/>
          <ac:picMkLst>
            <pc:docMk/>
            <pc:sldMk cId="3379356837" sldId="268"/>
            <ac:picMk id="2" creationId="{FFD6A43D-D7C2-31CA-8AE5-4CD829EDBFD8}"/>
          </ac:picMkLst>
        </pc:picChg>
      </pc:sldChg>
      <pc:sldChg chg="addSp modSp new mod">
        <pc:chgData name="aftkar hamza" userId="b47f3e03c0d4bf70" providerId="LiveId" clId="{3C0E4AE4-5E82-420C-B7F1-EADA3C626470}" dt="2023-03-30T20:09:00.597" v="89" actId="1076"/>
        <pc:sldMkLst>
          <pc:docMk/>
          <pc:sldMk cId="3678498487" sldId="269"/>
        </pc:sldMkLst>
        <pc:spChg chg="add mod">
          <ac:chgData name="aftkar hamza" userId="b47f3e03c0d4bf70" providerId="LiveId" clId="{3C0E4AE4-5E82-420C-B7F1-EADA3C626470}" dt="2023-03-30T20:09:00.597" v="89" actId="1076"/>
          <ac:spMkLst>
            <pc:docMk/>
            <pc:sldMk cId="3678498487" sldId="269"/>
            <ac:spMk id="3" creationId="{04AD6C07-E35C-984F-2A3C-7B7D8FF7B6BB}"/>
          </ac:spMkLst>
        </pc:spChg>
      </pc:sldChg>
      <pc:sldChg chg="addSp modSp new mod">
        <pc:chgData name="aftkar hamza" userId="b47f3e03c0d4bf70" providerId="LiveId" clId="{3C0E4AE4-5E82-420C-B7F1-EADA3C626470}" dt="2023-03-30T20:16:34.640" v="113" actId="403"/>
        <pc:sldMkLst>
          <pc:docMk/>
          <pc:sldMk cId="3953745160" sldId="270"/>
        </pc:sldMkLst>
        <pc:spChg chg="add mod">
          <ac:chgData name="aftkar hamza" userId="b47f3e03c0d4bf70" providerId="LiveId" clId="{3C0E4AE4-5E82-420C-B7F1-EADA3C626470}" dt="2023-03-30T20:16:07.577" v="110" actId="20577"/>
          <ac:spMkLst>
            <pc:docMk/>
            <pc:sldMk cId="3953745160" sldId="270"/>
            <ac:spMk id="3" creationId="{E88B64C8-FD9B-B263-3294-17129BCB3FAF}"/>
          </ac:spMkLst>
        </pc:spChg>
        <pc:spChg chg="add mod">
          <ac:chgData name="aftkar hamza" userId="b47f3e03c0d4bf70" providerId="LiveId" clId="{3C0E4AE4-5E82-420C-B7F1-EADA3C626470}" dt="2023-03-30T20:15:15.873" v="103" actId="1076"/>
          <ac:spMkLst>
            <pc:docMk/>
            <pc:sldMk cId="3953745160" sldId="270"/>
            <ac:spMk id="5" creationId="{7AA13479-0B40-3A4E-B88E-1E96374E9406}"/>
          </ac:spMkLst>
        </pc:spChg>
        <pc:spChg chg="add mod">
          <ac:chgData name="aftkar hamza" userId="b47f3e03c0d4bf70" providerId="LiveId" clId="{3C0E4AE4-5E82-420C-B7F1-EADA3C626470}" dt="2023-03-30T20:16:34.640" v="113" actId="403"/>
          <ac:spMkLst>
            <pc:docMk/>
            <pc:sldMk cId="3953745160" sldId="270"/>
            <ac:spMk id="7" creationId="{61480A1E-E117-FDAD-DA13-F986C279E0D7}"/>
          </ac:spMkLst>
        </pc:spChg>
      </pc:sldChg>
      <pc:sldChg chg="addSp modSp new mod">
        <pc:chgData name="aftkar hamza" userId="b47f3e03c0d4bf70" providerId="LiveId" clId="{3C0E4AE4-5E82-420C-B7F1-EADA3C626470}" dt="2023-03-30T20:24:18.470" v="150" actId="1076"/>
        <pc:sldMkLst>
          <pc:docMk/>
          <pc:sldMk cId="3551288008" sldId="271"/>
        </pc:sldMkLst>
        <pc:spChg chg="add mod">
          <ac:chgData name="aftkar hamza" userId="b47f3e03c0d4bf70" providerId="LiveId" clId="{3C0E4AE4-5E82-420C-B7F1-EADA3C626470}" dt="2023-03-30T20:21:38.196" v="132" actId="403"/>
          <ac:spMkLst>
            <pc:docMk/>
            <pc:sldMk cId="3551288008" sldId="271"/>
            <ac:spMk id="3" creationId="{0B8055EB-58F5-99EB-BA7E-49DE07538E0C}"/>
          </ac:spMkLst>
        </pc:spChg>
        <pc:spChg chg="add mod">
          <ac:chgData name="aftkar hamza" userId="b47f3e03c0d4bf70" providerId="LiveId" clId="{3C0E4AE4-5E82-420C-B7F1-EADA3C626470}" dt="2023-03-30T20:24:18.470" v="150" actId="1076"/>
          <ac:spMkLst>
            <pc:docMk/>
            <pc:sldMk cId="3551288008" sldId="271"/>
            <ac:spMk id="5" creationId="{25CFC623-BCC2-9A10-F2FC-132E1171310F}"/>
          </ac:spMkLst>
        </pc:spChg>
      </pc:sldChg>
      <pc:sldChg chg="addSp modSp new mod">
        <pc:chgData name="aftkar hamza" userId="b47f3e03c0d4bf70" providerId="LiveId" clId="{3C0E4AE4-5E82-420C-B7F1-EADA3C626470}" dt="2023-03-30T20:42:00.248" v="195" actId="1076"/>
        <pc:sldMkLst>
          <pc:docMk/>
          <pc:sldMk cId="2081007331" sldId="272"/>
        </pc:sldMkLst>
        <pc:spChg chg="add mod">
          <ac:chgData name="aftkar hamza" userId="b47f3e03c0d4bf70" providerId="LiveId" clId="{3C0E4AE4-5E82-420C-B7F1-EADA3C626470}" dt="2023-03-30T20:28:45.226" v="162" actId="1076"/>
          <ac:spMkLst>
            <pc:docMk/>
            <pc:sldMk cId="2081007331" sldId="272"/>
            <ac:spMk id="3" creationId="{7F065D1E-62CB-5AAC-8B0E-16C51B613D3E}"/>
          </ac:spMkLst>
        </pc:spChg>
        <pc:spChg chg="add mod">
          <ac:chgData name="aftkar hamza" userId="b47f3e03c0d4bf70" providerId="LiveId" clId="{3C0E4AE4-5E82-420C-B7F1-EADA3C626470}" dt="2023-03-30T20:29:37.479" v="164" actId="1076"/>
          <ac:spMkLst>
            <pc:docMk/>
            <pc:sldMk cId="2081007331" sldId="272"/>
            <ac:spMk id="5" creationId="{B58771AC-0545-309E-442A-1A3F18D5D605}"/>
          </ac:spMkLst>
        </pc:spChg>
        <pc:spChg chg="add mod">
          <ac:chgData name="aftkar hamza" userId="b47f3e03c0d4bf70" providerId="LiveId" clId="{3C0E4AE4-5E82-420C-B7F1-EADA3C626470}" dt="2023-03-30T20:30:35.981" v="166" actId="1076"/>
          <ac:spMkLst>
            <pc:docMk/>
            <pc:sldMk cId="2081007331" sldId="272"/>
            <ac:spMk id="7" creationId="{E04B1CA9-3E4E-E9A2-68ED-5AA9835FC1EC}"/>
          </ac:spMkLst>
        </pc:spChg>
        <pc:spChg chg="add mod">
          <ac:chgData name="aftkar hamza" userId="b47f3e03c0d4bf70" providerId="LiveId" clId="{3C0E4AE4-5E82-420C-B7F1-EADA3C626470}" dt="2023-03-30T20:30:59.101" v="168" actId="1076"/>
          <ac:spMkLst>
            <pc:docMk/>
            <pc:sldMk cId="2081007331" sldId="272"/>
            <ac:spMk id="9" creationId="{5AE82298-EB07-F45C-6C40-67F54F784B3C}"/>
          </ac:spMkLst>
        </pc:spChg>
        <pc:spChg chg="add mod">
          <ac:chgData name="aftkar hamza" userId="b47f3e03c0d4bf70" providerId="LiveId" clId="{3C0E4AE4-5E82-420C-B7F1-EADA3C626470}" dt="2023-03-30T20:31:32.347" v="170" actId="1076"/>
          <ac:spMkLst>
            <pc:docMk/>
            <pc:sldMk cId="2081007331" sldId="272"/>
            <ac:spMk id="11" creationId="{49EC4454-0258-66D5-AA61-CAAFA5A1DB90}"/>
          </ac:spMkLst>
        </pc:spChg>
        <pc:spChg chg="add mod">
          <ac:chgData name="aftkar hamza" userId="b47f3e03c0d4bf70" providerId="LiveId" clId="{3C0E4AE4-5E82-420C-B7F1-EADA3C626470}" dt="2023-03-30T20:32:17.196" v="172" actId="1076"/>
          <ac:spMkLst>
            <pc:docMk/>
            <pc:sldMk cId="2081007331" sldId="272"/>
            <ac:spMk id="13" creationId="{6193ABEA-E888-0E0D-710A-9CCE1DC32CBC}"/>
          </ac:spMkLst>
        </pc:spChg>
        <pc:spChg chg="add mod">
          <ac:chgData name="aftkar hamza" userId="b47f3e03c0d4bf70" providerId="LiveId" clId="{3C0E4AE4-5E82-420C-B7F1-EADA3C626470}" dt="2023-03-30T20:33:29.075" v="174" actId="1076"/>
          <ac:spMkLst>
            <pc:docMk/>
            <pc:sldMk cId="2081007331" sldId="272"/>
            <ac:spMk id="15" creationId="{D6EA679E-85F9-948E-FDAB-B2AD9D09A2F4}"/>
          </ac:spMkLst>
        </pc:spChg>
        <pc:spChg chg="add mod">
          <ac:chgData name="aftkar hamza" userId="b47f3e03c0d4bf70" providerId="LiveId" clId="{3C0E4AE4-5E82-420C-B7F1-EADA3C626470}" dt="2023-03-30T20:36:51.279" v="179" actId="1076"/>
          <ac:spMkLst>
            <pc:docMk/>
            <pc:sldMk cId="2081007331" sldId="272"/>
            <ac:spMk id="17" creationId="{6E946E0C-7828-E098-EBC3-ECDDC31F1BD2}"/>
          </ac:spMkLst>
        </pc:spChg>
        <pc:spChg chg="add mod">
          <ac:chgData name="aftkar hamza" userId="b47f3e03c0d4bf70" providerId="LiveId" clId="{3C0E4AE4-5E82-420C-B7F1-EADA3C626470}" dt="2023-03-30T20:38:18.639" v="183" actId="1076"/>
          <ac:spMkLst>
            <pc:docMk/>
            <pc:sldMk cId="2081007331" sldId="272"/>
            <ac:spMk id="19" creationId="{20A93581-92AB-5AE6-1FE5-504CFBD9E424}"/>
          </ac:spMkLst>
        </pc:spChg>
        <pc:spChg chg="add mod">
          <ac:chgData name="aftkar hamza" userId="b47f3e03c0d4bf70" providerId="LiveId" clId="{3C0E4AE4-5E82-420C-B7F1-EADA3C626470}" dt="2023-03-30T20:38:26.345" v="184" actId="1076"/>
          <ac:spMkLst>
            <pc:docMk/>
            <pc:sldMk cId="2081007331" sldId="272"/>
            <ac:spMk id="21" creationId="{6402ADE5-1CCA-3F48-1DEE-0D35C23B777F}"/>
          </ac:spMkLst>
        </pc:spChg>
        <pc:spChg chg="add mod">
          <ac:chgData name="aftkar hamza" userId="b47f3e03c0d4bf70" providerId="LiveId" clId="{3C0E4AE4-5E82-420C-B7F1-EADA3C626470}" dt="2023-03-30T20:39:12.656" v="188" actId="1076"/>
          <ac:spMkLst>
            <pc:docMk/>
            <pc:sldMk cId="2081007331" sldId="272"/>
            <ac:spMk id="23" creationId="{7B27BBF9-9019-1ADE-EF7D-BD0D0523BEA8}"/>
          </ac:spMkLst>
        </pc:spChg>
        <pc:spChg chg="add mod">
          <ac:chgData name="aftkar hamza" userId="b47f3e03c0d4bf70" providerId="LiveId" clId="{3C0E4AE4-5E82-420C-B7F1-EADA3C626470}" dt="2023-03-30T20:40:09.056" v="191" actId="20577"/>
          <ac:spMkLst>
            <pc:docMk/>
            <pc:sldMk cId="2081007331" sldId="272"/>
            <ac:spMk id="25" creationId="{1D7D47A4-5604-2408-B719-8C0ABA3667EA}"/>
          </ac:spMkLst>
        </pc:spChg>
        <pc:spChg chg="add mod">
          <ac:chgData name="aftkar hamza" userId="b47f3e03c0d4bf70" providerId="LiveId" clId="{3C0E4AE4-5E82-420C-B7F1-EADA3C626470}" dt="2023-03-30T20:40:52.739" v="193" actId="1076"/>
          <ac:spMkLst>
            <pc:docMk/>
            <pc:sldMk cId="2081007331" sldId="272"/>
            <ac:spMk id="27" creationId="{EAC5132F-6C4E-8BC8-B7EA-6353C5FFCC05}"/>
          </ac:spMkLst>
        </pc:spChg>
        <pc:spChg chg="add mod">
          <ac:chgData name="aftkar hamza" userId="b47f3e03c0d4bf70" providerId="LiveId" clId="{3C0E4AE4-5E82-420C-B7F1-EADA3C626470}" dt="2023-03-30T20:42:00.248" v="195" actId="1076"/>
          <ac:spMkLst>
            <pc:docMk/>
            <pc:sldMk cId="2081007331" sldId="272"/>
            <ac:spMk id="29" creationId="{4A0EAF5F-43F5-E68E-63A5-40E199C15EAC}"/>
          </ac:spMkLst>
        </pc:spChg>
      </pc:sldChg>
      <pc:sldChg chg="ord">
        <pc:chgData name="aftkar hamza" userId="b47f3e03c0d4bf70" providerId="LiveId" clId="{3C0E4AE4-5E82-420C-B7F1-EADA3C626470}" dt="2023-03-31T13:17:16.249" v="197"/>
        <pc:sldMkLst>
          <pc:docMk/>
          <pc:sldMk cId="2310313324" sldId="274"/>
        </pc:sldMkLst>
      </pc:sldChg>
      <pc:sldChg chg="ord">
        <pc:chgData name="aftkar hamza" userId="b47f3e03c0d4bf70" providerId="LiveId" clId="{3C0E4AE4-5E82-420C-B7F1-EADA3C626470}" dt="2023-03-31T13:18:12.086" v="199"/>
        <pc:sldMkLst>
          <pc:docMk/>
          <pc:sldMk cId="901658379"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536D-1102-1497-113C-BDA1D09D43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5D0AD4-57D5-7075-926C-88AFC168B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0E49CD-6F16-BCAA-41BD-EEDB5B0CF6E3}"/>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5" name="Footer Placeholder 4">
            <a:extLst>
              <a:ext uri="{FF2B5EF4-FFF2-40B4-BE49-F238E27FC236}">
                <a16:creationId xmlns:a16="http://schemas.microsoft.com/office/drawing/2014/main" id="{537F316D-CA66-EE1B-DE9E-635E435CED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DDE8BB-7FDF-8495-EB8F-7700FE19F8C3}"/>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202462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26156-A618-C2F1-3164-305934F866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6FEB9C-F4D9-F04D-D711-03997CE049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C7258F-5EE9-2CA9-0571-2948894A2575}"/>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5" name="Footer Placeholder 4">
            <a:extLst>
              <a:ext uri="{FF2B5EF4-FFF2-40B4-BE49-F238E27FC236}">
                <a16:creationId xmlns:a16="http://schemas.microsoft.com/office/drawing/2014/main" id="{B258B154-F267-2219-B222-DB2E508D15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E97858-D49B-D754-043A-AD92C8ADBCD0}"/>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241707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37A0FD-DBFC-48F4-65AF-551C1B76E9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8926B5-4558-07C6-BBBF-82CD83317E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F01DD7-9504-CDFF-5FCB-E5AE6D141442}"/>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5" name="Footer Placeholder 4">
            <a:extLst>
              <a:ext uri="{FF2B5EF4-FFF2-40B4-BE49-F238E27FC236}">
                <a16:creationId xmlns:a16="http://schemas.microsoft.com/office/drawing/2014/main" id="{BA5E5AA1-4B2E-6C3F-CA7A-9A3A180D7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F4B154-708D-D76C-90FA-3175B3CEA8D9}"/>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210510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B781-5E59-586C-CCD3-70EFD01BF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D98C04-3567-1BFF-2D59-D6DEFA733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8B8F5B-F674-AEFF-4B6A-D849D81762CF}"/>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5" name="Footer Placeholder 4">
            <a:extLst>
              <a:ext uri="{FF2B5EF4-FFF2-40B4-BE49-F238E27FC236}">
                <a16:creationId xmlns:a16="http://schemas.microsoft.com/office/drawing/2014/main" id="{955EC2FD-F045-8ADC-3EB6-A9F4253A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00C84D-3708-7885-CF75-4CA11498A3BA}"/>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3530156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3AAC6-458A-FC81-A90B-9420A0EC56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8B7BC7-7D16-E4EC-2EAF-3287753ECF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B718F7-CACC-8A53-57F1-F1FF98022212}"/>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5" name="Footer Placeholder 4">
            <a:extLst>
              <a:ext uri="{FF2B5EF4-FFF2-40B4-BE49-F238E27FC236}">
                <a16:creationId xmlns:a16="http://schemas.microsoft.com/office/drawing/2014/main" id="{CE7C3142-4159-2418-6E52-04BC2F6BD1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DC4987-F803-A3AB-72ED-15B63A51C3C4}"/>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3681914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53193-FB71-E621-29AB-C11C534A51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4A57AF-E970-9C69-8AA1-08206C7597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84544B-C27B-9197-1C15-9D7A4685C6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9105D4-78A3-BB8A-C616-0BBBA925FF4F}"/>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6" name="Footer Placeholder 5">
            <a:extLst>
              <a:ext uri="{FF2B5EF4-FFF2-40B4-BE49-F238E27FC236}">
                <a16:creationId xmlns:a16="http://schemas.microsoft.com/office/drawing/2014/main" id="{BBC3907A-250E-FAB5-F055-41A5A8150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1FD4AC-94B8-8700-3665-D772202D9EBD}"/>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3129299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895A5-78F5-7DBB-B58E-93D1E866E4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D23139-BDDA-0DDA-2125-0A17C9A3CF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EE3ED2-3742-BFF9-6812-6F8AC9A1CE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C41B15-4C4B-D2FF-4114-E289728F58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8FC0D5-CF15-AE6C-7DE4-A97EE550C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14B29C-9072-5F47-9334-0416488044CC}"/>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8" name="Footer Placeholder 7">
            <a:extLst>
              <a:ext uri="{FF2B5EF4-FFF2-40B4-BE49-F238E27FC236}">
                <a16:creationId xmlns:a16="http://schemas.microsoft.com/office/drawing/2014/main" id="{33ED26CA-842F-8A9C-BCE4-9839E1B720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930B06-8FEF-3DE4-FB45-EC35C5BE5228}"/>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1705545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B1D4-4645-B718-9B30-C974232AAA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FA49B9-C69A-702F-3478-8A63906DC36D}"/>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4" name="Footer Placeholder 3">
            <a:extLst>
              <a:ext uri="{FF2B5EF4-FFF2-40B4-BE49-F238E27FC236}">
                <a16:creationId xmlns:a16="http://schemas.microsoft.com/office/drawing/2014/main" id="{C132A14C-4A48-5527-177D-2DDFB43693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C5AA29-538D-E613-3100-885961F0745E}"/>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258743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662F76-0957-EC0F-FFAF-E8EBB72AE080}"/>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3" name="Footer Placeholder 2">
            <a:extLst>
              <a:ext uri="{FF2B5EF4-FFF2-40B4-BE49-F238E27FC236}">
                <a16:creationId xmlns:a16="http://schemas.microsoft.com/office/drawing/2014/main" id="{705A3D74-E51E-F723-1746-E595E056C7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91662F-841E-3C27-1784-D706B4245194}"/>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3578676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72A3B-7AB5-E8BF-89A9-12483A348F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82B2BE-869F-5C15-9FC0-47E2F6DCC4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33CFAD-2EF6-38E6-9F9E-9177546A6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46F0E9-0331-63D7-CAAC-550D6523FC81}"/>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6" name="Footer Placeholder 5">
            <a:extLst>
              <a:ext uri="{FF2B5EF4-FFF2-40B4-BE49-F238E27FC236}">
                <a16:creationId xmlns:a16="http://schemas.microsoft.com/office/drawing/2014/main" id="{2D0A420E-5C0E-035D-457E-461C84A0DD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39A933-1E67-BC68-A905-32BA9605DE18}"/>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312613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4AC48-80BE-DE94-ACEC-909781539C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7E9A8A-4F51-1070-4F68-04D0A5CB15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48694DE-6944-5DD0-4001-6E3F53E619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9A53E6-7BD0-8153-02A0-172443E464D2}"/>
              </a:ext>
            </a:extLst>
          </p:cNvPr>
          <p:cNvSpPr>
            <a:spLocks noGrp="1"/>
          </p:cNvSpPr>
          <p:nvPr>
            <p:ph type="dt" sz="half" idx="10"/>
          </p:nvPr>
        </p:nvSpPr>
        <p:spPr/>
        <p:txBody>
          <a:bodyPr/>
          <a:lstStyle/>
          <a:p>
            <a:fld id="{CC2B12AD-9A7E-43D5-A489-6E03ABABE906}" type="datetimeFigureOut">
              <a:rPr lang="en-US" smtClean="0"/>
              <a:t>4/5/2023</a:t>
            </a:fld>
            <a:endParaRPr lang="en-US"/>
          </a:p>
        </p:txBody>
      </p:sp>
      <p:sp>
        <p:nvSpPr>
          <p:cNvPr id="6" name="Footer Placeholder 5">
            <a:extLst>
              <a:ext uri="{FF2B5EF4-FFF2-40B4-BE49-F238E27FC236}">
                <a16:creationId xmlns:a16="http://schemas.microsoft.com/office/drawing/2014/main" id="{5DCA3686-6E99-262B-DE40-695411590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95BD2E-E9CF-1DB9-A0D9-FDB52411887C}"/>
              </a:ext>
            </a:extLst>
          </p:cNvPr>
          <p:cNvSpPr>
            <a:spLocks noGrp="1"/>
          </p:cNvSpPr>
          <p:nvPr>
            <p:ph type="sldNum" sz="quarter" idx="12"/>
          </p:nvPr>
        </p:nvSpPr>
        <p:spPr/>
        <p:txBody>
          <a:bodyPr/>
          <a:lstStyle/>
          <a:p>
            <a:fld id="{A972C96E-1B13-4A6F-B80F-E55BC459DADF}" type="slidenum">
              <a:rPr lang="en-US" smtClean="0"/>
              <a:t>‹#›</a:t>
            </a:fld>
            <a:endParaRPr lang="en-US"/>
          </a:p>
        </p:txBody>
      </p:sp>
    </p:spTree>
    <p:extLst>
      <p:ext uri="{BB962C8B-B14F-4D97-AF65-F5344CB8AC3E}">
        <p14:creationId xmlns:p14="http://schemas.microsoft.com/office/powerpoint/2010/main" val="1047293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2130B8-0481-C743-E5B1-3793CA090B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DE78FC-26EC-6090-4AA4-588CDFA585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FEF800-45E1-D0A6-DA08-899BB643A6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B12AD-9A7E-43D5-A489-6E03ABABE906}" type="datetimeFigureOut">
              <a:rPr lang="en-US" smtClean="0"/>
              <a:t>4/5/2023</a:t>
            </a:fld>
            <a:endParaRPr lang="en-US"/>
          </a:p>
        </p:txBody>
      </p:sp>
      <p:sp>
        <p:nvSpPr>
          <p:cNvPr id="5" name="Footer Placeholder 4">
            <a:extLst>
              <a:ext uri="{FF2B5EF4-FFF2-40B4-BE49-F238E27FC236}">
                <a16:creationId xmlns:a16="http://schemas.microsoft.com/office/drawing/2014/main" id="{39504AAD-AEDC-4DB5-2019-C1A779D33E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17B2CE-55F9-6EA0-0C44-0F26BA52A0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2C96E-1B13-4A6F-B80F-E55BC459DADF}" type="slidenum">
              <a:rPr lang="en-US" smtClean="0"/>
              <a:t>‹#›</a:t>
            </a:fld>
            <a:endParaRPr lang="en-US"/>
          </a:p>
        </p:txBody>
      </p:sp>
    </p:spTree>
    <p:extLst>
      <p:ext uri="{BB962C8B-B14F-4D97-AF65-F5344CB8AC3E}">
        <p14:creationId xmlns:p14="http://schemas.microsoft.com/office/powerpoint/2010/main" val="3051230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push.whattoexpect.com/getting-pregnant/fertility-tests-and-treatments/fertility-drugs/"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29CF2-A2EB-8C94-8A54-5D51FE76E1B9}"/>
              </a:ext>
            </a:extLst>
          </p:cNvPr>
          <p:cNvSpPr>
            <a:spLocks noGrp="1"/>
          </p:cNvSpPr>
          <p:nvPr>
            <p:ph type="ctrTitle"/>
          </p:nvPr>
        </p:nvSpPr>
        <p:spPr/>
        <p:txBody>
          <a:bodyPr/>
          <a:lstStyle/>
          <a:p>
            <a:r>
              <a:rPr lang="en-US" b="0" i="0" dirty="0">
                <a:solidFill>
                  <a:srgbClr val="202124"/>
                </a:solidFill>
                <a:effectLst/>
                <a:latin typeface="Google Sans"/>
              </a:rPr>
              <a:t> </a:t>
            </a:r>
            <a:r>
              <a:rPr lang="en-US" sz="16600" b="0" i="0" dirty="0">
                <a:solidFill>
                  <a:srgbClr val="202124"/>
                </a:solidFill>
                <a:effectLst/>
                <a:latin typeface="Google Sans"/>
              </a:rPr>
              <a:t>infertility</a:t>
            </a:r>
            <a:endParaRPr lang="en-US" dirty="0"/>
          </a:p>
        </p:txBody>
      </p:sp>
      <p:sp>
        <p:nvSpPr>
          <p:cNvPr id="3" name="Subtitle 2">
            <a:extLst>
              <a:ext uri="{FF2B5EF4-FFF2-40B4-BE49-F238E27FC236}">
                <a16:creationId xmlns:a16="http://schemas.microsoft.com/office/drawing/2014/main" id="{DDE618C3-4E9A-8C70-6D3D-C8E607913E8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7694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065D1E-62CB-5AAC-8B0E-16C51B613D3E}"/>
              </a:ext>
            </a:extLst>
          </p:cNvPr>
          <p:cNvSpPr txBox="1"/>
          <p:nvPr/>
        </p:nvSpPr>
        <p:spPr>
          <a:xfrm>
            <a:off x="671862" y="222353"/>
            <a:ext cx="6094140" cy="707886"/>
          </a:xfrm>
          <a:prstGeom prst="rect">
            <a:avLst/>
          </a:prstGeom>
          <a:noFill/>
        </p:spPr>
        <p:txBody>
          <a:bodyPr wrap="square">
            <a:spAutoFit/>
          </a:bodyPr>
          <a:lstStyle/>
          <a:p>
            <a:pPr algn="l"/>
            <a:r>
              <a:rPr lang="en-US" sz="4000" b="0" i="0" dirty="0">
                <a:solidFill>
                  <a:srgbClr val="111111"/>
                </a:solidFill>
                <a:effectLst/>
                <a:latin typeface="Helvetica" panose="020B0604020202020204" pitchFamily="34" charset="0"/>
              </a:rPr>
              <a:t>Diagnosis</a:t>
            </a:r>
          </a:p>
        </p:txBody>
      </p:sp>
      <p:sp>
        <p:nvSpPr>
          <p:cNvPr id="5" name="TextBox 4">
            <a:extLst>
              <a:ext uri="{FF2B5EF4-FFF2-40B4-BE49-F238E27FC236}">
                <a16:creationId xmlns:a16="http://schemas.microsoft.com/office/drawing/2014/main" id="{B58771AC-0545-309E-442A-1A3F18D5D605}"/>
              </a:ext>
            </a:extLst>
          </p:cNvPr>
          <p:cNvSpPr txBox="1"/>
          <p:nvPr/>
        </p:nvSpPr>
        <p:spPr>
          <a:xfrm>
            <a:off x="794525" y="1069847"/>
            <a:ext cx="6094140" cy="369332"/>
          </a:xfrm>
          <a:prstGeom prst="rect">
            <a:avLst/>
          </a:prstGeom>
          <a:noFill/>
        </p:spPr>
        <p:txBody>
          <a:bodyPr wrap="square">
            <a:spAutoFit/>
          </a:bodyPr>
          <a:lstStyle/>
          <a:p>
            <a:pPr algn="l"/>
            <a:r>
              <a:rPr lang="en-US" b="1" i="0" dirty="0">
                <a:solidFill>
                  <a:srgbClr val="111111"/>
                </a:solidFill>
                <a:effectLst/>
                <a:latin typeface="Helvetica" panose="020B0604020202020204" pitchFamily="34" charset="0"/>
              </a:rPr>
              <a:t>Tests for men</a:t>
            </a:r>
          </a:p>
        </p:txBody>
      </p:sp>
      <p:sp>
        <p:nvSpPr>
          <p:cNvPr id="7" name="TextBox 6">
            <a:extLst>
              <a:ext uri="{FF2B5EF4-FFF2-40B4-BE49-F238E27FC236}">
                <a16:creationId xmlns:a16="http://schemas.microsoft.com/office/drawing/2014/main" id="{E04B1CA9-3E4E-E9A2-68ED-5AA9835FC1EC}"/>
              </a:ext>
            </a:extLst>
          </p:cNvPr>
          <p:cNvSpPr txBox="1"/>
          <p:nvPr/>
        </p:nvSpPr>
        <p:spPr>
          <a:xfrm>
            <a:off x="1218271" y="1439179"/>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Semen analysis</a:t>
            </a:r>
            <a:endParaRPr lang="en-US" dirty="0"/>
          </a:p>
        </p:txBody>
      </p:sp>
      <p:sp>
        <p:nvSpPr>
          <p:cNvPr id="9" name="TextBox 8">
            <a:extLst>
              <a:ext uri="{FF2B5EF4-FFF2-40B4-BE49-F238E27FC236}">
                <a16:creationId xmlns:a16="http://schemas.microsoft.com/office/drawing/2014/main" id="{5AE82298-EB07-F45C-6C40-67F54F784B3C}"/>
              </a:ext>
            </a:extLst>
          </p:cNvPr>
          <p:cNvSpPr txBox="1"/>
          <p:nvPr/>
        </p:nvSpPr>
        <p:spPr>
          <a:xfrm>
            <a:off x="1218271" y="1808511"/>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Hormone testing</a:t>
            </a:r>
            <a:endParaRPr lang="en-US" dirty="0"/>
          </a:p>
        </p:txBody>
      </p:sp>
      <p:sp>
        <p:nvSpPr>
          <p:cNvPr id="11" name="TextBox 10">
            <a:extLst>
              <a:ext uri="{FF2B5EF4-FFF2-40B4-BE49-F238E27FC236}">
                <a16:creationId xmlns:a16="http://schemas.microsoft.com/office/drawing/2014/main" id="{49EC4454-0258-66D5-AA61-CAAFA5A1DB90}"/>
              </a:ext>
            </a:extLst>
          </p:cNvPr>
          <p:cNvSpPr txBox="1"/>
          <p:nvPr/>
        </p:nvSpPr>
        <p:spPr>
          <a:xfrm>
            <a:off x="1218271" y="2177843"/>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Genetic testing.</a:t>
            </a:r>
            <a:endParaRPr lang="en-US" dirty="0"/>
          </a:p>
        </p:txBody>
      </p:sp>
      <p:sp>
        <p:nvSpPr>
          <p:cNvPr id="13" name="TextBox 12">
            <a:extLst>
              <a:ext uri="{FF2B5EF4-FFF2-40B4-BE49-F238E27FC236}">
                <a16:creationId xmlns:a16="http://schemas.microsoft.com/office/drawing/2014/main" id="{6193ABEA-E888-0E0D-710A-9CCE1DC32CBC}"/>
              </a:ext>
            </a:extLst>
          </p:cNvPr>
          <p:cNvSpPr txBox="1"/>
          <p:nvPr/>
        </p:nvSpPr>
        <p:spPr>
          <a:xfrm>
            <a:off x="1218271" y="2631016"/>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Testicular biopsy.</a:t>
            </a:r>
            <a:endParaRPr lang="en-US" dirty="0"/>
          </a:p>
        </p:txBody>
      </p:sp>
      <p:sp>
        <p:nvSpPr>
          <p:cNvPr id="15" name="TextBox 14">
            <a:extLst>
              <a:ext uri="{FF2B5EF4-FFF2-40B4-BE49-F238E27FC236}">
                <a16:creationId xmlns:a16="http://schemas.microsoft.com/office/drawing/2014/main" id="{D6EA679E-85F9-948E-FDAB-B2AD9D09A2F4}"/>
              </a:ext>
            </a:extLst>
          </p:cNvPr>
          <p:cNvSpPr txBox="1"/>
          <p:nvPr/>
        </p:nvSpPr>
        <p:spPr>
          <a:xfrm>
            <a:off x="1218271" y="3000348"/>
            <a:ext cx="6094140" cy="923330"/>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Imaging.</a:t>
            </a:r>
            <a:r>
              <a:rPr lang="en-US" b="0" i="0" dirty="0">
                <a:solidFill>
                  <a:srgbClr val="111111"/>
                </a:solidFill>
                <a:effectLst/>
                <a:latin typeface="Helvetica" panose="020B0604020202020204" pitchFamily="34" charset="0"/>
              </a:rPr>
              <a:t> In certain situations, imaging studies such as a brain MRI, transrectal or scrotal ultrasound, or a test of the vas deferens (vasography) may be performed</a:t>
            </a:r>
            <a:endParaRPr lang="en-US" dirty="0"/>
          </a:p>
        </p:txBody>
      </p:sp>
      <p:sp>
        <p:nvSpPr>
          <p:cNvPr id="17" name="TextBox 16">
            <a:extLst>
              <a:ext uri="{FF2B5EF4-FFF2-40B4-BE49-F238E27FC236}">
                <a16:creationId xmlns:a16="http://schemas.microsoft.com/office/drawing/2014/main" id="{6E946E0C-7828-E098-EBC3-ECDDC31F1BD2}"/>
              </a:ext>
            </a:extLst>
          </p:cNvPr>
          <p:cNvSpPr txBox="1"/>
          <p:nvPr/>
        </p:nvSpPr>
        <p:spPr>
          <a:xfrm>
            <a:off x="504593" y="4126160"/>
            <a:ext cx="6094140" cy="369332"/>
          </a:xfrm>
          <a:prstGeom prst="rect">
            <a:avLst/>
          </a:prstGeom>
          <a:noFill/>
        </p:spPr>
        <p:txBody>
          <a:bodyPr wrap="square">
            <a:spAutoFit/>
          </a:bodyPr>
          <a:lstStyle/>
          <a:p>
            <a:pPr algn="l"/>
            <a:r>
              <a:rPr lang="en-US" b="1" i="0" dirty="0">
                <a:solidFill>
                  <a:srgbClr val="111111"/>
                </a:solidFill>
                <a:effectLst/>
                <a:latin typeface="Helvetica" panose="020B0604020202020204" pitchFamily="34" charset="0"/>
              </a:rPr>
              <a:t>Tests for women</a:t>
            </a:r>
          </a:p>
        </p:txBody>
      </p:sp>
      <p:sp>
        <p:nvSpPr>
          <p:cNvPr id="19" name="TextBox 18">
            <a:extLst>
              <a:ext uri="{FF2B5EF4-FFF2-40B4-BE49-F238E27FC236}">
                <a16:creationId xmlns:a16="http://schemas.microsoft.com/office/drawing/2014/main" id="{20A93581-92AB-5AE6-1FE5-504CFBD9E424}"/>
              </a:ext>
            </a:extLst>
          </p:cNvPr>
          <p:cNvSpPr txBox="1"/>
          <p:nvPr/>
        </p:nvSpPr>
        <p:spPr>
          <a:xfrm>
            <a:off x="794525" y="4495492"/>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Ovulation testing</a:t>
            </a:r>
            <a:endParaRPr lang="en-US" dirty="0"/>
          </a:p>
        </p:txBody>
      </p:sp>
      <p:sp>
        <p:nvSpPr>
          <p:cNvPr id="21" name="TextBox 20">
            <a:extLst>
              <a:ext uri="{FF2B5EF4-FFF2-40B4-BE49-F238E27FC236}">
                <a16:creationId xmlns:a16="http://schemas.microsoft.com/office/drawing/2014/main" id="{6402ADE5-1CCA-3F48-1DEE-0D35C23B777F}"/>
              </a:ext>
            </a:extLst>
          </p:cNvPr>
          <p:cNvSpPr txBox="1"/>
          <p:nvPr/>
        </p:nvSpPr>
        <p:spPr>
          <a:xfrm>
            <a:off x="794525" y="4819766"/>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Hysterosalpingography.</a:t>
            </a:r>
            <a:endParaRPr lang="en-US" dirty="0"/>
          </a:p>
        </p:txBody>
      </p:sp>
      <p:sp>
        <p:nvSpPr>
          <p:cNvPr id="23" name="TextBox 22">
            <a:extLst>
              <a:ext uri="{FF2B5EF4-FFF2-40B4-BE49-F238E27FC236}">
                <a16:creationId xmlns:a16="http://schemas.microsoft.com/office/drawing/2014/main" id="{7B27BBF9-9019-1ADE-EF7D-BD0D0523BEA8}"/>
              </a:ext>
            </a:extLst>
          </p:cNvPr>
          <p:cNvSpPr txBox="1"/>
          <p:nvPr/>
        </p:nvSpPr>
        <p:spPr>
          <a:xfrm>
            <a:off x="655135" y="4910990"/>
            <a:ext cx="6094140" cy="646331"/>
          </a:xfrm>
          <a:prstGeom prst="rect">
            <a:avLst/>
          </a:prstGeom>
          <a:noFill/>
        </p:spPr>
        <p:txBody>
          <a:bodyPr wrap="square">
            <a:spAutoFit/>
          </a:bodyPr>
          <a:lstStyle/>
          <a:p>
            <a:pPr algn="l">
              <a:buFont typeface="Arial" panose="020B0604020202020204" pitchFamily="34" charset="0"/>
              <a:buChar char="•"/>
            </a:pPr>
            <a:r>
              <a:rPr lang="en-US" b="0" i="0" dirty="0">
                <a:solidFill>
                  <a:srgbClr val="111111"/>
                </a:solidFill>
                <a:effectLst/>
                <a:latin typeface="Helvetica" panose="020B0604020202020204" pitchFamily="34" charset="0"/>
              </a:rPr>
              <a:t> </a:t>
            </a:r>
          </a:p>
          <a:p>
            <a:pPr algn="l">
              <a:buFont typeface="Arial" panose="020B0604020202020204" pitchFamily="34" charset="0"/>
              <a:buChar char="•"/>
            </a:pPr>
            <a:r>
              <a:rPr lang="en-US" b="1" i="0" dirty="0">
                <a:solidFill>
                  <a:srgbClr val="111111"/>
                </a:solidFill>
                <a:effectLst/>
                <a:latin typeface="Helvetica" panose="020B0604020202020204" pitchFamily="34" charset="0"/>
              </a:rPr>
              <a:t>Ovarian reserve testing.</a:t>
            </a:r>
            <a:endParaRPr lang="en-US" b="0" i="0" dirty="0">
              <a:solidFill>
                <a:srgbClr val="111111"/>
              </a:solidFill>
              <a:effectLst/>
              <a:latin typeface="Helvetica" panose="020B0604020202020204" pitchFamily="34" charset="0"/>
            </a:endParaRPr>
          </a:p>
        </p:txBody>
      </p:sp>
      <p:sp>
        <p:nvSpPr>
          <p:cNvPr id="25" name="TextBox 24">
            <a:extLst>
              <a:ext uri="{FF2B5EF4-FFF2-40B4-BE49-F238E27FC236}">
                <a16:creationId xmlns:a16="http://schemas.microsoft.com/office/drawing/2014/main" id="{1D7D47A4-5604-2408-B719-8C0ABA3667EA}"/>
              </a:ext>
            </a:extLst>
          </p:cNvPr>
          <p:cNvSpPr txBox="1"/>
          <p:nvPr/>
        </p:nvSpPr>
        <p:spPr>
          <a:xfrm>
            <a:off x="724830" y="5557321"/>
            <a:ext cx="6094140" cy="923330"/>
          </a:xfrm>
          <a:prstGeom prst="rect">
            <a:avLst/>
          </a:prstGeom>
          <a:noFill/>
        </p:spPr>
        <p:txBody>
          <a:bodyPr wrap="square">
            <a:spAutoFit/>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Other hormone testing.</a:t>
            </a:r>
            <a:r>
              <a:rPr lang="en-US" b="0" i="0" dirty="0">
                <a:solidFill>
                  <a:srgbClr val="111111"/>
                </a:solidFill>
                <a:effectLst/>
                <a:latin typeface="Helvetica" panose="020B0604020202020204" pitchFamily="34" charset="0"/>
              </a:rPr>
              <a:t>   levels of ovulatory hormones, as well as pituitary hormones that control reproductive processes.</a:t>
            </a:r>
          </a:p>
        </p:txBody>
      </p:sp>
      <p:sp>
        <p:nvSpPr>
          <p:cNvPr id="27" name="TextBox 26">
            <a:extLst>
              <a:ext uri="{FF2B5EF4-FFF2-40B4-BE49-F238E27FC236}">
                <a16:creationId xmlns:a16="http://schemas.microsoft.com/office/drawing/2014/main" id="{EAC5132F-6C4E-8BC8-B7EA-6353C5FFCC05}"/>
              </a:ext>
            </a:extLst>
          </p:cNvPr>
          <p:cNvSpPr txBox="1"/>
          <p:nvPr/>
        </p:nvSpPr>
        <p:spPr>
          <a:xfrm>
            <a:off x="2076915" y="6157485"/>
            <a:ext cx="6094140" cy="646331"/>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Imaging tests.</a:t>
            </a:r>
            <a:r>
              <a:rPr lang="en-US" b="0" i="0" dirty="0">
                <a:solidFill>
                  <a:srgbClr val="111111"/>
                </a:solidFill>
                <a:effectLst/>
                <a:latin typeface="Helvetica" panose="020B0604020202020204" pitchFamily="34" charset="0"/>
              </a:rPr>
              <a:t> Pelvic ultrasound looks for uterine or ovarian disease</a:t>
            </a:r>
            <a:endParaRPr lang="en-US" dirty="0"/>
          </a:p>
        </p:txBody>
      </p:sp>
      <p:sp>
        <p:nvSpPr>
          <p:cNvPr id="29" name="TextBox 28">
            <a:extLst>
              <a:ext uri="{FF2B5EF4-FFF2-40B4-BE49-F238E27FC236}">
                <a16:creationId xmlns:a16="http://schemas.microsoft.com/office/drawing/2014/main" id="{4A0EAF5F-43F5-E68E-63A5-40E199C15EAC}"/>
              </a:ext>
            </a:extLst>
          </p:cNvPr>
          <p:cNvSpPr txBox="1"/>
          <p:nvPr/>
        </p:nvSpPr>
        <p:spPr>
          <a:xfrm>
            <a:off x="4020945" y="6449892"/>
            <a:ext cx="6094140" cy="369332"/>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Laparoscopy.</a:t>
            </a:r>
            <a:endParaRPr lang="en-US" dirty="0"/>
          </a:p>
        </p:txBody>
      </p:sp>
    </p:spTree>
    <p:extLst>
      <p:ext uri="{BB962C8B-B14F-4D97-AF65-F5344CB8AC3E}">
        <p14:creationId xmlns:p14="http://schemas.microsoft.com/office/powerpoint/2010/main" val="2081007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4AB754-34B4-E6A1-556E-87C88DEC3268}"/>
              </a:ext>
            </a:extLst>
          </p:cNvPr>
          <p:cNvSpPr txBox="1"/>
          <p:nvPr/>
        </p:nvSpPr>
        <p:spPr>
          <a:xfrm>
            <a:off x="2389149" y="627360"/>
            <a:ext cx="6094140" cy="4524315"/>
          </a:xfrm>
          <a:prstGeom prst="rect">
            <a:avLst/>
          </a:prstGeom>
          <a:noFill/>
        </p:spPr>
        <p:txBody>
          <a:bodyPr wrap="square">
            <a:spAutoFit/>
          </a:bodyPr>
          <a:lstStyle/>
          <a:p>
            <a:pPr algn="l"/>
            <a:r>
              <a:rPr lang="en-US" sz="3600" b="1" i="0" dirty="0">
                <a:solidFill>
                  <a:srgbClr val="202124"/>
                </a:solidFill>
                <a:effectLst/>
                <a:latin typeface="Google Sans"/>
              </a:rPr>
              <a:t>There are 3 main types of fertility treatment:</a:t>
            </a:r>
            <a:endParaRPr lang="en-US" sz="3600" b="0" i="0" dirty="0">
              <a:solidFill>
                <a:srgbClr val="202124"/>
              </a:solidFill>
              <a:effectLst/>
              <a:latin typeface="Google Sans"/>
            </a:endParaRPr>
          </a:p>
          <a:p>
            <a:pPr algn="l">
              <a:buFont typeface="Arial" panose="020B0604020202020204" pitchFamily="34" charset="0"/>
              <a:buChar char="•"/>
            </a:pPr>
            <a:r>
              <a:rPr lang="en-US" sz="3600" b="0" i="0" dirty="0">
                <a:solidFill>
                  <a:srgbClr val="202124"/>
                </a:solidFill>
                <a:effectLst/>
                <a:latin typeface="arial" panose="020B0604020202020204" pitchFamily="34" charset="0"/>
              </a:rPr>
              <a:t>medicines.</a:t>
            </a:r>
          </a:p>
          <a:p>
            <a:pPr algn="l">
              <a:buFont typeface="Arial" panose="020B0604020202020204" pitchFamily="34" charset="0"/>
              <a:buChar char="•"/>
            </a:pPr>
            <a:r>
              <a:rPr lang="en-US" sz="3600" b="0" i="0" dirty="0">
                <a:solidFill>
                  <a:srgbClr val="202124"/>
                </a:solidFill>
                <a:effectLst/>
                <a:latin typeface="arial" panose="020B0604020202020204" pitchFamily="34" charset="0"/>
              </a:rPr>
              <a:t>surgical procedures.</a:t>
            </a:r>
          </a:p>
          <a:p>
            <a:pPr algn="l">
              <a:buFont typeface="Arial" panose="020B0604020202020204" pitchFamily="34" charset="0"/>
              <a:buChar char="•"/>
            </a:pPr>
            <a:r>
              <a:rPr lang="en-US" sz="3600" b="0" i="0" dirty="0">
                <a:solidFill>
                  <a:srgbClr val="202124"/>
                </a:solidFill>
                <a:effectLst/>
                <a:latin typeface="arial" panose="020B0604020202020204" pitchFamily="34" charset="0"/>
              </a:rPr>
              <a:t>assisted conception – including intrauterine insemination (IUI) and in vitro </a:t>
            </a:r>
            <a:r>
              <a:rPr lang="en-US" sz="3600" b="0" i="0" dirty="0" err="1">
                <a:solidFill>
                  <a:srgbClr val="202124"/>
                </a:solidFill>
                <a:effectLst/>
                <a:latin typeface="arial" panose="020B0604020202020204" pitchFamily="34" charset="0"/>
              </a:rPr>
              <a:t>fertilisation</a:t>
            </a:r>
            <a:r>
              <a:rPr lang="en-US" sz="3600" b="0" i="0" dirty="0">
                <a:solidFill>
                  <a:srgbClr val="202124"/>
                </a:solidFill>
                <a:effectLst/>
                <a:latin typeface="arial" panose="020B0604020202020204" pitchFamily="34" charset="0"/>
              </a:rPr>
              <a:t> </a:t>
            </a:r>
            <a:r>
              <a:rPr lang="en-US" b="0" i="0" dirty="0">
                <a:solidFill>
                  <a:srgbClr val="202124"/>
                </a:solidFill>
                <a:effectLst/>
                <a:latin typeface="arial" panose="020B0604020202020204" pitchFamily="34" charset="0"/>
              </a:rPr>
              <a:t>(IVF)</a:t>
            </a:r>
          </a:p>
        </p:txBody>
      </p:sp>
    </p:spTree>
    <p:extLst>
      <p:ext uri="{BB962C8B-B14F-4D97-AF65-F5344CB8AC3E}">
        <p14:creationId xmlns:p14="http://schemas.microsoft.com/office/powerpoint/2010/main" val="3989936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D1DAC6-8261-1145-60FC-F7536BD93D28}"/>
              </a:ext>
            </a:extLst>
          </p:cNvPr>
          <p:cNvSpPr txBox="1"/>
          <p:nvPr/>
        </p:nvSpPr>
        <p:spPr>
          <a:xfrm>
            <a:off x="2545266" y="949624"/>
            <a:ext cx="6094140" cy="4154984"/>
          </a:xfrm>
          <a:prstGeom prst="rect">
            <a:avLst/>
          </a:prstGeom>
          <a:noFill/>
        </p:spPr>
        <p:txBody>
          <a:bodyPr wrap="square">
            <a:spAutoFit/>
          </a:bodyPr>
          <a:lstStyle/>
          <a:p>
            <a:pPr algn="l"/>
            <a:r>
              <a:rPr lang="en-US" sz="2400" b="0" i="0" dirty="0">
                <a:solidFill>
                  <a:srgbClr val="202124"/>
                </a:solidFill>
                <a:effectLst/>
                <a:latin typeface="arial" panose="020B0604020202020204" pitchFamily="34" charset="0"/>
              </a:rPr>
              <a:t> 3 treatments commonly used for  </a:t>
            </a:r>
          </a:p>
          <a:p>
            <a:pPr algn="l"/>
            <a:r>
              <a:rPr lang="en-US" sz="2400" b="1" i="0" dirty="0">
                <a:solidFill>
                  <a:srgbClr val="202124"/>
                </a:solidFill>
                <a:effectLst/>
                <a:latin typeface="arial" panose="020B0604020202020204" pitchFamily="34" charset="0"/>
              </a:rPr>
              <a:t>This overview of the most common fertility treatments available, including IUI and IVF, will help you understand your options and decide on next steps.</a:t>
            </a:r>
            <a:endParaRPr lang="en-US" sz="2400" b="0" i="0" dirty="0">
              <a:solidFill>
                <a:srgbClr val="202124"/>
              </a:solidFill>
              <a:effectLst/>
              <a:latin typeface="arial" panose="020B0604020202020204" pitchFamily="34" charset="0"/>
            </a:endParaRPr>
          </a:p>
          <a:p>
            <a:pPr algn="l">
              <a:buFont typeface="Arial" panose="020B0604020202020204" pitchFamily="34" charset="0"/>
              <a:buChar char="•"/>
            </a:pPr>
            <a:r>
              <a:rPr lang="en-US" sz="2400" b="0" i="0" dirty="0">
                <a:solidFill>
                  <a:srgbClr val="202124"/>
                </a:solidFill>
                <a:effectLst/>
                <a:latin typeface="arial" panose="020B0604020202020204" pitchFamily="34" charset="0"/>
              </a:rPr>
              <a:t>Intrauterine insemination (IUI)</a:t>
            </a:r>
          </a:p>
          <a:p>
            <a:pPr algn="l">
              <a:buFont typeface="Arial" panose="020B0604020202020204" pitchFamily="34" charset="0"/>
              <a:buChar char="•"/>
            </a:pPr>
            <a:r>
              <a:rPr lang="en-US" sz="2400" b="0" i="0" dirty="0">
                <a:solidFill>
                  <a:srgbClr val="202124"/>
                </a:solidFill>
                <a:effectLst/>
                <a:latin typeface="arial" panose="020B0604020202020204" pitchFamily="34" charset="0"/>
              </a:rPr>
              <a:t>In vitro fertilization (IVF)</a:t>
            </a:r>
          </a:p>
          <a:p>
            <a:pPr algn="l">
              <a:buFont typeface="Arial" panose="020B0604020202020204" pitchFamily="34" charset="0"/>
              <a:buChar char="•"/>
            </a:pPr>
            <a:r>
              <a:rPr lang="en-US" sz="2400" b="0" i="0" dirty="0">
                <a:solidFill>
                  <a:srgbClr val="202124"/>
                </a:solidFill>
                <a:effectLst/>
                <a:latin typeface="arial" panose="020B0604020202020204" pitchFamily="34" charset="0"/>
              </a:rPr>
              <a:t>Donor eggs.</a:t>
            </a:r>
          </a:p>
          <a:p>
            <a:pPr algn="l">
              <a:buFont typeface="Arial" panose="020B0604020202020204" pitchFamily="34" charset="0"/>
              <a:buChar char="•"/>
            </a:pPr>
            <a:r>
              <a:rPr lang="en-US" sz="2400" b="0" i="0" dirty="0">
                <a:solidFill>
                  <a:srgbClr val="202124"/>
                </a:solidFill>
                <a:effectLst/>
                <a:latin typeface="arial" panose="020B0604020202020204" pitchFamily="34" charset="0"/>
              </a:rPr>
              <a:t>Gestational carrier (surrogacy)</a:t>
            </a:r>
          </a:p>
          <a:p>
            <a:pPr algn="l">
              <a:buFont typeface="Arial" panose="020B0604020202020204" pitchFamily="34" charset="0"/>
              <a:buChar char="•"/>
            </a:pPr>
            <a:r>
              <a:rPr lang="en-US" sz="2400" b="0" i="0" dirty="0">
                <a:solidFill>
                  <a:srgbClr val="202124"/>
                </a:solidFill>
                <a:effectLst/>
                <a:latin typeface="arial" panose="020B0604020202020204" pitchFamily="34" charset="0"/>
              </a:rPr>
              <a:t>Egg freezing.</a:t>
            </a:r>
          </a:p>
          <a:p>
            <a:pPr algn="l">
              <a:buFont typeface="Arial" panose="020B0604020202020204" pitchFamily="34" charset="0"/>
              <a:buChar char="•"/>
            </a:pPr>
            <a:r>
              <a:rPr lang="en-US" sz="2400" b="0" i="0" dirty="0">
                <a:solidFill>
                  <a:srgbClr val="202124"/>
                </a:solidFill>
                <a:effectLst/>
                <a:latin typeface="arial" panose="020B0604020202020204" pitchFamily="34" charset="0"/>
              </a:rPr>
              <a:t>Fertility drugs.</a:t>
            </a:r>
          </a:p>
        </p:txBody>
      </p:sp>
      <p:sp>
        <p:nvSpPr>
          <p:cNvPr id="5" name="TextBox 4">
            <a:extLst>
              <a:ext uri="{FF2B5EF4-FFF2-40B4-BE49-F238E27FC236}">
                <a16:creationId xmlns:a16="http://schemas.microsoft.com/office/drawing/2014/main" id="{40995F7F-9031-4D04-2FC5-5C9C6EE877C2}"/>
              </a:ext>
            </a:extLst>
          </p:cNvPr>
          <p:cNvSpPr txBox="1"/>
          <p:nvPr/>
        </p:nvSpPr>
        <p:spPr>
          <a:xfrm>
            <a:off x="2545266" y="5089183"/>
            <a:ext cx="6094140" cy="1323439"/>
          </a:xfrm>
          <a:prstGeom prst="rect">
            <a:avLst/>
          </a:prstGeom>
          <a:noFill/>
        </p:spPr>
        <p:txBody>
          <a:bodyPr wrap="square">
            <a:spAutoFit/>
          </a:bodyPr>
          <a:lstStyle/>
          <a:p>
            <a:pPr algn="l"/>
            <a:r>
              <a:rPr lang="en-US" sz="2000" b="0" i="0" dirty="0">
                <a:solidFill>
                  <a:srgbClr val="202124"/>
                </a:solidFill>
                <a:effectLst/>
                <a:latin typeface="arial" panose="020B0604020202020204" pitchFamily="34" charset="0"/>
              </a:rPr>
              <a:t>What is the first treatment for infertility?</a:t>
            </a:r>
          </a:p>
          <a:p>
            <a:pPr algn="l"/>
            <a:r>
              <a:rPr lang="en-US" sz="2000" b="1" i="0" dirty="0">
                <a:solidFill>
                  <a:srgbClr val="202124"/>
                </a:solidFill>
                <a:effectLst/>
                <a:latin typeface="arial" panose="020B0604020202020204" pitchFamily="34" charset="0"/>
              </a:rPr>
              <a:t>Clomiphene citrate 100mg with artificial insemination (IUI)</a:t>
            </a:r>
            <a:r>
              <a:rPr lang="en-US" sz="2000" b="0" i="0" dirty="0">
                <a:solidFill>
                  <a:srgbClr val="202124"/>
                </a:solidFill>
                <a:effectLst/>
                <a:latin typeface="arial" panose="020B0604020202020204" pitchFamily="34" charset="0"/>
              </a:rPr>
              <a:t> remains the first line treatment of choice for unexplained infertility</a:t>
            </a:r>
            <a:r>
              <a:rPr lang="en-US" b="0" i="0" dirty="0">
                <a:solidFill>
                  <a:srgbClr val="202124"/>
                </a:solidFill>
                <a:effectLst/>
                <a:latin typeface="arial" panose="020B0604020202020204" pitchFamily="34" charset="0"/>
              </a:rPr>
              <a:t>.</a:t>
            </a:r>
          </a:p>
        </p:txBody>
      </p:sp>
      <p:sp>
        <p:nvSpPr>
          <p:cNvPr id="7" name="TextBox 6">
            <a:extLst>
              <a:ext uri="{FF2B5EF4-FFF2-40B4-BE49-F238E27FC236}">
                <a16:creationId xmlns:a16="http://schemas.microsoft.com/office/drawing/2014/main" id="{275D48AA-EBED-2FD0-7A44-E12A2A12EE48}"/>
              </a:ext>
            </a:extLst>
          </p:cNvPr>
          <p:cNvSpPr txBox="1"/>
          <p:nvPr/>
        </p:nvSpPr>
        <p:spPr>
          <a:xfrm>
            <a:off x="638408" y="445378"/>
            <a:ext cx="6094140" cy="584775"/>
          </a:xfrm>
          <a:prstGeom prst="rect">
            <a:avLst/>
          </a:prstGeom>
          <a:noFill/>
        </p:spPr>
        <p:txBody>
          <a:bodyPr wrap="square">
            <a:spAutoFit/>
          </a:bodyPr>
          <a:lstStyle/>
          <a:p>
            <a:pPr algn="ctr"/>
            <a:r>
              <a:rPr lang="en-US" b="1" i="0" dirty="0">
                <a:solidFill>
                  <a:srgbClr val="333333"/>
                </a:solidFill>
                <a:effectLst/>
                <a:latin typeface="Montserrat" panose="00000500000000000000" pitchFamily="2" charset="0"/>
              </a:rPr>
              <a:t> </a:t>
            </a:r>
            <a:r>
              <a:rPr lang="en-US" sz="3200" b="1" i="0" dirty="0">
                <a:solidFill>
                  <a:srgbClr val="333333"/>
                </a:solidFill>
                <a:effectLst/>
                <a:latin typeface="Montserrat" panose="00000500000000000000" pitchFamily="2" charset="0"/>
              </a:rPr>
              <a:t>Fertility Treatments</a:t>
            </a:r>
            <a:endParaRPr lang="en-US" b="1" i="0" dirty="0">
              <a:solidFill>
                <a:srgbClr val="333333"/>
              </a:solidFill>
              <a:effectLst/>
              <a:latin typeface="Montserrat" panose="00000500000000000000" pitchFamily="2" charset="0"/>
            </a:endParaRPr>
          </a:p>
        </p:txBody>
      </p:sp>
    </p:spTree>
    <p:extLst>
      <p:ext uri="{BB962C8B-B14F-4D97-AF65-F5344CB8AC3E}">
        <p14:creationId xmlns:p14="http://schemas.microsoft.com/office/powerpoint/2010/main" val="901658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09850F-09DC-4523-706E-7872D1266ABA}"/>
              </a:ext>
            </a:extLst>
          </p:cNvPr>
          <p:cNvSpPr txBox="1"/>
          <p:nvPr/>
        </p:nvSpPr>
        <p:spPr>
          <a:xfrm>
            <a:off x="1307481" y="480613"/>
            <a:ext cx="6094140" cy="2862322"/>
          </a:xfrm>
          <a:prstGeom prst="rect">
            <a:avLst/>
          </a:prstGeom>
          <a:noFill/>
        </p:spPr>
        <p:txBody>
          <a:bodyPr wrap="square">
            <a:spAutoFit/>
          </a:bodyPr>
          <a:lstStyle/>
          <a:p>
            <a:r>
              <a:rPr lang="en-US" sz="3600" b="0" i="0" dirty="0">
                <a:solidFill>
                  <a:srgbClr val="333333"/>
                </a:solidFill>
                <a:effectLst/>
                <a:latin typeface="Open Sans" panose="020B0606030504020204" pitchFamily="34" charset="0"/>
              </a:rPr>
              <a:t>If your irregular ovulation is caused by polycystic ovary syndrome (PCOS), the drug Metformin can also be an option</a:t>
            </a:r>
            <a:endParaRPr lang="en-US" sz="3600" dirty="0"/>
          </a:p>
        </p:txBody>
      </p:sp>
      <p:sp>
        <p:nvSpPr>
          <p:cNvPr id="5" name="TextBox 4">
            <a:extLst>
              <a:ext uri="{FF2B5EF4-FFF2-40B4-BE49-F238E27FC236}">
                <a16:creationId xmlns:a16="http://schemas.microsoft.com/office/drawing/2014/main" id="{1CDC7DF6-CCD6-B12C-B862-D877D2DCDE10}"/>
              </a:ext>
            </a:extLst>
          </p:cNvPr>
          <p:cNvSpPr txBox="1"/>
          <p:nvPr/>
        </p:nvSpPr>
        <p:spPr>
          <a:xfrm>
            <a:off x="1307481" y="3602955"/>
            <a:ext cx="6094140" cy="2246769"/>
          </a:xfrm>
          <a:prstGeom prst="rect">
            <a:avLst/>
          </a:prstGeom>
          <a:noFill/>
        </p:spPr>
        <p:txBody>
          <a:bodyPr wrap="square">
            <a:spAutoFit/>
          </a:bodyPr>
          <a:lstStyle/>
          <a:p>
            <a:r>
              <a:rPr lang="en-US" sz="2800" b="0" i="0" dirty="0">
                <a:solidFill>
                  <a:srgbClr val="333333"/>
                </a:solidFill>
                <a:effectLst/>
                <a:latin typeface="Open Sans" panose="020B0606030504020204" pitchFamily="34" charset="0"/>
              </a:rPr>
              <a:t>Hormone shots also come with a slight risk of ovarian hyperstimulation syndrome, where the ovaries become swollen and painful.</a:t>
            </a:r>
            <a:endParaRPr lang="en-US" sz="2800" dirty="0"/>
          </a:p>
        </p:txBody>
      </p:sp>
    </p:spTree>
    <p:extLst>
      <p:ext uri="{BB962C8B-B14F-4D97-AF65-F5344CB8AC3E}">
        <p14:creationId xmlns:p14="http://schemas.microsoft.com/office/powerpoint/2010/main" val="2310313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94ED7B-9F4C-AB32-52CA-74ACB3E26B6D}"/>
              </a:ext>
            </a:extLst>
          </p:cNvPr>
          <p:cNvSpPr txBox="1"/>
          <p:nvPr/>
        </p:nvSpPr>
        <p:spPr>
          <a:xfrm>
            <a:off x="1329783" y="733246"/>
            <a:ext cx="6094140" cy="6124754"/>
          </a:xfrm>
          <a:prstGeom prst="rect">
            <a:avLst/>
          </a:prstGeom>
          <a:noFill/>
        </p:spPr>
        <p:txBody>
          <a:bodyPr wrap="square">
            <a:spAutoFit/>
          </a:bodyPr>
          <a:lstStyle/>
          <a:p>
            <a:pPr algn="l" rtl="0"/>
            <a:r>
              <a:rPr lang="en-US" sz="2800" b="0" i="0" u="none" strike="noStrike" dirty="0">
                <a:solidFill>
                  <a:srgbClr val="1DAFAE"/>
                </a:solidFill>
                <a:effectLst/>
                <a:latin typeface="Open Sans" panose="020B0606030504020204" pitchFamily="34" charset="0"/>
                <a:hlinkClick r:id="rId2"/>
              </a:rPr>
              <a:t>Fertility drugs</a:t>
            </a:r>
            <a:r>
              <a:rPr lang="en-US" sz="2800" b="0" i="0" dirty="0">
                <a:solidFill>
                  <a:srgbClr val="333333"/>
                </a:solidFill>
                <a:effectLst/>
                <a:latin typeface="Open Sans" panose="020B0606030504020204" pitchFamily="34" charset="0"/>
              </a:rPr>
              <a:t> are taken at the start of IVF, but you can also take them on their own for ovulation issues.</a:t>
            </a:r>
          </a:p>
          <a:p>
            <a:pPr algn="l" rtl="0"/>
            <a:r>
              <a:rPr lang="en-US" sz="2800" b="0" i="0" dirty="0">
                <a:solidFill>
                  <a:srgbClr val="333333"/>
                </a:solidFill>
                <a:effectLst/>
                <a:latin typeface="Open Sans" panose="020B0606030504020204" pitchFamily="34" charset="0"/>
              </a:rPr>
              <a:t>Oral meds like Clomid and letrozole are used to stimulate the ovaries and correct irregular ovulation. Both drugs work by suppressing estrogen production, which boosts the production of ovulation-stimulating hormones. If oral medications don’t work, there are hormone shots called gonadotropins that directly stimulate ovulation.</a:t>
            </a:r>
          </a:p>
        </p:txBody>
      </p:sp>
    </p:spTree>
    <p:extLst>
      <p:ext uri="{BB962C8B-B14F-4D97-AF65-F5344CB8AC3E}">
        <p14:creationId xmlns:p14="http://schemas.microsoft.com/office/powerpoint/2010/main" val="2010126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C596FC6-3739-17B9-373A-93D552DD3D71}"/>
              </a:ext>
            </a:extLst>
          </p:cNvPr>
          <p:cNvPicPr>
            <a:picLocks noChangeAspect="1"/>
          </p:cNvPicPr>
          <p:nvPr/>
        </p:nvPicPr>
        <p:blipFill>
          <a:blip r:embed="rId2"/>
          <a:stretch>
            <a:fillRect/>
          </a:stretch>
        </p:blipFill>
        <p:spPr>
          <a:xfrm>
            <a:off x="834107" y="0"/>
            <a:ext cx="10523785" cy="6858000"/>
          </a:xfrm>
          <a:prstGeom prst="rect">
            <a:avLst/>
          </a:prstGeom>
        </p:spPr>
      </p:pic>
    </p:spTree>
    <p:extLst>
      <p:ext uri="{BB962C8B-B14F-4D97-AF65-F5344CB8AC3E}">
        <p14:creationId xmlns:p14="http://schemas.microsoft.com/office/powerpoint/2010/main" val="1956454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A739BC-6C9C-E8EA-C9DF-4DAA742EF776}"/>
              </a:ext>
            </a:extLst>
          </p:cNvPr>
          <p:cNvSpPr txBox="1"/>
          <p:nvPr/>
        </p:nvSpPr>
        <p:spPr>
          <a:xfrm>
            <a:off x="2527611" y="838756"/>
            <a:ext cx="6094140" cy="2339102"/>
          </a:xfrm>
          <a:prstGeom prst="rect">
            <a:avLst/>
          </a:prstGeom>
          <a:noFill/>
        </p:spPr>
        <p:txBody>
          <a:bodyPr wrap="square">
            <a:spAutoFit/>
          </a:bodyPr>
          <a:lstStyle/>
          <a:p>
            <a:r>
              <a:rPr lang="en-US" dirty="0"/>
              <a:t> </a:t>
            </a:r>
          </a:p>
          <a:p>
            <a:r>
              <a:rPr lang="en-US" sz="3200" dirty="0"/>
              <a:t>What is infertility</a:t>
            </a:r>
            <a:r>
              <a:rPr lang="en-US" sz="2400" dirty="0"/>
              <a:t>? In general, infertility is defined as not being able to get pregnant (conceive) after one year (or longer) of unprotected sex. Because fertility in women is known to decline steadily with age, </a:t>
            </a:r>
          </a:p>
        </p:txBody>
      </p:sp>
      <p:sp>
        <p:nvSpPr>
          <p:cNvPr id="5" name="TextBox 4">
            <a:extLst>
              <a:ext uri="{FF2B5EF4-FFF2-40B4-BE49-F238E27FC236}">
                <a16:creationId xmlns:a16="http://schemas.microsoft.com/office/drawing/2014/main" id="{7BEEBF4D-0D85-7B49-3F5D-43772005C084}"/>
              </a:ext>
            </a:extLst>
          </p:cNvPr>
          <p:cNvSpPr txBox="1"/>
          <p:nvPr/>
        </p:nvSpPr>
        <p:spPr>
          <a:xfrm>
            <a:off x="2527611" y="3074627"/>
            <a:ext cx="6094140" cy="1938992"/>
          </a:xfrm>
          <a:prstGeom prst="rect">
            <a:avLst/>
          </a:prstGeom>
          <a:noFill/>
        </p:spPr>
        <p:txBody>
          <a:bodyPr wrap="square">
            <a:spAutoFit/>
          </a:bodyPr>
          <a:lstStyle/>
          <a:p>
            <a:r>
              <a:rPr lang="en-US" sz="2000" b="0" i="0" dirty="0">
                <a:solidFill>
                  <a:srgbClr val="202124"/>
                </a:solidFill>
                <a:effectLst/>
                <a:latin typeface="arial" panose="020B0604020202020204" pitchFamily="34" charset="0"/>
              </a:rPr>
              <a:t> fem</a:t>
            </a:r>
            <a:r>
              <a:rPr lang="en-US" sz="2400" b="0" i="0" dirty="0">
                <a:solidFill>
                  <a:srgbClr val="202124"/>
                </a:solidFill>
                <a:effectLst/>
                <a:latin typeface="arial" panose="020B0604020202020204" pitchFamily="34" charset="0"/>
              </a:rPr>
              <a:t>ale partner are over the age of 35, you should see a fertility specialist after six months. After age 40, we recommend seeking help right away because we know fertility declines as age increases</a:t>
            </a:r>
            <a:endParaRPr lang="en-US" sz="2000" dirty="0"/>
          </a:p>
        </p:txBody>
      </p:sp>
    </p:spTree>
    <p:extLst>
      <p:ext uri="{BB962C8B-B14F-4D97-AF65-F5344CB8AC3E}">
        <p14:creationId xmlns:p14="http://schemas.microsoft.com/office/powerpoint/2010/main" val="1368603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7C2610-3984-3FD0-B08E-A5A351639FD3}"/>
              </a:ext>
            </a:extLst>
          </p:cNvPr>
          <p:cNvSpPr txBox="1"/>
          <p:nvPr/>
        </p:nvSpPr>
        <p:spPr>
          <a:xfrm>
            <a:off x="2143823" y="1035271"/>
            <a:ext cx="6094140" cy="5016758"/>
          </a:xfrm>
          <a:prstGeom prst="rect">
            <a:avLst/>
          </a:prstGeom>
          <a:noFill/>
        </p:spPr>
        <p:txBody>
          <a:bodyPr wrap="square">
            <a:spAutoFit/>
          </a:bodyPr>
          <a:lstStyle/>
          <a:p>
            <a:r>
              <a:rPr lang="en-US" sz="3200" dirty="0"/>
              <a:t>There are 2 types of infertility:</a:t>
            </a:r>
          </a:p>
          <a:p>
            <a:r>
              <a:rPr lang="en-US" sz="3200" dirty="0"/>
              <a:t>Primary infertility refers to couples who have not become pregnant after at least 1 year having sex without using birth control methods.</a:t>
            </a:r>
          </a:p>
          <a:p>
            <a:r>
              <a:rPr lang="en-US" sz="3200" dirty="0"/>
              <a:t>Secondary infertility refers to couples who have been able to get pregnant at least once, but now are unable</a:t>
            </a:r>
          </a:p>
        </p:txBody>
      </p:sp>
    </p:spTree>
    <p:extLst>
      <p:ext uri="{BB962C8B-B14F-4D97-AF65-F5344CB8AC3E}">
        <p14:creationId xmlns:p14="http://schemas.microsoft.com/office/powerpoint/2010/main" val="3754982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2135BB-DEFD-C90A-13AC-61A854B6A947}"/>
              </a:ext>
            </a:extLst>
          </p:cNvPr>
          <p:cNvSpPr txBox="1"/>
          <p:nvPr/>
        </p:nvSpPr>
        <p:spPr>
          <a:xfrm>
            <a:off x="2244183" y="218329"/>
            <a:ext cx="6094140" cy="5693866"/>
          </a:xfrm>
          <a:prstGeom prst="rect">
            <a:avLst/>
          </a:prstGeom>
          <a:noFill/>
        </p:spPr>
        <p:txBody>
          <a:bodyPr wrap="square">
            <a:spAutoFit/>
          </a:bodyPr>
          <a:lstStyle/>
          <a:p>
            <a:pPr algn="l"/>
            <a:r>
              <a:rPr lang="en-US" sz="2800" b="0" i="0" dirty="0">
                <a:solidFill>
                  <a:srgbClr val="111111"/>
                </a:solidFill>
                <a:effectLst/>
                <a:latin typeface="Helvetica" panose="020B0604020202020204" pitchFamily="34" charset="0"/>
              </a:rPr>
              <a:t>Symptoms</a:t>
            </a:r>
          </a:p>
          <a:p>
            <a:pPr algn="l"/>
            <a:r>
              <a:rPr lang="en-US" sz="2800" b="0" i="0" dirty="0">
                <a:solidFill>
                  <a:srgbClr val="111111"/>
                </a:solidFill>
                <a:effectLst/>
                <a:latin typeface="Helvetica" panose="020B0604020202020204" pitchFamily="34" charset="0"/>
              </a:rPr>
              <a:t>The main symptom of infertility is not getting pregnant. There may be no other obvious symptoms. Sometimes, women with infertility may have irregular or absent menstrual periods. In some cases, men with infertility may have some signs of hormonal problems, such as changes in hair growth or sexual function.</a:t>
            </a:r>
          </a:p>
          <a:p>
            <a:pPr algn="l"/>
            <a:r>
              <a:rPr lang="en-US" sz="2800" b="0" i="0" dirty="0">
                <a:solidFill>
                  <a:srgbClr val="111111"/>
                </a:solidFill>
                <a:effectLst/>
                <a:latin typeface="Helvetica" panose="020B0604020202020204" pitchFamily="34" charset="0"/>
              </a:rPr>
              <a:t>Most couples will eventually conceive, with or without treatment</a:t>
            </a:r>
          </a:p>
        </p:txBody>
      </p:sp>
    </p:spTree>
    <p:extLst>
      <p:ext uri="{BB962C8B-B14F-4D97-AF65-F5344CB8AC3E}">
        <p14:creationId xmlns:p14="http://schemas.microsoft.com/office/powerpoint/2010/main" val="2936359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938AD1-9F67-344B-59D1-380FBC41F770}"/>
              </a:ext>
            </a:extLst>
          </p:cNvPr>
          <p:cNvSpPr txBox="1"/>
          <p:nvPr/>
        </p:nvSpPr>
        <p:spPr>
          <a:xfrm>
            <a:off x="627257" y="704518"/>
            <a:ext cx="6094140" cy="3416320"/>
          </a:xfrm>
          <a:prstGeom prst="rect">
            <a:avLst/>
          </a:prstGeom>
          <a:noFill/>
        </p:spPr>
        <p:txBody>
          <a:bodyPr wrap="square">
            <a:spAutoFit/>
          </a:bodyPr>
          <a:lstStyle/>
          <a:p>
            <a:pPr algn="l"/>
            <a:r>
              <a:rPr lang="en-US" sz="2400" b="0" i="0" dirty="0">
                <a:solidFill>
                  <a:srgbClr val="111111"/>
                </a:solidFill>
                <a:effectLst/>
                <a:latin typeface="Helvetica" panose="020B0604020202020204" pitchFamily="34" charset="0"/>
              </a:rPr>
              <a:t>All of the steps during ovulation and fertilization need to happen correctly in order to get pregnant. Sometimes the issues that cause infertility in couples are present at birth, and sometimes they develop later in life.</a:t>
            </a:r>
          </a:p>
          <a:p>
            <a:pPr algn="l"/>
            <a:r>
              <a:rPr lang="en-US" sz="2400" b="0" i="0" dirty="0">
                <a:solidFill>
                  <a:srgbClr val="111111"/>
                </a:solidFill>
                <a:effectLst/>
                <a:latin typeface="Helvetica" panose="020B0604020202020204" pitchFamily="34" charset="0"/>
              </a:rPr>
              <a:t>Infertility causes can affect one or both partners. Sometimes, no cause can be found.</a:t>
            </a:r>
          </a:p>
        </p:txBody>
      </p:sp>
      <p:pic>
        <p:nvPicPr>
          <p:cNvPr id="4" name="Picture 3">
            <a:extLst>
              <a:ext uri="{FF2B5EF4-FFF2-40B4-BE49-F238E27FC236}">
                <a16:creationId xmlns:a16="http://schemas.microsoft.com/office/drawing/2014/main" id="{2540B368-86D2-FA79-6391-8EFF0A3A1B0D}"/>
              </a:ext>
            </a:extLst>
          </p:cNvPr>
          <p:cNvPicPr>
            <a:picLocks noChangeAspect="1"/>
          </p:cNvPicPr>
          <p:nvPr/>
        </p:nvPicPr>
        <p:blipFill>
          <a:blip r:embed="rId2"/>
          <a:stretch>
            <a:fillRect/>
          </a:stretch>
        </p:blipFill>
        <p:spPr>
          <a:xfrm>
            <a:off x="6575502" y="1518557"/>
            <a:ext cx="6096528" cy="3429297"/>
          </a:xfrm>
          <a:prstGeom prst="rect">
            <a:avLst/>
          </a:prstGeom>
        </p:spPr>
      </p:pic>
    </p:spTree>
    <p:extLst>
      <p:ext uri="{BB962C8B-B14F-4D97-AF65-F5344CB8AC3E}">
        <p14:creationId xmlns:p14="http://schemas.microsoft.com/office/powerpoint/2010/main" val="2240051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0B0356-BC77-5726-DC11-2AC203BDB7EC}"/>
              </a:ext>
            </a:extLst>
          </p:cNvPr>
          <p:cNvSpPr txBox="1"/>
          <p:nvPr/>
        </p:nvSpPr>
        <p:spPr>
          <a:xfrm>
            <a:off x="616104" y="105036"/>
            <a:ext cx="6094140" cy="2185214"/>
          </a:xfrm>
          <a:prstGeom prst="rect">
            <a:avLst/>
          </a:prstGeom>
          <a:noFill/>
        </p:spPr>
        <p:txBody>
          <a:bodyPr wrap="square">
            <a:spAutoFit/>
          </a:bodyPr>
          <a:lstStyle/>
          <a:p>
            <a:pPr algn="l"/>
            <a:r>
              <a:rPr lang="en-US" sz="2800" b="1" i="0" dirty="0">
                <a:solidFill>
                  <a:srgbClr val="111111"/>
                </a:solidFill>
                <a:effectLst/>
                <a:latin typeface="Helvetica" panose="020B0604020202020204" pitchFamily="34" charset="0"/>
              </a:rPr>
              <a:t>causes of male infertility</a:t>
            </a:r>
          </a:p>
          <a:p>
            <a:pPr algn="l"/>
            <a:r>
              <a:rPr lang="en-US" b="0" i="0" dirty="0">
                <a:solidFill>
                  <a:srgbClr val="111111"/>
                </a:solidFill>
                <a:effectLst/>
                <a:latin typeface="Helvetica" panose="020B0604020202020204" pitchFamily="34" charset="0"/>
              </a:rPr>
              <a:t>These may include:</a:t>
            </a:r>
          </a:p>
          <a:p>
            <a:pPr algn="l">
              <a:buFont typeface="Arial" panose="020B0604020202020204" pitchFamily="34" charset="0"/>
              <a:buChar char="•"/>
            </a:pPr>
            <a:r>
              <a:rPr lang="en-US" b="1" i="0" dirty="0">
                <a:solidFill>
                  <a:srgbClr val="111111"/>
                </a:solidFill>
                <a:effectLst/>
                <a:latin typeface="Helvetica" panose="020B0604020202020204" pitchFamily="34" charset="0"/>
              </a:rPr>
              <a:t>Abnormal sperm production or function</a:t>
            </a:r>
            <a:r>
              <a:rPr lang="en-US" b="0" i="0" dirty="0">
                <a:solidFill>
                  <a:srgbClr val="111111"/>
                </a:solidFill>
                <a:effectLst/>
                <a:latin typeface="Helvetica" panose="020B0604020202020204" pitchFamily="34" charset="0"/>
              </a:rPr>
              <a:t> due to undescended testicles, genetic defects, health problems such as diabetes, or infections such as chlamydia, gonorrhea, mumps or HIV. Enlarged veins in the testes (varicocele) also can affect the quality of </a:t>
            </a:r>
            <a:r>
              <a:rPr lang="en-US" b="0" i="0" dirty="0" err="1">
                <a:solidFill>
                  <a:srgbClr val="111111"/>
                </a:solidFill>
                <a:effectLst/>
                <a:latin typeface="Helvetica" panose="020B0604020202020204" pitchFamily="34" charset="0"/>
              </a:rPr>
              <a:t>sperm.c</a:t>
            </a:r>
            <a:endParaRPr lang="en-US" b="0" i="0" dirty="0">
              <a:solidFill>
                <a:srgbClr val="111111"/>
              </a:solidFill>
              <a:effectLst/>
              <a:latin typeface="Helvetica" panose="020B0604020202020204" pitchFamily="34" charset="0"/>
            </a:endParaRPr>
          </a:p>
        </p:txBody>
      </p:sp>
      <p:sp>
        <p:nvSpPr>
          <p:cNvPr id="5" name="TextBox 4">
            <a:extLst>
              <a:ext uri="{FF2B5EF4-FFF2-40B4-BE49-F238E27FC236}">
                <a16:creationId xmlns:a16="http://schemas.microsoft.com/office/drawing/2014/main" id="{9F1AC00E-38DE-C36B-A75F-482B399F0E07}"/>
              </a:ext>
            </a:extLst>
          </p:cNvPr>
          <p:cNvSpPr txBox="1"/>
          <p:nvPr/>
        </p:nvSpPr>
        <p:spPr>
          <a:xfrm>
            <a:off x="616104" y="2290250"/>
            <a:ext cx="6094140" cy="1477328"/>
          </a:xfrm>
          <a:prstGeom prst="rect">
            <a:avLst/>
          </a:prstGeom>
          <a:noFill/>
        </p:spPr>
        <p:txBody>
          <a:bodyPr wrap="square">
            <a:spAutoFit/>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Problems with the delivery of sperm</a:t>
            </a:r>
            <a:r>
              <a:rPr lang="en-US" b="0" i="0" dirty="0">
                <a:solidFill>
                  <a:srgbClr val="111111"/>
                </a:solidFill>
                <a:effectLst/>
                <a:latin typeface="Helvetica" panose="020B0604020202020204" pitchFamily="34" charset="0"/>
              </a:rPr>
              <a:t> due to sexual problems, such as premature ejaculation; certain genetic diseases, such as cystic fibrosis; structural problems, such as a blockage in the testicle; or damage or injury to the reproductive organs.</a:t>
            </a:r>
          </a:p>
        </p:txBody>
      </p:sp>
      <p:sp>
        <p:nvSpPr>
          <p:cNvPr id="7" name="TextBox 6">
            <a:extLst>
              <a:ext uri="{FF2B5EF4-FFF2-40B4-BE49-F238E27FC236}">
                <a16:creationId xmlns:a16="http://schemas.microsoft.com/office/drawing/2014/main" id="{14AE2D9C-1A14-C945-FDBF-7A0FE1379E5A}"/>
              </a:ext>
            </a:extLst>
          </p:cNvPr>
          <p:cNvSpPr txBox="1"/>
          <p:nvPr/>
        </p:nvSpPr>
        <p:spPr>
          <a:xfrm>
            <a:off x="727617" y="3992126"/>
            <a:ext cx="6094140" cy="1754326"/>
          </a:xfrm>
          <a:prstGeom prst="rect">
            <a:avLst/>
          </a:prstGeom>
          <a:noFill/>
        </p:spPr>
        <p:txBody>
          <a:bodyPr wrap="square">
            <a:spAutoFit/>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Overexposure to certain environmental factors,</a:t>
            </a:r>
            <a:r>
              <a:rPr lang="en-US" b="0" i="0" dirty="0">
                <a:solidFill>
                  <a:srgbClr val="111111"/>
                </a:solidFill>
                <a:effectLst/>
                <a:latin typeface="Helvetica" panose="020B0604020202020204" pitchFamily="34" charset="0"/>
              </a:rPr>
              <a:t> such  chemicals, and radiation. Cigarette smoking, alcohol,  , anabolic steroids, and taking medications to treat bacterial infections, high blood pressure and depression also can affect fertility. Frequent exposure to heat, , can raise body temperature and may affect sperm production.</a:t>
            </a:r>
          </a:p>
        </p:txBody>
      </p:sp>
      <p:sp>
        <p:nvSpPr>
          <p:cNvPr id="9" name="TextBox 8">
            <a:extLst>
              <a:ext uri="{FF2B5EF4-FFF2-40B4-BE49-F238E27FC236}">
                <a16:creationId xmlns:a16="http://schemas.microsoft.com/office/drawing/2014/main" id="{6692ED31-6F8E-DD20-63B7-CF1CF42F4BFF}"/>
              </a:ext>
            </a:extLst>
          </p:cNvPr>
          <p:cNvSpPr txBox="1"/>
          <p:nvPr/>
        </p:nvSpPr>
        <p:spPr>
          <a:xfrm>
            <a:off x="2545266" y="5786334"/>
            <a:ext cx="6094140" cy="923330"/>
          </a:xfrm>
          <a:prstGeom prst="rect">
            <a:avLst/>
          </a:prstGeom>
          <a:noFill/>
        </p:spPr>
        <p:txBody>
          <a:bodyPr wrap="square">
            <a:spAutoFit/>
          </a:bodyPr>
          <a:lstStyle/>
          <a:p>
            <a:r>
              <a:rPr lang="en-US" b="1" i="0" dirty="0">
                <a:solidFill>
                  <a:srgbClr val="111111"/>
                </a:solidFill>
                <a:effectLst/>
                <a:latin typeface="Helvetica" panose="020B0604020202020204" pitchFamily="34" charset="0"/>
              </a:rPr>
              <a:t>Damage related to cancer and its treatment,</a:t>
            </a:r>
            <a:r>
              <a:rPr lang="en-US" b="0" i="0" dirty="0">
                <a:solidFill>
                  <a:srgbClr val="111111"/>
                </a:solidFill>
                <a:effectLst/>
                <a:latin typeface="Helvetica" panose="020B0604020202020204" pitchFamily="34" charset="0"/>
              </a:rPr>
              <a:t> including radiation or chemotherapy. Treatment for cancer can impair sperm production, sometimes severely</a:t>
            </a:r>
            <a:endParaRPr lang="en-US" dirty="0"/>
          </a:p>
        </p:txBody>
      </p:sp>
    </p:spTree>
    <p:extLst>
      <p:ext uri="{BB962C8B-B14F-4D97-AF65-F5344CB8AC3E}">
        <p14:creationId xmlns:p14="http://schemas.microsoft.com/office/powerpoint/2010/main" val="1118770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AD6C07-E35C-984F-2A3C-7B7D8FF7B6BB}"/>
              </a:ext>
            </a:extLst>
          </p:cNvPr>
          <p:cNvSpPr txBox="1"/>
          <p:nvPr/>
        </p:nvSpPr>
        <p:spPr>
          <a:xfrm>
            <a:off x="1675472" y="0"/>
            <a:ext cx="6094140" cy="6555641"/>
          </a:xfrm>
          <a:prstGeom prst="rect">
            <a:avLst/>
          </a:prstGeom>
          <a:noFill/>
        </p:spPr>
        <p:txBody>
          <a:bodyPr wrap="square">
            <a:spAutoFit/>
          </a:bodyPr>
          <a:lstStyle/>
          <a:p>
            <a:pPr algn="l"/>
            <a:r>
              <a:rPr lang="en-US" sz="2000" b="1" i="0" dirty="0">
                <a:solidFill>
                  <a:srgbClr val="111111"/>
                </a:solidFill>
                <a:effectLst/>
                <a:latin typeface="Helvetica" panose="020B0604020202020204" pitchFamily="34" charset="0"/>
              </a:rPr>
              <a:t>Causes of female infertility</a:t>
            </a:r>
          </a:p>
          <a:p>
            <a:pPr algn="l"/>
            <a:r>
              <a:rPr lang="en-US" sz="2000" b="0" i="0" dirty="0">
                <a:solidFill>
                  <a:srgbClr val="111111"/>
                </a:solidFill>
                <a:effectLst/>
                <a:latin typeface="Helvetica" panose="020B0604020202020204" pitchFamily="34" charset="0"/>
              </a:rPr>
              <a:t>Causes of female infertility may include:</a:t>
            </a:r>
          </a:p>
          <a:p>
            <a:pPr algn="l">
              <a:buFont typeface="Arial" panose="020B0604020202020204" pitchFamily="34" charset="0"/>
              <a:buChar char="•"/>
            </a:pPr>
            <a:r>
              <a:rPr lang="en-US" sz="2000" b="1" i="0" dirty="0">
                <a:solidFill>
                  <a:srgbClr val="111111"/>
                </a:solidFill>
                <a:effectLst/>
                <a:latin typeface="Helvetica" panose="020B0604020202020204" pitchFamily="34" charset="0"/>
              </a:rPr>
              <a:t>Ovulation disorders,</a:t>
            </a:r>
            <a:r>
              <a:rPr lang="en-US" sz="2000" b="0" i="0" dirty="0">
                <a:solidFill>
                  <a:srgbClr val="111111"/>
                </a:solidFill>
                <a:effectLst/>
                <a:latin typeface="Helvetica" panose="020B0604020202020204" pitchFamily="34" charset="0"/>
              </a:rPr>
              <a:t>   These include hormonal disorders such as polycystic ovary syndrome. Hyperprolactinemia,    .    (hypothyroidism) can affect the menstrual cycle or cause infertility. Other underlying causes may include too much exercise, eating disorders or tumors.</a:t>
            </a:r>
          </a:p>
          <a:p>
            <a:pPr algn="l">
              <a:buFont typeface="Arial" panose="020B0604020202020204" pitchFamily="34" charset="0"/>
              <a:buChar char="•"/>
            </a:pPr>
            <a:r>
              <a:rPr lang="en-US" sz="2000" b="1" i="0" dirty="0">
                <a:solidFill>
                  <a:srgbClr val="111111"/>
                </a:solidFill>
                <a:effectLst/>
                <a:latin typeface="Helvetica" panose="020B0604020202020204" pitchFamily="34" charset="0"/>
              </a:rPr>
              <a:t>Uterine or cervical abnormalities,</a:t>
            </a:r>
            <a:r>
              <a:rPr lang="en-US" sz="2000" b="0" i="0" dirty="0">
                <a:solidFill>
                  <a:srgbClr val="111111"/>
                </a:solidFill>
                <a:effectLst/>
                <a:latin typeface="Helvetica" panose="020B0604020202020204" pitchFamily="34" charset="0"/>
              </a:rPr>
              <a:t> including abnormalities with the cervix,  shape of the uterus.  (uterine fibroids) may cause infertility by blocking the fallopian tubes or stopping a fertilized egg from implanting in the uterus.</a:t>
            </a:r>
          </a:p>
          <a:p>
            <a:pPr algn="l">
              <a:buFont typeface="Arial" panose="020B0604020202020204" pitchFamily="34" charset="0"/>
              <a:buChar char="•"/>
            </a:pPr>
            <a:r>
              <a:rPr lang="en-US" sz="2000" b="1" i="0" dirty="0">
                <a:solidFill>
                  <a:srgbClr val="111111"/>
                </a:solidFill>
                <a:effectLst/>
                <a:latin typeface="Helvetica" panose="020B0604020202020204" pitchFamily="34" charset="0"/>
              </a:rPr>
              <a:t>Fallopian tube damage or blockage,</a:t>
            </a:r>
            <a:r>
              <a:rPr lang="en-US" sz="2000" b="0" i="0" dirty="0">
                <a:solidFill>
                  <a:srgbClr val="111111"/>
                </a:solidFill>
                <a:effectLst/>
                <a:latin typeface="Helvetica" panose="020B0604020202020204" pitchFamily="34" charset="0"/>
              </a:rPr>
              <a:t>  inflammation of the fallopian tube (salpingitis). This can result from pelvic inflammatory disease, which is usually caused by a sexually transmitted infection,   adhesions.</a:t>
            </a:r>
          </a:p>
          <a:p>
            <a:pPr algn="l">
              <a:buFont typeface="Arial" panose="020B0604020202020204" pitchFamily="34" charset="0"/>
              <a:buChar char="•"/>
            </a:pPr>
            <a:r>
              <a:rPr lang="en-US" sz="2000" b="1" i="0" dirty="0">
                <a:solidFill>
                  <a:srgbClr val="111111"/>
                </a:solidFill>
                <a:effectLst/>
                <a:latin typeface="Helvetica" panose="020B0604020202020204" pitchFamily="34" charset="0"/>
              </a:rPr>
              <a:t>Endometriosis,</a:t>
            </a:r>
            <a:r>
              <a:rPr lang="en-US" sz="2000" b="0" i="0" dirty="0">
                <a:solidFill>
                  <a:srgbClr val="111111"/>
                </a:solidFill>
                <a:effectLst/>
                <a:latin typeface="Helvetica" panose="020B0604020202020204" pitchFamily="34" charset="0"/>
              </a:rPr>
              <a:t> which occurs when endometrial tissue grows outside of the uterus, may affect the function of the ovaries, uterus and fallopian tubes.</a:t>
            </a:r>
          </a:p>
        </p:txBody>
      </p:sp>
    </p:spTree>
    <p:extLst>
      <p:ext uri="{BB962C8B-B14F-4D97-AF65-F5344CB8AC3E}">
        <p14:creationId xmlns:p14="http://schemas.microsoft.com/office/powerpoint/2010/main" val="3678498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8B64C8-FD9B-B263-3294-17129BCB3FAF}"/>
              </a:ext>
            </a:extLst>
          </p:cNvPr>
          <p:cNvSpPr txBox="1"/>
          <p:nvPr/>
        </p:nvSpPr>
        <p:spPr>
          <a:xfrm>
            <a:off x="2010008" y="0"/>
            <a:ext cx="6094140" cy="523220"/>
          </a:xfrm>
          <a:prstGeom prst="rect">
            <a:avLst/>
          </a:prstGeom>
          <a:noFill/>
        </p:spPr>
        <p:txBody>
          <a:bodyPr wrap="square">
            <a:spAutoFit/>
          </a:bodyPr>
          <a:lstStyle/>
          <a:p>
            <a:pPr algn="l">
              <a:buFont typeface="Arial" panose="020B0604020202020204" pitchFamily="34" charset="0"/>
              <a:buChar char="•"/>
            </a:pPr>
            <a:r>
              <a:rPr lang="en-US" sz="2800" b="1" i="0" dirty="0">
                <a:solidFill>
                  <a:srgbClr val="111111"/>
                </a:solidFill>
                <a:effectLst/>
                <a:latin typeface="Helvetica" panose="020B0604020202020204" pitchFamily="34" charset="0"/>
              </a:rPr>
              <a:t> </a:t>
            </a:r>
            <a:endParaRPr lang="en-US" sz="2800" b="0" i="0" dirty="0">
              <a:solidFill>
                <a:srgbClr val="111111"/>
              </a:solidFill>
              <a:effectLst/>
              <a:latin typeface="Helvetica" panose="020B0604020202020204" pitchFamily="34" charset="0"/>
            </a:endParaRPr>
          </a:p>
        </p:txBody>
      </p:sp>
      <p:sp>
        <p:nvSpPr>
          <p:cNvPr id="5" name="TextBox 4">
            <a:extLst>
              <a:ext uri="{FF2B5EF4-FFF2-40B4-BE49-F238E27FC236}">
                <a16:creationId xmlns:a16="http://schemas.microsoft.com/office/drawing/2014/main" id="{7AA13479-0B40-3A4E-B88E-1E96374E9406}"/>
              </a:ext>
            </a:extLst>
          </p:cNvPr>
          <p:cNvSpPr txBox="1"/>
          <p:nvPr/>
        </p:nvSpPr>
        <p:spPr>
          <a:xfrm>
            <a:off x="2355696" y="9891781"/>
            <a:ext cx="6094140" cy="4247317"/>
          </a:xfrm>
          <a:prstGeom prst="rect">
            <a:avLst/>
          </a:prstGeom>
          <a:noFill/>
        </p:spPr>
        <p:txBody>
          <a:bodyPr wrap="square">
            <a:spAutoFit/>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Primary ovarian insufficiency (early menopause),</a:t>
            </a:r>
            <a:r>
              <a:rPr lang="en-US" b="0" i="0" dirty="0">
                <a:solidFill>
                  <a:srgbClr val="111111"/>
                </a:solidFill>
                <a:effectLst/>
                <a:latin typeface="Helvetica" panose="020B0604020202020204" pitchFamily="34" charset="0"/>
              </a:rPr>
              <a:t> when the ovaries stop working and menstruation ends before age 40. Although the cause is often unknown, certain factors are associated with early menopause, including immune system diseases, certain genetic conditions such as Turner syndrome or carriers of Fragile X syndrome, and radiation or chemotherapy treatment.</a:t>
            </a:r>
          </a:p>
          <a:p>
            <a:pPr algn="l">
              <a:buFont typeface="Arial" panose="020B0604020202020204" pitchFamily="34" charset="0"/>
              <a:buChar char="•"/>
            </a:pPr>
            <a:r>
              <a:rPr lang="en-US" b="1" i="0" dirty="0">
                <a:solidFill>
                  <a:srgbClr val="111111"/>
                </a:solidFill>
                <a:effectLst/>
                <a:latin typeface="Helvetica" panose="020B0604020202020204" pitchFamily="34" charset="0"/>
              </a:rPr>
              <a:t>Pelvic adhesions,</a:t>
            </a:r>
            <a:r>
              <a:rPr lang="en-US" b="0" i="0" dirty="0">
                <a:solidFill>
                  <a:srgbClr val="111111"/>
                </a:solidFill>
                <a:effectLst/>
                <a:latin typeface="Helvetica" panose="020B0604020202020204" pitchFamily="34" charset="0"/>
              </a:rPr>
              <a:t> bands of scar tissue that bind organs that can form after pelvic infection, appendicitis, endometriosis or abdominal or pelvic surgery.</a:t>
            </a:r>
          </a:p>
          <a:p>
            <a:pPr algn="l">
              <a:buFont typeface="Arial" panose="020B0604020202020204" pitchFamily="34" charset="0"/>
              <a:buChar char="•"/>
            </a:pPr>
            <a:r>
              <a:rPr lang="en-US" b="1" i="0" dirty="0">
                <a:solidFill>
                  <a:srgbClr val="111111"/>
                </a:solidFill>
                <a:effectLst/>
                <a:latin typeface="Helvetica" panose="020B0604020202020204" pitchFamily="34" charset="0"/>
              </a:rPr>
              <a:t>Cancer and its treatment.</a:t>
            </a:r>
            <a:r>
              <a:rPr lang="en-US" b="0" i="0" dirty="0">
                <a:solidFill>
                  <a:srgbClr val="111111"/>
                </a:solidFill>
                <a:effectLst/>
                <a:latin typeface="Helvetica" panose="020B0604020202020204" pitchFamily="34" charset="0"/>
              </a:rPr>
              <a:t> Certain cancers — particularly reproductive cancers — often impair female fertility. Both radiation and chemotherapy may affect fertility</a:t>
            </a:r>
          </a:p>
        </p:txBody>
      </p:sp>
      <p:sp>
        <p:nvSpPr>
          <p:cNvPr id="7" name="TextBox 6">
            <a:extLst>
              <a:ext uri="{FF2B5EF4-FFF2-40B4-BE49-F238E27FC236}">
                <a16:creationId xmlns:a16="http://schemas.microsoft.com/office/drawing/2014/main" id="{61480A1E-E117-FDAD-DA13-F986C279E0D7}"/>
              </a:ext>
            </a:extLst>
          </p:cNvPr>
          <p:cNvSpPr txBox="1"/>
          <p:nvPr/>
        </p:nvSpPr>
        <p:spPr>
          <a:xfrm>
            <a:off x="2110369" y="1199405"/>
            <a:ext cx="6094140" cy="5016758"/>
          </a:xfrm>
          <a:prstGeom prst="rect">
            <a:avLst/>
          </a:prstGeom>
          <a:noFill/>
        </p:spPr>
        <p:txBody>
          <a:bodyPr wrap="square">
            <a:spAutoFit/>
          </a:bodyPr>
          <a:lstStyle/>
          <a:p>
            <a:pPr algn="l">
              <a:buFont typeface="Arial" panose="020B0604020202020204" pitchFamily="34" charset="0"/>
              <a:buChar char="•"/>
            </a:pPr>
            <a:r>
              <a:rPr lang="en-US" sz="2000" b="1" i="0" dirty="0">
                <a:solidFill>
                  <a:srgbClr val="111111"/>
                </a:solidFill>
                <a:effectLst/>
                <a:latin typeface="Helvetica" panose="020B0604020202020204" pitchFamily="34" charset="0"/>
              </a:rPr>
              <a:t>Primary ovarian insufficiency (early menopause),</a:t>
            </a:r>
            <a:r>
              <a:rPr lang="en-US" sz="2000" b="0" i="0" dirty="0">
                <a:solidFill>
                  <a:srgbClr val="111111"/>
                </a:solidFill>
                <a:effectLst/>
                <a:latin typeface="Helvetica" panose="020B0604020202020204" pitchFamily="34" charset="0"/>
              </a:rPr>
              <a:t> when the ovaries stop working and menstruation ends before age 40. Although the cause is often unknown, certain factors are associated with early menopause, including immune system diseases, certain genetic conditions such as Turner syndrome or carriers of Fragile X syndrome, and radiation or chemotherapy treatment.</a:t>
            </a:r>
          </a:p>
          <a:p>
            <a:pPr algn="l">
              <a:buFont typeface="Arial" panose="020B0604020202020204" pitchFamily="34" charset="0"/>
              <a:buChar char="•"/>
            </a:pPr>
            <a:r>
              <a:rPr lang="en-US" sz="2000" b="1" i="0" dirty="0">
                <a:solidFill>
                  <a:srgbClr val="111111"/>
                </a:solidFill>
                <a:effectLst/>
                <a:latin typeface="Helvetica" panose="020B0604020202020204" pitchFamily="34" charset="0"/>
              </a:rPr>
              <a:t>Pelvic adhesions,</a:t>
            </a:r>
            <a:r>
              <a:rPr lang="en-US" sz="2000" b="0" i="0" dirty="0">
                <a:solidFill>
                  <a:srgbClr val="111111"/>
                </a:solidFill>
                <a:effectLst/>
                <a:latin typeface="Helvetica" panose="020B0604020202020204" pitchFamily="34" charset="0"/>
              </a:rPr>
              <a:t> bands of scar tissue that bind organs that can form after pelvic infection, appendicitis, endometriosis or abdominal or pelvic surgery.</a:t>
            </a:r>
          </a:p>
          <a:p>
            <a:pPr algn="l">
              <a:buFont typeface="Arial" panose="020B0604020202020204" pitchFamily="34" charset="0"/>
              <a:buChar char="•"/>
            </a:pPr>
            <a:r>
              <a:rPr lang="en-US" sz="2000" b="1" i="0" dirty="0">
                <a:solidFill>
                  <a:srgbClr val="111111"/>
                </a:solidFill>
                <a:effectLst/>
                <a:latin typeface="Helvetica" panose="020B0604020202020204" pitchFamily="34" charset="0"/>
              </a:rPr>
              <a:t>Cancer and its treatment.</a:t>
            </a:r>
            <a:r>
              <a:rPr lang="en-US" sz="2000" b="0" i="0" dirty="0">
                <a:solidFill>
                  <a:srgbClr val="111111"/>
                </a:solidFill>
                <a:effectLst/>
                <a:latin typeface="Helvetica" panose="020B0604020202020204" pitchFamily="34" charset="0"/>
              </a:rPr>
              <a:t> Certain cancers — particularly reproductive cancers — often impair female fertility. Both radiation and chemotherapy may affect fertility</a:t>
            </a:r>
          </a:p>
        </p:txBody>
      </p:sp>
    </p:spTree>
    <p:extLst>
      <p:ext uri="{BB962C8B-B14F-4D97-AF65-F5344CB8AC3E}">
        <p14:creationId xmlns:p14="http://schemas.microsoft.com/office/powerpoint/2010/main" val="3953745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8055EB-58F5-99EB-BA7E-49DE07538E0C}"/>
              </a:ext>
            </a:extLst>
          </p:cNvPr>
          <p:cNvSpPr txBox="1"/>
          <p:nvPr/>
        </p:nvSpPr>
        <p:spPr>
          <a:xfrm>
            <a:off x="783373" y="308858"/>
            <a:ext cx="6094140" cy="3200876"/>
          </a:xfrm>
          <a:prstGeom prst="rect">
            <a:avLst/>
          </a:prstGeom>
          <a:noFill/>
        </p:spPr>
        <p:txBody>
          <a:bodyPr wrap="square">
            <a:spAutoFit/>
          </a:bodyPr>
          <a:lstStyle/>
          <a:p>
            <a:pPr algn="l"/>
            <a:r>
              <a:rPr lang="en-US" sz="4000" b="0" i="0" dirty="0">
                <a:solidFill>
                  <a:srgbClr val="111111"/>
                </a:solidFill>
                <a:effectLst/>
                <a:latin typeface="Helvetica" panose="020B0604020202020204" pitchFamily="34" charset="0"/>
              </a:rPr>
              <a:t>Risk factors</a:t>
            </a:r>
          </a:p>
          <a:p>
            <a:pPr algn="l"/>
            <a:r>
              <a:rPr lang="en-US" b="0" i="0" dirty="0">
                <a:solidFill>
                  <a:srgbClr val="111111"/>
                </a:solidFill>
                <a:effectLst/>
                <a:latin typeface="Helvetica" panose="020B0604020202020204" pitchFamily="34" charset="0"/>
              </a:rPr>
              <a:t>Many of the risk factors for both male and female infertility are the same. They include:</a:t>
            </a:r>
          </a:p>
          <a:p>
            <a:pPr algn="l">
              <a:buFont typeface="Arial" panose="020B0604020202020204" pitchFamily="34" charset="0"/>
              <a:buChar char="•"/>
            </a:pPr>
            <a:r>
              <a:rPr lang="en-US" b="1" i="0" dirty="0">
                <a:solidFill>
                  <a:srgbClr val="111111"/>
                </a:solidFill>
                <a:effectLst/>
                <a:latin typeface="Helvetica" panose="020B0604020202020204" pitchFamily="34" charset="0"/>
              </a:rPr>
              <a:t>Age.</a:t>
            </a:r>
            <a:r>
              <a:rPr lang="en-US" b="0" i="0" dirty="0">
                <a:solidFill>
                  <a:srgbClr val="111111"/>
                </a:solidFill>
                <a:effectLst/>
                <a:latin typeface="Helvetica" panose="020B0604020202020204" pitchFamily="34" charset="0"/>
              </a:rPr>
              <a:t> Women's fertility gradually declines with age, especially in the mid-30s, and it drops rapidly after age 37. Infertility in older women is likely due to the lower number and quality of eggs, and can also be due to health  </a:t>
            </a:r>
          </a:p>
          <a:p>
            <a:pPr algn="l">
              <a:buFont typeface="Arial" panose="020B0604020202020204" pitchFamily="34" charset="0"/>
              <a:buChar char="•"/>
            </a:pPr>
            <a:r>
              <a:rPr lang="en-US" b="1" i="0" dirty="0">
                <a:solidFill>
                  <a:srgbClr val="111111"/>
                </a:solidFill>
                <a:effectLst/>
                <a:latin typeface="Helvetica" panose="020B0604020202020204" pitchFamily="34" charset="0"/>
              </a:rPr>
              <a:t>Tobacco use.</a:t>
            </a:r>
            <a:r>
              <a:rPr lang="en-US" b="0" i="0" dirty="0">
                <a:solidFill>
                  <a:srgbClr val="111111"/>
                </a:solidFill>
                <a:effectLst/>
                <a:latin typeface="Helvetica" panose="020B0604020202020204" pitchFamily="34" charset="0"/>
              </a:rPr>
              <a:t>  </a:t>
            </a:r>
          </a:p>
          <a:p>
            <a:pPr algn="l">
              <a:buFont typeface="Arial" panose="020B0604020202020204" pitchFamily="34" charset="0"/>
              <a:buChar char="•"/>
            </a:pPr>
            <a:r>
              <a:rPr lang="en-US" b="1" i="0" dirty="0">
                <a:solidFill>
                  <a:srgbClr val="111111"/>
                </a:solidFill>
                <a:effectLst/>
                <a:latin typeface="Helvetica" panose="020B0604020202020204" pitchFamily="34" charset="0"/>
              </a:rPr>
              <a:t>Alcohol use.</a:t>
            </a:r>
            <a:r>
              <a:rPr lang="en-US" b="0" i="0" dirty="0">
                <a:solidFill>
                  <a:srgbClr val="111111"/>
                </a:solidFill>
                <a:effectLst/>
                <a:latin typeface="Helvetica" panose="020B0604020202020204" pitchFamily="34" charset="0"/>
              </a:rPr>
              <a:t>  </a:t>
            </a:r>
          </a:p>
          <a:p>
            <a:pPr algn="l">
              <a:buFont typeface="Arial" panose="020B0604020202020204" pitchFamily="34" charset="0"/>
              <a:buChar char="•"/>
            </a:pPr>
            <a:r>
              <a:rPr lang="en-US" b="1" i="0" dirty="0">
                <a:solidFill>
                  <a:srgbClr val="111111"/>
                </a:solidFill>
                <a:effectLst/>
                <a:latin typeface="Helvetica" panose="020B0604020202020204" pitchFamily="34" charset="0"/>
              </a:rPr>
              <a:t>Being overweight.</a:t>
            </a:r>
            <a:r>
              <a:rPr lang="en-US" b="0" i="0" dirty="0">
                <a:solidFill>
                  <a:srgbClr val="111111"/>
                </a:solidFill>
                <a:effectLst/>
                <a:latin typeface="Helvetica" panose="020B0604020202020204" pitchFamily="34" charset="0"/>
              </a:rPr>
              <a:t>  </a:t>
            </a:r>
          </a:p>
        </p:txBody>
      </p:sp>
      <p:sp>
        <p:nvSpPr>
          <p:cNvPr id="5" name="TextBox 4">
            <a:extLst>
              <a:ext uri="{FF2B5EF4-FFF2-40B4-BE49-F238E27FC236}">
                <a16:creationId xmlns:a16="http://schemas.microsoft.com/office/drawing/2014/main" id="{25CFC623-BCC2-9A10-F2FC-132E1171310F}"/>
              </a:ext>
            </a:extLst>
          </p:cNvPr>
          <p:cNvSpPr txBox="1"/>
          <p:nvPr/>
        </p:nvSpPr>
        <p:spPr>
          <a:xfrm>
            <a:off x="783373" y="2967335"/>
            <a:ext cx="6094140" cy="923330"/>
          </a:xfrm>
          <a:prstGeom prst="rect">
            <a:avLst/>
          </a:prstGeom>
          <a:noFill/>
        </p:spPr>
        <p:txBody>
          <a:bodyPr wrap="square">
            <a:spAutoFit/>
          </a:bodyPr>
          <a:lstStyle/>
          <a:p>
            <a:pPr algn="l">
              <a:buFont typeface="Arial" panose="020B0604020202020204" pitchFamily="34" charset="0"/>
              <a:buChar char="•"/>
            </a:pPr>
            <a:r>
              <a:rPr lang="en-US" b="1" i="0" dirty="0">
                <a:solidFill>
                  <a:srgbClr val="111111"/>
                </a:solidFill>
                <a:effectLst/>
                <a:latin typeface="Helvetica" panose="020B0604020202020204" pitchFamily="34" charset="0"/>
              </a:rPr>
              <a:t> </a:t>
            </a:r>
            <a:endParaRPr lang="en-US" b="0" i="0" dirty="0">
              <a:solidFill>
                <a:srgbClr val="111111"/>
              </a:solidFill>
              <a:effectLst/>
              <a:latin typeface="Helvetica" panose="020B0604020202020204" pitchFamily="34" charset="0"/>
            </a:endParaRPr>
          </a:p>
          <a:p>
            <a:pPr algn="l">
              <a:buFont typeface="Arial" panose="020B0604020202020204" pitchFamily="34" charset="0"/>
              <a:buChar char="•"/>
            </a:pPr>
            <a:r>
              <a:rPr lang="en-US" b="1" i="0" dirty="0">
                <a:solidFill>
                  <a:srgbClr val="111111"/>
                </a:solidFill>
                <a:effectLst/>
                <a:latin typeface="Helvetica" panose="020B0604020202020204" pitchFamily="34" charset="0"/>
              </a:rPr>
              <a:t> .</a:t>
            </a:r>
            <a:r>
              <a:rPr lang="en-US" b="0" i="0" dirty="0">
                <a:solidFill>
                  <a:srgbClr val="111111"/>
                </a:solidFill>
                <a:effectLst/>
                <a:latin typeface="Helvetica" panose="020B0604020202020204" pitchFamily="34" charset="0"/>
              </a:rPr>
              <a:t>   ,  o </a:t>
            </a:r>
          </a:p>
          <a:p>
            <a:pPr algn="l">
              <a:buFont typeface="Arial" panose="020B0604020202020204" pitchFamily="34" charset="0"/>
              <a:buChar char="•"/>
            </a:pPr>
            <a:r>
              <a:rPr lang="en-US" b="1" i="0" dirty="0">
                <a:solidFill>
                  <a:srgbClr val="111111"/>
                </a:solidFill>
                <a:effectLst/>
                <a:latin typeface="Helvetica" panose="020B0604020202020204" pitchFamily="34" charset="0"/>
              </a:rPr>
              <a:t>Exercise issues </a:t>
            </a:r>
            <a:endParaRPr lang="en-US" b="0" i="0" dirty="0">
              <a:solidFill>
                <a:srgbClr val="111111"/>
              </a:solidFill>
              <a:effectLst/>
              <a:latin typeface="Helvetica" panose="020B0604020202020204" pitchFamily="34" charset="0"/>
            </a:endParaRPr>
          </a:p>
        </p:txBody>
      </p:sp>
    </p:spTree>
    <p:extLst>
      <p:ext uri="{BB962C8B-B14F-4D97-AF65-F5344CB8AC3E}">
        <p14:creationId xmlns:p14="http://schemas.microsoft.com/office/powerpoint/2010/main" val="3551288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1212</Words>
  <Application>Microsoft Office PowerPoint</Application>
  <PresentationFormat>Widescreen</PresentationFormat>
  <Paragraphs>74</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Arial</vt:lpstr>
      <vt:lpstr>Calibri</vt:lpstr>
      <vt:lpstr>Calibri Light</vt:lpstr>
      <vt:lpstr>Google Sans</vt:lpstr>
      <vt:lpstr>Helvetica</vt:lpstr>
      <vt:lpstr>Montserrat</vt:lpstr>
      <vt:lpstr>Open Sans</vt:lpstr>
      <vt:lpstr>Office Theme</vt:lpstr>
      <vt:lpstr> infertility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infertility</dc:title>
  <dc:creator>aftkar hamza</dc:creator>
  <cp:lastModifiedBy>aftkar hamza</cp:lastModifiedBy>
  <cp:revision>2</cp:revision>
  <dcterms:created xsi:type="dcterms:W3CDTF">2023-03-27T17:31:57Z</dcterms:created>
  <dcterms:modified xsi:type="dcterms:W3CDTF">2023-04-05T17:52:58Z</dcterms:modified>
</cp:coreProperties>
</file>