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40" r:id="rId1"/>
  </p:sldMasterIdLst>
  <p:sldIdLst>
    <p:sldId id="256" r:id="rId2"/>
    <p:sldId id="259" r:id="rId3"/>
    <p:sldId id="257" r:id="rId4"/>
    <p:sldId id="260" r:id="rId5"/>
    <p:sldId id="261" r:id="rId6"/>
    <p:sldId id="262" r:id="rId7"/>
    <p:sldId id="263" r:id="rId8"/>
    <p:sldId id="264" r:id="rId9"/>
    <p:sldId id="265" r:id="rId10"/>
    <p:sldId id="266" r:id="rId11"/>
    <p:sldId id="267" r:id="rId12"/>
    <p:sldId id="268" r:id="rId13"/>
    <p:sldId id="269" r:id="rId14"/>
    <p:sldId id="270" r:id="rId15"/>
    <p:sldId id="271" r:id="rId16"/>
    <p:sldId id="272" r:id="rId17"/>
    <p:sldId id="273" r:id="rId18"/>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44" autoAdjust="0"/>
    <p:restoredTop sz="94660"/>
  </p:normalViewPr>
  <p:slideViewPr>
    <p:cSldViewPr snapToGrid="0">
      <p:cViewPr varScale="1">
        <p:scale>
          <a:sx n="83" d="100"/>
          <a:sy n="83" d="100"/>
        </p:scale>
        <p:origin x="258" y="9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diagrams/_rels/data1.xml.rels><?xml version="1.0" encoding="UTF-8" standalone="yes"?>
<Relationships xmlns="http://schemas.openxmlformats.org/package/2006/relationships"><Relationship Id="rId1" Type="http://schemas.openxmlformats.org/officeDocument/2006/relationships/image" Target="../media/image3.png"/></Relationships>
</file>

<file path=ppt/diagrams/_rels/drawing1.xml.rels><?xml version="1.0" encoding="UTF-8" standalone="yes"?>
<Relationships xmlns="http://schemas.openxmlformats.org/package/2006/relationships"><Relationship Id="rId1" Type="http://schemas.openxmlformats.org/officeDocument/2006/relationships/image" Target="../media/image3.pn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BAEF298-9538-4C48-87AC-DDC6D70EDA16}" type="doc">
      <dgm:prSet loTypeId="urn:microsoft.com/office/officeart/2008/layout/AccentedPicture" loCatId="picture" qsTypeId="urn:microsoft.com/office/officeart/2005/8/quickstyle/simple1" qsCatId="simple" csTypeId="urn:microsoft.com/office/officeart/2005/8/colors/accent1_2" csCatId="accent1" phldr="1"/>
      <dgm:spPr/>
    </dgm:pt>
    <dgm:pt modelId="{09A41AF8-F663-4630-B8D0-B9078CD4C6F0}">
      <dgm:prSet phldrT="[Text]"/>
      <dgm:spPr/>
      <dgm:t>
        <a:bodyPr/>
        <a:lstStyle/>
        <a:p>
          <a:r>
            <a:rPr lang="en-US" dirty="0"/>
            <a:t> The language of presentation,</a:t>
          </a:r>
        </a:p>
      </dgm:t>
    </dgm:pt>
    <dgm:pt modelId="{6DF8623E-DC20-48F8-B5F3-B29636A5F612}" type="sibTrans" cxnId="{7A3DFB9F-7D16-41DE-A977-D20F6C6A2D90}">
      <dgm:prSet/>
      <dgm:spPr>
        <a:blipFill>
          <a:blip xmlns:r="http://schemas.openxmlformats.org/officeDocument/2006/relationships" r:embed="rId1">
            <a:alphaModFix/>
            <a:extLst>
              <a:ext uri="{28A0092B-C50C-407E-A947-70E740481C1C}">
                <a14:useLocalDpi xmlns:a14="http://schemas.microsoft.com/office/drawing/2010/main" val="0"/>
              </a:ext>
            </a:extLst>
          </a:blip>
          <a:srcRect/>
          <a:stretch>
            <a:fillRect l="-14000" r="-14000"/>
          </a:stretch>
        </a:blipFill>
      </dgm:spPr>
      <dgm:t>
        <a:bodyPr/>
        <a:lstStyle/>
        <a:p>
          <a:endParaRPr lang="en-US"/>
        </a:p>
      </dgm:t>
    </dgm:pt>
    <dgm:pt modelId="{C593D1BF-2172-486E-BE56-09381AA5CC9E}" type="parTrans" cxnId="{7A3DFB9F-7D16-41DE-A977-D20F6C6A2D90}">
      <dgm:prSet/>
      <dgm:spPr/>
      <dgm:t>
        <a:bodyPr/>
        <a:lstStyle/>
        <a:p>
          <a:endParaRPr lang="en-US"/>
        </a:p>
      </dgm:t>
    </dgm:pt>
    <dgm:pt modelId="{9FCA4165-B0DC-463D-98E2-ED9F90520C16}">
      <dgm:prSet/>
      <dgm:spPr/>
      <dgm:t>
        <a:bodyPr/>
        <a:lstStyle/>
        <a:p>
          <a:r>
            <a:rPr lang="en-US" dirty="0"/>
            <a:t>The language of presentation,</a:t>
          </a:r>
        </a:p>
      </dgm:t>
    </dgm:pt>
    <dgm:pt modelId="{72590F52-FC83-423E-9D37-4434B393D30F}" type="parTrans" cxnId="{54B74B74-F452-4B04-BB3D-5A37E9D7421C}">
      <dgm:prSet/>
      <dgm:spPr/>
      <dgm:t>
        <a:bodyPr/>
        <a:lstStyle/>
        <a:p>
          <a:endParaRPr lang="en-US"/>
        </a:p>
      </dgm:t>
    </dgm:pt>
    <dgm:pt modelId="{F16FDF42-57C9-4DC6-9A68-732370B2A6E9}" type="sibTrans" cxnId="{54B74B74-F452-4B04-BB3D-5A37E9D7421C}">
      <dgm:prSet/>
      <dgm:spPr/>
      <dgm:t>
        <a:bodyPr/>
        <a:lstStyle/>
        <a:p>
          <a:endParaRPr lang="en-US"/>
        </a:p>
      </dgm:t>
    </dgm:pt>
    <dgm:pt modelId="{ADD8F09D-84F0-4065-82AB-E3989D4A7060}">
      <dgm:prSet/>
      <dgm:spPr/>
      <dgm:t>
        <a:bodyPr/>
        <a:lstStyle/>
        <a:p>
          <a:r>
            <a:rPr lang="en-US" dirty="0"/>
            <a:t> Problems and fears with Presentations,</a:t>
          </a:r>
        </a:p>
      </dgm:t>
    </dgm:pt>
    <dgm:pt modelId="{978C233D-9A5F-4F87-946D-824B6D5BF554}" type="parTrans" cxnId="{7664E584-662B-4EF2-9A94-D56E6BA7DCA3}">
      <dgm:prSet/>
      <dgm:spPr/>
      <dgm:t>
        <a:bodyPr/>
        <a:lstStyle/>
        <a:p>
          <a:endParaRPr lang="en-US"/>
        </a:p>
      </dgm:t>
    </dgm:pt>
    <dgm:pt modelId="{440A321C-60E0-45A4-B071-891D432A38C2}" type="sibTrans" cxnId="{7664E584-662B-4EF2-9A94-D56E6BA7DCA3}">
      <dgm:prSet/>
      <dgm:spPr/>
      <dgm:t>
        <a:bodyPr/>
        <a:lstStyle/>
        <a:p>
          <a:endParaRPr lang="en-US"/>
        </a:p>
      </dgm:t>
    </dgm:pt>
    <dgm:pt modelId="{1ACF4281-0CB1-4A9B-8DDB-9B382EDD7A03}">
      <dgm:prSet/>
      <dgm:spPr/>
      <dgm:t>
        <a:bodyPr/>
        <a:lstStyle/>
        <a:p>
          <a:r>
            <a:rPr lang="en-US" dirty="0"/>
            <a:t> Qualities of an Effective Presenter</a:t>
          </a:r>
        </a:p>
      </dgm:t>
    </dgm:pt>
    <dgm:pt modelId="{9B8F662A-BAE8-4345-A524-3C75F0DEB53A}" type="parTrans" cxnId="{900AD6EF-D829-4AB0-94DF-37440AAD30DF}">
      <dgm:prSet/>
      <dgm:spPr/>
      <dgm:t>
        <a:bodyPr/>
        <a:lstStyle/>
        <a:p>
          <a:endParaRPr lang="en-US"/>
        </a:p>
      </dgm:t>
    </dgm:pt>
    <dgm:pt modelId="{7D483226-CF16-4118-B840-D11D6B42FCF1}" type="sibTrans" cxnId="{900AD6EF-D829-4AB0-94DF-37440AAD30DF}">
      <dgm:prSet/>
      <dgm:spPr/>
      <dgm:t>
        <a:bodyPr/>
        <a:lstStyle/>
        <a:p>
          <a:endParaRPr lang="en-US"/>
        </a:p>
      </dgm:t>
    </dgm:pt>
    <dgm:pt modelId="{7F7D278F-F729-4773-90EB-E47B317CBB44}">
      <dgm:prSet/>
      <dgm:spPr/>
      <dgm:t>
        <a:bodyPr/>
        <a:lstStyle/>
        <a:p>
          <a:r>
            <a:rPr lang="en-US" dirty="0"/>
            <a:t>Planning a Presentation</a:t>
          </a:r>
        </a:p>
      </dgm:t>
    </dgm:pt>
    <dgm:pt modelId="{BF4D5D1F-70F2-451B-8AA8-073770C19980}" type="parTrans" cxnId="{5751A9BF-F37B-4D5C-8EDF-429FF635C31B}">
      <dgm:prSet/>
      <dgm:spPr/>
      <dgm:t>
        <a:bodyPr/>
        <a:lstStyle/>
        <a:p>
          <a:endParaRPr lang="en-US"/>
        </a:p>
      </dgm:t>
    </dgm:pt>
    <dgm:pt modelId="{5D013A37-F5F0-4461-B46E-B93CCF186FFC}" type="sibTrans" cxnId="{5751A9BF-F37B-4D5C-8EDF-429FF635C31B}">
      <dgm:prSet/>
      <dgm:spPr/>
      <dgm:t>
        <a:bodyPr/>
        <a:lstStyle/>
        <a:p>
          <a:endParaRPr lang="en-US"/>
        </a:p>
      </dgm:t>
    </dgm:pt>
    <dgm:pt modelId="{B564B414-6436-47C2-83C6-C5215610FDD6}">
      <dgm:prSet/>
      <dgm:spPr/>
      <dgm:t>
        <a:bodyPr/>
        <a:lstStyle/>
        <a:p>
          <a:r>
            <a:rPr lang="en-US" dirty="0"/>
            <a:t>Body language while presenting</a:t>
          </a:r>
        </a:p>
      </dgm:t>
    </dgm:pt>
    <dgm:pt modelId="{ACDC93EF-2CB8-4EA8-86DD-76A93E34E44D}" type="parTrans" cxnId="{9DB8E272-7B61-422A-B7AE-DD0185F75B43}">
      <dgm:prSet/>
      <dgm:spPr/>
      <dgm:t>
        <a:bodyPr/>
        <a:lstStyle/>
        <a:p>
          <a:endParaRPr lang="en-US"/>
        </a:p>
      </dgm:t>
    </dgm:pt>
    <dgm:pt modelId="{CBB904B6-9AA0-43A4-89F8-9E702F108D6D}" type="sibTrans" cxnId="{9DB8E272-7B61-422A-B7AE-DD0185F75B43}">
      <dgm:prSet/>
      <dgm:spPr/>
      <dgm:t>
        <a:bodyPr/>
        <a:lstStyle/>
        <a:p>
          <a:endParaRPr lang="en-US"/>
        </a:p>
      </dgm:t>
    </dgm:pt>
    <dgm:pt modelId="{BB9D2001-825B-4708-A5C0-9D1637BEF7AD}" type="pres">
      <dgm:prSet presAssocID="{CBAEF298-9538-4C48-87AC-DDC6D70EDA16}" presName="Name0" presStyleCnt="0">
        <dgm:presLayoutVars>
          <dgm:dir/>
        </dgm:presLayoutVars>
      </dgm:prSet>
      <dgm:spPr/>
    </dgm:pt>
    <dgm:pt modelId="{06A4E3E9-B3DD-452A-9131-7889BCC93797}" type="pres">
      <dgm:prSet presAssocID="{6DF8623E-DC20-48F8-B5F3-B29636A5F612}" presName="picture_1" presStyleLbl="bgImgPlace1" presStyleIdx="0" presStyleCnt="1" custLinFactNeighborX="-9530" custLinFactNeighborY="-4728"/>
      <dgm:spPr/>
    </dgm:pt>
    <dgm:pt modelId="{4F2717F6-6A82-4E56-B535-67CAF8ACAA0F}" type="pres">
      <dgm:prSet presAssocID="{09A41AF8-F663-4630-B8D0-B9078CD4C6F0}" presName="text_1" presStyleLbl="node1" presStyleIdx="0" presStyleCnt="0" custAng="13678459" custFlipVert="1" custFlipHor="1" custScaleX="1569" custScaleY="5497">
        <dgm:presLayoutVars>
          <dgm:bulletEnabled val="1"/>
        </dgm:presLayoutVars>
      </dgm:prSet>
      <dgm:spPr/>
    </dgm:pt>
    <dgm:pt modelId="{4BE9FA58-0894-4206-BE86-0D4149F3705A}" type="pres">
      <dgm:prSet presAssocID="{CBAEF298-9538-4C48-87AC-DDC6D70EDA16}" presName="linV" presStyleCnt="0"/>
      <dgm:spPr/>
    </dgm:pt>
    <dgm:pt modelId="{4B3F714C-957B-40D5-A76C-BAF362C734F9}" type="pres">
      <dgm:prSet presAssocID="{9FCA4165-B0DC-463D-98E2-ED9F90520C16}" presName="pair" presStyleCnt="0"/>
      <dgm:spPr/>
    </dgm:pt>
    <dgm:pt modelId="{96A37BCD-F6BF-4FA8-A5A3-F27E9555E6DD}" type="pres">
      <dgm:prSet presAssocID="{9FCA4165-B0DC-463D-98E2-ED9F90520C16}" presName="spaceH" presStyleLbl="node1" presStyleIdx="0" presStyleCnt="0"/>
      <dgm:spPr/>
    </dgm:pt>
    <dgm:pt modelId="{DC781388-0861-4E97-B3EA-019E72E228CA}" type="pres">
      <dgm:prSet presAssocID="{9FCA4165-B0DC-463D-98E2-ED9F90520C16}" presName="desPictures" presStyleLbl="alignImgPlace1" presStyleIdx="0" presStyleCnt="5"/>
      <dgm:spPr/>
    </dgm:pt>
    <dgm:pt modelId="{B8ECE99C-0114-46AE-8334-25657EB27BE3}" type="pres">
      <dgm:prSet presAssocID="{9FCA4165-B0DC-463D-98E2-ED9F90520C16}" presName="desTextWrapper" presStyleCnt="0"/>
      <dgm:spPr/>
    </dgm:pt>
    <dgm:pt modelId="{70D712AD-AC3E-4398-AB62-B322DC205DFA}" type="pres">
      <dgm:prSet presAssocID="{9FCA4165-B0DC-463D-98E2-ED9F90520C16}" presName="desText" presStyleLbl="revTx" presStyleIdx="0" presStyleCnt="5">
        <dgm:presLayoutVars>
          <dgm:bulletEnabled val="1"/>
        </dgm:presLayoutVars>
      </dgm:prSet>
      <dgm:spPr/>
    </dgm:pt>
    <dgm:pt modelId="{A9CF6BEA-4A3A-4125-B574-A7B50AD18F00}" type="pres">
      <dgm:prSet presAssocID="{F16FDF42-57C9-4DC6-9A68-732370B2A6E9}" presName="spaceV" presStyleCnt="0"/>
      <dgm:spPr/>
    </dgm:pt>
    <dgm:pt modelId="{A8FB623E-B344-492D-A73A-9DF8DDBA4F93}" type="pres">
      <dgm:prSet presAssocID="{ADD8F09D-84F0-4065-82AB-E3989D4A7060}" presName="pair" presStyleCnt="0"/>
      <dgm:spPr/>
    </dgm:pt>
    <dgm:pt modelId="{A03D1ED0-DC23-4EB4-A7C3-9B2AFEDD0C93}" type="pres">
      <dgm:prSet presAssocID="{ADD8F09D-84F0-4065-82AB-E3989D4A7060}" presName="spaceH" presStyleLbl="node1" presStyleIdx="0" presStyleCnt="0"/>
      <dgm:spPr/>
    </dgm:pt>
    <dgm:pt modelId="{07E99410-0049-4EC7-B02F-47A65B384040}" type="pres">
      <dgm:prSet presAssocID="{ADD8F09D-84F0-4065-82AB-E3989D4A7060}" presName="desPictures" presStyleLbl="alignImgPlace1" presStyleIdx="1" presStyleCnt="5"/>
      <dgm:spPr/>
    </dgm:pt>
    <dgm:pt modelId="{048DF838-CBE2-4ADD-BAAF-0479967EE70A}" type="pres">
      <dgm:prSet presAssocID="{ADD8F09D-84F0-4065-82AB-E3989D4A7060}" presName="desTextWrapper" presStyleCnt="0"/>
      <dgm:spPr/>
    </dgm:pt>
    <dgm:pt modelId="{9F7251E7-5EE6-4CAA-A7F5-129744A6CB71}" type="pres">
      <dgm:prSet presAssocID="{ADD8F09D-84F0-4065-82AB-E3989D4A7060}" presName="desText" presStyleLbl="revTx" presStyleIdx="1" presStyleCnt="5">
        <dgm:presLayoutVars>
          <dgm:bulletEnabled val="1"/>
        </dgm:presLayoutVars>
      </dgm:prSet>
      <dgm:spPr/>
    </dgm:pt>
    <dgm:pt modelId="{24EA73DB-F243-45F8-892D-1412192AB43E}" type="pres">
      <dgm:prSet presAssocID="{440A321C-60E0-45A4-B071-891D432A38C2}" presName="spaceV" presStyleCnt="0"/>
      <dgm:spPr/>
    </dgm:pt>
    <dgm:pt modelId="{393E873F-7BE8-46CB-B3EF-1A05DC17F969}" type="pres">
      <dgm:prSet presAssocID="{1ACF4281-0CB1-4A9B-8DDB-9B382EDD7A03}" presName="pair" presStyleCnt="0"/>
      <dgm:spPr/>
    </dgm:pt>
    <dgm:pt modelId="{9D6C110E-CA47-4E97-AD5C-60D91EF8B1D3}" type="pres">
      <dgm:prSet presAssocID="{1ACF4281-0CB1-4A9B-8DDB-9B382EDD7A03}" presName="spaceH" presStyleLbl="node1" presStyleIdx="0" presStyleCnt="0"/>
      <dgm:spPr/>
    </dgm:pt>
    <dgm:pt modelId="{79E87654-FE04-4655-BD6E-A749EDCE2338}" type="pres">
      <dgm:prSet presAssocID="{1ACF4281-0CB1-4A9B-8DDB-9B382EDD7A03}" presName="desPictures" presStyleLbl="alignImgPlace1" presStyleIdx="2" presStyleCnt="5"/>
      <dgm:spPr/>
    </dgm:pt>
    <dgm:pt modelId="{599024A7-8587-4C91-9CDE-7B0FC680868C}" type="pres">
      <dgm:prSet presAssocID="{1ACF4281-0CB1-4A9B-8DDB-9B382EDD7A03}" presName="desTextWrapper" presStyleCnt="0"/>
      <dgm:spPr/>
    </dgm:pt>
    <dgm:pt modelId="{0E5776F4-46A3-4813-B426-4D3E4DE74F41}" type="pres">
      <dgm:prSet presAssocID="{1ACF4281-0CB1-4A9B-8DDB-9B382EDD7A03}" presName="desText" presStyleLbl="revTx" presStyleIdx="2" presStyleCnt="5">
        <dgm:presLayoutVars>
          <dgm:bulletEnabled val="1"/>
        </dgm:presLayoutVars>
      </dgm:prSet>
      <dgm:spPr/>
    </dgm:pt>
    <dgm:pt modelId="{988DEB1D-183C-4A50-A687-A817723D60FE}" type="pres">
      <dgm:prSet presAssocID="{7D483226-CF16-4118-B840-D11D6B42FCF1}" presName="spaceV" presStyleCnt="0"/>
      <dgm:spPr/>
    </dgm:pt>
    <dgm:pt modelId="{8BFBEDE8-C39E-4308-ADB5-5229A2495A71}" type="pres">
      <dgm:prSet presAssocID="{7F7D278F-F729-4773-90EB-E47B317CBB44}" presName="pair" presStyleCnt="0"/>
      <dgm:spPr/>
    </dgm:pt>
    <dgm:pt modelId="{28DFAF68-1753-4329-BF10-3A5972A1231F}" type="pres">
      <dgm:prSet presAssocID="{7F7D278F-F729-4773-90EB-E47B317CBB44}" presName="spaceH" presStyleLbl="node1" presStyleIdx="0" presStyleCnt="0"/>
      <dgm:spPr/>
    </dgm:pt>
    <dgm:pt modelId="{5A882906-C424-4355-A4F5-69ED14EE38C6}" type="pres">
      <dgm:prSet presAssocID="{7F7D278F-F729-4773-90EB-E47B317CBB44}" presName="desPictures" presStyleLbl="alignImgPlace1" presStyleIdx="3" presStyleCnt="5"/>
      <dgm:spPr/>
    </dgm:pt>
    <dgm:pt modelId="{245450D3-02FD-422F-A500-3F5F1E504D64}" type="pres">
      <dgm:prSet presAssocID="{7F7D278F-F729-4773-90EB-E47B317CBB44}" presName="desTextWrapper" presStyleCnt="0"/>
      <dgm:spPr/>
    </dgm:pt>
    <dgm:pt modelId="{37669F0E-3E44-4786-8FCC-5A16C747B5D7}" type="pres">
      <dgm:prSet presAssocID="{7F7D278F-F729-4773-90EB-E47B317CBB44}" presName="desText" presStyleLbl="revTx" presStyleIdx="3" presStyleCnt="5">
        <dgm:presLayoutVars>
          <dgm:bulletEnabled val="1"/>
        </dgm:presLayoutVars>
      </dgm:prSet>
      <dgm:spPr/>
    </dgm:pt>
    <dgm:pt modelId="{67D31A8F-3E91-4906-A1B7-BFBE8106BF59}" type="pres">
      <dgm:prSet presAssocID="{5D013A37-F5F0-4461-B46E-B93CCF186FFC}" presName="spaceV" presStyleCnt="0"/>
      <dgm:spPr/>
    </dgm:pt>
    <dgm:pt modelId="{19F4A953-222C-4CD2-9390-B0AB6AB22168}" type="pres">
      <dgm:prSet presAssocID="{B564B414-6436-47C2-83C6-C5215610FDD6}" presName="pair" presStyleCnt="0"/>
      <dgm:spPr/>
    </dgm:pt>
    <dgm:pt modelId="{F1B5C993-5644-4AF8-83C8-4F16CD5B8BD7}" type="pres">
      <dgm:prSet presAssocID="{B564B414-6436-47C2-83C6-C5215610FDD6}" presName="spaceH" presStyleLbl="node1" presStyleIdx="0" presStyleCnt="0"/>
      <dgm:spPr/>
    </dgm:pt>
    <dgm:pt modelId="{D4F75744-88D7-41F9-81B7-4A00F9D3599A}" type="pres">
      <dgm:prSet presAssocID="{B564B414-6436-47C2-83C6-C5215610FDD6}" presName="desPictures" presStyleLbl="alignImgPlace1" presStyleIdx="4" presStyleCnt="5"/>
      <dgm:spPr/>
    </dgm:pt>
    <dgm:pt modelId="{F9E55297-D1C2-4077-B8A8-B3F9C06533AB}" type="pres">
      <dgm:prSet presAssocID="{B564B414-6436-47C2-83C6-C5215610FDD6}" presName="desTextWrapper" presStyleCnt="0"/>
      <dgm:spPr/>
    </dgm:pt>
    <dgm:pt modelId="{163FACB0-D561-49E9-9D52-EC341BA7A13B}" type="pres">
      <dgm:prSet presAssocID="{B564B414-6436-47C2-83C6-C5215610FDD6}" presName="desText" presStyleLbl="revTx" presStyleIdx="4" presStyleCnt="5">
        <dgm:presLayoutVars>
          <dgm:bulletEnabled val="1"/>
        </dgm:presLayoutVars>
      </dgm:prSet>
      <dgm:spPr/>
    </dgm:pt>
    <dgm:pt modelId="{54FA4EEB-9852-4B5C-9FFD-2D2A559B6AC7}" type="pres">
      <dgm:prSet presAssocID="{CBAEF298-9538-4C48-87AC-DDC6D70EDA16}" presName="maxNode" presStyleCnt="0"/>
      <dgm:spPr/>
    </dgm:pt>
    <dgm:pt modelId="{4A4E487B-4E16-44AC-B332-EEE4216A9FBD}" type="pres">
      <dgm:prSet presAssocID="{CBAEF298-9538-4C48-87AC-DDC6D70EDA16}" presName="Name33" presStyleCnt="0"/>
      <dgm:spPr/>
    </dgm:pt>
  </dgm:ptLst>
  <dgm:cxnLst>
    <dgm:cxn modelId="{17DD2D06-4962-406F-B995-F0430C6949B8}" type="presOf" srcId="{6DF8623E-DC20-48F8-B5F3-B29636A5F612}" destId="{06A4E3E9-B3DD-452A-9131-7889BCC93797}" srcOrd="0" destOrd="0" presId="urn:microsoft.com/office/officeart/2008/layout/AccentedPicture"/>
    <dgm:cxn modelId="{7FF3500E-5985-4BE9-B70A-C47A72298679}" type="presOf" srcId="{B564B414-6436-47C2-83C6-C5215610FDD6}" destId="{163FACB0-D561-49E9-9D52-EC341BA7A13B}" srcOrd="0" destOrd="0" presId="urn:microsoft.com/office/officeart/2008/layout/AccentedPicture"/>
    <dgm:cxn modelId="{B40BAB63-2557-4DF9-9144-F245362236C8}" type="presOf" srcId="{9FCA4165-B0DC-463D-98E2-ED9F90520C16}" destId="{70D712AD-AC3E-4398-AB62-B322DC205DFA}" srcOrd="0" destOrd="0" presId="urn:microsoft.com/office/officeart/2008/layout/AccentedPicture"/>
    <dgm:cxn modelId="{9DB8E272-7B61-422A-B7AE-DD0185F75B43}" srcId="{CBAEF298-9538-4C48-87AC-DDC6D70EDA16}" destId="{B564B414-6436-47C2-83C6-C5215610FDD6}" srcOrd="5" destOrd="0" parTransId="{ACDC93EF-2CB8-4EA8-86DD-76A93E34E44D}" sibTransId="{CBB904B6-9AA0-43A4-89F8-9E702F108D6D}"/>
    <dgm:cxn modelId="{54B74B74-F452-4B04-BB3D-5A37E9D7421C}" srcId="{CBAEF298-9538-4C48-87AC-DDC6D70EDA16}" destId="{9FCA4165-B0DC-463D-98E2-ED9F90520C16}" srcOrd="1" destOrd="0" parTransId="{72590F52-FC83-423E-9D37-4434B393D30F}" sibTransId="{F16FDF42-57C9-4DC6-9A68-732370B2A6E9}"/>
    <dgm:cxn modelId="{7664E584-662B-4EF2-9A94-D56E6BA7DCA3}" srcId="{CBAEF298-9538-4C48-87AC-DDC6D70EDA16}" destId="{ADD8F09D-84F0-4065-82AB-E3989D4A7060}" srcOrd="2" destOrd="0" parTransId="{978C233D-9A5F-4F87-946D-824B6D5BF554}" sibTransId="{440A321C-60E0-45A4-B071-891D432A38C2}"/>
    <dgm:cxn modelId="{7A3DFB9F-7D16-41DE-A977-D20F6C6A2D90}" srcId="{CBAEF298-9538-4C48-87AC-DDC6D70EDA16}" destId="{09A41AF8-F663-4630-B8D0-B9078CD4C6F0}" srcOrd="0" destOrd="0" parTransId="{C593D1BF-2172-486E-BE56-09381AA5CC9E}" sibTransId="{6DF8623E-DC20-48F8-B5F3-B29636A5F612}"/>
    <dgm:cxn modelId="{7F1D0DB2-6BB1-4634-A08A-29564C76071D}" type="presOf" srcId="{CBAEF298-9538-4C48-87AC-DDC6D70EDA16}" destId="{BB9D2001-825B-4708-A5C0-9D1637BEF7AD}" srcOrd="0" destOrd="0" presId="urn:microsoft.com/office/officeart/2008/layout/AccentedPicture"/>
    <dgm:cxn modelId="{5751A9BF-F37B-4D5C-8EDF-429FF635C31B}" srcId="{CBAEF298-9538-4C48-87AC-DDC6D70EDA16}" destId="{7F7D278F-F729-4773-90EB-E47B317CBB44}" srcOrd="4" destOrd="0" parTransId="{BF4D5D1F-70F2-451B-8AA8-073770C19980}" sibTransId="{5D013A37-F5F0-4461-B46E-B93CCF186FFC}"/>
    <dgm:cxn modelId="{4F62A1CE-C4E2-4C5B-8859-03096754DC6E}" type="presOf" srcId="{ADD8F09D-84F0-4065-82AB-E3989D4A7060}" destId="{9F7251E7-5EE6-4CAA-A7F5-129744A6CB71}" srcOrd="0" destOrd="0" presId="urn:microsoft.com/office/officeart/2008/layout/AccentedPicture"/>
    <dgm:cxn modelId="{F74994DF-26C5-4ADF-9F0B-1E5418DB98C4}" type="presOf" srcId="{7F7D278F-F729-4773-90EB-E47B317CBB44}" destId="{37669F0E-3E44-4786-8FCC-5A16C747B5D7}" srcOrd="0" destOrd="0" presId="urn:microsoft.com/office/officeart/2008/layout/AccentedPicture"/>
    <dgm:cxn modelId="{112FE1DF-7ED6-4445-A900-E2CED315E6E7}" type="presOf" srcId="{1ACF4281-0CB1-4A9B-8DDB-9B382EDD7A03}" destId="{0E5776F4-46A3-4813-B426-4D3E4DE74F41}" srcOrd="0" destOrd="0" presId="urn:microsoft.com/office/officeart/2008/layout/AccentedPicture"/>
    <dgm:cxn modelId="{FC9F8AE7-ED16-4CEF-B8FD-8F2BFED3D8B9}" type="presOf" srcId="{09A41AF8-F663-4630-B8D0-B9078CD4C6F0}" destId="{4F2717F6-6A82-4E56-B535-67CAF8ACAA0F}" srcOrd="0" destOrd="0" presId="urn:microsoft.com/office/officeart/2008/layout/AccentedPicture"/>
    <dgm:cxn modelId="{900AD6EF-D829-4AB0-94DF-37440AAD30DF}" srcId="{CBAEF298-9538-4C48-87AC-DDC6D70EDA16}" destId="{1ACF4281-0CB1-4A9B-8DDB-9B382EDD7A03}" srcOrd="3" destOrd="0" parTransId="{9B8F662A-BAE8-4345-A524-3C75F0DEB53A}" sibTransId="{7D483226-CF16-4118-B840-D11D6B42FCF1}"/>
    <dgm:cxn modelId="{CD3C2624-A73E-46E8-A6C5-A4ED86766C34}" type="presParOf" srcId="{BB9D2001-825B-4708-A5C0-9D1637BEF7AD}" destId="{06A4E3E9-B3DD-452A-9131-7889BCC93797}" srcOrd="0" destOrd="0" presId="urn:microsoft.com/office/officeart/2008/layout/AccentedPicture"/>
    <dgm:cxn modelId="{E0658939-A0A2-4A90-BC1B-1129D887097C}" type="presParOf" srcId="{BB9D2001-825B-4708-A5C0-9D1637BEF7AD}" destId="{4F2717F6-6A82-4E56-B535-67CAF8ACAA0F}" srcOrd="1" destOrd="0" presId="urn:microsoft.com/office/officeart/2008/layout/AccentedPicture"/>
    <dgm:cxn modelId="{C6ADE14B-CF62-48B4-B6A8-9517C7CC81D9}" type="presParOf" srcId="{BB9D2001-825B-4708-A5C0-9D1637BEF7AD}" destId="{4BE9FA58-0894-4206-BE86-0D4149F3705A}" srcOrd="2" destOrd="0" presId="urn:microsoft.com/office/officeart/2008/layout/AccentedPicture"/>
    <dgm:cxn modelId="{27A4BF26-FFA4-4580-995F-6102DA429770}" type="presParOf" srcId="{4BE9FA58-0894-4206-BE86-0D4149F3705A}" destId="{4B3F714C-957B-40D5-A76C-BAF362C734F9}" srcOrd="0" destOrd="0" presId="urn:microsoft.com/office/officeart/2008/layout/AccentedPicture"/>
    <dgm:cxn modelId="{DB9A564B-AAAF-4883-94C2-411D8CBF1403}" type="presParOf" srcId="{4B3F714C-957B-40D5-A76C-BAF362C734F9}" destId="{96A37BCD-F6BF-4FA8-A5A3-F27E9555E6DD}" srcOrd="0" destOrd="0" presId="urn:microsoft.com/office/officeart/2008/layout/AccentedPicture"/>
    <dgm:cxn modelId="{9408071F-2D4D-4495-8374-812E392C8159}" type="presParOf" srcId="{4B3F714C-957B-40D5-A76C-BAF362C734F9}" destId="{DC781388-0861-4E97-B3EA-019E72E228CA}" srcOrd="1" destOrd="0" presId="urn:microsoft.com/office/officeart/2008/layout/AccentedPicture"/>
    <dgm:cxn modelId="{5F91D27B-DBFF-442E-A415-1D08AC0A52E1}" type="presParOf" srcId="{4B3F714C-957B-40D5-A76C-BAF362C734F9}" destId="{B8ECE99C-0114-46AE-8334-25657EB27BE3}" srcOrd="2" destOrd="0" presId="urn:microsoft.com/office/officeart/2008/layout/AccentedPicture"/>
    <dgm:cxn modelId="{035BB9E7-11F0-4C41-BF26-95E25E2AC74E}" type="presParOf" srcId="{B8ECE99C-0114-46AE-8334-25657EB27BE3}" destId="{70D712AD-AC3E-4398-AB62-B322DC205DFA}" srcOrd="0" destOrd="0" presId="urn:microsoft.com/office/officeart/2008/layout/AccentedPicture"/>
    <dgm:cxn modelId="{E0362E04-170D-4188-8BEB-DA87658CB7CF}" type="presParOf" srcId="{4BE9FA58-0894-4206-BE86-0D4149F3705A}" destId="{A9CF6BEA-4A3A-4125-B574-A7B50AD18F00}" srcOrd="1" destOrd="0" presId="urn:microsoft.com/office/officeart/2008/layout/AccentedPicture"/>
    <dgm:cxn modelId="{18CC52F0-031D-4E9C-8FB6-C232D16FC259}" type="presParOf" srcId="{4BE9FA58-0894-4206-BE86-0D4149F3705A}" destId="{A8FB623E-B344-492D-A73A-9DF8DDBA4F93}" srcOrd="2" destOrd="0" presId="urn:microsoft.com/office/officeart/2008/layout/AccentedPicture"/>
    <dgm:cxn modelId="{77FD2086-4FE6-4CBF-80C1-8193E86B247F}" type="presParOf" srcId="{A8FB623E-B344-492D-A73A-9DF8DDBA4F93}" destId="{A03D1ED0-DC23-4EB4-A7C3-9B2AFEDD0C93}" srcOrd="0" destOrd="0" presId="urn:microsoft.com/office/officeart/2008/layout/AccentedPicture"/>
    <dgm:cxn modelId="{DF40509D-43A6-45EC-9DF6-F0C9371B00C3}" type="presParOf" srcId="{A8FB623E-B344-492D-A73A-9DF8DDBA4F93}" destId="{07E99410-0049-4EC7-B02F-47A65B384040}" srcOrd="1" destOrd="0" presId="urn:microsoft.com/office/officeart/2008/layout/AccentedPicture"/>
    <dgm:cxn modelId="{645D7F8F-0169-4580-9AD9-40CC2AA35948}" type="presParOf" srcId="{A8FB623E-B344-492D-A73A-9DF8DDBA4F93}" destId="{048DF838-CBE2-4ADD-BAAF-0479967EE70A}" srcOrd="2" destOrd="0" presId="urn:microsoft.com/office/officeart/2008/layout/AccentedPicture"/>
    <dgm:cxn modelId="{9608EABE-F395-4BC1-8F44-628DD548C2B1}" type="presParOf" srcId="{048DF838-CBE2-4ADD-BAAF-0479967EE70A}" destId="{9F7251E7-5EE6-4CAA-A7F5-129744A6CB71}" srcOrd="0" destOrd="0" presId="urn:microsoft.com/office/officeart/2008/layout/AccentedPicture"/>
    <dgm:cxn modelId="{5D0B1419-D1D1-48AF-9ACA-7F7ACE244FB8}" type="presParOf" srcId="{4BE9FA58-0894-4206-BE86-0D4149F3705A}" destId="{24EA73DB-F243-45F8-892D-1412192AB43E}" srcOrd="3" destOrd="0" presId="urn:microsoft.com/office/officeart/2008/layout/AccentedPicture"/>
    <dgm:cxn modelId="{F9381EC9-4E18-49EC-8C46-2679CDC2CD90}" type="presParOf" srcId="{4BE9FA58-0894-4206-BE86-0D4149F3705A}" destId="{393E873F-7BE8-46CB-B3EF-1A05DC17F969}" srcOrd="4" destOrd="0" presId="urn:microsoft.com/office/officeart/2008/layout/AccentedPicture"/>
    <dgm:cxn modelId="{3B187244-A958-4A7B-8A5E-F04743BEC317}" type="presParOf" srcId="{393E873F-7BE8-46CB-B3EF-1A05DC17F969}" destId="{9D6C110E-CA47-4E97-AD5C-60D91EF8B1D3}" srcOrd="0" destOrd="0" presId="urn:microsoft.com/office/officeart/2008/layout/AccentedPicture"/>
    <dgm:cxn modelId="{D976F170-522F-4538-822C-BB9C6821F10F}" type="presParOf" srcId="{393E873F-7BE8-46CB-B3EF-1A05DC17F969}" destId="{79E87654-FE04-4655-BD6E-A749EDCE2338}" srcOrd="1" destOrd="0" presId="urn:microsoft.com/office/officeart/2008/layout/AccentedPicture"/>
    <dgm:cxn modelId="{26B27AB8-2D08-493D-AF11-A1FFB23D39E7}" type="presParOf" srcId="{393E873F-7BE8-46CB-B3EF-1A05DC17F969}" destId="{599024A7-8587-4C91-9CDE-7B0FC680868C}" srcOrd="2" destOrd="0" presId="urn:microsoft.com/office/officeart/2008/layout/AccentedPicture"/>
    <dgm:cxn modelId="{AF0DADE8-422F-4879-9676-28B05C58EDB6}" type="presParOf" srcId="{599024A7-8587-4C91-9CDE-7B0FC680868C}" destId="{0E5776F4-46A3-4813-B426-4D3E4DE74F41}" srcOrd="0" destOrd="0" presId="urn:microsoft.com/office/officeart/2008/layout/AccentedPicture"/>
    <dgm:cxn modelId="{60659F5D-BC57-4884-BCB8-3053C736601E}" type="presParOf" srcId="{4BE9FA58-0894-4206-BE86-0D4149F3705A}" destId="{988DEB1D-183C-4A50-A687-A817723D60FE}" srcOrd="5" destOrd="0" presId="urn:microsoft.com/office/officeart/2008/layout/AccentedPicture"/>
    <dgm:cxn modelId="{BAB72B23-F647-4A4F-AB8D-42484717C99A}" type="presParOf" srcId="{4BE9FA58-0894-4206-BE86-0D4149F3705A}" destId="{8BFBEDE8-C39E-4308-ADB5-5229A2495A71}" srcOrd="6" destOrd="0" presId="urn:microsoft.com/office/officeart/2008/layout/AccentedPicture"/>
    <dgm:cxn modelId="{DD2D02CE-9A5E-4DA9-A710-908BBA4C47DF}" type="presParOf" srcId="{8BFBEDE8-C39E-4308-ADB5-5229A2495A71}" destId="{28DFAF68-1753-4329-BF10-3A5972A1231F}" srcOrd="0" destOrd="0" presId="urn:microsoft.com/office/officeart/2008/layout/AccentedPicture"/>
    <dgm:cxn modelId="{5D2132B7-BE9E-470A-A407-5D2CE5BD0CC4}" type="presParOf" srcId="{8BFBEDE8-C39E-4308-ADB5-5229A2495A71}" destId="{5A882906-C424-4355-A4F5-69ED14EE38C6}" srcOrd="1" destOrd="0" presId="urn:microsoft.com/office/officeart/2008/layout/AccentedPicture"/>
    <dgm:cxn modelId="{01617FC2-790B-41E7-BAA7-07B2E6BADC8B}" type="presParOf" srcId="{8BFBEDE8-C39E-4308-ADB5-5229A2495A71}" destId="{245450D3-02FD-422F-A500-3F5F1E504D64}" srcOrd="2" destOrd="0" presId="urn:microsoft.com/office/officeart/2008/layout/AccentedPicture"/>
    <dgm:cxn modelId="{656EC9E3-5EB6-4DD1-8476-8B855C355849}" type="presParOf" srcId="{245450D3-02FD-422F-A500-3F5F1E504D64}" destId="{37669F0E-3E44-4786-8FCC-5A16C747B5D7}" srcOrd="0" destOrd="0" presId="urn:microsoft.com/office/officeart/2008/layout/AccentedPicture"/>
    <dgm:cxn modelId="{6A491151-0A86-408D-B34F-692419304715}" type="presParOf" srcId="{4BE9FA58-0894-4206-BE86-0D4149F3705A}" destId="{67D31A8F-3E91-4906-A1B7-BFBE8106BF59}" srcOrd="7" destOrd="0" presId="urn:microsoft.com/office/officeart/2008/layout/AccentedPicture"/>
    <dgm:cxn modelId="{46FAE9FA-44AC-4072-B1D7-460A4F29C1E9}" type="presParOf" srcId="{4BE9FA58-0894-4206-BE86-0D4149F3705A}" destId="{19F4A953-222C-4CD2-9390-B0AB6AB22168}" srcOrd="8" destOrd="0" presId="urn:microsoft.com/office/officeart/2008/layout/AccentedPicture"/>
    <dgm:cxn modelId="{C721FA63-CE58-49FF-81DC-9FC5230CFE65}" type="presParOf" srcId="{19F4A953-222C-4CD2-9390-B0AB6AB22168}" destId="{F1B5C993-5644-4AF8-83C8-4F16CD5B8BD7}" srcOrd="0" destOrd="0" presId="urn:microsoft.com/office/officeart/2008/layout/AccentedPicture"/>
    <dgm:cxn modelId="{4C025974-9AF3-492B-AB0E-811BCB54D0CE}" type="presParOf" srcId="{19F4A953-222C-4CD2-9390-B0AB6AB22168}" destId="{D4F75744-88D7-41F9-81B7-4A00F9D3599A}" srcOrd="1" destOrd="0" presId="urn:microsoft.com/office/officeart/2008/layout/AccentedPicture"/>
    <dgm:cxn modelId="{BBFFFBC1-A48C-4FCF-8132-EA71C737F8EF}" type="presParOf" srcId="{19F4A953-222C-4CD2-9390-B0AB6AB22168}" destId="{F9E55297-D1C2-4077-B8A8-B3F9C06533AB}" srcOrd="2" destOrd="0" presId="urn:microsoft.com/office/officeart/2008/layout/AccentedPicture"/>
    <dgm:cxn modelId="{D373ADDD-74A1-4D8C-953F-35EA4CE3B6A3}" type="presParOf" srcId="{F9E55297-D1C2-4077-B8A8-B3F9C06533AB}" destId="{163FACB0-D561-49E9-9D52-EC341BA7A13B}" srcOrd="0" destOrd="0" presId="urn:microsoft.com/office/officeart/2008/layout/AccentedPicture"/>
    <dgm:cxn modelId="{E8B2CD03-32CA-4118-A7C3-D62ED2634436}" type="presParOf" srcId="{BB9D2001-825B-4708-A5C0-9D1637BEF7AD}" destId="{54FA4EEB-9852-4B5C-9FFD-2D2A559B6AC7}" srcOrd="3" destOrd="0" presId="urn:microsoft.com/office/officeart/2008/layout/AccentedPicture"/>
    <dgm:cxn modelId="{9CD3A861-BDE5-4538-885C-9C69464E82B3}" type="presParOf" srcId="{54FA4EEB-9852-4B5C-9FFD-2D2A559B6AC7}" destId="{4A4E487B-4E16-44AC-B332-EEE4216A9FBD}" srcOrd="0" destOrd="0" presId="urn:microsoft.com/office/officeart/2008/layout/AccentedPicture"/>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6A4E3E9-B3DD-452A-9131-7889BCC93797}">
      <dsp:nvSpPr>
        <dsp:cNvPr id="0" name=""/>
        <dsp:cNvSpPr/>
      </dsp:nvSpPr>
      <dsp:spPr>
        <a:xfrm>
          <a:off x="723008" y="14646"/>
          <a:ext cx="3783475" cy="4825861"/>
        </a:xfrm>
        <a:prstGeom prst="roundRect">
          <a:avLst/>
        </a:prstGeom>
        <a:blipFill>
          <a:blip xmlns:r="http://schemas.openxmlformats.org/officeDocument/2006/relationships" r:embed="rId1">
            <a:alphaModFix/>
            <a:extLst>
              <a:ext uri="{28A0092B-C50C-407E-A947-70E740481C1C}">
                <a14:useLocalDpi xmlns:a14="http://schemas.microsoft.com/office/drawing/2010/main" val="0"/>
              </a:ext>
            </a:extLst>
          </a:blip>
          <a:srcRect/>
          <a:stretch>
            <a:fillRect l="-14000" r="-14000"/>
          </a:stretch>
        </a:blip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4F2717F6-6A82-4E56-B535-67CAF8ACAA0F}">
      <dsp:nvSpPr>
        <dsp:cNvPr id="0" name=""/>
        <dsp:cNvSpPr/>
      </dsp:nvSpPr>
      <dsp:spPr>
        <a:xfrm rot="13678459" flipH="1" flipV="1">
          <a:off x="1257408" y="2055331"/>
          <a:ext cx="717" cy="8749"/>
        </a:xfrm>
        <a:prstGeom prst="rect">
          <a:avLst/>
        </a:prstGeom>
        <a:noFill/>
        <a:ln w="19050" cap="rnd" cmpd="sng" algn="ctr">
          <a:noFill/>
          <a:prstDash val="solid"/>
        </a:ln>
        <a:effectLst/>
        <a:sp3d/>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b" anchorCtr="0">
          <a:noAutofit/>
        </a:bodyPr>
        <a:lstStyle/>
        <a:p>
          <a:pPr marL="0" lvl="0" indent="0" algn="l" defTabSz="222250">
            <a:lnSpc>
              <a:spcPct val="90000"/>
            </a:lnSpc>
            <a:spcBef>
              <a:spcPct val="0"/>
            </a:spcBef>
            <a:spcAft>
              <a:spcPct val="35000"/>
            </a:spcAft>
            <a:buNone/>
          </a:pPr>
          <a:r>
            <a:rPr lang="en-US" sz="500" kern="1200" dirty="0"/>
            <a:t> The language of presentation,</a:t>
          </a:r>
        </a:p>
      </dsp:txBody>
      <dsp:txXfrm rot="-10800000">
        <a:off x="1257408" y="2055331"/>
        <a:ext cx="717" cy="8749"/>
      </dsp:txXfrm>
    </dsp:sp>
    <dsp:sp modelId="{DC781388-0861-4E97-B3EA-019E72E228CA}">
      <dsp:nvSpPr>
        <dsp:cNvPr id="0" name=""/>
        <dsp:cNvSpPr/>
      </dsp:nvSpPr>
      <dsp:spPr>
        <a:xfrm>
          <a:off x="4403243" y="1519"/>
          <a:ext cx="927611" cy="927611"/>
        </a:xfrm>
        <a:prstGeom prst="ellipse">
          <a:avLst/>
        </a:prstGeom>
        <a:solidFill>
          <a:schemeClr val="accent1">
            <a:tint val="50000"/>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70D712AD-AC3E-4398-AB62-B322DC205DFA}">
      <dsp:nvSpPr>
        <dsp:cNvPr id="0" name=""/>
        <dsp:cNvSpPr/>
      </dsp:nvSpPr>
      <dsp:spPr>
        <a:xfrm>
          <a:off x="5330855" y="1519"/>
          <a:ext cx="3651007" cy="92761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8740" tIns="39370" rIns="78740" bIns="39370" numCol="1" spcCol="1270" anchor="ctr" anchorCtr="0">
          <a:noAutofit/>
        </a:bodyPr>
        <a:lstStyle/>
        <a:p>
          <a:pPr marL="0" lvl="0" indent="0" algn="l" defTabSz="1377950">
            <a:lnSpc>
              <a:spcPct val="90000"/>
            </a:lnSpc>
            <a:spcBef>
              <a:spcPct val="0"/>
            </a:spcBef>
            <a:spcAft>
              <a:spcPct val="35000"/>
            </a:spcAft>
            <a:buNone/>
          </a:pPr>
          <a:r>
            <a:rPr lang="en-US" sz="3100" kern="1200" dirty="0"/>
            <a:t>The language of presentation,</a:t>
          </a:r>
        </a:p>
      </dsp:txBody>
      <dsp:txXfrm>
        <a:off x="5330855" y="1519"/>
        <a:ext cx="3651007" cy="927611"/>
      </dsp:txXfrm>
    </dsp:sp>
    <dsp:sp modelId="{07E99410-0049-4EC7-B02F-47A65B384040}">
      <dsp:nvSpPr>
        <dsp:cNvPr id="0" name=""/>
        <dsp:cNvSpPr/>
      </dsp:nvSpPr>
      <dsp:spPr>
        <a:xfrm>
          <a:off x="4403243" y="1096101"/>
          <a:ext cx="927611" cy="927611"/>
        </a:xfrm>
        <a:prstGeom prst="ellipse">
          <a:avLst/>
        </a:prstGeom>
        <a:solidFill>
          <a:schemeClr val="accent1">
            <a:tint val="50000"/>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9F7251E7-5EE6-4CAA-A7F5-129744A6CB71}">
      <dsp:nvSpPr>
        <dsp:cNvPr id="0" name=""/>
        <dsp:cNvSpPr/>
      </dsp:nvSpPr>
      <dsp:spPr>
        <a:xfrm>
          <a:off x="5330855" y="1096101"/>
          <a:ext cx="3651007" cy="92761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8740" tIns="39370" rIns="78740" bIns="39370" numCol="1" spcCol="1270" anchor="ctr" anchorCtr="0">
          <a:noAutofit/>
        </a:bodyPr>
        <a:lstStyle/>
        <a:p>
          <a:pPr marL="0" lvl="0" indent="0" algn="l" defTabSz="1377950">
            <a:lnSpc>
              <a:spcPct val="90000"/>
            </a:lnSpc>
            <a:spcBef>
              <a:spcPct val="0"/>
            </a:spcBef>
            <a:spcAft>
              <a:spcPct val="35000"/>
            </a:spcAft>
            <a:buNone/>
          </a:pPr>
          <a:r>
            <a:rPr lang="en-US" sz="3100" kern="1200" dirty="0"/>
            <a:t> Problems and fears with Presentations,</a:t>
          </a:r>
        </a:p>
      </dsp:txBody>
      <dsp:txXfrm>
        <a:off x="5330855" y="1096101"/>
        <a:ext cx="3651007" cy="927611"/>
      </dsp:txXfrm>
    </dsp:sp>
    <dsp:sp modelId="{79E87654-FE04-4655-BD6E-A749EDCE2338}">
      <dsp:nvSpPr>
        <dsp:cNvPr id="0" name=""/>
        <dsp:cNvSpPr/>
      </dsp:nvSpPr>
      <dsp:spPr>
        <a:xfrm>
          <a:off x="4403243" y="2190683"/>
          <a:ext cx="927611" cy="927611"/>
        </a:xfrm>
        <a:prstGeom prst="ellipse">
          <a:avLst/>
        </a:prstGeom>
        <a:solidFill>
          <a:schemeClr val="accent1">
            <a:tint val="50000"/>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0E5776F4-46A3-4813-B426-4D3E4DE74F41}">
      <dsp:nvSpPr>
        <dsp:cNvPr id="0" name=""/>
        <dsp:cNvSpPr/>
      </dsp:nvSpPr>
      <dsp:spPr>
        <a:xfrm>
          <a:off x="5330855" y="2190683"/>
          <a:ext cx="3651007" cy="92761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8740" tIns="39370" rIns="78740" bIns="39370" numCol="1" spcCol="1270" anchor="ctr" anchorCtr="0">
          <a:noAutofit/>
        </a:bodyPr>
        <a:lstStyle/>
        <a:p>
          <a:pPr marL="0" lvl="0" indent="0" algn="l" defTabSz="1377950">
            <a:lnSpc>
              <a:spcPct val="90000"/>
            </a:lnSpc>
            <a:spcBef>
              <a:spcPct val="0"/>
            </a:spcBef>
            <a:spcAft>
              <a:spcPct val="35000"/>
            </a:spcAft>
            <a:buNone/>
          </a:pPr>
          <a:r>
            <a:rPr lang="en-US" sz="3100" kern="1200" dirty="0"/>
            <a:t> Qualities of an Effective Presenter</a:t>
          </a:r>
        </a:p>
      </dsp:txBody>
      <dsp:txXfrm>
        <a:off x="5330855" y="2190683"/>
        <a:ext cx="3651007" cy="927611"/>
      </dsp:txXfrm>
    </dsp:sp>
    <dsp:sp modelId="{5A882906-C424-4355-A4F5-69ED14EE38C6}">
      <dsp:nvSpPr>
        <dsp:cNvPr id="0" name=""/>
        <dsp:cNvSpPr/>
      </dsp:nvSpPr>
      <dsp:spPr>
        <a:xfrm>
          <a:off x="4403243" y="3285265"/>
          <a:ext cx="927611" cy="927611"/>
        </a:xfrm>
        <a:prstGeom prst="ellipse">
          <a:avLst/>
        </a:prstGeom>
        <a:solidFill>
          <a:schemeClr val="accent1">
            <a:tint val="50000"/>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37669F0E-3E44-4786-8FCC-5A16C747B5D7}">
      <dsp:nvSpPr>
        <dsp:cNvPr id="0" name=""/>
        <dsp:cNvSpPr/>
      </dsp:nvSpPr>
      <dsp:spPr>
        <a:xfrm>
          <a:off x="5330855" y="3285265"/>
          <a:ext cx="3651007" cy="92761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8740" tIns="39370" rIns="78740" bIns="39370" numCol="1" spcCol="1270" anchor="ctr" anchorCtr="0">
          <a:noAutofit/>
        </a:bodyPr>
        <a:lstStyle/>
        <a:p>
          <a:pPr marL="0" lvl="0" indent="0" algn="l" defTabSz="1377950">
            <a:lnSpc>
              <a:spcPct val="90000"/>
            </a:lnSpc>
            <a:spcBef>
              <a:spcPct val="0"/>
            </a:spcBef>
            <a:spcAft>
              <a:spcPct val="35000"/>
            </a:spcAft>
            <a:buNone/>
          </a:pPr>
          <a:r>
            <a:rPr lang="en-US" sz="3100" kern="1200" dirty="0"/>
            <a:t>Planning a Presentation</a:t>
          </a:r>
        </a:p>
      </dsp:txBody>
      <dsp:txXfrm>
        <a:off x="5330855" y="3285265"/>
        <a:ext cx="3651007" cy="927611"/>
      </dsp:txXfrm>
    </dsp:sp>
    <dsp:sp modelId="{D4F75744-88D7-41F9-81B7-4A00F9D3599A}">
      <dsp:nvSpPr>
        <dsp:cNvPr id="0" name=""/>
        <dsp:cNvSpPr/>
      </dsp:nvSpPr>
      <dsp:spPr>
        <a:xfrm>
          <a:off x="4403243" y="4379847"/>
          <a:ext cx="927611" cy="927611"/>
        </a:xfrm>
        <a:prstGeom prst="ellipse">
          <a:avLst/>
        </a:prstGeom>
        <a:solidFill>
          <a:schemeClr val="accent1">
            <a:tint val="50000"/>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163FACB0-D561-49E9-9D52-EC341BA7A13B}">
      <dsp:nvSpPr>
        <dsp:cNvPr id="0" name=""/>
        <dsp:cNvSpPr/>
      </dsp:nvSpPr>
      <dsp:spPr>
        <a:xfrm>
          <a:off x="5330855" y="4379847"/>
          <a:ext cx="3651007" cy="92761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8740" tIns="39370" rIns="78740" bIns="39370" numCol="1" spcCol="1270" anchor="ctr" anchorCtr="0">
          <a:noAutofit/>
        </a:bodyPr>
        <a:lstStyle/>
        <a:p>
          <a:pPr marL="0" lvl="0" indent="0" algn="l" defTabSz="1377950">
            <a:lnSpc>
              <a:spcPct val="90000"/>
            </a:lnSpc>
            <a:spcBef>
              <a:spcPct val="0"/>
            </a:spcBef>
            <a:spcAft>
              <a:spcPct val="35000"/>
            </a:spcAft>
            <a:buNone/>
          </a:pPr>
          <a:r>
            <a:rPr lang="en-US" sz="3100" kern="1200" dirty="0"/>
            <a:t>Body language while presenting</a:t>
          </a:r>
        </a:p>
      </dsp:txBody>
      <dsp:txXfrm>
        <a:off x="5330855" y="4379847"/>
        <a:ext cx="3651007" cy="927611"/>
      </dsp:txXfrm>
    </dsp:sp>
  </dsp:spTree>
</dsp:drawing>
</file>

<file path=ppt/diagrams/layout1.xml><?xml version="1.0" encoding="utf-8"?>
<dgm:layoutDef xmlns:dgm="http://schemas.openxmlformats.org/drawingml/2006/diagram" xmlns:a="http://schemas.openxmlformats.org/drawingml/2006/main" uniqueId="urn:microsoft.com/office/officeart/2008/layout/AccentedPicture">
  <dgm:title val=""/>
  <dgm:desc val=""/>
  <dgm:catLst>
    <dgm:cat type="picture" pri="1000"/>
    <dgm:cat type="pictureconvert" pri="1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varLst>
    <dgm:alg type="composite"/>
    <dgm:shape xmlns:r="http://schemas.openxmlformats.org/officeDocument/2006/relationships" r:blip="">
      <dgm:adjLst/>
    </dgm:shape>
    <dgm:choose name="Name1">
      <dgm:if name="Name2" axis="ch" ptType="node" func="cnt" op="lte" val="1">
        <dgm:constrLst>
          <dgm:constr type="h" for="ch" forName="picture_1" refType="h"/>
          <dgm:constr type="w" for="ch" forName="picture_1" refType="h" refFor="ch" refForName="picture_1" op="equ" fact="0.784"/>
          <dgm:constr type="l" for="ch" forName="picture_1"/>
          <dgm:constr type="t" for="ch" forName="picture_1"/>
          <dgm:constr type="w" for="ch" forName="text_1" refType="w" refFor="ch" refForName="picture_1" fact="0.77"/>
          <dgm:constr type="h" for="ch" forName="text_1" refType="h" refFor="ch" refForName="picture_1" fact="0.6"/>
          <dgm:constr type="l" for="ch" forName="text_1" refType="w" refFor="ch" refForName="picture_1" fact="0.04"/>
          <dgm:constr type="t" for="ch" forName="text_1" refType="h" refFor="ch" refForName="picture_1" fact="0.4"/>
        </dgm:constrLst>
      </dgm:if>
      <dgm:if name="Name3" axis="ch" ptType="node" func="cnt" op="lte" val="5">
        <dgm:choose name="Name4">
          <dgm:if name="Name5" func="var" arg="dir" op="equ" val="norm">
            <dgm:constrLst>
              <dgm:constr type="h" for="ch" forName="picture_1" refType="h" fact="0.909"/>
              <dgm:constr type="w" for="ch" forName="picture_1" refType="h" refFor="ch" refForName="picture_1" op="equ" fact="0.784"/>
              <dgm:constr type="l" for="ch" forName="picture_1"/>
              <dgm:constr type="t" for="ch" forName="picture_1" refType="h" refFor="ch" refForName="picture_1" fact="0.05"/>
              <dgm:constr type="w" for="ch" forName="picture_1" refType="w" op="lte" fact="0.588"/>
              <dgm:constr type="w" for="ch" forName="text_1" refType="w" refFor="ch" refForName="picture_1" fact="0.77"/>
              <dgm:constr type="h" for="ch" forName="text_1" refType="h" refFor="ch" refForName="picture_1" fact="0.6"/>
              <dgm:constr type="l" for="ch" forName="text_1" refType="w" refFor="ch" refForName="picture_1" fact="0.04"/>
              <dgm:constr type="t" for="ch" forName="text_1" refType="h" refFor="ch" refForName="picture_1" fact="0.41"/>
              <dgm:constr type="w" for="ch" forName="linV" refType="w"/>
              <dgm:constr type="h" for="ch" forName="linV" refType="h" refFor="ch" refForName="picture_1" fact="1.1"/>
              <dgm:constr type="l" for="ch" forName="linV"/>
              <dgm:constr type="t" for="ch" forName="linV"/>
              <dgm:constr type="userC" for="des" forName="pair" refType="r" refFor="ch" refForName="picture_1"/>
              <dgm:constr type="h" for="des" forName="pair" refType="h" refFor="ch" refForName="picture_1" fact="0.27"/>
              <dgm:constr type="h" for="des" forName="spaceV" refType="h" refFor="ch" refForName="picture_1" fact="0.0486"/>
              <dgm:constr type="l" for="ch" forName="maxNode" refType="r" refFor="ch" refForName="picture_1"/>
              <dgm:constr type="lOff" for="ch" forName="maxNode" refType="h" refFor="des" refForName="pair" fact="0.5"/>
              <dgm:constr type="r" for="ch" forName="maxNode" refType="w"/>
              <dgm:constr type="t" for="ch" forName="maxNode"/>
              <dgm:constr type="h" for="ch" forName="maxNode" val="1"/>
              <dgm:constr type="userW" for="des" forName="desText" refType="w" refFor="ch" refForName="maxNode"/>
            </dgm:constrLst>
          </dgm:if>
          <dgm:else name="Name6">
            <dgm:constrLst>
              <dgm:constr type="h" for="ch" forName="picture_1" refType="h" fact="0.909"/>
              <dgm:constr type="w" for="ch" forName="picture_1" refType="h" refFor="ch" refForName="picture_1" op="equ" fact="0.784"/>
              <dgm:constr type="r" for="ch" forName="picture_1" refType="w"/>
              <dgm:constr type="t" for="ch" forName="picture_1" refType="h" refFor="ch" refForName="picture_1" fact="0.05"/>
              <dgm:constr type="w" for="ch" forName="picture_1" refType="w" op="lte" fact="0.588"/>
              <dgm:constr type="w" for="ch" forName="text_1" refType="w" refFor="ch" refForName="picture_1" fact="0.77"/>
              <dgm:constr type="h" for="ch" forName="text_1" refType="h" refFor="ch" refForName="picture_1" fact="0.6"/>
              <dgm:constr type="r" for="ch" forName="text_1" refType="w"/>
              <dgm:constr type="t" for="ch" forName="text_1" refType="h" refFor="ch" refForName="picture_1" fact="0.41"/>
              <dgm:constr type="w" for="ch" forName="linV" refType="w"/>
              <dgm:constr type="h" for="ch" forName="linV" refType="h" refFor="ch" refForName="picture_1" fact="1.1"/>
              <dgm:constr type="l" for="ch" forName="linV"/>
              <dgm:constr type="t" for="ch" forName="linV"/>
              <dgm:constr type="userC" for="des" forName="pair" refType="l" refFor="ch" refForName="picture_1"/>
              <dgm:constr type="h" for="des" forName="pair" refType="h" refFor="ch" refForName="picture_1" fact="0.27"/>
              <dgm:constr type="h" for="des" forName="spaceV" refType="h" refFor="ch" refForName="picture_1" fact="0.0486"/>
              <dgm:constr type="r" for="ch" forName="maxNode" refType="l" refFor="ch" refForName="picture_1"/>
              <dgm:constr type="rOff" for="ch" forName="maxNode" refType="h" refFor="des" refForName="pair" fact="-0.5"/>
              <dgm:constr type="l" for="ch" forName="maxNode"/>
              <dgm:constr type="t" for="ch" forName="maxNode"/>
              <dgm:constr type="h" for="ch" forName="maxNode" val="1"/>
              <dgm:constr type="userW" for="des" forName="desText" refType="w" refFor="ch" refForName="maxNode"/>
            </dgm:constrLst>
          </dgm:else>
        </dgm:choose>
      </dgm:if>
      <dgm:else name="Name7">
        <dgm:choose name="Name8">
          <dgm:if name="Name9" func="var" arg="dir" op="equ" val="norm">
            <dgm:constrLst>
              <dgm:constr type="h" for="ch" forName="picture_1" refType="h" fact="0.909"/>
              <dgm:constr type="w" for="ch" forName="picture_1" refType="h" refFor="ch" refForName="picture_1" op="equ" fact="0.784"/>
              <dgm:constr type="l" for="ch" forName="picture_1"/>
              <dgm:constr type="t" for="ch" forName="picture_1" refType="h" refFor="ch" refForName="picture_1" fact="0.05"/>
              <dgm:constr type="w" for="ch" forName="picture_1" refType="w" op="lte" fact="0.588"/>
              <dgm:constr type="w" for="ch" forName="text_1" refType="w" refFor="ch" refForName="picture_1" fact="0.77"/>
              <dgm:constr type="h" for="ch" forName="text_1" refType="h" refFor="ch" refForName="picture_1" fact="0.6"/>
              <dgm:constr type="l" for="ch" forName="text_1" refType="w" refFor="ch" refForName="picture_1" fact="0.04"/>
              <dgm:constr type="t" for="ch" forName="text_1" refType="h" refFor="ch" refForName="picture_1" fact="0.41"/>
              <dgm:constr type="w" for="ch" forName="linV" refType="w"/>
              <dgm:constr type="h" for="ch" forName="linV" refType="h" refFor="ch" refForName="picture_1" fact="1.1"/>
              <dgm:constr type="l" for="ch" forName="linV"/>
              <dgm:constr type="t" for="ch" forName="linV"/>
              <dgm:constr type="userC" for="des" forName="pair" refType="r" refFor="ch" refForName="picture_1"/>
              <dgm:constr type="h" for="des" forName="pair" refType="h" refFor="ch" refForName="picture_1" fact="0.27"/>
              <dgm:constr type="h" for="des" forName="spaceV" refType="h" refFor="ch" refForName="picture_1" fact="0.0486"/>
              <dgm:constr type="l" for="ch" forName="maxNode" refType="r" refFor="ch" refForName="picture_1"/>
              <dgm:constr type="lOff" for="ch" forName="maxNode" refType="h" refFor="des" refForName="pair" fact="0.5"/>
              <dgm:constr type="r" for="ch" forName="maxNode" refType="w"/>
              <dgm:constr type="t" for="ch" forName="maxNode"/>
              <dgm:constr type="h" for="ch" forName="maxNode" val="1"/>
              <dgm:constr type="userW" for="des" forName="desText" refType="w" refFor="ch" refForName="maxNode"/>
            </dgm:constrLst>
          </dgm:if>
          <dgm:else name="Name10">
            <dgm:constrLst>
              <dgm:constr type="h" for="ch" forName="picture_1" refType="h" fact="0.909"/>
              <dgm:constr type="w" for="ch" forName="picture_1" refType="h" refFor="ch" refForName="picture_1" op="equ" fact="0.784"/>
              <dgm:constr type="r" for="ch" forName="picture_1" refType="w"/>
              <dgm:constr type="t" for="ch" forName="picture_1" refType="h" refFor="ch" refForName="picture_1" fact="0.05"/>
              <dgm:constr type="w" for="ch" forName="picture_1" refType="w" op="lte" fact="0.588"/>
              <dgm:constr type="w" for="ch" forName="text_1" refType="w" refFor="ch" refForName="picture_1" fact="0.77"/>
              <dgm:constr type="h" for="ch" forName="text_1" refType="h" refFor="ch" refForName="picture_1" fact="0.6"/>
              <dgm:constr type="r" for="ch" forName="text_1" refType="w"/>
              <dgm:constr type="t" for="ch" forName="text_1" refType="h" refFor="ch" refForName="picture_1" fact="0.41"/>
              <dgm:constr type="w" for="ch" forName="linV" refType="w"/>
              <dgm:constr type="h" for="ch" forName="linV" refType="h" refFor="ch" refForName="picture_1" fact="1.1"/>
              <dgm:constr type="l" for="ch" forName="linV"/>
              <dgm:constr type="t" for="ch" forName="linV"/>
              <dgm:constr type="userC" for="des" forName="pair" refType="l" refFor="ch" refForName="picture_1"/>
              <dgm:constr type="h" for="des" forName="pair" refType="h" refFor="ch" refForName="picture_1" fact="0.27"/>
              <dgm:constr type="h" for="des" forName="spaceV" refType="h" refFor="ch" refForName="picture_1" fact="0.0486"/>
              <dgm:constr type="r" for="ch" forName="maxNode" refType="l" refFor="ch" refForName="picture_1"/>
              <dgm:constr type="rOff" for="ch" forName="maxNode" refType="h" refFor="des" refForName="pair" fact="-0.5"/>
              <dgm:constr type="l" for="ch" forName="maxNode"/>
              <dgm:constr type="t" for="ch" forName="maxNode"/>
              <dgm:constr type="h" for="ch" forName="maxNode" val="1"/>
              <dgm:constr type="userW" for="des" forName="desText" refType="w" refFor="ch" refForName="maxNode"/>
            </dgm:constrLst>
          </dgm:else>
        </dgm:choose>
      </dgm:else>
    </dgm:choose>
    <dgm:forEach name="Name11" axis="ch" ptType="sibTrans" hideLastTrans="0" cnt="1">
      <dgm:layoutNode name="picture_1" styleLbl="bgImgPlace1">
        <dgm:alg type="sp"/>
        <dgm:shape xmlns:r="http://schemas.openxmlformats.org/officeDocument/2006/relationships" type="roundRect" r:blip="" blipPhldr="1">
          <dgm:adjLst/>
        </dgm:shape>
        <dgm:presOf axis="self"/>
      </dgm:layoutNode>
    </dgm:forEach>
    <dgm:forEach name="Name12" axis="ch" ptType="node" cnt="1">
      <dgm:layoutNode name="text_1" styleLbl="node1">
        <dgm:varLst>
          <dgm:bulletEnabled val="1"/>
        </dgm:varLst>
        <dgm:choose name="Name13">
          <dgm:if name="Name14" func="var" arg="dir" op="equ" val="norm">
            <dgm:alg type="tx">
              <dgm:param type="txAnchorVert" val="b"/>
              <dgm:param type="parTxLTRAlign" val="l"/>
              <dgm:param type="shpTxLTRAlignCh" val="l"/>
              <dgm:param type="parTxRTLAlign" val="l"/>
              <dgm:param type="shpTxRTLAlignCh" val="l"/>
            </dgm:alg>
          </dgm:if>
          <dgm:else name="Name15">
            <dgm:alg type="tx">
              <dgm:param type="txAnchorVert" val="b"/>
              <dgm:param type="parTxLTRAlign" val="r"/>
              <dgm:param type="shpTxLTRAlignCh" val="r"/>
              <dgm:param type="parTxRTLAlign" val="r"/>
              <dgm:param type="shpTxRTLAlignCh" val="r"/>
            </dgm:alg>
          </dgm:else>
        </dgm:choose>
        <dgm:shape xmlns:r="http://schemas.openxmlformats.org/officeDocument/2006/relationships" type="rect" r:blip="" hideGeom="1">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forEach>
    <dgm:choose name="Name16">
      <dgm:if name="Name17" axis="ch" ptType="node" func="cnt" op="gte" val="2">
        <dgm:layoutNode name="linV">
          <dgm:choose name="Name18">
            <dgm:if name="Name19" func="var" arg="dir" op="equ" val="norm">
              <dgm:alg type="lin">
                <dgm:param type="linDir" val="fromT"/>
                <dgm:param type="vertAlign" val="t"/>
                <dgm:param type="fallback" val="1D"/>
                <dgm:param type="horzAlign" val="l"/>
                <dgm:param type="nodeHorzAlign" val="l"/>
              </dgm:alg>
            </dgm:if>
            <dgm:else name="Name20">
              <dgm:alg type="lin">
                <dgm:param type="linDir" val="fromT"/>
                <dgm:param type="vertAlign" val="t"/>
                <dgm:param type="fallback" val="1D"/>
                <dgm:param type="horzAlign" val="r"/>
                <dgm:param type="nodeHorzAlign" val="r"/>
              </dgm:alg>
            </dgm:else>
          </dgm:choose>
          <dgm:shape xmlns:r="http://schemas.openxmlformats.org/officeDocument/2006/relationships" r:blip="">
            <dgm:adjLst/>
          </dgm:shape>
          <dgm:constrLst>
            <dgm:constr type="w" for="ch" forName="spaceV" val="1"/>
            <dgm:constr type="w" for="ch" forName="pair" refType="w" op="equ"/>
            <dgm:constr type="w" for="des" forName="desText" op="equ"/>
            <dgm:constr type="primFontSz" for="des" forName="desText" op="equ" val="65"/>
          </dgm:constrLst>
          <dgm:forEach name="Name21" axis="ch" ptType="node" st="2">
            <dgm:layoutNode name="pair">
              <dgm:alg type="composite"/>
              <dgm:shape xmlns:r="http://schemas.openxmlformats.org/officeDocument/2006/relationships" r:blip="">
                <dgm:adjLst/>
              </dgm:shape>
              <dgm:choose name="Name22">
                <dgm:if name="Name23" func="var" arg="dir" op="equ" val="norm">
                  <dgm:constrLst>
                    <dgm:constr type="userC"/>
                    <dgm:constr type="l" for="ch" forName="spaceH"/>
                    <dgm:constr type="r" for="ch" forName="spaceH" refType="userC"/>
                    <dgm:constr type="ctrY" for="ch" forName="spaceH" refType="w" fact="0.5"/>
                    <dgm:constr type="h" for="ch" forName="spaceH" val="1"/>
                    <dgm:constr type="w" for="ch" forName="desPictures" refType="h"/>
                    <dgm:constr type="h" for="ch" forName="desPictures" refType="w" refFor="ch" refForName="desPictures" op="equ"/>
                    <dgm:constr type="ctrX" for="ch" forName="desPictures" refType="userC"/>
                    <dgm:constr type="ctrY" for="ch" forName="desPictures" refType="w" fact="0.5"/>
                    <dgm:constr type="l" for="ch" forName="desTextWrapper" refType="r" refFor="ch" refForName="desPictures"/>
                    <dgm:constr type="ctrY" for="ch" forName="desTextWrapper" refType="w" fact="0.5"/>
                    <dgm:constr type="h" for="ch" forName="desTextWrapper" refType="h"/>
                    <dgm:constr type="h" for="des" forName="desText" refType="h"/>
                  </dgm:constrLst>
                </dgm:if>
                <dgm:else name="Name24">
                  <dgm:constrLst>
                    <dgm:constr type="userC"/>
                    <dgm:constr type="r" for="ch" forName="spaceH" refType="w"/>
                    <dgm:constr type="l" for="ch" forName="spaceH" refType="userC"/>
                    <dgm:constr type="ctrY" for="ch" forName="spaceH" refType="w" fact="0.5"/>
                    <dgm:constr type="h" for="ch" forName="spaceH" val="1"/>
                    <dgm:constr type="w" for="ch" forName="desPictures" refType="h"/>
                    <dgm:constr type="h" for="ch" forName="desPictures" refType="w" refFor="ch" refForName="desPictures" op="equ"/>
                    <dgm:constr type="ctrX" for="ch" forName="desPictures" refType="userC"/>
                    <dgm:constr type="ctrY" for="ch" forName="desPictures" refType="w" fact="0.5"/>
                    <dgm:constr type="r" for="ch" forName="desTextWrapper" refType="l" refFor="ch" refForName="desPictures"/>
                    <dgm:constr type="ctrY" for="ch" forName="desTextWrapper" refType="w" fact="0.5"/>
                    <dgm:constr type="h" for="ch" forName="desTextWrapper" refType="h"/>
                    <dgm:constr type="h" for="des" forName="desText" refType="h"/>
                  </dgm:constrLst>
                </dgm:else>
              </dgm:choose>
              <dgm:layoutNode name="spaceH">
                <dgm:alg type="sp"/>
                <dgm:shape xmlns:r="http://schemas.openxmlformats.org/officeDocument/2006/relationships" type="rect" r:blip="" hideGeom="1">
                  <dgm:adjLst/>
                </dgm:shape>
                <dgm:presOf/>
              </dgm:layoutNode>
              <dgm:layoutNode name="desPictures" styleLbl="alignImgPlace1">
                <dgm:alg type="sp"/>
                <dgm:shape xmlns:r="http://schemas.openxmlformats.org/officeDocument/2006/relationships" type="ellipse" r:blip="" blipPhldr="1">
                  <dgm:adjLst/>
                </dgm:shape>
                <dgm:presOf/>
              </dgm:layoutNode>
              <dgm:layoutNode name="desTextWrapper">
                <dgm:choose name="Name25">
                  <dgm:if name="Name26" func="var" arg="dir" op="equ" val="norm">
                    <dgm:alg type="lin">
                      <dgm:param type="horzAlign" val="l"/>
                    </dgm:alg>
                  </dgm:if>
                  <dgm:else name="Name27">
                    <dgm:alg type="lin">
                      <dgm:param type="horzAlign" val="r"/>
                    </dgm:alg>
                  </dgm:else>
                </dgm:choose>
                <dgm:layoutNode name="desText" styleLbl="revTx">
                  <dgm:varLst>
                    <dgm:bulletEnabled val="1"/>
                  </dgm:varLst>
                  <dgm:choose name="Name28">
                    <dgm:if name="Name29" func="var" arg="dir" op="equ" val="norm">
                      <dgm:alg type="tx">
                        <dgm:param type="parTxLTRAlign" val="l"/>
                        <dgm:param type="shpTxLTRAlignCh" val="l"/>
                        <dgm:param type="parTxRTLAlign" val="r"/>
                        <dgm:param type="shpTxRTLAlignCh" val="r"/>
                      </dgm:alg>
                    </dgm:if>
                    <dgm:else name="Name30">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userW"/>
                    <dgm:constr type="w" refType="userW" fact="0.1"/>
                    <dgm:constr type="lMarg" refType="primFontSz" fact="0.2"/>
                    <dgm:constr type="rMarg" refType="primFontSz" fact="0.2"/>
                    <dgm:constr type="tMarg" refType="primFontSz" fact="0.1"/>
                    <dgm:constr type="bMarg" refType="primFontSz" fact="0.1"/>
                  </dgm:constrLst>
                  <dgm:ruleLst>
                    <dgm:rule type="w" val="NaN" fact="1" max="NaN"/>
                    <dgm:rule type="primFontSz" val="5" fact="NaN" max="NaN"/>
                  </dgm:ruleLst>
                </dgm:layoutNode>
              </dgm:layoutNode>
            </dgm:layoutNode>
            <dgm:forEach name="Name31" axis="followSib" ptType="sibTrans" cnt="1">
              <dgm:layoutNode name="spaceV">
                <dgm:alg type="sp"/>
                <dgm:shape xmlns:r="http://schemas.openxmlformats.org/officeDocument/2006/relationships" r:blip="">
                  <dgm:adjLst/>
                </dgm:shape>
                <dgm:presOf/>
              </dgm:layoutNode>
            </dgm:forEach>
          </dgm:forEach>
        </dgm:layoutNode>
      </dgm:if>
      <dgm:else name="Name32"/>
    </dgm:choose>
    <dgm:layoutNode name="maxNode">
      <dgm:alg type="lin"/>
      <dgm:shape xmlns:r="http://schemas.openxmlformats.org/officeDocument/2006/relationships" r:blip="">
        <dgm:adjLst/>
      </dgm:shape>
      <dgm:presOf/>
      <dgm:constrLst>
        <dgm:constr type="w" for="ch"/>
        <dgm:constr type="h" for="ch"/>
      </dgm:constrLst>
      <dgm:layoutNode name="Name33">
        <dgm:alg type="sp"/>
        <dgm:shape xmlns:r="http://schemas.openxmlformats.org/officeDocument/2006/relationships" r:blip="">
          <dgm:adjLst/>
        </dgm:shape>
        <dgm:presOf/>
      </dgm:layoutNode>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8" name="Group 7"/>
          <p:cNvGrpSpPr/>
          <p:nvPr/>
        </p:nvGrpSpPr>
        <p:grpSpPr>
          <a:xfrm>
            <a:off x="0" y="-8467"/>
            <a:ext cx="12192000" cy="6866467"/>
            <a:chOff x="0" y="-8467"/>
            <a:chExt cx="12192000" cy="6866467"/>
          </a:xfrm>
        </p:grpSpPr>
        <p:cxnSp>
          <p:nvCxnSpPr>
            <p:cNvPr id="32" name="Straight Connector 31"/>
            <p:cNvCxnSpPr/>
            <p:nvPr/>
          </p:nvCxnSpPr>
          <p:spPr>
            <a:xfrm>
              <a:off x="9371012" y="0"/>
              <a:ext cx="1219200" cy="6858000"/>
            </a:xfrm>
            <a:prstGeom prst="line">
              <a:avLst/>
            </a:prstGeom>
            <a:ln w="9525">
              <a:solidFill>
                <a:schemeClr val="bg1">
                  <a:lumMod val="85000"/>
                  <a:lumOff val="1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lumOff val="15000"/>
                </a:schemeClr>
              </a:solidFill>
            </a:ln>
          </p:spPr>
          <p:style>
            <a:lnRef idx="2">
              <a:schemeClr val="accent1"/>
            </a:lnRef>
            <a:fillRef idx="0">
              <a:schemeClr val="accent1"/>
            </a:fillRef>
            <a:effectRef idx="1">
              <a:schemeClr val="accent1"/>
            </a:effectRef>
            <a:fontRef idx="minor">
              <a:schemeClr val="tx1"/>
            </a:fontRef>
          </p:style>
        </p:cxnSp>
        <p:sp>
          <p:nvSpPr>
            <p:cNvPr id="24"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0"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31" name="Isosceles Triangle 30"/>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en-US"/>
              <a:t>Click to edit Master title style</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D5A2EFA3-C47C-4C41-AC5C-2ED16700BE08}" type="datetimeFigureOut">
              <a:rPr lang="en-US" smtClean="0"/>
              <a:t>12/19/2023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E93D8E3-8417-467D-A58E-220DA357400C}" type="slidenum">
              <a:rPr lang="en-US" smtClean="0"/>
              <a:t>‹#›</a:t>
            </a:fld>
            <a:endParaRPr lang="en-US"/>
          </a:p>
        </p:txBody>
      </p:sp>
    </p:spTree>
    <p:extLst>
      <p:ext uri="{BB962C8B-B14F-4D97-AF65-F5344CB8AC3E}">
        <p14:creationId xmlns:p14="http://schemas.microsoft.com/office/powerpoint/2010/main" val="83508902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D5A2EFA3-C47C-4C41-AC5C-2ED16700BE08}" type="datetimeFigureOut">
              <a:rPr lang="en-US" smtClean="0"/>
              <a:t>12/19/2023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E93D8E3-8417-467D-A58E-220DA357400C}" type="slidenum">
              <a:rPr lang="en-US" smtClean="0"/>
              <a:t>‹#›</a:t>
            </a:fld>
            <a:endParaRPr lang="en-US"/>
          </a:p>
        </p:txBody>
      </p:sp>
    </p:spTree>
    <p:extLst>
      <p:ext uri="{BB962C8B-B14F-4D97-AF65-F5344CB8AC3E}">
        <p14:creationId xmlns:p14="http://schemas.microsoft.com/office/powerpoint/2010/main" val="305385774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D5A2EFA3-C47C-4C41-AC5C-2ED16700BE08}" type="datetimeFigureOut">
              <a:rPr lang="en-US" smtClean="0"/>
              <a:t>12/19/2023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E93D8E3-8417-467D-A58E-220DA357400C}" type="slidenum">
              <a:rPr lang="en-US" smtClean="0"/>
              <a:t>‹#›</a:t>
            </a:fld>
            <a:endParaRPr lang="en-US"/>
          </a:p>
        </p:txBody>
      </p:sp>
      <p:sp>
        <p:nvSpPr>
          <p:cNvPr id="20" name="TextBox 19"/>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22" name="TextBox 21"/>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201439380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D5A2EFA3-C47C-4C41-AC5C-2ED16700BE08}" type="datetimeFigureOut">
              <a:rPr lang="en-US" smtClean="0"/>
              <a:t>12/19/2023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E93D8E3-8417-467D-A58E-220DA357400C}" type="slidenum">
              <a:rPr lang="en-US" smtClean="0"/>
              <a:t>‹#›</a:t>
            </a:fld>
            <a:endParaRPr lang="en-US"/>
          </a:p>
        </p:txBody>
      </p:sp>
    </p:spTree>
    <p:extLst>
      <p:ext uri="{BB962C8B-B14F-4D97-AF65-F5344CB8AC3E}">
        <p14:creationId xmlns:p14="http://schemas.microsoft.com/office/powerpoint/2010/main" val="422314882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D5A2EFA3-C47C-4C41-AC5C-2ED16700BE08}" type="datetimeFigureOut">
              <a:rPr lang="en-US" smtClean="0"/>
              <a:t>12/19/2023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E93D8E3-8417-467D-A58E-220DA357400C}" type="slidenum">
              <a:rPr lang="en-US" smtClean="0"/>
              <a:t>‹#›</a:t>
            </a:fld>
            <a:endParaRPr lang="en-US"/>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412616204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D5A2EFA3-C47C-4C41-AC5C-2ED16700BE08}" type="datetimeFigureOut">
              <a:rPr lang="en-US" smtClean="0"/>
              <a:t>12/19/2023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E93D8E3-8417-467D-A58E-220DA357400C}" type="slidenum">
              <a:rPr lang="en-US" smtClean="0"/>
              <a:t>‹#›</a:t>
            </a:fld>
            <a:endParaRPr lang="en-US"/>
          </a:p>
        </p:txBody>
      </p:sp>
    </p:spTree>
    <p:extLst>
      <p:ext uri="{BB962C8B-B14F-4D97-AF65-F5344CB8AC3E}">
        <p14:creationId xmlns:p14="http://schemas.microsoft.com/office/powerpoint/2010/main" val="65026536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5A2EFA3-C47C-4C41-AC5C-2ED16700BE08}" type="datetimeFigureOut">
              <a:rPr lang="en-US" smtClean="0"/>
              <a:t>12/19/2023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E93D8E3-8417-467D-A58E-220DA357400C}" type="slidenum">
              <a:rPr lang="en-US" smtClean="0"/>
              <a:t>‹#›</a:t>
            </a:fld>
            <a:endParaRPr lang="en-US"/>
          </a:p>
        </p:txBody>
      </p:sp>
    </p:spTree>
    <p:extLst>
      <p:ext uri="{BB962C8B-B14F-4D97-AF65-F5344CB8AC3E}">
        <p14:creationId xmlns:p14="http://schemas.microsoft.com/office/powerpoint/2010/main" val="60292911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en-US"/>
              <a:t>Click to edit Master title style</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5A2EFA3-C47C-4C41-AC5C-2ED16700BE08}" type="datetimeFigureOut">
              <a:rPr lang="en-US" smtClean="0"/>
              <a:t>12/19/2023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E93D8E3-8417-467D-A58E-220DA357400C}" type="slidenum">
              <a:rPr lang="en-US" smtClean="0"/>
              <a:t>‹#›</a:t>
            </a:fld>
            <a:endParaRPr lang="en-US"/>
          </a:p>
        </p:txBody>
      </p:sp>
    </p:spTree>
    <p:extLst>
      <p:ext uri="{BB962C8B-B14F-4D97-AF65-F5344CB8AC3E}">
        <p14:creationId xmlns:p14="http://schemas.microsoft.com/office/powerpoint/2010/main" val="306071585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lvl1p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5A2EFA3-C47C-4C41-AC5C-2ED16700BE08}" type="datetimeFigureOut">
              <a:rPr lang="en-US" smtClean="0"/>
              <a:t>12/19/2023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E93D8E3-8417-467D-A58E-220DA357400C}" type="slidenum">
              <a:rPr lang="en-US" smtClean="0"/>
              <a:t>‹#›</a:t>
            </a:fld>
            <a:endParaRPr lang="en-US"/>
          </a:p>
        </p:txBody>
      </p:sp>
    </p:spTree>
    <p:extLst>
      <p:ext uri="{BB962C8B-B14F-4D97-AF65-F5344CB8AC3E}">
        <p14:creationId xmlns:p14="http://schemas.microsoft.com/office/powerpoint/2010/main" val="29572580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D5A2EFA3-C47C-4C41-AC5C-2ED16700BE08}" type="datetimeFigureOut">
              <a:rPr lang="en-US" smtClean="0"/>
              <a:t>12/19/2023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E93D8E3-8417-467D-A58E-220DA357400C}" type="slidenum">
              <a:rPr lang="en-US" smtClean="0"/>
              <a:t>‹#›</a:t>
            </a:fld>
            <a:endParaRPr lang="en-US"/>
          </a:p>
        </p:txBody>
      </p:sp>
    </p:spTree>
    <p:extLst>
      <p:ext uri="{BB962C8B-B14F-4D97-AF65-F5344CB8AC3E}">
        <p14:creationId xmlns:p14="http://schemas.microsoft.com/office/powerpoint/2010/main" val="26356879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D5A2EFA3-C47C-4C41-AC5C-2ED16700BE08}" type="datetimeFigureOut">
              <a:rPr lang="en-US" smtClean="0"/>
              <a:t>12/19/2023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E93D8E3-8417-467D-A58E-220DA357400C}" type="slidenum">
              <a:rPr lang="en-US" smtClean="0"/>
              <a:t>‹#›</a:t>
            </a:fld>
            <a:endParaRPr lang="en-US"/>
          </a:p>
        </p:txBody>
      </p:sp>
    </p:spTree>
    <p:extLst>
      <p:ext uri="{BB962C8B-B14F-4D97-AF65-F5344CB8AC3E}">
        <p14:creationId xmlns:p14="http://schemas.microsoft.com/office/powerpoint/2010/main" val="304597306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D5A2EFA3-C47C-4C41-AC5C-2ED16700BE08}" type="datetimeFigureOut">
              <a:rPr lang="en-US" smtClean="0"/>
              <a:t>12/19/2023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E93D8E3-8417-467D-A58E-220DA357400C}" type="slidenum">
              <a:rPr lang="en-US" smtClean="0"/>
              <a:t>‹#›</a:t>
            </a:fld>
            <a:endParaRPr lang="en-US"/>
          </a:p>
        </p:txBody>
      </p:sp>
    </p:spTree>
    <p:extLst>
      <p:ext uri="{BB962C8B-B14F-4D97-AF65-F5344CB8AC3E}">
        <p14:creationId xmlns:p14="http://schemas.microsoft.com/office/powerpoint/2010/main" val="161704309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D5A2EFA3-C47C-4C41-AC5C-2ED16700BE08}" type="datetimeFigureOut">
              <a:rPr lang="en-US" smtClean="0"/>
              <a:t>12/19/2023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E93D8E3-8417-467D-A58E-220DA357400C}" type="slidenum">
              <a:rPr lang="en-US" smtClean="0"/>
              <a:t>‹#›</a:t>
            </a:fld>
            <a:endParaRPr lang="en-US"/>
          </a:p>
        </p:txBody>
      </p:sp>
    </p:spTree>
    <p:extLst>
      <p:ext uri="{BB962C8B-B14F-4D97-AF65-F5344CB8AC3E}">
        <p14:creationId xmlns:p14="http://schemas.microsoft.com/office/powerpoint/2010/main" val="176649736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5A2EFA3-C47C-4C41-AC5C-2ED16700BE08}" type="datetimeFigureOut">
              <a:rPr lang="en-US" smtClean="0"/>
              <a:t>12/19/2023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E93D8E3-8417-467D-A58E-220DA357400C}" type="slidenum">
              <a:rPr lang="en-US" smtClean="0"/>
              <a:t>‹#›</a:t>
            </a:fld>
            <a:endParaRPr lang="en-US"/>
          </a:p>
        </p:txBody>
      </p:sp>
    </p:spTree>
    <p:extLst>
      <p:ext uri="{BB962C8B-B14F-4D97-AF65-F5344CB8AC3E}">
        <p14:creationId xmlns:p14="http://schemas.microsoft.com/office/powerpoint/2010/main" val="114993874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en-US"/>
              <a:t>Click to edit Master title style</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D5A2EFA3-C47C-4C41-AC5C-2ED16700BE08}" type="datetimeFigureOut">
              <a:rPr lang="en-US" smtClean="0"/>
              <a:t>12/19/2023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E93D8E3-8417-467D-A58E-220DA357400C}" type="slidenum">
              <a:rPr lang="en-US" smtClean="0"/>
              <a:t>‹#›</a:t>
            </a:fld>
            <a:endParaRPr lang="en-US"/>
          </a:p>
        </p:txBody>
      </p:sp>
    </p:spTree>
    <p:extLst>
      <p:ext uri="{BB962C8B-B14F-4D97-AF65-F5344CB8AC3E}">
        <p14:creationId xmlns:p14="http://schemas.microsoft.com/office/powerpoint/2010/main" val="286002314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D5A2EFA3-C47C-4C41-AC5C-2ED16700BE08}" type="datetimeFigureOut">
              <a:rPr lang="en-US" smtClean="0"/>
              <a:t>12/19/2023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E93D8E3-8417-467D-A58E-220DA357400C}" type="slidenum">
              <a:rPr lang="en-US" smtClean="0"/>
              <a:t>‹#›</a:t>
            </a:fld>
            <a:endParaRPr lang="en-US"/>
          </a:p>
        </p:txBody>
      </p:sp>
    </p:spTree>
    <p:extLst>
      <p:ext uri="{BB962C8B-B14F-4D97-AF65-F5344CB8AC3E}">
        <p14:creationId xmlns:p14="http://schemas.microsoft.com/office/powerpoint/2010/main" val="353460283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grpSp>
        <p:nvGrpSpPr>
          <p:cNvPr id="8" name="Group 7"/>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bg1">
                  <a:lumMod val="85000"/>
                  <a:lumOff val="1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lumOff val="15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Isosceles Triangle 28"/>
            <p:cNvSpPr/>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D5A2EFA3-C47C-4C41-AC5C-2ED16700BE08}" type="datetimeFigureOut">
              <a:rPr lang="en-US" smtClean="0"/>
              <a:t>12/19/2023</a:t>
            </a:fld>
            <a:endParaRPr lang="en-US"/>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CE93D8E3-8417-467D-A58E-220DA357400C}" type="slidenum">
              <a:rPr lang="en-US" smtClean="0"/>
              <a:t>‹#›</a:t>
            </a:fld>
            <a:endParaRPr lang="en-US"/>
          </a:p>
        </p:txBody>
      </p:sp>
    </p:spTree>
    <p:extLst>
      <p:ext uri="{BB962C8B-B14F-4D97-AF65-F5344CB8AC3E}">
        <p14:creationId xmlns:p14="http://schemas.microsoft.com/office/powerpoint/2010/main" val="4118160570"/>
      </p:ext>
    </p:extLst>
  </p:cSld>
  <p:clrMap bg1="dk1" tx1="lt1" bg2="dk2" tx2="lt2" accent1="accent1" accent2="accent2" accent3="accent3" accent4="accent4" accent5="accent5" accent6="accent6" hlink="hlink" folHlink="folHlink"/>
  <p:sldLayoutIdLst>
    <p:sldLayoutId id="2147483741" r:id="rId1"/>
    <p:sldLayoutId id="2147483742" r:id="rId2"/>
    <p:sldLayoutId id="2147483743" r:id="rId3"/>
    <p:sldLayoutId id="2147483744" r:id="rId4"/>
    <p:sldLayoutId id="2147483745" r:id="rId5"/>
    <p:sldLayoutId id="2147483746" r:id="rId6"/>
    <p:sldLayoutId id="2147483747" r:id="rId7"/>
    <p:sldLayoutId id="2147483748" r:id="rId8"/>
    <p:sldLayoutId id="2147483749" r:id="rId9"/>
    <p:sldLayoutId id="2147483750" r:id="rId10"/>
    <p:sldLayoutId id="2147483751" r:id="rId11"/>
    <p:sldLayoutId id="2147483752" r:id="rId12"/>
    <p:sldLayoutId id="2147483753" r:id="rId13"/>
    <p:sldLayoutId id="2147483754" r:id="rId14"/>
    <p:sldLayoutId id="2147483755" r:id="rId15"/>
    <p:sldLayoutId id="2147483756" r:id="rId16"/>
  </p:sldLayoutIdLst>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emf"/><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13799B-A991-8F70-5B4C-BBD2EFCC67C3}"/>
              </a:ext>
            </a:extLst>
          </p:cNvPr>
          <p:cNvSpPr>
            <a:spLocks noGrp="1"/>
          </p:cNvSpPr>
          <p:nvPr>
            <p:ph type="ctrTitle"/>
          </p:nvPr>
        </p:nvSpPr>
        <p:spPr>
          <a:xfrm>
            <a:off x="409432" y="232012"/>
            <a:ext cx="10122090" cy="2756848"/>
          </a:xfrm>
        </p:spPr>
        <p:txBody>
          <a:bodyPr>
            <a:normAutofit/>
          </a:bodyPr>
          <a:lstStyle/>
          <a:p>
            <a:pPr algn="ctr"/>
            <a:r>
              <a:rPr lang="en-US" sz="2800" b="1" dirty="0">
                <a:latin typeface="Times New Roman" panose="02020603050405020304" pitchFamily="18" charset="0"/>
                <a:cs typeface="Times New Roman" panose="02020603050405020304" pitchFamily="18" charset="0"/>
              </a:rPr>
              <a:t>AL-MUSTAQBAL UNIVERSITY</a:t>
            </a:r>
            <a:br>
              <a:rPr lang="en-US" sz="2800" b="1" dirty="0">
                <a:latin typeface="Times New Roman" panose="02020603050405020304" pitchFamily="18" charset="0"/>
                <a:cs typeface="Times New Roman" panose="02020603050405020304" pitchFamily="18" charset="0"/>
              </a:rPr>
            </a:br>
            <a:r>
              <a:rPr lang="en-US" sz="2800" b="1" dirty="0">
                <a:latin typeface="Times New Roman" panose="02020603050405020304" pitchFamily="18" charset="0"/>
                <a:cs typeface="Times New Roman" panose="02020603050405020304" pitchFamily="18" charset="0"/>
              </a:rPr>
              <a:t> Department of Biomedical Engineering</a:t>
            </a:r>
          </a:p>
        </p:txBody>
      </p:sp>
      <p:sp>
        <p:nvSpPr>
          <p:cNvPr id="3" name="Subtitle 2">
            <a:extLst>
              <a:ext uri="{FF2B5EF4-FFF2-40B4-BE49-F238E27FC236}">
                <a16:creationId xmlns:a16="http://schemas.microsoft.com/office/drawing/2014/main" id="{5E4BFB34-E180-656D-0406-2397844A2362}"/>
              </a:ext>
            </a:extLst>
          </p:cNvPr>
          <p:cNvSpPr>
            <a:spLocks noGrp="1"/>
          </p:cNvSpPr>
          <p:nvPr>
            <p:ph type="subTitle" idx="1"/>
          </p:nvPr>
        </p:nvSpPr>
        <p:spPr>
          <a:xfrm>
            <a:off x="545910" y="2988860"/>
            <a:ext cx="10122090" cy="2268940"/>
          </a:xfrm>
        </p:spPr>
        <p:txBody>
          <a:bodyPr>
            <a:normAutofit fontScale="92500" lnSpcReduction="10000"/>
          </a:bodyPr>
          <a:lstStyle/>
          <a:p>
            <a:pPr algn="ctr"/>
            <a:r>
              <a:rPr lang="en-US" sz="2400" dirty="0">
                <a:latin typeface="Times New Roman" panose="02020603050405020304" pitchFamily="18" charset="0"/>
                <a:cs typeface="Times New Roman" panose="02020603050405020304" pitchFamily="18" charset="0"/>
              </a:rPr>
              <a:t>Msc.Reem Salah Hassan</a:t>
            </a:r>
          </a:p>
          <a:p>
            <a:pPr algn="ctr"/>
            <a:endParaRPr lang="en-US" sz="2400" dirty="0">
              <a:latin typeface="Times New Roman" panose="02020603050405020304" pitchFamily="18" charset="0"/>
              <a:cs typeface="Times New Roman" panose="02020603050405020304" pitchFamily="18" charset="0"/>
            </a:endParaRPr>
          </a:p>
          <a:p>
            <a:pPr algn="ctr"/>
            <a:r>
              <a:rPr lang="en-US" sz="2400" dirty="0">
                <a:latin typeface="Times New Roman" panose="02020603050405020304" pitchFamily="18" charset="0"/>
                <a:cs typeface="Times New Roman" panose="02020603050405020304" pitchFamily="18" charset="0"/>
              </a:rPr>
              <a:t>Presentation Skills</a:t>
            </a:r>
          </a:p>
          <a:p>
            <a:pPr algn="ctr"/>
            <a:endParaRPr lang="en-US" sz="2400" dirty="0">
              <a:latin typeface="Times New Roman" panose="02020603050405020304" pitchFamily="18" charset="0"/>
              <a:cs typeface="Times New Roman" panose="02020603050405020304" pitchFamily="18" charset="0"/>
            </a:endParaRPr>
          </a:p>
          <a:p>
            <a:pPr algn="ctr"/>
            <a:r>
              <a:rPr lang="en-US" sz="2800" dirty="0">
                <a:latin typeface="Times New Roman" panose="02020603050405020304" pitchFamily="18" charset="0"/>
                <a:cs typeface="Times New Roman" panose="02020603050405020304" pitchFamily="18" charset="0"/>
              </a:rPr>
              <a:t>Introduction to presentation</a:t>
            </a:r>
          </a:p>
        </p:txBody>
      </p:sp>
      <p:pic>
        <p:nvPicPr>
          <p:cNvPr id="4" name="Picture 3">
            <a:extLst>
              <a:ext uri="{FF2B5EF4-FFF2-40B4-BE49-F238E27FC236}">
                <a16:creationId xmlns:a16="http://schemas.microsoft.com/office/drawing/2014/main" id="{F5385EF5-29CF-33E6-5304-5202ED932B40}"/>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97588" y="232012"/>
            <a:ext cx="2071190" cy="1908006"/>
          </a:xfrm>
          <a:prstGeom prst="rect">
            <a:avLst/>
          </a:prstGeom>
          <a:noFill/>
          <a:ln>
            <a:noFill/>
          </a:ln>
        </p:spPr>
      </p:pic>
      <p:pic>
        <p:nvPicPr>
          <p:cNvPr id="5" name="Picture 4">
            <a:extLst>
              <a:ext uri="{FF2B5EF4-FFF2-40B4-BE49-F238E27FC236}">
                <a16:creationId xmlns:a16="http://schemas.microsoft.com/office/drawing/2014/main" id="{BDA54158-8FB8-B80E-85B4-2059AD2544C1}"/>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657854" y="232012"/>
            <a:ext cx="2010145" cy="2002488"/>
          </a:xfrm>
          <a:prstGeom prst="rect">
            <a:avLst/>
          </a:prstGeom>
          <a:noFill/>
          <a:ln>
            <a:noFill/>
          </a:ln>
        </p:spPr>
      </p:pic>
    </p:spTree>
    <p:extLst>
      <p:ext uri="{BB962C8B-B14F-4D97-AF65-F5344CB8AC3E}">
        <p14:creationId xmlns:p14="http://schemas.microsoft.com/office/powerpoint/2010/main" val="192103956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40B626-50C9-2A10-7902-873BDAB363B3}"/>
              </a:ext>
            </a:extLst>
          </p:cNvPr>
          <p:cNvSpPr>
            <a:spLocks noGrp="1"/>
          </p:cNvSpPr>
          <p:nvPr>
            <p:ph type="title"/>
          </p:nvPr>
        </p:nvSpPr>
        <p:spPr/>
        <p:txBody>
          <a:bodyPr/>
          <a:lstStyle/>
          <a:p>
            <a:r>
              <a:rPr lang="en-US" dirty="0"/>
              <a:t>Have a Sense of Humor</a:t>
            </a:r>
          </a:p>
        </p:txBody>
      </p:sp>
      <p:sp>
        <p:nvSpPr>
          <p:cNvPr id="3" name="Content Placeholder 2">
            <a:extLst>
              <a:ext uri="{FF2B5EF4-FFF2-40B4-BE49-F238E27FC236}">
                <a16:creationId xmlns:a16="http://schemas.microsoft.com/office/drawing/2014/main" id="{59776A26-26B4-3398-375C-E4D1AF1AE917}"/>
              </a:ext>
            </a:extLst>
          </p:cNvPr>
          <p:cNvSpPr>
            <a:spLocks noGrp="1"/>
          </p:cNvSpPr>
          <p:nvPr>
            <p:ph idx="1"/>
          </p:nvPr>
        </p:nvSpPr>
        <p:spPr/>
        <p:txBody>
          <a:bodyPr/>
          <a:lstStyle/>
          <a:p>
            <a:r>
              <a:rPr lang="en-US" dirty="0"/>
              <a:t>Having a sense of humor is great. Learning how to put that to good use in your presentations is even better. No one wants to sit through a dry and boring presentation. Even if you're presenting a serious subject matter, saying a well-timed joke can help break the ice. What's even better is that when you know who your audience is, you'll be able to think of jokes that they'll find funny</a:t>
            </a:r>
          </a:p>
        </p:txBody>
      </p:sp>
    </p:spTree>
    <p:extLst>
      <p:ext uri="{BB962C8B-B14F-4D97-AF65-F5344CB8AC3E}">
        <p14:creationId xmlns:p14="http://schemas.microsoft.com/office/powerpoint/2010/main" val="261459160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BF92C3-903B-23BA-33B0-2A04F7E99FDA}"/>
              </a:ext>
            </a:extLst>
          </p:cNvPr>
          <p:cNvSpPr>
            <a:spLocks noGrp="1"/>
          </p:cNvSpPr>
          <p:nvPr>
            <p:ph type="title"/>
          </p:nvPr>
        </p:nvSpPr>
        <p:spPr/>
        <p:txBody>
          <a:bodyPr/>
          <a:lstStyle/>
          <a:p>
            <a:r>
              <a:rPr lang="en-US" dirty="0"/>
              <a:t>Be Flexible</a:t>
            </a:r>
          </a:p>
        </p:txBody>
      </p:sp>
      <p:sp>
        <p:nvSpPr>
          <p:cNvPr id="3" name="Content Placeholder 2">
            <a:extLst>
              <a:ext uri="{FF2B5EF4-FFF2-40B4-BE49-F238E27FC236}">
                <a16:creationId xmlns:a16="http://schemas.microsoft.com/office/drawing/2014/main" id="{226F1DD1-C6D3-F7DE-F93C-C84ED41E3A9B}"/>
              </a:ext>
            </a:extLst>
          </p:cNvPr>
          <p:cNvSpPr>
            <a:spLocks noGrp="1"/>
          </p:cNvSpPr>
          <p:nvPr>
            <p:ph idx="1"/>
          </p:nvPr>
        </p:nvSpPr>
        <p:spPr/>
        <p:txBody>
          <a:bodyPr/>
          <a:lstStyle/>
          <a:p>
            <a:r>
              <a:rPr lang="en-US" dirty="0"/>
              <a:t>Knowing your presentation's subject matter by heart is more important than writing a speech word-for-word. When you've got an entire speech laid out in front of you, you can easily fall into the trap of reading it out loud.</a:t>
            </a:r>
          </a:p>
        </p:txBody>
      </p:sp>
    </p:spTree>
    <p:extLst>
      <p:ext uri="{BB962C8B-B14F-4D97-AF65-F5344CB8AC3E}">
        <p14:creationId xmlns:p14="http://schemas.microsoft.com/office/powerpoint/2010/main" val="389165499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33D3F0-7CF3-7E95-4114-930D74248F84}"/>
              </a:ext>
            </a:extLst>
          </p:cNvPr>
          <p:cNvSpPr>
            <a:spLocks noGrp="1"/>
          </p:cNvSpPr>
          <p:nvPr>
            <p:ph type="title"/>
          </p:nvPr>
        </p:nvSpPr>
        <p:spPr/>
        <p:txBody>
          <a:bodyPr/>
          <a:lstStyle/>
          <a:p>
            <a:r>
              <a:rPr lang="en-US" dirty="0"/>
              <a:t>Be Confident</a:t>
            </a:r>
          </a:p>
        </p:txBody>
      </p:sp>
      <p:sp>
        <p:nvSpPr>
          <p:cNvPr id="3" name="Content Placeholder 2">
            <a:extLst>
              <a:ext uri="{FF2B5EF4-FFF2-40B4-BE49-F238E27FC236}">
                <a16:creationId xmlns:a16="http://schemas.microsoft.com/office/drawing/2014/main" id="{4F1C8DE3-C8C1-B0E3-C845-65DEF4AF9BA1}"/>
              </a:ext>
            </a:extLst>
          </p:cNvPr>
          <p:cNvSpPr>
            <a:spLocks noGrp="1"/>
          </p:cNvSpPr>
          <p:nvPr>
            <p:ph idx="1"/>
          </p:nvPr>
        </p:nvSpPr>
        <p:spPr/>
        <p:txBody>
          <a:bodyPr/>
          <a:lstStyle/>
          <a:p>
            <a:r>
              <a:rPr lang="en-US" dirty="0"/>
              <a:t>When you're a nervous wreck on stage, your audience is not going to believe a word you say. In fact, they probably will tune you out shortly after you open your mouth. If you want your audience to give you the time of day, then you're going to have to work hard for it. </a:t>
            </a:r>
            <a:endParaRPr lang="ar-SA" dirty="0"/>
          </a:p>
          <a:p>
            <a:pPr marL="0" indent="0">
              <a:buNone/>
            </a:pPr>
            <a:endParaRPr lang="en-US" dirty="0"/>
          </a:p>
        </p:txBody>
      </p:sp>
      <p:pic>
        <p:nvPicPr>
          <p:cNvPr id="5" name="Picture 4">
            <a:extLst>
              <a:ext uri="{FF2B5EF4-FFF2-40B4-BE49-F238E27FC236}">
                <a16:creationId xmlns:a16="http://schemas.microsoft.com/office/drawing/2014/main" id="{D1965678-5280-EDAA-4FD8-1B4E9A614BBA}"/>
              </a:ext>
            </a:extLst>
          </p:cNvPr>
          <p:cNvPicPr>
            <a:picLocks noChangeAspect="1"/>
          </p:cNvPicPr>
          <p:nvPr/>
        </p:nvPicPr>
        <p:blipFill>
          <a:blip r:embed="rId2"/>
          <a:stretch>
            <a:fillRect/>
          </a:stretch>
        </p:blipFill>
        <p:spPr>
          <a:xfrm>
            <a:off x="1599063" y="3449424"/>
            <a:ext cx="8993874" cy="3043451"/>
          </a:xfrm>
          <a:prstGeom prst="rect">
            <a:avLst/>
          </a:prstGeom>
        </p:spPr>
      </p:pic>
    </p:spTree>
    <p:extLst>
      <p:ext uri="{BB962C8B-B14F-4D97-AF65-F5344CB8AC3E}">
        <p14:creationId xmlns:p14="http://schemas.microsoft.com/office/powerpoint/2010/main" val="87306357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3C17B5-B857-335F-E38D-2EBCE66C4D44}"/>
              </a:ext>
            </a:extLst>
          </p:cNvPr>
          <p:cNvSpPr>
            <a:spLocks noGrp="1"/>
          </p:cNvSpPr>
          <p:nvPr>
            <p:ph type="title"/>
          </p:nvPr>
        </p:nvSpPr>
        <p:spPr/>
        <p:txBody>
          <a:bodyPr/>
          <a:lstStyle/>
          <a:p>
            <a:r>
              <a:rPr lang="en-US" dirty="0"/>
              <a:t>Don't Be Afraid To Pause Every Now And Then</a:t>
            </a:r>
          </a:p>
        </p:txBody>
      </p:sp>
      <p:sp>
        <p:nvSpPr>
          <p:cNvPr id="3" name="Content Placeholder 2">
            <a:extLst>
              <a:ext uri="{FF2B5EF4-FFF2-40B4-BE49-F238E27FC236}">
                <a16:creationId xmlns:a16="http://schemas.microsoft.com/office/drawing/2014/main" id="{D9A99CDF-B4FF-986A-3AE2-0FF2DFBCE55B}"/>
              </a:ext>
            </a:extLst>
          </p:cNvPr>
          <p:cNvSpPr>
            <a:spLocks noGrp="1"/>
          </p:cNvSpPr>
          <p:nvPr>
            <p:ph idx="1"/>
          </p:nvPr>
        </p:nvSpPr>
        <p:spPr/>
        <p:txBody>
          <a:bodyPr/>
          <a:lstStyle/>
          <a:p>
            <a:pPr marL="0" indent="0">
              <a:buNone/>
            </a:pPr>
            <a:r>
              <a:rPr lang="en-US" dirty="0"/>
              <a:t>Don't you just love dramatic pauses? That moment of silence right before the presenter delivers a punchline? You can practically feel the anticipation building up inside you, and your thoughts turn towards guessing what the presenter is going to say</a:t>
            </a:r>
          </a:p>
        </p:txBody>
      </p:sp>
    </p:spTree>
    <p:extLst>
      <p:ext uri="{BB962C8B-B14F-4D97-AF65-F5344CB8AC3E}">
        <p14:creationId xmlns:p14="http://schemas.microsoft.com/office/powerpoint/2010/main" val="197681790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1AD597-CF5A-E8B6-78D6-FA3729705490}"/>
              </a:ext>
            </a:extLst>
          </p:cNvPr>
          <p:cNvSpPr>
            <a:spLocks noGrp="1"/>
          </p:cNvSpPr>
          <p:nvPr>
            <p:ph type="title"/>
          </p:nvPr>
        </p:nvSpPr>
        <p:spPr/>
        <p:txBody>
          <a:bodyPr/>
          <a:lstStyle/>
          <a:p>
            <a:r>
              <a:rPr lang="en-US" dirty="0"/>
              <a:t>Engage With Your Audience</a:t>
            </a:r>
          </a:p>
        </p:txBody>
      </p:sp>
      <p:sp>
        <p:nvSpPr>
          <p:cNvPr id="3" name="Content Placeholder 2">
            <a:extLst>
              <a:ext uri="{FF2B5EF4-FFF2-40B4-BE49-F238E27FC236}">
                <a16:creationId xmlns:a16="http://schemas.microsoft.com/office/drawing/2014/main" id="{4E6FD41C-AC3F-BF38-344F-C10C64BC89FC}"/>
              </a:ext>
            </a:extLst>
          </p:cNvPr>
          <p:cNvSpPr>
            <a:spLocks noGrp="1"/>
          </p:cNvSpPr>
          <p:nvPr>
            <p:ph idx="1"/>
          </p:nvPr>
        </p:nvSpPr>
        <p:spPr/>
        <p:txBody>
          <a:bodyPr/>
          <a:lstStyle/>
          <a:p>
            <a:pPr marL="0" indent="0">
              <a:buNone/>
            </a:pPr>
            <a:r>
              <a:rPr lang="en-US" dirty="0"/>
              <a:t>Your audience is going to be spending their time listening to you. Make it worth their while. Respect them and address them as fellow human beings. Don't disrespect them by ignoring them and not engaging with them. When you engage with your audience, you not only gain their attention, but you also help ensure they understand your message perfectly</a:t>
            </a:r>
            <a:r>
              <a:rPr lang="en-US"/>
              <a:t>. </a:t>
            </a:r>
            <a:endParaRPr lang="en-US" dirty="0"/>
          </a:p>
        </p:txBody>
      </p:sp>
      <p:pic>
        <p:nvPicPr>
          <p:cNvPr id="5" name="Picture 4">
            <a:extLst>
              <a:ext uri="{FF2B5EF4-FFF2-40B4-BE49-F238E27FC236}">
                <a16:creationId xmlns:a16="http://schemas.microsoft.com/office/drawing/2014/main" id="{10049488-B077-95F3-A720-C5EA5BC65588}"/>
              </a:ext>
            </a:extLst>
          </p:cNvPr>
          <p:cNvPicPr>
            <a:picLocks noChangeAspect="1"/>
          </p:cNvPicPr>
          <p:nvPr/>
        </p:nvPicPr>
        <p:blipFill>
          <a:blip r:embed="rId2"/>
          <a:stretch>
            <a:fillRect/>
          </a:stretch>
        </p:blipFill>
        <p:spPr>
          <a:xfrm>
            <a:off x="1924335" y="4561906"/>
            <a:ext cx="7260608" cy="1930969"/>
          </a:xfrm>
          <a:prstGeom prst="rect">
            <a:avLst/>
          </a:prstGeom>
        </p:spPr>
      </p:pic>
    </p:spTree>
    <p:extLst>
      <p:ext uri="{BB962C8B-B14F-4D97-AF65-F5344CB8AC3E}">
        <p14:creationId xmlns:p14="http://schemas.microsoft.com/office/powerpoint/2010/main" val="367418033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CECCB5-96F6-4C7F-43A6-C7A4FFA4F143}"/>
              </a:ext>
            </a:extLst>
          </p:cNvPr>
          <p:cNvSpPr>
            <a:spLocks noGrp="1"/>
          </p:cNvSpPr>
          <p:nvPr>
            <p:ph type="title"/>
          </p:nvPr>
        </p:nvSpPr>
        <p:spPr/>
        <p:txBody>
          <a:bodyPr/>
          <a:lstStyle/>
          <a:p>
            <a:r>
              <a:rPr lang="en-US" dirty="0"/>
              <a:t>Stop Making Excuses</a:t>
            </a:r>
          </a:p>
        </p:txBody>
      </p:sp>
      <p:sp>
        <p:nvSpPr>
          <p:cNvPr id="3" name="Content Placeholder 2">
            <a:extLst>
              <a:ext uri="{FF2B5EF4-FFF2-40B4-BE49-F238E27FC236}">
                <a16:creationId xmlns:a16="http://schemas.microsoft.com/office/drawing/2014/main" id="{43713536-BEFD-ED93-2648-8A5F5B50CD0A}"/>
              </a:ext>
            </a:extLst>
          </p:cNvPr>
          <p:cNvSpPr>
            <a:spLocks noGrp="1"/>
          </p:cNvSpPr>
          <p:nvPr>
            <p:ph idx="1"/>
          </p:nvPr>
        </p:nvSpPr>
        <p:spPr/>
        <p:txBody>
          <a:bodyPr/>
          <a:lstStyle/>
          <a:p>
            <a:pPr marL="0" indent="0">
              <a:buNone/>
            </a:pPr>
            <a:r>
              <a:rPr lang="en-US" dirty="0"/>
              <a:t>When you're already making excuses long before you've even given your presentation, then you're setting yourself up for failure. You're not giving yourself a chance to succeed. If you truly want to impress your audience, then you're going to give it all you've got. You're going to throw those excuses out the window. You're going to prepare for your presentation, you'll study the materials, you'll make an effort to know more about your audience, and you'll keep on practicing</a:t>
            </a:r>
          </a:p>
        </p:txBody>
      </p:sp>
    </p:spTree>
    <p:extLst>
      <p:ext uri="{BB962C8B-B14F-4D97-AF65-F5344CB8AC3E}">
        <p14:creationId xmlns:p14="http://schemas.microsoft.com/office/powerpoint/2010/main" val="280641823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45425B-252E-7EF6-0062-4F441CF1969D}"/>
              </a:ext>
            </a:extLst>
          </p:cNvPr>
          <p:cNvSpPr>
            <a:spLocks noGrp="1"/>
          </p:cNvSpPr>
          <p:nvPr>
            <p:ph type="title"/>
          </p:nvPr>
        </p:nvSpPr>
        <p:spPr/>
        <p:txBody>
          <a:bodyPr/>
          <a:lstStyle/>
          <a:p>
            <a:r>
              <a:rPr lang="en-US" dirty="0"/>
              <a:t>Study Other Presenter</a:t>
            </a:r>
          </a:p>
        </p:txBody>
      </p:sp>
      <p:sp>
        <p:nvSpPr>
          <p:cNvPr id="3" name="Content Placeholder 2">
            <a:extLst>
              <a:ext uri="{FF2B5EF4-FFF2-40B4-BE49-F238E27FC236}">
                <a16:creationId xmlns:a16="http://schemas.microsoft.com/office/drawing/2014/main" id="{4C46DF27-2566-7C84-F2A4-A1936C2B6CFF}"/>
              </a:ext>
            </a:extLst>
          </p:cNvPr>
          <p:cNvSpPr>
            <a:spLocks noGrp="1"/>
          </p:cNvSpPr>
          <p:nvPr>
            <p:ph idx="1"/>
          </p:nvPr>
        </p:nvSpPr>
        <p:spPr/>
        <p:txBody>
          <a:bodyPr/>
          <a:lstStyle/>
          <a:p>
            <a:pPr marL="0" indent="0">
              <a:buNone/>
            </a:pPr>
            <a:r>
              <a:rPr lang="en-US" dirty="0"/>
              <a:t>Try your best to attend as many live presentations as possible. However, if you can't, there are plenty of recorded presentations on YouTube. Write down what you like and what you don't like. Study the presenters' body language, their speech, and their presentation slides. What's the crowd's reaction? Are they enjoying it? How do you feel? Do you think you can do it better? Knowing the answers to these questions will help you improve your presentation skills greatly</a:t>
            </a:r>
          </a:p>
        </p:txBody>
      </p:sp>
    </p:spTree>
    <p:extLst>
      <p:ext uri="{BB962C8B-B14F-4D97-AF65-F5344CB8AC3E}">
        <p14:creationId xmlns:p14="http://schemas.microsoft.com/office/powerpoint/2010/main" val="315552002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C3EAD2-24FA-8606-38F1-2FBBF4F78F96}"/>
              </a:ext>
            </a:extLst>
          </p:cNvPr>
          <p:cNvSpPr>
            <a:spLocks noGrp="1"/>
          </p:cNvSpPr>
          <p:nvPr>
            <p:ph type="title"/>
          </p:nvPr>
        </p:nvSpPr>
        <p:spPr/>
        <p:txBody>
          <a:bodyPr/>
          <a:lstStyle/>
          <a:p>
            <a:endParaRPr lang="en-US" dirty="0"/>
          </a:p>
        </p:txBody>
      </p:sp>
      <p:pic>
        <p:nvPicPr>
          <p:cNvPr id="5" name="Content Placeholder 4">
            <a:extLst>
              <a:ext uri="{FF2B5EF4-FFF2-40B4-BE49-F238E27FC236}">
                <a16:creationId xmlns:a16="http://schemas.microsoft.com/office/drawing/2014/main" id="{E514FD4A-BA2A-A6B1-38BA-A6E71E57FDFB}"/>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86604" y="1"/>
            <a:ext cx="11163868" cy="6086900"/>
          </a:xfrm>
        </p:spPr>
      </p:pic>
    </p:spTree>
    <p:extLst>
      <p:ext uri="{BB962C8B-B14F-4D97-AF65-F5344CB8AC3E}">
        <p14:creationId xmlns:p14="http://schemas.microsoft.com/office/powerpoint/2010/main" val="258462201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9BA2E9-FB81-25C4-3469-FCD27675D35D}"/>
              </a:ext>
            </a:extLst>
          </p:cNvPr>
          <p:cNvSpPr>
            <a:spLocks noGrp="1"/>
          </p:cNvSpPr>
          <p:nvPr>
            <p:ph type="title"/>
          </p:nvPr>
        </p:nvSpPr>
        <p:spPr>
          <a:xfrm rot="21379639" flipV="1">
            <a:off x="838200" y="95533"/>
            <a:ext cx="10515600" cy="914400"/>
          </a:xfrm>
        </p:spPr>
        <p:txBody>
          <a:bodyPr>
            <a:normAutofit/>
          </a:bodyPr>
          <a:lstStyle/>
          <a:p>
            <a:endParaRPr lang="en-US" dirty="0"/>
          </a:p>
        </p:txBody>
      </p:sp>
      <p:graphicFrame>
        <p:nvGraphicFramePr>
          <p:cNvPr id="6" name="Content Placeholder 5">
            <a:extLst>
              <a:ext uri="{FF2B5EF4-FFF2-40B4-BE49-F238E27FC236}">
                <a16:creationId xmlns:a16="http://schemas.microsoft.com/office/drawing/2014/main" id="{09747DEC-4782-F4ED-5250-DC99672849F6}"/>
              </a:ext>
            </a:extLst>
          </p:cNvPr>
          <p:cNvGraphicFramePr>
            <a:graphicFrameLocks noGrp="1"/>
          </p:cNvGraphicFramePr>
          <p:nvPr>
            <p:ph idx="1"/>
            <p:extLst>
              <p:ext uri="{D42A27DB-BD31-4B8C-83A1-F6EECF244321}">
                <p14:modId xmlns:p14="http://schemas.microsoft.com/office/powerpoint/2010/main" val="3611573379"/>
              </p:ext>
            </p:extLst>
          </p:nvPr>
        </p:nvGraphicFramePr>
        <p:xfrm>
          <a:off x="811829" y="1146412"/>
          <a:ext cx="10065437" cy="530897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26065003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73F19E-A7F3-2B81-A8D8-7CF4B44B4267}"/>
              </a:ext>
            </a:extLst>
          </p:cNvPr>
          <p:cNvSpPr>
            <a:spLocks noGrp="1"/>
          </p:cNvSpPr>
          <p:nvPr>
            <p:ph type="title"/>
          </p:nvPr>
        </p:nvSpPr>
        <p:spPr>
          <a:xfrm>
            <a:off x="838200" y="365125"/>
            <a:ext cx="10515600" cy="85251"/>
          </a:xfrm>
        </p:spPr>
        <p:txBody>
          <a:bodyPr>
            <a:normAutofit fontScale="90000"/>
          </a:bodyPr>
          <a:lstStyle/>
          <a:p>
            <a:r>
              <a:rPr lang="en-US" sz="3600" dirty="0">
                <a:latin typeface="Times New Roman" panose="02020603050405020304" pitchFamily="18" charset="0"/>
                <a:cs typeface="Times New Roman" panose="02020603050405020304" pitchFamily="18" charset="0"/>
              </a:rPr>
              <a:t>Introduction</a:t>
            </a:r>
            <a:endParaRPr lang="en-US" dirty="0"/>
          </a:p>
        </p:txBody>
      </p:sp>
      <p:sp>
        <p:nvSpPr>
          <p:cNvPr id="3" name="Content Placeholder 2">
            <a:extLst>
              <a:ext uri="{FF2B5EF4-FFF2-40B4-BE49-F238E27FC236}">
                <a16:creationId xmlns:a16="http://schemas.microsoft.com/office/drawing/2014/main" id="{9FBAE86A-28DB-6952-80F1-9D7C5F58D483}"/>
              </a:ext>
            </a:extLst>
          </p:cNvPr>
          <p:cNvSpPr>
            <a:spLocks noGrp="1"/>
          </p:cNvSpPr>
          <p:nvPr>
            <p:ph idx="1"/>
          </p:nvPr>
        </p:nvSpPr>
        <p:spPr>
          <a:xfrm>
            <a:off x="0" y="1050878"/>
            <a:ext cx="10515600" cy="5448406"/>
          </a:xfrm>
        </p:spPr>
        <p:txBody>
          <a:bodyPr>
            <a:normAutofit/>
          </a:bodyPr>
          <a:lstStyle/>
          <a:p>
            <a:pPr marL="0" indent="0">
              <a:lnSpc>
                <a:spcPct val="100000"/>
              </a:lnSpc>
              <a:buNone/>
            </a:pPr>
            <a:r>
              <a:rPr lang="en-US" dirty="0"/>
              <a:t>Effective Presentation skills are important</a:t>
            </a:r>
          </a:p>
          <a:p>
            <a:pPr marL="0" indent="0">
              <a:lnSpc>
                <a:spcPct val="100000"/>
              </a:lnSpc>
              <a:buNone/>
            </a:pPr>
            <a:r>
              <a:rPr lang="en-US" dirty="0"/>
              <a:t>because they help keep a presentation interesting, </a:t>
            </a:r>
          </a:p>
          <a:p>
            <a:pPr marL="0" indent="0">
              <a:lnSpc>
                <a:spcPct val="100000"/>
              </a:lnSpc>
              <a:buNone/>
            </a:pPr>
            <a:r>
              <a:rPr lang="en-US" dirty="0"/>
              <a:t>help the presenter communicate with confidence, and </a:t>
            </a:r>
          </a:p>
          <a:p>
            <a:pPr marL="0" indent="0">
              <a:lnSpc>
                <a:spcPct val="100000"/>
              </a:lnSpc>
              <a:buNone/>
            </a:pPr>
            <a:r>
              <a:rPr lang="en-US" dirty="0"/>
              <a:t>motivate the audience to listen. Some essential </a:t>
            </a:r>
          </a:p>
          <a:p>
            <a:pPr marL="0" indent="0">
              <a:lnSpc>
                <a:spcPct val="100000"/>
              </a:lnSpc>
              <a:buNone/>
            </a:pPr>
            <a:r>
              <a:rPr lang="en-US" dirty="0"/>
              <a:t>presentation skills are: Creating variety. Speaking </a:t>
            </a:r>
          </a:p>
          <a:p>
            <a:pPr marL="0" indent="0">
              <a:lnSpc>
                <a:spcPct val="100000"/>
              </a:lnSpc>
              <a:buNone/>
            </a:pPr>
            <a:r>
              <a:rPr lang="en-US" dirty="0"/>
              <a:t>with optimal </a:t>
            </a:r>
            <a:r>
              <a:rPr lang="en-US" dirty="0" err="1"/>
              <a:t>audibilit</a:t>
            </a:r>
            <a:endParaRPr lang="en-US" dirty="0"/>
          </a:p>
        </p:txBody>
      </p:sp>
      <p:pic>
        <p:nvPicPr>
          <p:cNvPr id="7" name="Picture 6">
            <a:extLst>
              <a:ext uri="{FF2B5EF4-FFF2-40B4-BE49-F238E27FC236}">
                <a16:creationId xmlns:a16="http://schemas.microsoft.com/office/drawing/2014/main" id="{949861AE-BCE1-E75F-9F38-70E47974AEF2}"/>
              </a:ext>
            </a:extLst>
          </p:cNvPr>
          <p:cNvPicPr>
            <a:picLocks noChangeAspect="1"/>
          </p:cNvPicPr>
          <p:nvPr/>
        </p:nvPicPr>
        <p:blipFill>
          <a:blip r:embed="rId2"/>
          <a:stretch>
            <a:fillRect/>
          </a:stretch>
        </p:blipFill>
        <p:spPr>
          <a:xfrm>
            <a:off x="5802449" y="1607438"/>
            <a:ext cx="6818176" cy="5250562"/>
          </a:xfrm>
          <a:prstGeom prst="rect">
            <a:avLst/>
          </a:prstGeom>
        </p:spPr>
      </p:pic>
    </p:spTree>
    <p:extLst>
      <p:ext uri="{BB962C8B-B14F-4D97-AF65-F5344CB8AC3E}">
        <p14:creationId xmlns:p14="http://schemas.microsoft.com/office/powerpoint/2010/main" val="913515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2B6D66-209A-AFD3-5022-11570A8422B5}"/>
              </a:ext>
            </a:extLst>
          </p:cNvPr>
          <p:cNvSpPr>
            <a:spLocks noGrp="1"/>
          </p:cNvSpPr>
          <p:nvPr>
            <p:ph type="title"/>
          </p:nvPr>
        </p:nvSpPr>
        <p:spPr/>
        <p:txBody>
          <a:bodyPr/>
          <a:lstStyle/>
          <a:p>
            <a:r>
              <a:rPr lang="en-US" dirty="0"/>
              <a:t>Master Your Presentation </a:t>
            </a:r>
          </a:p>
        </p:txBody>
      </p:sp>
      <p:sp>
        <p:nvSpPr>
          <p:cNvPr id="3" name="Content Placeholder 2">
            <a:extLst>
              <a:ext uri="{FF2B5EF4-FFF2-40B4-BE49-F238E27FC236}">
                <a16:creationId xmlns:a16="http://schemas.microsoft.com/office/drawing/2014/main" id="{A7D3E854-B8CD-6B87-A438-ACE944D407A6}"/>
              </a:ext>
            </a:extLst>
          </p:cNvPr>
          <p:cNvSpPr>
            <a:spLocks noGrp="1"/>
          </p:cNvSpPr>
          <p:nvPr>
            <p:ph idx="1"/>
          </p:nvPr>
        </p:nvSpPr>
        <p:spPr/>
        <p:txBody>
          <a:bodyPr>
            <a:normAutofit fontScale="92500" lnSpcReduction="20000"/>
          </a:bodyPr>
          <a:lstStyle/>
          <a:p>
            <a:pPr marL="0" indent="0">
              <a:buNone/>
            </a:pPr>
            <a:r>
              <a:rPr lang="en-US" dirty="0"/>
              <a:t>Knowing the ins and outs of your presentation will help</a:t>
            </a:r>
          </a:p>
          <a:p>
            <a:pPr marL="0" indent="0">
              <a:buNone/>
            </a:pPr>
            <a:r>
              <a:rPr lang="en-US" dirty="0"/>
              <a:t>build your confidence. You should know what each slide</a:t>
            </a:r>
          </a:p>
          <a:p>
            <a:pPr marL="0" indent="0">
              <a:buNone/>
            </a:pPr>
            <a:r>
              <a:rPr lang="en-US" dirty="0"/>
              <a:t>on your presentation says, and you should also know</a:t>
            </a:r>
          </a:p>
          <a:p>
            <a:pPr marL="0" indent="0">
              <a:buNone/>
            </a:pPr>
            <a:r>
              <a:rPr lang="en-US" dirty="0"/>
              <a:t>what you're going to say about each slide. You don't</a:t>
            </a:r>
          </a:p>
          <a:p>
            <a:pPr marL="0" indent="0">
              <a:buNone/>
            </a:pPr>
            <a:r>
              <a:rPr lang="en-US" dirty="0"/>
              <a:t>want to read off of your slides. Instead, do your best to</a:t>
            </a:r>
          </a:p>
          <a:p>
            <a:pPr marL="0" indent="0">
              <a:buNone/>
            </a:pPr>
            <a:r>
              <a:rPr lang="en-US" dirty="0"/>
              <a:t>learn your presentation's subject matter by heart. Your</a:t>
            </a:r>
          </a:p>
          <a:p>
            <a:pPr marL="0" indent="0">
              <a:buNone/>
            </a:pPr>
            <a:r>
              <a:rPr lang="en-US" dirty="0"/>
              <a:t>Accompanying PowerPoint presentation is just a visual</a:t>
            </a:r>
          </a:p>
          <a:p>
            <a:pPr marL="0" indent="0">
              <a:buNone/>
            </a:pPr>
            <a:r>
              <a:rPr lang="en-US" dirty="0"/>
              <a:t>aid. Don't spend too much time fine-tuning your slide</a:t>
            </a:r>
          </a:p>
          <a:p>
            <a:pPr marL="0" indent="0">
              <a:buNone/>
            </a:pPr>
            <a:r>
              <a:rPr lang="en-US" dirty="0"/>
              <a:t>animations and transitions. Rather, focus on perfecting</a:t>
            </a:r>
          </a:p>
          <a:p>
            <a:pPr marL="0" indent="0">
              <a:buNone/>
            </a:pPr>
            <a:r>
              <a:rPr lang="en-US" dirty="0"/>
              <a:t>your message and making sure it's easy enough for</a:t>
            </a:r>
          </a:p>
          <a:p>
            <a:pPr marL="0" indent="0">
              <a:buNone/>
            </a:pPr>
            <a:r>
              <a:rPr lang="en-US" dirty="0"/>
              <a:t>your audience to understand</a:t>
            </a:r>
          </a:p>
        </p:txBody>
      </p:sp>
      <p:pic>
        <p:nvPicPr>
          <p:cNvPr id="5" name="Picture 4">
            <a:extLst>
              <a:ext uri="{FF2B5EF4-FFF2-40B4-BE49-F238E27FC236}">
                <a16:creationId xmlns:a16="http://schemas.microsoft.com/office/drawing/2014/main" id="{FA8CFD97-F9AE-86D3-A8BD-AA4CE65FC21A}"/>
              </a:ext>
            </a:extLst>
          </p:cNvPr>
          <p:cNvPicPr>
            <a:picLocks noChangeAspect="1"/>
          </p:cNvPicPr>
          <p:nvPr/>
        </p:nvPicPr>
        <p:blipFill>
          <a:blip r:embed="rId2"/>
          <a:stretch>
            <a:fillRect/>
          </a:stretch>
        </p:blipFill>
        <p:spPr>
          <a:xfrm>
            <a:off x="7904257" y="1825625"/>
            <a:ext cx="3941999" cy="4486275"/>
          </a:xfrm>
          <a:prstGeom prst="rect">
            <a:avLst/>
          </a:prstGeom>
        </p:spPr>
      </p:pic>
    </p:spTree>
    <p:extLst>
      <p:ext uri="{BB962C8B-B14F-4D97-AF65-F5344CB8AC3E}">
        <p14:creationId xmlns:p14="http://schemas.microsoft.com/office/powerpoint/2010/main" val="206604063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F1FA81-E576-988F-2CC3-6762160C4724}"/>
              </a:ext>
            </a:extLst>
          </p:cNvPr>
          <p:cNvSpPr>
            <a:spLocks noGrp="1"/>
          </p:cNvSpPr>
          <p:nvPr>
            <p:ph type="title"/>
          </p:nvPr>
        </p:nvSpPr>
        <p:spPr/>
        <p:txBody>
          <a:bodyPr/>
          <a:lstStyle/>
          <a:p>
            <a:r>
              <a:rPr lang="en-US" dirty="0"/>
              <a:t>Practice, Practice, Practice </a:t>
            </a:r>
          </a:p>
        </p:txBody>
      </p:sp>
      <p:sp>
        <p:nvSpPr>
          <p:cNvPr id="3" name="Content Placeholder 2">
            <a:extLst>
              <a:ext uri="{FF2B5EF4-FFF2-40B4-BE49-F238E27FC236}">
                <a16:creationId xmlns:a16="http://schemas.microsoft.com/office/drawing/2014/main" id="{9EAA3882-F3FD-E22D-6B9C-D0BBE2428116}"/>
              </a:ext>
            </a:extLst>
          </p:cNvPr>
          <p:cNvSpPr>
            <a:spLocks noGrp="1"/>
          </p:cNvSpPr>
          <p:nvPr>
            <p:ph idx="1"/>
          </p:nvPr>
        </p:nvSpPr>
        <p:spPr/>
        <p:txBody>
          <a:bodyPr/>
          <a:lstStyle/>
          <a:p>
            <a:r>
              <a:rPr lang="en-US" dirty="0"/>
              <a:t>As the popular saying goes, practice makes perfect. While you don't have to aim for 'perfect,' delivering a presentation that actually meets your goals should be at the top of your list. There's no definite number on how many times you should practice your presentation. But practicing once or twice probably won't suffice.</a:t>
            </a:r>
            <a:endParaRPr lang="ar-SA" dirty="0"/>
          </a:p>
          <a:p>
            <a:pPr marL="0" indent="0">
              <a:buNone/>
            </a:pPr>
            <a:endParaRPr lang="en-US" dirty="0"/>
          </a:p>
        </p:txBody>
      </p:sp>
      <p:pic>
        <p:nvPicPr>
          <p:cNvPr id="5" name="Picture 4">
            <a:extLst>
              <a:ext uri="{FF2B5EF4-FFF2-40B4-BE49-F238E27FC236}">
                <a16:creationId xmlns:a16="http://schemas.microsoft.com/office/drawing/2014/main" id="{6B8BFED9-6550-66C6-4C80-776D64C62364}"/>
              </a:ext>
            </a:extLst>
          </p:cNvPr>
          <p:cNvPicPr>
            <a:picLocks noChangeAspect="1"/>
          </p:cNvPicPr>
          <p:nvPr/>
        </p:nvPicPr>
        <p:blipFill>
          <a:blip r:embed="rId2"/>
          <a:stretch>
            <a:fillRect/>
          </a:stretch>
        </p:blipFill>
        <p:spPr>
          <a:xfrm>
            <a:off x="2879678" y="3715531"/>
            <a:ext cx="6155139" cy="2777344"/>
          </a:xfrm>
          <a:prstGeom prst="rect">
            <a:avLst/>
          </a:prstGeom>
        </p:spPr>
      </p:pic>
    </p:spTree>
    <p:extLst>
      <p:ext uri="{BB962C8B-B14F-4D97-AF65-F5344CB8AC3E}">
        <p14:creationId xmlns:p14="http://schemas.microsoft.com/office/powerpoint/2010/main" val="381011948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888758-9123-C300-27C2-FA47B2EAA102}"/>
              </a:ext>
            </a:extLst>
          </p:cNvPr>
          <p:cNvSpPr>
            <a:spLocks noGrp="1"/>
          </p:cNvSpPr>
          <p:nvPr>
            <p:ph type="title"/>
          </p:nvPr>
        </p:nvSpPr>
        <p:spPr/>
        <p:txBody>
          <a:bodyPr/>
          <a:lstStyle/>
          <a:p>
            <a:r>
              <a:rPr lang="en-US" dirty="0"/>
              <a:t>Know Your Audience</a:t>
            </a:r>
          </a:p>
        </p:txBody>
      </p:sp>
      <p:sp>
        <p:nvSpPr>
          <p:cNvPr id="3" name="Content Placeholder 2">
            <a:extLst>
              <a:ext uri="{FF2B5EF4-FFF2-40B4-BE49-F238E27FC236}">
                <a16:creationId xmlns:a16="http://schemas.microsoft.com/office/drawing/2014/main" id="{73C01B2B-2294-689E-D0DF-B320BBF31050}"/>
              </a:ext>
            </a:extLst>
          </p:cNvPr>
          <p:cNvSpPr>
            <a:spLocks noGrp="1"/>
          </p:cNvSpPr>
          <p:nvPr>
            <p:ph idx="1"/>
          </p:nvPr>
        </p:nvSpPr>
        <p:spPr/>
        <p:txBody>
          <a:bodyPr/>
          <a:lstStyle/>
          <a:p>
            <a:r>
              <a:rPr lang="en-US" dirty="0"/>
              <a:t>Knowing who you're speaking to will help you deliver a presentation that will resonate with your audience. Find something that's common with your audience and mention that in your presentation. You may not know your audience on an individual level (this will be impossible if you're presenting to hundreds or thousands of people), but finding common ground is certainly possible. </a:t>
            </a:r>
            <a:endParaRPr lang="ar-SA" dirty="0"/>
          </a:p>
          <a:p>
            <a:pPr marL="0" indent="0">
              <a:buNone/>
            </a:pPr>
            <a:endParaRPr lang="en-US" dirty="0"/>
          </a:p>
        </p:txBody>
      </p:sp>
      <p:pic>
        <p:nvPicPr>
          <p:cNvPr id="5" name="Picture 4">
            <a:extLst>
              <a:ext uri="{FF2B5EF4-FFF2-40B4-BE49-F238E27FC236}">
                <a16:creationId xmlns:a16="http://schemas.microsoft.com/office/drawing/2014/main" id="{C7EC90B8-D494-8814-F280-1BE9724E7473}"/>
              </a:ext>
            </a:extLst>
          </p:cNvPr>
          <p:cNvPicPr>
            <a:picLocks noChangeAspect="1"/>
          </p:cNvPicPr>
          <p:nvPr/>
        </p:nvPicPr>
        <p:blipFill>
          <a:blip r:embed="rId2"/>
          <a:stretch>
            <a:fillRect/>
          </a:stretch>
        </p:blipFill>
        <p:spPr>
          <a:xfrm>
            <a:off x="3029803" y="4203510"/>
            <a:ext cx="6359857" cy="2654489"/>
          </a:xfrm>
          <a:prstGeom prst="rect">
            <a:avLst/>
          </a:prstGeom>
        </p:spPr>
      </p:pic>
    </p:spTree>
    <p:extLst>
      <p:ext uri="{BB962C8B-B14F-4D97-AF65-F5344CB8AC3E}">
        <p14:creationId xmlns:p14="http://schemas.microsoft.com/office/powerpoint/2010/main" val="47856761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EA8AD7-3219-7DC9-CFBD-FDEB002733ED}"/>
              </a:ext>
            </a:extLst>
          </p:cNvPr>
          <p:cNvSpPr>
            <a:spLocks noGrp="1"/>
          </p:cNvSpPr>
          <p:nvPr>
            <p:ph type="title"/>
          </p:nvPr>
        </p:nvSpPr>
        <p:spPr/>
        <p:txBody>
          <a:bodyPr/>
          <a:lstStyle/>
          <a:p>
            <a:r>
              <a:rPr lang="en-US" dirty="0"/>
              <a:t>Arrive Early At the Venue </a:t>
            </a:r>
          </a:p>
        </p:txBody>
      </p:sp>
      <p:sp>
        <p:nvSpPr>
          <p:cNvPr id="3" name="Content Placeholder 2">
            <a:extLst>
              <a:ext uri="{FF2B5EF4-FFF2-40B4-BE49-F238E27FC236}">
                <a16:creationId xmlns:a16="http://schemas.microsoft.com/office/drawing/2014/main" id="{A1BC1989-BC04-3634-DCF0-7B2FE96972DE}"/>
              </a:ext>
            </a:extLst>
          </p:cNvPr>
          <p:cNvSpPr>
            <a:spLocks noGrp="1"/>
          </p:cNvSpPr>
          <p:nvPr>
            <p:ph idx="1"/>
          </p:nvPr>
        </p:nvSpPr>
        <p:spPr/>
        <p:txBody>
          <a:bodyPr/>
          <a:lstStyle/>
          <a:p>
            <a:r>
              <a:rPr lang="en-US" dirty="0"/>
              <a:t>Coming to your presentation prepared is one of the best ways to ensure your presentation's success. You'll be able to survey the venue, double and triple check all equipment you're going to use and make sure everything's working perfectly. You can even try squeezing in one last practice, if possible. </a:t>
            </a:r>
          </a:p>
        </p:txBody>
      </p:sp>
    </p:spTree>
    <p:extLst>
      <p:ext uri="{BB962C8B-B14F-4D97-AF65-F5344CB8AC3E}">
        <p14:creationId xmlns:p14="http://schemas.microsoft.com/office/powerpoint/2010/main" val="204491566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038A3B-06D3-D456-8550-4C2C18A66D43}"/>
              </a:ext>
            </a:extLst>
          </p:cNvPr>
          <p:cNvSpPr>
            <a:spLocks noGrp="1"/>
          </p:cNvSpPr>
          <p:nvPr>
            <p:ph type="title"/>
          </p:nvPr>
        </p:nvSpPr>
        <p:spPr>
          <a:xfrm>
            <a:off x="838200" y="365125"/>
            <a:ext cx="10515600" cy="753991"/>
          </a:xfrm>
        </p:spPr>
        <p:txBody>
          <a:bodyPr/>
          <a:lstStyle/>
          <a:p>
            <a:r>
              <a:rPr lang="en-US" dirty="0"/>
              <a:t>Think Positively</a:t>
            </a:r>
          </a:p>
        </p:txBody>
      </p:sp>
      <p:sp>
        <p:nvSpPr>
          <p:cNvPr id="3" name="Content Placeholder 2">
            <a:extLst>
              <a:ext uri="{FF2B5EF4-FFF2-40B4-BE49-F238E27FC236}">
                <a16:creationId xmlns:a16="http://schemas.microsoft.com/office/drawing/2014/main" id="{8BB7F577-9D57-A6CB-7623-3638BC118E0E}"/>
              </a:ext>
            </a:extLst>
          </p:cNvPr>
          <p:cNvSpPr>
            <a:spLocks noGrp="1"/>
          </p:cNvSpPr>
          <p:nvPr>
            <p:ph idx="1"/>
          </p:nvPr>
        </p:nvSpPr>
        <p:spPr>
          <a:xfrm>
            <a:off x="838200" y="1119116"/>
            <a:ext cx="10515600" cy="5057847"/>
          </a:xfrm>
        </p:spPr>
        <p:txBody>
          <a:bodyPr/>
          <a:lstStyle/>
          <a:p>
            <a:pPr marL="0" indent="0">
              <a:buNone/>
            </a:pPr>
            <a:r>
              <a:rPr lang="en-US" dirty="0"/>
              <a:t>Thinking positively can go a long way in helping you overcome presentation fear. If you think your presentation's going to be a disaster, then it is going to be a disaster. However, if you think it's going to be a smashing success, then you're going to do your absolute best to make sure that happens. When you're optimistic, you tend to project your optimism while you're presenting.</a:t>
            </a:r>
            <a:endParaRPr lang="ar-SA" dirty="0"/>
          </a:p>
          <a:p>
            <a:pPr marL="0" indent="0">
              <a:buNone/>
            </a:pPr>
            <a:endParaRPr lang="en-US" dirty="0"/>
          </a:p>
        </p:txBody>
      </p:sp>
      <p:pic>
        <p:nvPicPr>
          <p:cNvPr id="5" name="Picture 4">
            <a:extLst>
              <a:ext uri="{FF2B5EF4-FFF2-40B4-BE49-F238E27FC236}">
                <a16:creationId xmlns:a16="http://schemas.microsoft.com/office/drawing/2014/main" id="{7DD50019-13F7-D4BC-EE9F-9412D5CB7FAD}"/>
              </a:ext>
            </a:extLst>
          </p:cNvPr>
          <p:cNvPicPr>
            <a:picLocks noChangeAspect="1"/>
          </p:cNvPicPr>
          <p:nvPr/>
        </p:nvPicPr>
        <p:blipFill>
          <a:blip r:embed="rId2"/>
          <a:stretch>
            <a:fillRect/>
          </a:stretch>
        </p:blipFill>
        <p:spPr>
          <a:xfrm>
            <a:off x="2442949" y="3429000"/>
            <a:ext cx="6946710" cy="3282915"/>
          </a:xfrm>
          <a:prstGeom prst="rect">
            <a:avLst/>
          </a:prstGeom>
        </p:spPr>
      </p:pic>
    </p:spTree>
    <p:extLst>
      <p:ext uri="{BB962C8B-B14F-4D97-AF65-F5344CB8AC3E}">
        <p14:creationId xmlns:p14="http://schemas.microsoft.com/office/powerpoint/2010/main" val="138159984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4981D6-C682-6E89-08E9-A1DFCDE4ED3B}"/>
              </a:ext>
            </a:extLst>
          </p:cNvPr>
          <p:cNvSpPr>
            <a:spLocks noGrp="1"/>
          </p:cNvSpPr>
          <p:nvPr>
            <p:ph type="title"/>
          </p:nvPr>
        </p:nvSpPr>
        <p:spPr/>
        <p:txBody>
          <a:bodyPr/>
          <a:lstStyle/>
          <a:p>
            <a:r>
              <a:rPr lang="en-US" dirty="0"/>
              <a:t>Make Eye Contact</a:t>
            </a:r>
          </a:p>
        </p:txBody>
      </p:sp>
      <p:sp>
        <p:nvSpPr>
          <p:cNvPr id="3" name="Content Placeholder 2">
            <a:extLst>
              <a:ext uri="{FF2B5EF4-FFF2-40B4-BE49-F238E27FC236}">
                <a16:creationId xmlns:a16="http://schemas.microsoft.com/office/drawing/2014/main" id="{887AA306-C6EC-79F5-9CAF-5A478DAC2B11}"/>
              </a:ext>
            </a:extLst>
          </p:cNvPr>
          <p:cNvSpPr>
            <a:spLocks noGrp="1"/>
          </p:cNvSpPr>
          <p:nvPr>
            <p:ph idx="1"/>
          </p:nvPr>
        </p:nvSpPr>
        <p:spPr>
          <a:xfrm>
            <a:off x="400406" y="1690688"/>
            <a:ext cx="10515600" cy="4351338"/>
          </a:xfrm>
        </p:spPr>
        <p:txBody>
          <a:bodyPr/>
          <a:lstStyle/>
          <a:p>
            <a:r>
              <a:rPr lang="en-US" dirty="0"/>
              <a:t>No one wants to sit through a presentation where the presenter is fixated on his or her shoes, his computer screen, or anywhere else but the audience. The truth is most of us would think the presenter is being disrespectful. If you don't want your audience to think of you that way, then you should start working on making eye contact with the crowd.</a:t>
            </a:r>
            <a:endParaRPr lang="ar-SA" dirty="0"/>
          </a:p>
          <a:p>
            <a:pPr marL="0" indent="0">
              <a:buNone/>
            </a:pPr>
            <a:endParaRPr lang="en-US" dirty="0"/>
          </a:p>
        </p:txBody>
      </p:sp>
      <p:pic>
        <p:nvPicPr>
          <p:cNvPr id="5" name="Picture 4">
            <a:extLst>
              <a:ext uri="{FF2B5EF4-FFF2-40B4-BE49-F238E27FC236}">
                <a16:creationId xmlns:a16="http://schemas.microsoft.com/office/drawing/2014/main" id="{16A36BF5-DCE1-A775-E561-6152C8961D35}"/>
              </a:ext>
            </a:extLst>
          </p:cNvPr>
          <p:cNvPicPr>
            <a:picLocks noChangeAspect="1"/>
          </p:cNvPicPr>
          <p:nvPr/>
        </p:nvPicPr>
        <p:blipFill>
          <a:blip r:embed="rId2"/>
          <a:stretch>
            <a:fillRect/>
          </a:stretch>
        </p:blipFill>
        <p:spPr>
          <a:xfrm>
            <a:off x="2286001" y="4100513"/>
            <a:ext cx="6967182" cy="2500312"/>
          </a:xfrm>
          <a:prstGeom prst="rect">
            <a:avLst/>
          </a:prstGeom>
        </p:spPr>
      </p:pic>
    </p:spTree>
    <p:extLst>
      <p:ext uri="{BB962C8B-B14F-4D97-AF65-F5344CB8AC3E}">
        <p14:creationId xmlns:p14="http://schemas.microsoft.com/office/powerpoint/2010/main" val="1217274507"/>
      </p:ext>
    </p:extLst>
  </p:cSld>
  <p:clrMapOvr>
    <a:masterClrMapping/>
  </p:clrMapOvr>
</p:sld>
</file>

<file path=ppt/theme/theme1.xml><?xml version="1.0" encoding="utf-8"?>
<a:theme xmlns:a="http://schemas.openxmlformats.org/drawingml/2006/main" name="Facet">
  <a:themeElements>
    <a:clrScheme name="Facet">
      <a:dk1>
        <a:sysClr val="windowText" lastClr="000000"/>
      </a:dk1>
      <a:lt1>
        <a:sysClr val="window" lastClr="FFFFFF"/>
      </a:lt1>
      <a:dk2>
        <a:srgbClr val="2C3C43"/>
      </a:dk2>
      <a:lt2>
        <a:srgbClr val="EBEBEB"/>
      </a:lt2>
      <a:accent1>
        <a:srgbClr val="90C226"/>
      </a:accent1>
      <a:accent2>
        <a:srgbClr val="54A021"/>
      </a:accent2>
      <a:accent3>
        <a:srgbClr val="E6B91E"/>
      </a:accent3>
      <a:accent4>
        <a:srgbClr val="E76618"/>
      </a:accent4>
      <a:accent5>
        <a:srgbClr val="C42F1A"/>
      </a:accent5>
      <a:accent6>
        <a:srgbClr val="918655"/>
      </a:accent6>
      <a:hlink>
        <a:srgbClr val="99CA3C"/>
      </a:hlink>
      <a:folHlink>
        <a:srgbClr val="B9D181"/>
      </a:folHlink>
    </a:clrScheme>
    <a:fontScheme name="Facet">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8C59B386-999D-4CB6-B907-9F3997C027CC}"/>
    </a:ext>
  </a:extLst>
</a:theme>
</file>

<file path=docProps/app.xml><?xml version="1.0" encoding="utf-8"?>
<Properties xmlns="http://schemas.openxmlformats.org/officeDocument/2006/extended-properties" xmlns:vt="http://schemas.openxmlformats.org/officeDocument/2006/docPropsVTypes">
  <Template>Facet</Template>
  <TotalTime>270</TotalTime>
  <Words>1034</Words>
  <Application>Microsoft Office PowerPoint</Application>
  <PresentationFormat>Widescreen</PresentationFormat>
  <Paragraphs>55</Paragraphs>
  <Slides>17</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17</vt:i4>
      </vt:variant>
    </vt:vector>
  </HeadingPairs>
  <TitlesOfParts>
    <vt:vector size="22" baseType="lpstr">
      <vt:lpstr>Arial</vt:lpstr>
      <vt:lpstr>Times New Roman</vt:lpstr>
      <vt:lpstr>Trebuchet MS</vt:lpstr>
      <vt:lpstr>Wingdings 3</vt:lpstr>
      <vt:lpstr>Facet</vt:lpstr>
      <vt:lpstr>AL-MUSTAQBAL UNIVERSITY  Department of Biomedical Engineering</vt:lpstr>
      <vt:lpstr>PowerPoint Presentation</vt:lpstr>
      <vt:lpstr>Introduction</vt:lpstr>
      <vt:lpstr>Master Your Presentation </vt:lpstr>
      <vt:lpstr>Practice, Practice, Practice </vt:lpstr>
      <vt:lpstr>Know Your Audience</vt:lpstr>
      <vt:lpstr>Arrive Early At the Venue </vt:lpstr>
      <vt:lpstr>Think Positively</vt:lpstr>
      <vt:lpstr>Make Eye Contact</vt:lpstr>
      <vt:lpstr>Have a Sense of Humor</vt:lpstr>
      <vt:lpstr>Be Flexible</vt:lpstr>
      <vt:lpstr>Be Confident</vt:lpstr>
      <vt:lpstr>Don't Be Afraid To Pause Every Now And Then</vt:lpstr>
      <vt:lpstr>Engage With Your Audience</vt:lpstr>
      <vt:lpstr>Stop Making Excuses</vt:lpstr>
      <vt:lpstr>Study Other Presenter</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AL-MUSTAQBAL UNIVERSITY COLLEGE  Department of Biomedical Engineering</dc:title>
  <dc:creator>DR.Ahmed Saker</dc:creator>
  <cp:lastModifiedBy>DR.Ahmed Saker</cp:lastModifiedBy>
  <cp:revision>22</cp:revision>
  <dcterms:created xsi:type="dcterms:W3CDTF">2023-12-02T20:08:45Z</dcterms:created>
  <dcterms:modified xsi:type="dcterms:W3CDTF">2023-12-19T22:53:18Z</dcterms:modified>
</cp:coreProperties>
</file>