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4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4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3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41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7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1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1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4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9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F7C7A-FB95-4C01-A4C1-5F7CD3BC93F8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72DA4-26CF-461F-95BF-01CD0C84F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399"/>
            <a:ext cx="12192000" cy="70367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16290" y="843241"/>
            <a:ext cx="66601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D60093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</a:t>
            </a:r>
          </a:p>
          <a:p>
            <a:r>
              <a:rPr lang="en-US" sz="6000" b="1" dirty="0" smtClean="0">
                <a:solidFill>
                  <a:srgbClr val="D60093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Passive</a:t>
            </a:r>
          </a:p>
          <a:p>
            <a:r>
              <a:rPr lang="en-US" sz="5400" dirty="0">
                <a:solidFill>
                  <a:srgbClr val="D60093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5400" dirty="0" smtClean="0">
                <a:solidFill>
                  <a:srgbClr val="D60093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  </a:t>
            </a:r>
            <a:r>
              <a:rPr lang="en-US" sz="5400" b="1" dirty="0" smtClean="0">
                <a:solidFill>
                  <a:srgbClr val="D60093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voice 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78973" y="1874292"/>
            <a:ext cx="402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200" b="1" dirty="0" smtClean="0">
                <a:solidFill>
                  <a:schemeClr val="tx2">
                    <a:lumMod val="75000"/>
                  </a:schemeClr>
                </a:solidFill>
              </a:rPr>
              <a:t>المبني للمجهول 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42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34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020740" y="600501"/>
            <a:ext cx="528452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Present simple</a:t>
            </a:r>
            <a:r>
              <a:rPr lang="en-US" sz="3200" b="1" dirty="0" smtClean="0">
                <a:solidFill>
                  <a:srgbClr val="002060"/>
                </a:solidFill>
              </a:rPr>
              <a:t>:            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</a:t>
            </a:r>
          </a:p>
          <a:p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The teachers help the new student.</a:t>
            </a:r>
          </a:p>
          <a:p>
            <a:pPr marL="457200" indent="-457200">
              <a:buAutoNum type="arabicPeriod"/>
            </a:pP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The teachers help the new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students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marL="514350" indent="-514350">
              <a:buAutoNum type="arabicPeriod"/>
            </a:pPr>
            <a:endParaRPr lang="ar-IQ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I make a cake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2436" y="600501"/>
            <a:ext cx="446281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Passive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voice: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1.The new student </a:t>
            </a:r>
            <a:r>
              <a:rPr lang="en-US" sz="2000" b="1" dirty="0" smtClean="0">
                <a:solidFill>
                  <a:srgbClr val="D60093"/>
                </a:solidFill>
              </a:rPr>
              <a:t>is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helped.</a:t>
            </a:r>
          </a:p>
          <a:p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2.The new students </a:t>
            </a:r>
            <a:r>
              <a:rPr lang="en-US" sz="2000" b="1" dirty="0" smtClean="0">
                <a:solidFill>
                  <a:srgbClr val="D60093"/>
                </a:solidFill>
              </a:rPr>
              <a:t>are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helped</a:t>
            </a:r>
          </a:p>
          <a:p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.A cake </a:t>
            </a:r>
            <a:r>
              <a:rPr lang="en-US" sz="2000" b="1" dirty="0" smtClean="0">
                <a:solidFill>
                  <a:srgbClr val="D60093"/>
                </a:solidFill>
              </a:rPr>
              <a:t>is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made.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0740" y="3397181"/>
            <a:ext cx="36712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Present continuous:</a:t>
            </a:r>
          </a:p>
          <a:p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I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am is making a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cake.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82436" y="3396660"/>
            <a:ext cx="36712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Passive voice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05266" y="4421875"/>
            <a:ext cx="2961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 A cake </a:t>
            </a:r>
            <a:r>
              <a:rPr lang="en-US" sz="2000" b="1" dirty="0" smtClean="0">
                <a:solidFill>
                  <a:srgbClr val="D60093"/>
                </a:solidFill>
              </a:rPr>
              <a:t>is being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made.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6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255594" y="1201003"/>
            <a:ext cx="37394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Past simple:</a:t>
            </a:r>
          </a:p>
          <a:p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I made a cake.</a:t>
            </a:r>
          </a:p>
          <a:p>
            <a:pPr marL="457200" indent="-457200">
              <a:buAutoNum type="arabicPeriod"/>
            </a:pP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Past continuous:</a:t>
            </a:r>
          </a:p>
          <a:p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1.I was making a cake.</a:t>
            </a:r>
          </a:p>
          <a:p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33281" y="1201003"/>
            <a:ext cx="3088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Passive voice:</a:t>
            </a:r>
          </a:p>
          <a:p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 A cake </a:t>
            </a:r>
            <a:r>
              <a:rPr lang="en-US" sz="2000" b="1" dirty="0" smtClean="0">
                <a:solidFill>
                  <a:srgbClr val="D60093"/>
                </a:solidFill>
              </a:rPr>
              <a:t>was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made.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33281" y="3397181"/>
            <a:ext cx="266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Passive voice: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7719" y="4244454"/>
            <a:ext cx="3275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 A cake </a:t>
            </a:r>
            <a:r>
              <a:rPr lang="en-US" sz="2000" b="1" dirty="0" smtClean="0">
                <a:solidFill>
                  <a:srgbClr val="D60093"/>
                </a:solidFill>
              </a:rPr>
              <a:t>was being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made.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223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107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Andalus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t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13</cp:revision>
  <dcterms:created xsi:type="dcterms:W3CDTF">2023-11-04T07:52:42Z</dcterms:created>
  <dcterms:modified xsi:type="dcterms:W3CDTF">2023-11-04T23:47:45Z</dcterms:modified>
</cp:coreProperties>
</file>