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3" r:id="rId5"/>
    <p:sldId id="264" r:id="rId6"/>
    <p:sldId id="266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0" r:id="rId16"/>
    <p:sldId id="261" r:id="rId17"/>
    <p:sldId id="262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frah Sami" initials="AS" lastIdx="1" clrIdx="0">
    <p:extLst>
      <p:ext uri="{19B8F6BF-5375-455C-9EA6-DF929625EA0E}">
        <p15:presenceInfo xmlns:p15="http://schemas.microsoft.com/office/powerpoint/2012/main" xmlns="" userId="dc6844579dd0c3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81" d="100"/>
          <a:sy n="81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7187C1-C6D1-4931-A6D9-E771833F7F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71975" y="953669"/>
            <a:ext cx="9232637" cy="4957553"/>
          </a:xfrm>
        </p:spPr>
        <p:txBody>
          <a:bodyPr>
            <a:normAutofit/>
          </a:bodyPr>
          <a:lstStyle/>
          <a:p>
            <a:pPr marL="0" marR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Countable and  Non-countable Nouns</a:t>
            </a:r>
            <a:endParaRPr lang="en-US" sz="4000" u="sng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IQ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	الأسماء المعدودة وغير المعدودة</a:t>
            </a:r>
            <a:endParaRPr lang="en-US" sz="2400" b="1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002060"/>
                </a:solidFill>
              </a:rPr>
              <a:t>By: </a:t>
            </a:r>
            <a:r>
              <a:rPr lang="en-US" sz="2800" b="1" dirty="0" smtClean="0">
                <a:solidFill>
                  <a:srgbClr val="002060"/>
                </a:solidFill>
              </a:rPr>
              <a:t>Firas </a:t>
            </a:r>
            <a:r>
              <a:rPr lang="en-US" sz="2800" b="1" smtClean="0">
                <a:solidFill>
                  <a:srgbClr val="002060"/>
                </a:solidFill>
              </a:rPr>
              <a:t>Ahmed Hameed</a:t>
            </a:r>
            <a:endParaRPr lang="en-US" sz="2800" b="1" dirty="0">
              <a:solidFill>
                <a:srgbClr val="002060"/>
              </a:solidFill>
            </a:endParaRPr>
          </a:p>
          <a:p>
            <a:pPr marL="0" marR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IQ" sz="24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541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206446-D414-44FA-91E8-6CECB298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0999" y="624111"/>
            <a:ext cx="8706434" cy="985906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/ 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301595-9D0A-4A55-9EA8-EA07C6409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0991" y="1980265"/>
            <a:ext cx="10023622" cy="410638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</a:rPr>
              <a:t>Before singular count nouns that begin with a vowel sound.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</a:rPr>
              <a:t>Examples:</a:t>
            </a:r>
          </a:p>
          <a:p>
            <a:pPr marL="0" indent="0">
              <a:buNone/>
            </a:pPr>
            <a:endParaRPr lang="en-US" sz="3600" dirty="0">
              <a:solidFill>
                <a:srgbClr val="002060"/>
              </a:solidFill>
            </a:endParaRPr>
          </a:p>
          <a:p>
            <a:r>
              <a:rPr lang="en-US" sz="3600" dirty="0">
                <a:solidFill>
                  <a:srgbClr val="C00000"/>
                </a:solidFill>
              </a:rPr>
              <a:t>She is an artist. </a:t>
            </a:r>
          </a:p>
          <a:p>
            <a:r>
              <a:rPr lang="en-US" sz="3600" dirty="0">
                <a:solidFill>
                  <a:srgbClr val="C00000"/>
                </a:solidFill>
              </a:rPr>
              <a:t>He is an engineer. </a:t>
            </a:r>
          </a:p>
          <a:p>
            <a:r>
              <a:rPr lang="en-US" sz="3600" dirty="0">
                <a:solidFill>
                  <a:srgbClr val="C00000"/>
                </a:solidFill>
              </a:rPr>
              <a:t>It’s an umbrella. </a:t>
            </a:r>
          </a:p>
        </p:txBody>
      </p:sp>
    </p:spTree>
    <p:extLst>
      <p:ext uri="{BB962C8B-B14F-4D97-AF65-F5344CB8AC3E}">
        <p14:creationId xmlns:p14="http://schemas.microsoft.com/office/powerpoint/2010/main" val="559986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3CFFC1-1AA8-4BFB-B721-FED1CA08B7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020" y="1604407"/>
            <a:ext cx="9664592" cy="370808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not put a / an before plural nouns. Instead, use plural countable nouns alone. 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bananas.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Accidents can be prevented. </a:t>
            </a:r>
          </a:p>
        </p:txBody>
      </p:sp>
    </p:spTree>
    <p:extLst>
      <p:ext uri="{BB962C8B-B14F-4D97-AF65-F5344CB8AC3E}">
        <p14:creationId xmlns:p14="http://schemas.microsoft.com/office/powerpoint/2010/main" val="2857247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FFC11-D13B-416B-8CD6-55B51E790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2221" y="624110"/>
            <a:ext cx="9092391" cy="128089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</a:rPr>
              <a:t>A lot 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7AE186-4D2D-419E-A9C7-6F2BAA33C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9287" y="1946606"/>
            <a:ext cx="9855326" cy="439248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a lot of in affirmative and negative sentences, and in questions, with both countable and uncountable nouns.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eat a lot of fish.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drink a lot of milk. </a:t>
            </a:r>
          </a:p>
        </p:txBody>
      </p:sp>
    </p:spTree>
    <p:extLst>
      <p:ext uri="{BB962C8B-B14F-4D97-AF65-F5344CB8AC3E}">
        <p14:creationId xmlns:p14="http://schemas.microsoft.com/office/powerpoint/2010/main" val="339466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24D6C-B5D1-4613-A8F4-885645437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265" y="319760"/>
            <a:ext cx="9524348" cy="617079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92BB55-8551-40CC-9CF4-A80BDFFBF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772" y="1194891"/>
            <a:ext cx="10034840" cy="54863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much in negative sentences and questions, with uncountable nouns. We never use much in affirmative sentences. 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don’t eat much salt. 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eat much salt?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lot of can also be used in these cases: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don’t eat a lot of salt.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eat a lot of salt? </a:t>
            </a:r>
          </a:p>
        </p:txBody>
      </p:sp>
    </p:spTree>
    <p:extLst>
      <p:ext uri="{BB962C8B-B14F-4D97-AF65-F5344CB8AC3E}">
        <p14:creationId xmlns:p14="http://schemas.microsoft.com/office/powerpoint/2010/main" val="610300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08A52F-139C-48D0-8331-0E3015F28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311346"/>
            <a:ext cx="6870835" cy="80500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548326-5F90-4AC4-BB9F-CB440FE60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627" y="1604407"/>
            <a:ext cx="9888986" cy="49422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many in negative sentences and questions with countable nouns. 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don’t eat many cakes.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have many books?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lot of can also be used in these cases: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don’t eat a lot of cakes.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you have a lot of books? </a:t>
            </a:r>
          </a:p>
        </p:txBody>
      </p:sp>
    </p:spTree>
    <p:extLst>
      <p:ext uri="{BB962C8B-B14F-4D97-AF65-F5344CB8AC3E}">
        <p14:creationId xmlns:p14="http://schemas.microsoft.com/office/powerpoint/2010/main" val="2656195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C16311-B770-4439-9827-30307211F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5682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Exercise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B0E005-0483-4929-98EE-3CC6C067C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8496" y="1873526"/>
            <a:ext cx="9402486" cy="3781839"/>
          </a:xfrm>
        </p:spPr>
        <p:txBody>
          <a:bodyPr>
            <a:normAutofit lnSpcReduction="10000"/>
          </a:bodyPr>
          <a:lstStyle/>
          <a:p>
            <a:pPr marL="0" marR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Complete the questions with 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much or many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1- How (many- </a:t>
            </a:r>
            <a:r>
              <a:rPr lang="en-US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food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we need to bring to the picnic? 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2- How (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</a:t>
            </a:r>
            <a:r>
              <a:rPr lang="en-US" sz="2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much) </a:t>
            </a:r>
            <a:r>
              <a:rPr lang="en-US" sz="2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apples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we need? 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3- How ( many– much ) sleep did you get last night? 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4- How ( much – many) hours sleep did you get the night before?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84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BFAAF3-68C1-473D-8340-2570CD67F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76699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C00000"/>
                </a:solidFill>
              </a:rPr>
              <a:t>Exercise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137A7C5-F2E7-40C5-A7D3-42B212D5C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0057" y="1813891"/>
            <a:ext cx="9064555" cy="4097331"/>
          </a:xfrm>
        </p:spPr>
        <p:txBody>
          <a:bodyPr>
            <a:normAutofit/>
          </a:bodyPr>
          <a:lstStyle/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5- How ( much – many) exercise does he take a week? 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6-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How ( much – many) exercises does she do at her homework? 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7- How ( much- many) time do you append on your homework?</a:t>
            </a:r>
          </a:p>
          <a:p>
            <a:pPr marL="0" marR="0" indent="0" algn="l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8- How ( much- many) times a week do you wash your hair?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780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35AD74-5C09-41CD-8AF6-5E47943CF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6358" y="521713"/>
            <a:ext cx="9928255" cy="1383287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Exercises: A. Write whether these are countable or uncountable: </a:t>
            </a:r>
            <a:br>
              <a:rPr lang="en-US" sz="3600" b="1" dirty="0">
                <a:solidFill>
                  <a:srgbClr val="C00000"/>
                </a:solidFill>
              </a:rPr>
            </a:b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3806A-06B6-4E32-8C2E-2642D664F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8064" y="1817580"/>
            <a:ext cx="9430100" cy="43644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1.milk </a:t>
            </a:r>
            <a:r>
              <a:rPr lang="en-US" sz="5100">
                <a:solidFill>
                  <a:srgbClr val="002060"/>
                </a:solidFill>
              </a:rPr>
              <a:t>→ </a:t>
            </a:r>
            <a:r>
              <a:rPr lang="en-US" sz="5400" b="1">
                <a:solidFill>
                  <a:srgbClr val="C00000"/>
                </a:solidFill>
              </a:rPr>
              <a:t>uncountable</a:t>
            </a:r>
            <a:endParaRPr lang="en-US" sz="51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2. room → 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3. butter →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4. song →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5. music →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6. minute →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7. tea → 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8. child → </a:t>
            </a:r>
          </a:p>
          <a:p>
            <a:pPr marL="0" indent="0">
              <a:buNone/>
            </a:pPr>
            <a:r>
              <a:rPr lang="en-US" sz="5100" dirty="0">
                <a:solidFill>
                  <a:srgbClr val="002060"/>
                </a:solidFill>
              </a:rPr>
              <a:t>9. key → </a:t>
            </a:r>
          </a:p>
        </p:txBody>
      </p:sp>
    </p:spTree>
    <p:extLst>
      <p:ext uri="{BB962C8B-B14F-4D97-AF65-F5344CB8AC3E}">
        <p14:creationId xmlns:p14="http://schemas.microsoft.com/office/powerpoint/2010/main" val="2800451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B92D59-ADBA-46D0-95C3-DA0F4CC2E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629" y="230002"/>
            <a:ext cx="9658983" cy="54415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B. Write the correct word a / an or some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A04047-A000-4C50-9FB7-362B6129B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0260" y="1105134"/>
            <a:ext cx="9984353" cy="5071273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1. I have ____</a:t>
            </a:r>
            <a:r>
              <a:rPr lang="en-US" sz="2400" u="sng" dirty="0">
                <a:solidFill>
                  <a:srgbClr val="C00000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___ good idea.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2. That’s __________ interesting job! </a:t>
            </a:r>
          </a:p>
          <a:p>
            <a:r>
              <a:rPr lang="en-US" sz="2400" dirty="0">
                <a:solidFill>
                  <a:schemeClr val="tx1"/>
                </a:solidFill>
              </a:rPr>
              <a:t>3. They have found _gold in that old mine.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4. Do the Smiths have ______ yellow van? </a:t>
            </a:r>
          </a:p>
          <a:p>
            <a:r>
              <a:rPr lang="en-US" sz="2400" dirty="0">
                <a:solidFill>
                  <a:schemeClr val="tx1"/>
                </a:solidFill>
              </a:rPr>
              <a:t>5. Look! He's having ______ sandwiches.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6. He always likes ____ piece of chocolate.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7. I have _________ homework to do for tomorrow.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8. There's _________nice girl in the red car. </a:t>
            </a:r>
          </a:p>
          <a:p>
            <a:r>
              <a:rPr lang="en-US" sz="2400" dirty="0">
                <a:solidFill>
                  <a:schemeClr val="tx1"/>
                </a:solidFill>
              </a:rPr>
              <a:t>9. Would you like ________ milk with your cookies? </a:t>
            </a:r>
          </a:p>
          <a:p>
            <a:r>
              <a:rPr lang="en-US" sz="2400" dirty="0">
                <a:solidFill>
                  <a:schemeClr val="tx1"/>
                </a:solidFill>
              </a:rPr>
              <a:t>10.How about _________ grapes? </a:t>
            </a:r>
          </a:p>
        </p:txBody>
      </p:sp>
    </p:spTree>
    <p:extLst>
      <p:ext uri="{BB962C8B-B14F-4D97-AF65-F5344CB8AC3E}">
        <p14:creationId xmlns:p14="http://schemas.microsoft.com/office/powerpoint/2010/main" val="1684846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EC1DFA-7A50-4ECF-B78B-D526FC5C8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0020" y="624110"/>
            <a:ext cx="9664593" cy="82322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C. Use “How many” or “How much”. 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53CDDD-1662-4D9D-8BAC-B3ECC480C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0020" y="1739043"/>
            <a:ext cx="9664592" cy="430272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1. _________ stars are there in the sky? </a:t>
            </a:r>
          </a:p>
          <a:p>
            <a:r>
              <a:rPr lang="en-US" dirty="0">
                <a:solidFill>
                  <a:schemeClr val="tx1"/>
                </a:solidFill>
              </a:rPr>
              <a:t>2. __________ people live on islands? </a:t>
            </a:r>
          </a:p>
          <a:p>
            <a:r>
              <a:rPr lang="en-US" dirty="0">
                <a:solidFill>
                  <a:schemeClr val="tx1"/>
                </a:solidFill>
              </a:rPr>
              <a:t>3. __________ birds are there? </a:t>
            </a:r>
          </a:p>
          <a:p>
            <a:r>
              <a:rPr lang="en-US" dirty="0">
                <a:solidFill>
                  <a:schemeClr val="tx1"/>
                </a:solidFill>
              </a:rPr>
              <a:t>4. __________water is in the ocean?</a:t>
            </a:r>
          </a:p>
          <a:p>
            <a:r>
              <a:rPr lang="en-US" dirty="0">
                <a:solidFill>
                  <a:schemeClr val="tx1"/>
                </a:solidFill>
              </a:rPr>
              <a:t> 5. ______________money is in a bank? </a:t>
            </a:r>
          </a:p>
          <a:p>
            <a:r>
              <a:rPr lang="en-US" dirty="0">
                <a:solidFill>
                  <a:schemeClr val="tx1"/>
                </a:solidFill>
              </a:rPr>
              <a:t>6. _____________countries are there in the world?</a:t>
            </a:r>
          </a:p>
          <a:p>
            <a:r>
              <a:rPr lang="en-US" dirty="0">
                <a:solidFill>
                  <a:schemeClr val="tx1"/>
                </a:solidFill>
              </a:rPr>
              <a:t> 7. ____________bread is eaten per day?</a:t>
            </a:r>
          </a:p>
          <a:p>
            <a:r>
              <a:rPr lang="en-US" dirty="0">
                <a:solidFill>
                  <a:schemeClr val="tx1"/>
                </a:solidFill>
              </a:rPr>
              <a:t> 8. ____________ bones are there in the human body? </a:t>
            </a:r>
          </a:p>
          <a:p>
            <a:r>
              <a:rPr lang="en-US" dirty="0">
                <a:solidFill>
                  <a:schemeClr val="tx1"/>
                </a:solidFill>
              </a:rPr>
              <a:t>9. ___________ sand is in the deserts? </a:t>
            </a:r>
          </a:p>
          <a:p>
            <a:r>
              <a:rPr lang="en-US" dirty="0">
                <a:solidFill>
                  <a:schemeClr val="tx1"/>
                </a:solidFill>
              </a:rPr>
              <a:t>10.______________ information is on the internet?</a:t>
            </a:r>
          </a:p>
        </p:txBody>
      </p:sp>
    </p:spTree>
    <p:extLst>
      <p:ext uri="{BB962C8B-B14F-4D97-AF65-F5344CB8AC3E}">
        <p14:creationId xmlns:p14="http://schemas.microsoft.com/office/powerpoint/2010/main" val="2249511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4C00258-D75D-4357-B69B-4E482F94EC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232" y="1346356"/>
            <a:ext cx="10343380" cy="45648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 nouns: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things we can count. A countable noun can be singular (banana) or plural (bananas). 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eat a banana every day. 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bananas.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 not have enough cups. </a:t>
            </a:r>
          </a:p>
        </p:txBody>
      </p:sp>
    </p:spTree>
    <p:extLst>
      <p:ext uri="{BB962C8B-B14F-4D97-AF65-F5344CB8AC3E}">
        <p14:creationId xmlns:p14="http://schemas.microsoft.com/office/powerpoint/2010/main" val="12945204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7E427A-14F4-495A-AE63-769C9E395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9777" y="768544"/>
            <a:ext cx="9574835" cy="71244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D. Use “much” or “many”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B3A966-6D79-4662-8914-847B66B9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066" y="1817580"/>
            <a:ext cx="9866546" cy="4370047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1. There isn’t  </a:t>
            </a:r>
            <a:r>
              <a:rPr lang="en-US" sz="3600" b="1" u="sng" dirty="0">
                <a:solidFill>
                  <a:srgbClr val="C00000"/>
                </a:solidFill>
              </a:rPr>
              <a:t>much</a:t>
            </a:r>
            <a:r>
              <a:rPr lang="en-US" sz="5400" b="1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milk left in the fridge.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2.You shouldn't eat so __________ sweets.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3. My friend doesn't eat __________ fruit.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4. I don't have ________ time to practice basketball. </a:t>
            </a:r>
          </a:p>
          <a:p>
            <a:r>
              <a:rPr lang="en-US" sz="3200" dirty="0">
                <a:solidFill>
                  <a:schemeClr val="tx1"/>
                </a:solidFill>
              </a:rPr>
              <a:t>5. There aren't __________ people in the shops today? </a:t>
            </a:r>
          </a:p>
        </p:txBody>
      </p:sp>
    </p:spTree>
    <p:extLst>
      <p:ext uri="{BB962C8B-B14F-4D97-AF65-F5344CB8AC3E}">
        <p14:creationId xmlns:p14="http://schemas.microsoft.com/office/powerpoint/2010/main" val="337978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40F157-512F-4541-A8FD-F040A3FE0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456" y="1273428"/>
            <a:ext cx="9872155" cy="459443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n-US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 nouns: 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things we can not count. An uncountable noun has only one form (rice). Examples: </a:t>
            </a:r>
          </a:p>
          <a:p>
            <a:pPr algn="just"/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eat rice every day. </a:t>
            </a:r>
          </a:p>
          <a:p>
            <a:pPr algn="just"/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like rice. </a:t>
            </a:r>
          </a:p>
          <a:p>
            <a:pPr algn="just"/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do not have enough water.</a:t>
            </a:r>
          </a:p>
        </p:txBody>
      </p:sp>
    </p:spTree>
    <p:extLst>
      <p:ext uri="{BB962C8B-B14F-4D97-AF65-F5344CB8AC3E}">
        <p14:creationId xmlns:p14="http://schemas.microsoft.com/office/powerpoint/2010/main" val="2185841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CA4AE5-D655-45C6-883F-B3902A9EC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235" y="1144402"/>
            <a:ext cx="10411818" cy="50824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how much and how many to ask about quantities. 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much + uncountable nouns 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many + countable nouns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Countable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How many apples do you want?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Uncountable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How much rice do you want? </a:t>
            </a:r>
          </a:p>
        </p:txBody>
      </p:sp>
    </p:spTree>
    <p:extLst>
      <p:ext uri="{BB962C8B-B14F-4D97-AF65-F5344CB8AC3E}">
        <p14:creationId xmlns:p14="http://schemas.microsoft.com/office/powerpoint/2010/main" val="2380321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6705BA-1499-46A0-A5BE-E8D8D043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5629" y="624110"/>
            <a:ext cx="9658983" cy="113176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Some / Any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48CEE6-9AB8-403B-94DF-31BF48C08F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066" y="2133600"/>
            <a:ext cx="9866546" cy="37776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some with affirmative sentences with both countable and uncountable nouns. </a:t>
            </a:r>
          </a:p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potatoes.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some water. </a:t>
            </a:r>
          </a:p>
        </p:txBody>
      </p:sp>
    </p:spTree>
    <p:extLst>
      <p:ext uri="{BB962C8B-B14F-4D97-AF65-F5344CB8AC3E}">
        <p14:creationId xmlns:p14="http://schemas.microsoft.com/office/powerpoint/2010/main" val="4144733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78C875-9A54-468F-B182-81BE68EA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Some / Any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8385E6-EE32-4381-8197-88A256429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358" y="1660506"/>
            <a:ext cx="9928254" cy="425071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some in questions when we ask for things and offer things.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I have some water?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you like some chips? </a:t>
            </a:r>
          </a:p>
        </p:txBody>
      </p:sp>
    </p:spTree>
    <p:extLst>
      <p:ext uri="{BB962C8B-B14F-4D97-AF65-F5344CB8AC3E}">
        <p14:creationId xmlns:p14="http://schemas.microsoft.com/office/powerpoint/2010/main" val="12940157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CD481-CC5C-4132-BD98-DA2D1DF72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4167" y="624110"/>
            <a:ext cx="9580445" cy="128089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Some / Any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6C148CF-A298-4301-A801-0E88EE70E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3921" y="1778312"/>
            <a:ext cx="9720691" cy="413291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any with negative sentences, with both countable and uncountable nouns.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haven’t got any bananas.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not got any bread. </a:t>
            </a:r>
          </a:p>
        </p:txBody>
      </p:sp>
    </p:spTree>
    <p:extLst>
      <p:ext uri="{BB962C8B-B14F-4D97-AF65-F5344CB8AC3E}">
        <p14:creationId xmlns:p14="http://schemas.microsoft.com/office/powerpoint/2010/main" val="284857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5553C-0129-4A29-982A-E26DFBD0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DB1337-0E9B-443C-8D01-B965583A8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0260" y="2081242"/>
            <a:ext cx="9984352" cy="38299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use any with both countable and uncountable nouns in questions.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there any tomatoes?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there any meat? </a:t>
            </a:r>
          </a:p>
        </p:txBody>
      </p:sp>
    </p:spTree>
    <p:extLst>
      <p:ext uri="{BB962C8B-B14F-4D97-AF65-F5344CB8AC3E}">
        <p14:creationId xmlns:p14="http://schemas.microsoft.com/office/powerpoint/2010/main" val="123754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401C9A-4517-4FEA-9CA5-773919178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2461" y="465616"/>
            <a:ext cx="8016427" cy="125659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/ 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BA5BB4E-7B3B-4C22-AF63-EC7D631A2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6604" y="1905000"/>
            <a:ext cx="9788008" cy="40062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singular count nouns that begin with consonant.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Examples: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is a photographer.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a teacher. </a:t>
            </a:r>
          </a:p>
          <a:p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a hat. </a:t>
            </a:r>
          </a:p>
        </p:txBody>
      </p:sp>
    </p:spTree>
    <p:extLst>
      <p:ext uri="{BB962C8B-B14F-4D97-AF65-F5344CB8AC3E}">
        <p14:creationId xmlns:p14="http://schemas.microsoft.com/office/powerpoint/2010/main" val="9967557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229</TotalTime>
  <Words>930</Words>
  <Application>Microsoft Office PowerPoint</Application>
  <PresentationFormat>مخصص</PresentationFormat>
  <Paragraphs>122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Wisp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Some / Any </vt:lpstr>
      <vt:lpstr>Some / Any </vt:lpstr>
      <vt:lpstr>Some / Any </vt:lpstr>
      <vt:lpstr>عرض تقديمي في PowerPoint</vt:lpstr>
      <vt:lpstr>A / An</vt:lpstr>
      <vt:lpstr>A / An</vt:lpstr>
      <vt:lpstr>عرض تقديمي في PowerPoint</vt:lpstr>
      <vt:lpstr>A lot of</vt:lpstr>
      <vt:lpstr>Much</vt:lpstr>
      <vt:lpstr>Many</vt:lpstr>
      <vt:lpstr>Exercise</vt:lpstr>
      <vt:lpstr>Exercise</vt:lpstr>
      <vt:lpstr>Exercises: A. Write whether these are countable or uncountable:  </vt:lpstr>
      <vt:lpstr>B. Write the correct word a / an or some</vt:lpstr>
      <vt:lpstr>C. Use “How many” or “How much”.  </vt:lpstr>
      <vt:lpstr>D. Use “much” or “many”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Afrah Sami</dc:creator>
  <cp:lastModifiedBy>User</cp:lastModifiedBy>
  <cp:revision>24</cp:revision>
  <dcterms:created xsi:type="dcterms:W3CDTF">2023-03-11T06:14:07Z</dcterms:created>
  <dcterms:modified xsi:type="dcterms:W3CDTF">2023-12-22T10:47:37Z</dcterms:modified>
</cp:coreProperties>
</file>