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frahbanihassan@gmail.com" initials="a" lastIdx="1" clrIdx="0">
    <p:extLst>
      <p:ext uri="{19B8F6BF-5375-455C-9EA6-DF929625EA0E}">
        <p15:presenceInfo xmlns:p15="http://schemas.microsoft.com/office/powerpoint/2012/main" userId="dc6844579dd0c3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D407-3B7F-4652-A0E2-ACBD5464D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029144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Past simple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2B68D-96CD-4119-B118-8C07C4F5E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68820"/>
            <a:ext cx="6815669" cy="1309579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The past simple refers to an action that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happened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at a definite time in the past and the action is finished. </a:t>
            </a:r>
          </a:p>
        </p:txBody>
      </p:sp>
    </p:spTree>
    <p:extLst>
      <p:ext uri="{BB962C8B-B14F-4D97-AF65-F5344CB8AC3E}">
        <p14:creationId xmlns:p14="http://schemas.microsoft.com/office/powerpoint/2010/main" val="321054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5E11-4A46-49F9-9AFF-D9E991E3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rule of Past simple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410ED-ACA3-4836-9472-FB59AAC0B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Sub + verb (regular or irregular) + Complement. </a:t>
            </a:r>
          </a:p>
        </p:txBody>
      </p:sp>
    </p:spTree>
    <p:extLst>
      <p:ext uri="{BB962C8B-B14F-4D97-AF65-F5344CB8AC3E}">
        <p14:creationId xmlns:p14="http://schemas.microsoft.com/office/powerpoint/2010/main" val="252946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A9CC-A491-4255-9580-CE74C5DE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Past Simple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540A8-09F2-4B88-8929-0E96F673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97345"/>
            <a:ext cx="9601196" cy="337711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We can use the adverbs (</a:t>
            </a:r>
            <a:r>
              <a:rPr lang="en-US" sz="2800" dirty="0">
                <a:solidFill>
                  <a:srgbClr val="C00000"/>
                </a:solidFill>
              </a:rPr>
              <a:t>yesterday, ago, and last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) with past simple. 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She    </a:t>
            </a:r>
            <a:r>
              <a:rPr lang="en-US" sz="2800" dirty="0">
                <a:solidFill>
                  <a:srgbClr val="002060"/>
                </a:solidFill>
              </a:rPr>
              <a:t>went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  to the university     yesterday.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2800" dirty="0">
                <a:solidFill>
                  <a:srgbClr val="C00000"/>
                </a:solidFill>
              </a:rPr>
              <a:t>Sub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US" sz="2800" dirty="0">
                <a:solidFill>
                  <a:srgbClr val="C00000"/>
                </a:solidFill>
              </a:rPr>
              <a:t>irregular verb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en-US" sz="2800" dirty="0">
                <a:solidFill>
                  <a:srgbClr val="C00000"/>
                </a:solidFill>
              </a:rPr>
              <a:t>C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            </a:t>
            </a:r>
            <a:r>
              <a:rPr lang="en-US" sz="2800" dirty="0">
                <a:solidFill>
                  <a:srgbClr val="C00000"/>
                </a:solidFill>
              </a:rPr>
              <a:t>Adv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We        arrived          yesterday. 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Sub       regular verb      Adv </a:t>
            </a:r>
          </a:p>
        </p:txBody>
      </p:sp>
    </p:spTree>
    <p:extLst>
      <p:ext uri="{BB962C8B-B14F-4D97-AF65-F5344CB8AC3E}">
        <p14:creationId xmlns:p14="http://schemas.microsoft.com/office/powerpoint/2010/main" val="198058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31DE-CE97-4A21-BECE-82673E6C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Past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06EE0-9B02-448A-B8A1-15AFF503B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Present         Past 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Go               =       went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Come          =       came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 have           =       had  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Make          =      made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See              =      saw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Say              =      said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Do               =      did</a:t>
            </a:r>
          </a:p>
          <a:p>
            <a:endParaRPr lang="en-US" sz="2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7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D0DD4-1487-4EEB-A385-8DF5D29B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rule of Question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1D1BE-0AEE-45E6-BE54-FB15F4131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We use did to make question: </a:t>
            </a:r>
          </a:p>
          <a:p>
            <a:r>
              <a:rPr lang="ar-IQ" sz="2800" dirty="0">
                <a:solidFill>
                  <a:srgbClr val="C00000"/>
                </a:solidFill>
              </a:rPr>
              <a:t>      </a:t>
            </a:r>
            <a:r>
              <a:rPr lang="en-US" sz="2800" dirty="0">
                <a:solidFill>
                  <a:srgbClr val="C00000"/>
                </a:solidFill>
              </a:rPr>
              <a:t>Did  + Sub + V</a:t>
            </a:r>
            <a:r>
              <a:rPr lang="ar-IQ" sz="28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. (infinitive) + C + ?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Ex//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1- Did she go to the university?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         2- Did she go out at the weekend?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         3- Did she like the food in the restaurant 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4-Did he take a shower?</a:t>
            </a:r>
          </a:p>
        </p:txBody>
      </p:sp>
    </p:spTree>
    <p:extLst>
      <p:ext uri="{BB962C8B-B14F-4D97-AF65-F5344CB8AC3E}">
        <p14:creationId xmlns:p14="http://schemas.microsoft.com/office/powerpoint/2010/main" val="123174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FE72-D86C-4006-9227-A46FD613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rule of Negative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ACF94-C7C2-44B1-9E6D-A539B7A62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535" y="2490149"/>
            <a:ext cx="9601196" cy="354654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We use didn’t in negative sentences: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The rule.  Sub + didn’t + V. (infinitive) + C.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Ex//</a:t>
            </a:r>
            <a:r>
              <a:rPr lang="ar-IQ" sz="2800" dirty="0">
                <a:solidFill>
                  <a:srgbClr val="C00000"/>
                </a:solidFill>
              </a:rPr>
              <a:t>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1- She didn’t go to the university.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        2- She didn’t go the cinema yesterday.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        3- She didn’t go out at the weekend.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        4- She didn’t like the food in the restaurant.</a:t>
            </a:r>
          </a:p>
        </p:txBody>
      </p:sp>
    </p:spTree>
    <p:extLst>
      <p:ext uri="{BB962C8B-B14F-4D97-AF65-F5344CB8AC3E}">
        <p14:creationId xmlns:p14="http://schemas.microsoft.com/office/powerpoint/2010/main" val="22107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053D-570B-4E26-BBFC-F4FE6B0A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0008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Do as Required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B2FCD-0F73-42D3-9465-27938631D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69296"/>
            <a:ext cx="9601196" cy="330657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1- He (not/ arrive) yesterday. (Past simple) </a:t>
            </a:r>
          </a:p>
          <a:p>
            <a:r>
              <a:rPr lang="en-US" sz="2800" dirty="0">
                <a:solidFill>
                  <a:schemeClr val="tx1"/>
                </a:solidFill>
              </a:rPr>
              <a:t>2- I (do) it two months ago. (Past simple)</a:t>
            </a:r>
          </a:p>
          <a:p>
            <a:r>
              <a:rPr lang="ar-IQ" sz="2800" dirty="0">
                <a:solidFill>
                  <a:schemeClr val="tx1"/>
                </a:solidFill>
              </a:rPr>
              <a:t>3</a:t>
            </a:r>
            <a:r>
              <a:rPr lang="en-US" sz="2800" dirty="0">
                <a:solidFill>
                  <a:schemeClr val="tx1"/>
                </a:solidFill>
              </a:rPr>
              <a:t>- I (call) you last week. (Correct)</a:t>
            </a:r>
          </a:p>
          <a:p>
            <a:r>
              <a:rPr lang="en-US" sz="2800" dirty="0">
                <a:solidFill>
                  <a:schemeClr val="tx1"/>
                </a:solidFill>
              </a:rPr>
              <a:t>4- She (message) me yesterday. (Correct)</a:t>
            </a:r>
          </a:p>
          <a:p>
            <a:r>
              <a:rPr lang="en-US" sz="2800" dirty="0">
                <a:solidFill>
                  <a:schemeClr val="tx1"/>
                </a:solidFill>
              </a:rPr>
              <a:t>5- We (walk) to the house two hours ago. (Correct)</a:t>
            </a:r>
          </a:p>
          <a:p>
            <a:r>
              <a:rPr lang="en-US" sz="2800" dirty="0">
                <a:solidFill>
                  <a:schemeClr val="tx1"/>
                </a:solidFill>
              </a:rPr>
              <a:t>6- You (talk) to Sami last year. (Correct)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FD35C-FF79-482C-8CA0-5D038A39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968" y="850995"/>
            <a:ext cx="9502559" cy="943176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Exercise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707AF-CC51-4D78-989B-0F2D1B0AD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855396"/>
            <a:ext cx="9601196" cy="3034911"/>
          </a:xfrm>
        </p:spPr>
        <p:txBody>
          <a:bodyPr>
            <a:normAutofit/>
          </a:bodyPr>
          <a:lstStyle/>
          <a:p>
            <a:r>
              <a:rPr lang="en-US" dirty="0"/>
              <a:t>1- I (not/drink) any beer last night.</a:t>
            </a:r>
          </a:p>
          <a:p>
            <a:r>
              <a:rPr lang="ar-IQ" dirty="0"/>
              <a:t>2</a:t>
            </a:r>
            <a:r>
              <a:rPr lang="en-US" dirty="0"/>
              <a:t>- What time. (he/get up) yesterday? .</a:t>
            </a:r>
          </a:p>
          <a:p>
            <a:r>
              <a:rPr lang="ar-IQ" dirty="0"/>
              <a:t>3</a:t>
            </a:r>
            <a:r>
              <a:rPr lang="en-US" dirty="0"/>
              <a:t>- Last summer holiday Mary (go) to Miami with her.</a:t>
            </a:r>
          </a:p>
          <a:p>
            <a:r>
              <a:rPr lang="ar-IQ" dirty="0"/>
              <a:t>4</a:t>
            </a:r>
            <a:r>
              <a:rPr lang="en-US" dirty="0"/>
              <a:t>- He (walk) to school yesterday.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6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D5B8-82D4-40B4-89B6-63A61F1F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A22DE-DAD5-4902-87D4-CBF9A575A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Best Regards </a:t>
            </a:r>
          </a:p>
          <a:p>
            <a:pPr marL="0" indent="0" algn="ctr">
              <a:buNone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Lect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Afrah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Sami Hamza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66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179</TotalTime>
  <Words>378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Past simple </vt:lpstr>
      <vt:lpstr>The rule of Past simple </vt:lpstr>
      <vt:lpstr>Past Simple </vt:lpstr>
      <vt:lpstr>Past Simple</vt:lpstr>
      <vt:lpstr>The rule of Question </vt:lpstr>
      <vt:lpstr>The rule of Negative </vt:lpstr>
      <vt:lpstr>Do as Required </vt:lpstr>
      <vt:lpstr>Exercise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afrahbanihassan@gmail.com</dc:creator>
  <cp:lastModifiedBy>Afrah Sami</cp:lastModifiedBy>
  <cp:revision>17</cp:revision>
  <dcterms:created xsi:type="dcterms:W3CDTF">2022-11-21T05:11:31Z</dcterms:created>
  <dcterms:modified xsi:type="dcterms:W3CDTF">2023-11-14T08:10:02Z</dcterms:modified>
</cp:coreProperties>
</file>