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frahbanihassan@gmail.com" initials="a" lastIdx="1" clrIdx="0">
    <p:extLst>
      <p:ext uri="{19B8F6BF-5375-455C-9EA6-DF929625EA0E}">
        <p15:presenceInfo xmlns:p15="http://schemas.microsoft.com/office/powerpoint/2012/main" userId="dc6844579dd0c32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2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2-12T06:23:55.784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1FC7D-71F9-4DCB-A0B2-0BCA2461F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2689785"/>
          </a:xfrm>
        </p:spPr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EDA8E3-57E4-424C-BAB9-9150B9671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2333106"/>
            <a:ext cx="6815669" cy="881150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Past Continuous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213180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017E-BE14-4771-9847-7576F2861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4537" y="705042"/>
            <a:ext cx="9123216" cy="1151468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Past Continuous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6E19F-39B9-4214-B4F1-C1B30D3CF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327565"/>
            <a:ext cx="9601196" cy="3906980"/>
          </a:xfrm>
        </p:spPr>
        <p:txBody>
          <a:bodyPr>
            <a:normAutofit/>
          </a:bodyPr>
          <a:lstStyle/>
          <a:p>
            <a:pPr marL="914400" lvl="2" indent="0">
              <a:lnSpc>
                <a:spcPct val="150000"/>
              </a:lnSpc>
              <a:buNone/>
            </a:pP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Sub + ( was / were) + v. (</a:t>
            </a:r>
            <a:r>
              <a:rPr lang="en-US" sz="24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2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+ comp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2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She was (swim). (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Correct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2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She was swimming.</a:t>
            </a:r>
          </a:p>
          <a:p>
            <a:pPr marL="628650" lvl="2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John (watch) the film. ( 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past continuous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2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John was watching the film </a:t>
            </a:r>
          </a:p>
        </p:txBody>
      </p:sp>
    </p:spTree>
    <p:extLst>
      <p:ext uri="{BB962C8B-B14F-4D97-AF65-F5344CB8AC3E}">
        <p14:creationId xmlns:p14="http://schemas.microsoft.com/office/powerpoint/2010/main" val="91279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44F63-3788-4535-95AB-789855F8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Negative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17D9C-167B-406B-AA3B-FDEDE0AD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+ was / were +not + V. </a:t>
            </a:r>
            <a:r>
              <a:rPr lang="en-US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comp</a:t>
            </a:r>
            <a:r>
              <a:rPr lang="en-US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lvl="2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Ahmed was looking at the picture .(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Negative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</a:p>
          <a:p>
            <a:pPr marL="0" indent="0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Ahmed wasn't </a:t>
            </a:r>
            <a:r>
              <a:rPr lang="en-US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looking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at the picture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96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96E8-F860-4943-864B-506E9E22F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32E1-6255-4A7B-A1F9-6C3620A3B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/ Were + S + V.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comp + ? </a:t>
            </a:r>
          </a:p>
          <a:p>
            <a:pPr marL="0" marR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Ali was working in the factory. (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lvl="1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Was Ali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working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the factory?</a:t>
            </a:r>
          </a:p>
          <a:p>
            <a:pPr marL="0" marR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boys were playing tennis. (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question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-Were the boys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playing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tennis ? </a:t>
            </a:r>
          </a:p>
          <a:p>
            <a:pPr marL="0" marR="0" indent="0" algn="l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32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546FB-7203-4970-AA4F-58089CC17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B6FC2-DF34-4B30-AC89-E991A95E9C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ماضي بسيط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When / and +  </a:t>
            </a:r>
            <a:r>
              <a:rPr lang="ar-IQ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ماضي مستمر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IQ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ماضي بسيط </a:t>
            </a:r>
            <a:r>
              <a:rPr lang="en-US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while / as + </a:t>
            </a:r>
            <a:r>
              <a:rPr lang="ar-IQ" sz="28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ماضي مستمر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1- I ( think) about you and then you (ring) me. </a:t>
            </a:r>
          </a:p>
          <a:p>
            <a: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I was thinking about you and then you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rang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2- While Ali (have) a shower, somebody (knock) at the door. </a:t>
            </a:r>
          </a:p>
          <a:p>
            <a:pPr marL="0" marR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4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DD930-8380-41D6-9791-7E248E5E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89D9F-8AD7-4697-9F85-381BE7C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1- My brother ----------(talk) on the phone when I arrived, but when he  ------(see) me, he ---------(finish) the call. </a:t>
            </a:r>
          </a:p>
          <a:p>
            <a:r>
              <a:rPr lang="en-US" dirty="0"/>
              <a:t>2-  I ______________ (dance) with my girlfriend when the      disc jockey played our favorite song. </a:t>
            </a:r>
          </a:p>
          <a:p>
            <a:r>
              <a:rPr lang="en-US" dirty="0"/>
              <a:t>3.- I ____________ (study) grammar when I ___________         (fall) asleep. </a:t>
            </a:r>
          </a:p>
          <a:p>
            <a:r>
              <a:rPr lang="en-US" dirty="0"/>
              <a:t>4.- The scientists ___________ (work) in their laboratory         when they___________ (discover) the new drug.</a:t>
            </a:r>
          </a:p>
        </p:txBody>
      </p:sp>
    </p:spTree>
    <p:extLst>
      <p:ext uri="{BB962C8B-B14F-4D97-AF65-F5344CB8AC3E}">
        <p14:creationId xmlns:p14="http://schemas.microsoft.com/office/powerpoint/2010/main" val="1216673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74E81-FC48-4232-829B-876240F1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FCBC8-0767-4C9B-91F3-30445B6AC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5.- We ___________ (climb) the wall when the gardener          ___________ (see) us. </a:t>
            </a:r>
          </a:p>
          <a:p>
            <a:r>
              <a:rPr lang="en-US" dirty="0"/>
              <a:t>6.-Vicky ___________ (have) a beautiful dream when the alarm clock        __________ (ring) </a:t>
            </a: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7- She (tell) us to be quiet as we (make) too much noise. </a:t>
            </a: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8- My sister (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hide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my purse under the bed while I (not look) </a:t>
            </a:r>
          </a:p>
          <a:p>
            <a:pPr marL="0" marR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596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92</TotalTime>
  <Words>347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Garamond</vt:lpstr>
      <vt:lpstr>Times New Roman</vt:lpstr>
      <vt:lpstr>Organic</vt:lpstr>
      <vt:lpstr>PowerPoint Presentation</vt:lpstr>
      <vt:lpstr>Past Continuous </vt:lpstr>
      <vt:lpstr>Negative</vt:lpstr>
      <vt:lpstr>Question</vt:lpstr>
      <vt:lpstr>PowerPoint Presentation</vt:lpstr>
      <vt:lpstr>Exercise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afrahbanihassan@gmail.com</dc:creator>
  <cp:lastModifiedBy>afrahbanihassan@gmail.com</cp:lastModifiedBy>
  <cp:revision>11</cp:revision>
  <dcterms:created xsi:type="dcterms:W3CDTF">2022-11-28T07:19:57Z</dcterms:created>
  <dcterms:modified xsi:type="dcterms:W3CDTF">2022-12-12T14:24:11Z</dcterms:modified>
</cp:coreProperties>
</file>