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8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5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8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0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0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1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8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0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3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7764-E14B-44D2-8758-924342593C8E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04593-27B0-49AE-8E53-BC6155E4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8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16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57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</cp:revision>
  <dcterms:created xsi:type="dcterms:W3CDTF">2023-12-23T08:21:01Z</dcterms:created>
  <dcterms:modified xsi:type="dcterms:W3CDTF">2023-12-23T08:22:14Z</dcterms:modified>
</cp:coreProperties>
</file>