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81" r:id="rId9"/>
    <p:sldId id="275" r:id="rId10"/>
    <p:sldId id="276" r:id="rId11"/>
    <p:sldId id="277" r:id="rId12"/>
    <p:sldId id="278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8D7DE-937B-FE34-B6CF-60B05E3C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EF4EF2-DECB-8CB4-D7E0-BDD5E425C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9111E-87B4-3216-EAE0-A68CF24B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FCFBF-D299-5E4D-1481-7849CF60B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9F74F-190E-6B1C-B88E-86AB3C76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78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FB843-083A-D3F0-F13F-04F6DD3F4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6EF84-217C-D2E0-2103-92DD8E5FB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D4607-0206-0C23-50E8-FBBBE9F94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1AD2E-F883-02CA-FFE2-AA7361D41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BD7B0-21BF-DC3D-EF44-93E4B6CAC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08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98B096-2386-405E-AC6F-DB81E1F46E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AF6ED-2BFB-3775-A3D8-CAE54EB9C7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FB90F-29CD-41E1-C765-E2EF471E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46C67-2EE4-2A1C-15B3-790E8D48B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D0313-F911-C59F-4B16-0D585299C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2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9C2BE-E613-98E0-669C-A3FC60448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E1BD5-7861-B38E-1440-6BC958975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53000-2A6D-F8BF-99BD-041CEC0C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7A117-A354-515A-F15D-F3219B36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8A945-9237-BD3A-E003-EF4C0F0D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25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58F7C-F18E-C5B8-25B9-6C54125E8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0D55D-6638-13C1-6D87-E12CD88E5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165D7-1963-8417-40A5-74A61878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C0A1D-DCBD-C7C1-0D51-EA39493B5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1A1A3-1507-050F-9052-B4319EF4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33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69DED-4202-7F04-133D-71E4D330B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71D5DD-75C0-02B8-8216-B7FAD6CDA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C0CE46-580D-EC2E-F3F9-89F5C226D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58E70-2D81-D73B-7565-E5945EEDB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CF1EE-C601-20D6-AF49-24871C0A5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8C4D5-B6ED-D853-B68B-8FAA948DF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3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3EC9-969E-A62C-1032-C2CF02FCD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484C0-E944-16C5-7966-E94533CEF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70A31-DE6E-201D-6E8F-A9E4419C5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39F4FF-3B7A-08CE-5525-39E1B6007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D7F4A-DACC-6673-1416-A348D38B6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84D1E-6B8B-8EBB-8F12-C3835789D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589A99-9E86-66D3-69D8-BE4FB400E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7E69BD-69AB-8AF2-CC23-289194CF5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132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C9B87-AA9A-9735-C740-3BDFA76B2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06342-F78C-D99B-820C-FD9348D9E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55902-54CD-4497-786B-5B719CB6E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55655B-CCAE-EB25-F561-81AE5083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BAD660-5EFD-ED09-D1D6-250772214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C4E171-8DF1-3756-B8EF-C49CBDE98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0AC42-C21F-87A2-9AC3-88B569C4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94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01509-3214-E389-51D1-C9F41F0AB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34076-EB32-38B8-3AC7-36D164630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0813E5-ABB4-B034-0686-4E575C226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F574A-D7CA-23C9-DE0E-95E45C905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9B0B66-25F7-34AF-957E-A46580D75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0BEED8-4CAE-CBB1-EE77-62321FED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08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C950A-2C1E-536E-93F8-A9D404B39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54ED79-B7F8-7B8D-4D42-1EB469CE99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E74728-FCAD-F5AC-E493-099D10FA9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03443F-6592-856A-F8AE-2FD2BDC5D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94FA0-BCB7-BDFF-E744-0B8C0E343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840F1-6656-90C3-BB4E-9F3F69878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646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981C9E-FD47-CBFF-1788-E02DA3D9B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DD6927-DDD0-1D77-3765-CBE46C000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F4622-356A-D76A-5CA4-967463FB8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5E82D-369A-44EE-81A4-61D855E83A9C}" type="datetimeFigureOut">
              <a:rPr lang="en-GB" smtClean="0"/>
              <a:t>23/12/2023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B6F70-0648-40E1-B922-959F984D1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1A927-B985-1D26-92E3-59589E8B29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E42FD-2347-4A7C-8041-E84D946F3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72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18369-709B-237E-A766-0FD277EA3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5926"/>
            <a:ext cx="9144000" cy="4325889"/>
          </a:xfrm>
        </p:spPr>
        <p:txBody>
          <a:bodyPr>
            <a:normAutofit fontScale="90000"/>
          </a:bodyPr>
          <a:lstStyle/>
          <a:p>
            <a:r>
              <a:rPr lang="en-GB" dirty="0"/>
              <a:t>Engineering Drawing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Lecture 4</a:t>
            </a:r>
            <a:br>
              <a:rPr lang="en-GB" dirty="0"/>
            </a:br>
            <a:br>
              <a:rPr lang="en-GB" dirty="0"/>
            </a:br>
            <a:r>
              <a:rPr lang="en-GB" dirty="0"/>
              <a:t>Geometric Construction</a:t>
            </a:r>
          </a:p>
        </p:txBody>
      </p:sp>
    </p:spTree>
    <p:extLst>
      <p:ext uri="{BB962C8B-B14F-4D97-AF65-F5344CB8AC3E}">
        <p14:creationId xmlns:p14="http://schemas.microsoft.com/office/powerpoint/2010/main" val="3443763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8215-C854-5E3A-949E-780CA623F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F5EAF0-64D7-1944-5246-B5FDF3DA0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978" y="477667"/>
            <a:ext cx="10379532" cy="6127750"/>
          </a:xfrm>
        </p:spPr>
      </p:pic>
    </p:spTree>
    <p:extLst>
      <p:ext uri="{BB962C8B-B14F-4D97-AF65-F5344CB8AC3E}">
        <p14:creationId xmlns:p14="http://schemas.microsoft.com/office/powerpoint/2010/main" val="33849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69CE0-D0FA-A526-ADB9-200ACA12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B3EBA3D-4355-C48B-DAC2-0C301FB249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5037" y="1027906"/>
            <a:ext cx="4780029" cy="4403823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8EA21E-9AAB-44C9-7604-E36B7F4A9C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8229" y="822894"/>
            <a:ext cx="6423716" cy="4813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446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A8D95-4729-8462-47E5-1F60BC7E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92223EC-97A0-EBD4-1ECE-8EC9A95ED2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8794" y="463449"/>
            <a:ext cx="7256306" cy="5931101"/>
          </a:xfrm>
        </p:spPr>
      </p:pic>
    </p:spTree>
    <p:extLst>
      <p:ext uri="{BB962C8B-B14F-4D97-AF65-F5344CB8AC3E}">
        <p14:creationId xmlns:p14="http://schemas.microsoft.com/office/powerpoint/2010/main" val="1415481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3282A-EA6B-9C5C-2D5C-27FCA181B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AAA06B-307C-0EB8-2F9B-ED1DA93EBC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8623" y="365125"/>
            <a:ext cx="6072182" cy="6359232"/>
          </a:xfrm>
        </p:spPr>
      </p:pic>
    </p:spTree>
    <p:extLst>
      <p:ext uri="{BB962C8B-B14F-4D97-AF65-F5344CB8AC3E}">
        <p14:creationId xmlns:p14="http://schemas.microsoft.com/office/powerpoint/2010/main" val="30932867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7650D-C834-32B4-EF1F-9D0154349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11F69C2-64A3-607B-3E1C-C9F4DA7FC3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9804" y="261133"/>
            <a:ext cx="5143437" cy="6335734"/>
          </a:xfrm>
        </p:spPr>
      </p:pic>
    </p:spTree>
    <p:extLst>
      <p:ext uri="{BB962C8B-B14F-4D97-AF65-F5344CB8AC3E}">
        <p14:creationId xmlns:p14="http://schemas.microsoft.com/office/powerpoint/2010/main" val="2826265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7F5F4-73B3-E834-1FAF-487BA7E0D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456" y="263169"/>
            <a:ext cx="10515600" cy="669910"/>
          </a:xfrm>
        </p:spPr>
        <p:txBody>
          <a:bodyPr>
            <a:normAutofit/>
          </a:bodyPr>
          <a:lstStyle/>
          <a:p>
            <a:r>
              <a:rPr lang="en-GB" sz="2800" b="1" dirty="0"/>
              <a:t>Geometrical Figures types of angles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7FCBE1D-6B19-A4F5-2B40-46CA4172FD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455" y="838310"/>
            <a:ext cx="4282439" cy="5967542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E08FEA-48E5-A1B1-AC3A-CB42BD4CAC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605" y="838310"/>
            <a:ext cx="5184383" cy="547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622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5675B-53A1-F6FD-9CC8-7CB06FAE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8E9A24-893F-4B98-5D7F-EF2CB32F8A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086" y="365125"/>
            <a:ext cx="5532340" cy="627482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44A75C-41E7-1324-D9FB-894086A42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32117"/>
            <a:ext cx="5532341" cy="662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32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1AD65-A39B-62DD-71C6-5F8087AC1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6168"/>
            <a:ext cx="10515600" cy="464869"/>
          </a:xfrm>
        </p:spPr>
        <p:txBody>
          <a:bodyPr>
            <a:normAutofit fontScale="90000"/>
          </a:bodyPr>
          <a:lstStyle/>
          <a:p>
            <a:r>
              <a:rPr lang="en-GB" sz="3200" b="1" dirty="0"/>
              <a:t>Triangles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DE68EA-EAEA-5BDC-BE46-978CAE2357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6018" y="681037"/>
            <a:ext cx="5379546" cy="596079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31ECE1C-ADBA-8ED9-F132-AC23F3F63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59454"/>
            <a:ext cx="5679982" cy="608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162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458D1-7F4C-6AD2-810B-007037169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C0874E9-6D99-7AC7-5CF7-DECBF4CD8C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4692" y="365125"/>
            <a:ext cx="5582156" cy="631186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283992-EE46-4A84-C8A4-79A49ECE1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848" y="432264"/>
            <a:ext cx="6178663" cy="5993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92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97A30-E229-13ED-8129-807815F09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75"/>
            <a:ext cx="10515600" cy="914400"/>
          </a:xfrm>
        </p:spPr>
        <p:txBody>
          <a:bodyPr>
            <a:normAutofit fontScale="90000"/>
          </a:bodyPr>
          <a:lstStyle/>
          <a:p>
            <a:r>
              <a:rPr lang="en-GB" dirty="0"/>
              <a:t>                     </a:t>
            </a:r>
            <a:r>
              <a:rPr lang="en-GB" sz="4000" b="1" dirty="0"/>
              <a:t>Geometrical Figures </a:t>
            </a:r>
            <a:br>
              <a:rPr lang="en-GB" dirty="0"/>
            </a:br>
            <a:r>
              <a:rPr lang="en-GB" dirty="0"/>
              <a:t>      </a:t>
            </a:r>
            <a:r>
              <a:rPr lang="en-GB" sz="3200" b="1" dirty="0"/>
              <a:t>Square, Rectangle, rhombus, Parallelogram and Circle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69C4779-2ACD-52B0-DBA2-35DBFF004F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167" y="1179463"/>
            <a:ext cx="5936565" cy="5580062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36DED9F-7581-7051-857F-E125B2741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2466" y="1012875"/>
            <a:ext cx="4391941" cy="542675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44D7A66-1779-FB07-D1C6-165B722728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2324" y="4152500"/>
            <a:ext cx="2793508" cy="155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033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CEAED-AD11-64F5-7431-8DB575CE2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2D4C0A-7611-CF20-9215-CED7159E51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65707"/>
            <a:ext cx="6852615" cy="65184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CC94FC-18DE-0771-B759-E994B9CB63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2221" y="1553603"/>
            <a:ext cx="5352841" cy="178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036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29293-3B28-52B9-0422-051C7CD3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2B27B9-BFDD-24B6-2791-E78A122995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6930" y="612218"/>
            <a:ext cx="6253042" cy="6135062"/>
          </a:xfrm>
        </p:spPr>
      </p:pic>
    </p:spTree>
    <p:extLst>
      <p:ext uri="{BB962C8B-B14F-4D97-AF65-F5344CB8AC3E}">
        <p14:creationId xmlns:p14="http://schemas.microsoft.com/office/powerpoint/2010/main" val="1665305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4A846-92E0-40C7-29C0-E1D0A7EFB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9A5B2C-8BCA-619C-327F-4A94106009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9954" y="478302"/>
            <a:ext cx="9464719" cy="5767753"/>
          </a:xfrm>
        </p:spPr>
      </p:pic>
    </p:spTree>
    <p:extLst>
      <p:ext uri="{BB962C8B-B14F-4D97-AF65-F5344CB8AC3E}">
        <p14:creationId xmlns:p14="http://schemas.microsoft.com/office/powerpoint/2010/main" val="3494594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31</Words>
  <Application>Microsoft Office PowerPoint</Application>
  <PresentationFormat>Widescreen</PresentationFormat>
  <Paragraphs>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Engineering Drawing   Lecture 4  Geometric Construction</vt:lpstr>
      <vt:lpstr>Geometrical Figures types of angles</vt:lpstr>
      <vt:lpstr>PowerPoint Presentation</vt:lpstr>
      <vt:lpstr>Triangles</vt:lpstr>
      <vt:lpstr>PowerPoint Presentation</vt:lpstr>
      <vt:lpstr>                     Geometrical Figures        Square, Rectangle, rhombus, Parallelogram and Circle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Drawing   Lecture 3  Geometric Construction</dc:title>
  <dc:creator>Sabah-PC</dc:creator>
  <cp:lastModifiedBy>Sabah-PC</cp:lastModifiedBy>
  <cp:revision>10</cp:revision>
  <dcterms:created xsi:type="dcterms:W3CDTF">2023-11-27T16:52:03Z</dcterms:created>
  <dcterms:modified xsi:type="dcterms:W3CDTF">2023-12-23T08:41:23Z</dcterms:modified>
</cp:coreProperties>
</file>