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33B5-C4A2-45A6-AA98-7E3AAB563974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21AE-318A-4936-BB28-3C4ABE15D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25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33B5-C4A2-45A6-AA98-7E3AAB563974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21AE-318A-4936-BB28-3C4ABE15D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80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33B5-C4A2-45A6-AA98-7E3AAB563974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21AE-318A-4936-BB28-3C4ABE15D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11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33B5-C4A2-45A6-AA98-7E3AAB563974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21AE-318A-4936-BB28-3C4ABE15D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73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33B5-C4A2-45A6-AA98-7E3AAB563974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21AE-318A-4936-BB28-3C4ABE15D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92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33B5-C4A2-45A6-AA98-7E3AAB563974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21AE-318A-4936-BB28-3C4ABE15D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078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33B5-C4A2-45A6-AA98-7E3AAB563974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21AE-318A-4936-BB28-3C4ABE15D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144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33B5-C4A2-45A6-AA98-7E3AAB563974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21AE-318A-4936-BB28-3C4ABE15D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00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33B5-C4A2-45A6-AA98-7E3AAB563974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21AE-318A-4936-BB28-3C4ABE15D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3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33B5-C4A2-45A6-AA98-7E3AAB563974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21AE-318A-4936-BB28-3C4ABE15D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9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33B5-C4A2-45A6-AA98-7E3AAB563974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21AE-318A-4936-BB28-3C4ABE15D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70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B33B5-C4A2-45A6-AA98-7E3AAB563974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D21AE-318A-4936-BB28-3C4ABE15D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1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531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1</cp:revision>
  <dcterms:created xsi:type="dcterms:W3CDTF">2023-12-23T07:57:12Z</dcterms:created>
  <dcterms:modified xsi:type="dcterms:W3CDTF">2023-12-23T08:09:53Z</dcterms:modified>
</cp:coreProperties>
</file>