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65"/>
  </p:notesMasterIdLst>
  <p:handoutMasterIdLst>
    <p:handoutMasterId r:id="rId66"/>
  </p:handoutMasterIdLst>
  <p:sldIdLst>
    <p:sldId id="359" r:id="rId2"/>
    <p:sldId id="360" r:id="rId3"/>
    <p:sldId id="361" r:id="rId4"/>
    <p:sldId id="364" r:id="rId5"/>
    <p:sldId id="365" r:id="rId6"/>
    <p:sldId id="388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391" r:id="rId15"/>
    <p:sldId id="271" r:id="rId16"/>
    <p:sldId id="272" r:id="rId17"/>
    <p:sldId id="275" r:id="rId18"/>
    <p:sldId id="274" r:id="rId19"/>
    <p:sldId id="277" r:id="rId20"/>
    <p:sldId id="273" r:id="rId21"/>
    <p:sldId id="276" r:id="rId22"/>
    <p:sldId id="392" r:id="rId23"/>
    <p:sldId id="278" r:id="rId24"/>
    <p:sldId id="279" r:id="rId25"/>
    <p:sldId id="389" r:id="rId26"/>
    <p:sldId id="390" r:id="rId27"/>
    <p:sldId id="393" r:id="rId28"/>
    <p:sldId id="377" r:id="rId29"/>
    <p:sldId id="378" r:id="rId30"/>
    <p:sldId id="379" r:id="rId31"/>
    <p:sldId id="381" r:id="rId32"/>
    <p:sldId id="382" r:id="rId33"/>
    <p:sldId id="383" r:id="rId34"/>
    <p:sldId id="454" r:id="rId35"/>
    <p:sldId id="453" r:id="rId36"/>
    <p:sldId id="384" r:id="rId37"/>
    <p:sldId id="385" r:id="rId38"/>
    <p:sldId id="386" r:id="rId39"/>
    <p:sldId id="387" r:id="rId40"/>
    <p:sldId id="284" r:id="rId41"/>
    <p:sldId id="292" r:id="rId42"/>
    <p:sldId id="294" r:id="rId43"/>
    <p:sldId id="394" r:id="rId44"/>
    <p:sldId id="395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7" r:id="rId63"/>
    <p:sldId id="418" r:id="rId6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Bhuiyan Shameem Mahmood Ebna Hai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3E7F2B-BFC0-4030-B47B-738A70AFEA52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AE Dept. MIST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934AC-9C96-49A0-8ED2-B2981F94D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5064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Bhuiyan Shameem Mahmood Ebna Hai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A279E0-46DD-4457-AC5E-845F518D40CF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AE Dept. MIST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D3CFA7-2654-4220-A670-FF1298F2B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19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74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Bhuiyan Shameem Mahmood Ebna Hai</a:t>
            </a:r>
          </a:p>
        </p:txBody>
      </p:sp>
      <p:sp>
        <p:nvSpPr>
          <p:cNvPr id="147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AE Dept. MIST</a:t>
            </a:r>
          </a:p>
        </p:txBody>
      </p:sp>
      <p:sp>
        <p:nvSpPr>
          <p:cNvPr id="14746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F8392D-DEFD-4401-BFED-D8FB61B832FB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84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Bhuiyan Shameem Mahmood Ebna Hai</a:t>
            </a:r>
          </a:p>
        </p:txBody>
      </p:sp>
      <p:sp>
        <p:nvSpPr>
          <p:cNvPr id="14848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AE Dept. MIST</a:t>
            </a:r>
          </a:p>
        </p:txBody>
      </p:sp>
      <p:sp>
        <p:nvSpPr>
          <p:cNvPr id="14848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ED8326-3A01-4492-9F8B-344A25D8EBD9}" type="slidenum">
              <a:rPr lang="en-US" smtClean="0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F6B15-D6C4-4D2E-8283-1F2F7C3B5E73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2751D3-A006-456A-829A-F47E26F2F6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B158C-A5E4-4DAB-8A6D-3C02A541F760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6D159-CE4D-430E-8DBC-670E080D19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564F3-4E86-4FA6-93B7-FC6E07882E7A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5AA31-4E0E-46C7-98C0-2218ED791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08829-BEA0-431E-B15C-0816D22FE6EF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15CB1-E436-43C5-824B-370EE2E26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88A87-42D3-4398-9ECF-172056409DDA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99515-942D-42D6-B28C-98C28DA523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966C-8761-4050-ABF3-5D9251501DE7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7E30C-0CAE-4775-9EAC-BEA08A8AF7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8DE66-4A61-4E82-8944-49EEB83F0EF8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A50C1-FC72-4952-89DC-941644CC2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78FD0-26B4-40E5-A9EF-AA922EF94552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AC9B-AB9F-493A-BE65-B20A31A6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B8170-4D72-4FD2-B4BA-8AC0DB65A0EC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75442-9168-4446-80C9-DE5251592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B14E-9629-4AB4-A895-27E2B4F6F23F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C7A8-EF2D-4111-83C2-259E3D1FB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F8133-B4D5-4B22-80B2-2594C89D3DD5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C19DC-1FF6-41D7-B932-DBD15089D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BDA016F-69A7-46A5-BCE0-731D98FF6E46}" type="datetime1">
              <a:rPr lang="en-US" smtClean="0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/>
              <a:t>Lec. </a:t>
            </a:r>
            <a:r>
              <a:rPr lang="en-US" dirty="0" err="1"/>
              <a:t>Bhuiyan</a:t>
            </a:r>
            <a:r>
              <a:rPr lang="en-US" dirty="0"/>
              <a:t> </a:t>
            </a:r>
            <a:r>
              <a:rPr lang="en-US" dirty="0" err="1"/>
              <a:t>Shameem</a:t>
            </a:r>
            <a:r>
              <a:rPr lang="en-US" dirty="0"/>
              <a:t> </a:t>
            </a:r>
            <a:r>
              <a:rPr lang="en-US" dirty="0" err="1"/>
              <a:t>Mahmood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0941693-D9D0-4B60-94DE-DA401B6984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DraftmanLamps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191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477837"/>
            <a:ext cx="5522913" cy="4094163"/>
          </a:xfrm>
        </p:spPr>
        <p:txBody>
          <a:bodyPr/>
          <a:lstStyle/>
          <a:p>
            <a:pPr algn="l" eaLnBrk="1" hangingPunct="1"/>
            <a:br>
              <a:rPr lang="en-US" sz="6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ar-SA" sz="6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الرسـم الهندسـي</a:t>
            </a:r>
            <a:br>
              <a:rPr lang="en-US" sz="6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br>
              <a:rPr lang="en-US" sz="6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6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Engineering Drawing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Drawing sheet/paper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1981200"/>
          </a:xfrm>
        </p:spPr>
        <p:txBody>
          <a:bodyPr rtlCol="0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dirty="0"/>
              <a:t>216 X 280 mm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dirty="0"/>
              <a:t>280 X 382 mm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dirty="0"/>
              <a:t>382 X 560 mm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/>
              <a:t>585 X 726 mm</a:t>
            </a:r>
          </a:p>
        </p:txBody>
      </p:sp>
      <p:pic>
        <p:nvPicPr>
          <p:cNvPr id="62468" name="Picture 2" descr="http://www.metrication.com/drafting/images/lay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6026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http://www.utrechtart.com/images/products/brandpages/strathmoreDRAWrolls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5"/>
          <a:stretch>
            <a:fillRect/>
          </a:stretch>
        </p:blipFill>
        <p:spPr bwMode="auto">
          <a:xfrm>
            <a:off x="111125" y="35814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009650"/>
          </a:xfrm>
        </p:spPr>
        <p:txBody>
          <a:bodyPr/>
          <a:lstStyle/>
          <a:p>
            <a:pPr eaLnBrk="1" hangingPunct="1"/>
            <a:r>
              <a:rPr lang="en-US" dirty="0"/>
              <a:t>Drafting tape</a:t>
            </a:r>
          </a:p>
        </p:txBody>
      </p:sp>
      <p:pic>
        <p:nvPicPr>
          <p:cNvPr id="63491" name="Picture 2" descr="http://www.jerrysartarama.com/images/resized/386x450/PRODUCTS/TAPES_AND_ADHESIVES/TAPE/0030249000000-ST-01-Drafting-T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b="8829"/>
          <a:stretch>
            <a:fillRect/>
          </a:stretch>
        </p:blipFill>
        <p:spPr bwMode="auto">
          <a:xfrm>
            <a:off x="2057400" y="1752600"/>
            <a:ext cx="6705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7" descr="710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741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648200" cy="1085850"/>
          </a:xfrm>
        </p:spPr>
        <p:txBody>
          <a:bodyPr/>
          <a:lstStyle/>
          <a:p>
            <a:pPr eaLnBrk="1" hangingPunct="1"/>
            <a:r>
              <a:rPr lang="en-US" dirty="0"/>
              <a:t>Pencils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114800" cy="3505200"/>
          </a:xfrm>
        </p:spPr>
        <p:txBody>
          <a:bodyPr rtlCol="0">
            <a:normAutofit/>
          </a:bodyPr>
          <a:lstStyle/>
          <a:p>
            <a:pPr algn="just" rtl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pencils: H, 2H, 3H, 4H, 5H, 6H, 7H, 8H, 9H, B, HB, 2B, 3B, 4B, 5B, 6B.</a:t>
            </a:r>
          </a:p>
          <a:p>
            <a:pPr algn="just" rtl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Semiautomatic Pencils  (lead holder) are more convenient then ordinary wood pencils.</a:t>
            </a:r>
          </a:p>
        </p:txBody>
      </p:sp>
      <p:pic>
        <p:nvPicPr>
          <p:cNvPr id="64516" name="Picture 2" descr="http://www.thedailyplanner.com/images/Spare_Pencil_Bl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2856" b="4762"/>
          <a:stretch>
            <a:fillRect/>
          </a:stretch>
        </p:blipFill>
        <p:spPr bwMode="auto">
          <a:xfrm>
            <a:off x="5105400" y="995363"/>
            <a:ext cx="3429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 descr="http://www.villagesupplies.net/images/925_Mars_d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65650"/>
            <a:ext cx="4495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0" descr="708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775"/>
            <a:ext cx="4067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1" descr="7129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00588"/>
            <a:ext cx="352901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307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1050"/>
          </a:xfrm>
        </p:spPr>
        <p:txBody>
          <a:bodyPr/>
          <a:lstStyle/>
          <a:p>
            <a:pPr eaLnBrk="1" hangingPunct="1"/>
            <a:r>
              <a:rPr lang="en-US" dirty="0"/>
              <a:t>Eraser</a:t>
            </a:r>
          </a:p>
        </p:txBody>
      </p:sp>
      <p:pic>
        <p:nvPicPr>
          <p:cNvPr id="65539" name="Picture 2" descr="http://www.myop.com.au/img/productImages/pilot/624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0051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 descr="727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4099">
            <a:off x="2209007" y="2362994"/>
            <a:ext cx="151288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Erasing Shield</a:t>
            </a:r>
            <a:endParaRPr lang="en-US" dirty="0"/>
          </a:p>
        </p:txBody>
      </p:sp>
      <p:pic>
        <p:nvPicPr>
          <p:cNvPr id="66563" name="Picture 8" descr="726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352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Sharpener</a:t>
            </a:r>
          </a:p>
        </p:txBody>
      </p:sp>
      <p:pic>
        <p:nvPicPr>
          <p:cNvPr id="67587" name="Picture 2" descr="http://www.dkimages.com/discover/previews/787/628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32004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726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1780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8" descr="809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150653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dn.dickblick.com/items/554/49/55449-1024-3ww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9" b="7198"/>
          <a:stretch>
            <a:fillRect/>
          </a:stretch>
        </p:blipFill>
        <p:spPr bwMode="auto">
          <a:xfrm rot="2095546">
            <a:off x="566738" y="1403350"/>
            <a:ext cx="61309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T-square</a:t>
            </a:r>
          </a:p>
        </p:txBody>
      </p:sp>
      <p:pic>
        <p:nvPicPr>
          <p:cNvPr id="68612" name="Picture 5" descr="TSQUA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AF6"/>
              </a:clrFrom>
              <a:clrTo>
                <a:srgbClr val="FFFAF6">
                  <a:alpha val="0"/>
                </a:srgbClr>
              </a:clrTo>
            </a:clrChange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957388"/>
            <a:ext cx="3205162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9848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756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cache.eb.com/eb/image?id=63058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" b="53596"/>
          <a:stretch>
            <a:fillRect/>
          </a:stretch>
        </p:blipFill>
        <p:spPr bwMode="auto">
          <a:xfrm>
            <a:off x="76200" y="762000"/>
            <a:ext cx="4645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4" descr="http://cache.eb.com/eb/image?id=63058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50243" b="3381"/>
          <a:stretch>
            <a:fillRect/>
          </a:stretch>
        </p:blipFill>
        <p:spPr bwMode="auto">
          <a:xfrm>
            <a:off x="4648200" y="2895600"/>
            <a:ext cx="4389438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/>
          <a:lstStyle/>
          <a:p>
            <a:pPr eaLnBrk="1" hangingPunct="1"/>
            <a:r>
              <a:rPr lang="ar-SA" dirty="0">
                <a:solidFill>
                  <a:srgbClr val="C00000"/>
                </a:solidFill>
              </a:rPr>
              <a:t> </a:t>
            </a:r>
            <a:r>
              <a:rPr lang="ar-SA" b="1" dirty="0">
                <a:solidFill>
                  <a:srgbClr val="C00000"/>
                </a:solidFill>
                <a:cs typeface="+mn-cs"/>
              </a:rPr>
              <a:t>مـقـدمـة</a:t>
            </a:r>
            <a:r>
              <a:rPr lang="ar-SA" dirty="0">
                <a:solidFill>
                  <a:srgbClr val="C00000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70438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dirty="0">
                <a:solidFill>
                  <a:schemeClr val="tx1"/>
                </a:solidFill>
              </a:rPr>
              <a:t>الرسم الهندسي هو احد انواع الرسم التقني، يستخدم لتعريف الاجزاء الهندسية بشكل كامل وواضح، وعادة ينفذ وفق مواصفات متفق عليها بالنسبة للمخططات، التسميات، التفسير، الحجم الظاهر،.....الخ.</a:t>
            </a:r>
            <a:endParaRPr lang="en-US" sz="3200" dirty="0">
              <a:solidFill>
                <a:schemeClr val="tx1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dirty="0">
                <a:solidFill>
                  <a:schemeClr val="tx1"/>
                </a:solidFill>
              </a:rPr>
              <a:t>هدفه هو اظهار الخاصية الهندسية للمنتج او الاجزاء بشكل واضح ودقيق.</a:t>
            </a:r>
            <a:endParaRPr lang="en-US" sz="3200" dirty="0">
              <a:solidFill>
                <a:schemeClr val="tx1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dirty="0">
                <a:solidFill>
                  <a:schemeClr val="tx1"/>
                </a:solidFill>
              </a:rPr>
              <a:t>الهدف الاخير للرسم الهندسي هو نقل كل المعلومات المطلوبة التي تسمح للمصنع من تقديم هذه الاجزاء.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3450"/>
          </a:xfrm>
        </p:spPr>
        <p:txBody>
          <a:bodyPr/>
          <a:lstStyle/>
          <a:p>
            <a:pPr eaLnBrk="1" hangingPunct="1"/>
            <a:r>
              <a:rPr lang="en-US" dirty="0"/>
              <a:t>Set-squares/triangles</a:t>
            </a:r>
          </a:p>
        </p:txBody>
      </p:sp>
      <p:pic>
        <p:nvPicPr>
          <p:cNvPr id="72707" name="Picture 11" descr="70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24000"/>
            <a:ext cx="58531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westone.wa.gov.au/toolbox8/furniture/toolbox/shared/resources_dr/tools/images/set_squa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Circle Template</a:t>
            </a:r>
            <a:endParaRPr lang="en-US" dirty="0"/>
          </a:p>
        </p:txBody>
      </p:sp>
      <p:pic>
        <p:nvPicPr>
          <p:cNvPr id="74755" name="Picture 8" descr="55475-OF3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9624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4648200" cy="1143000"/>
          </a:xfrm>
        </p:spPr>
        <p:txBody>
          <a:bodyPr/>
          <a:lstStyle/>
          <a:p>
            <a:pPr eaLnBrk="1" hangingPunct="1"/>
            <a:r>
              <a:rPr lang="en-US" dirty="0"/>
              <a:t>Scales</a:t>
            </a:r>
          </a:p>
        </p:txBody>
      </p:sp>
      <p:grpSp>
        <p:nvGrpSpPr>
          <p:cNvPr id="75779" name="Group 5"/>
          <p:cNvGrpSpPr>
            <a:grpSpLocks/>
          </p:cNvGrpSpPr>
          <p:nvPr/>
        </p:nvGrpSpPr>
        <p:grpSpPr bwMode="auto">
          <a:xfrm>
            <a:off x="76200" y="609600"/>
            <a:ext cx="8915400" cy="5722938"/>
            <a:chOff x="76200" y="906224"/>
            <a:chExt cx="8915400" cy="5723176"/>
          </a:xfrm>
        </p:grpSpPr>
        <p:pic>
          <p:nvPicPr>
            <p:cNvPr id="75782" name="Picture 2" descr="http://www.utrechtart.com/images/products/brandpages/alumicolorSCALE_l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" t="30435" b="8696"/>
            <a:stretch>
              <a:fillRect/>
            </a:stretch>
          </p:blipFill>
          <p:spPr bwMode="auto">
            <a:xfrm>
              <a:off x="76200" y="3352800"/>
              <a:ext cx="4953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3" name="Picture 4" descr="http://www.dreamstime.com/a-scale-ruler-and-pencil-on-a-technical-drawing-thumb60371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906224"/>
              <a:ext cx="3810000" cy="572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219200" y="57150"/>
            <a:ext cx="6324600" cy="1619250"/>
          </a:xfrm>
        </p:spPr>
        <p:txBody>
          <a:bodyPr/>
          <a:lstStyle/>
          <a:p>
            <a:pPr eaLnBrk="1" hangingPunct="1"/>
            <a:r>
              <a:rPr lang="en-US" dirty="0"/>
              <a:t>Compass and divider</a:t>
            </a:r>
          </a:p>
        </p:txBody>
      </p:sp>
      <p:grpSp>
        <p:nvGrpSpPr>
          <p:cNvPr id="76803" name="Group 7"/>
          <p:cNvGrpSpPr>
            <a:grpSpLocks/>
          </p:cNvGrpSpPr>
          <p:nvPr/>
        </p:nvGrpSpPr>
        <p:grpSpPr bwMode="auto">
          <a:xfrm>
            <a:off x="117475" y="1828800"/>
            <a:ext cx="8839200" cy="4513263"/>
            <a:chOff x="228600" y="2040129"/>
            <a:chExt cx="8839200" cy="4513071"/>
          </a:xfrm>
        </p:grpSpPr>
        <p:grpSp>
          <p:nvGrpSpPr>
            <p:cNvPr id="76806" name="Group 6"/>
            <p:cNvGrpSpPr>
              <a:grpSpLocks/>
            </p:cNvGrpSpPr>
            <p:nvPr/>
          </p:nvGrpSpPr>
          <p:grpSpPr bwMode="auto">
            <a:xfrm>
              <a:off x="228600" y="2209800"/>
              <a:ext cx="5867400" cy="4191000"/>
              <a:chOff x="838200" y="1447800"/>
              <a:chExt cx="7543801" cy="5410200"/>
            </a:xfrm>
          </p:grpSpPr>
          <p:pic>
            <p:nvPicPr>
              <p:cNvPr id="76808" name="Picture 2" descr="http://www.engineersedge.com/catalog/images/305K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74" b="5695"/>
              <a:stretch>
                <a:fillRect/>
              </a:stretch>
            </p:blipFill>
            <p:spPr bwMode="auto">
              <a:xfrm>
                <a:off x="838200" y="1447800"/>
                <a:ext cx="3886200" cy="5297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09" name="Picture 4" descr="http://www.leadholder.com/assets/lh-draft/elliott_bros/elliott-content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15" t="29236"/>
              <a:stretch>
                <a:fillRect/>
              </a:stretch>
            </p:blipFill>
            <p:spPr bwMode="auto">
              <a:xfrm rot="-5400000">
                <a:off x="4404575" y="2880575"/>
                <a:ext cx="5364051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Isosceles Triangle 5"/>
              <p:cNvSpPr/>
              <p:nvPr/>
            </p:nvSpPr>
            <p:spPr>
              <a:xfrm>
                <a:off x="5028521" y="5714538"/>
                <a:ext cx="1828800" cy="114347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76807" name="Picture 11" descr="55483-1009-3w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40129"/>
              <a:ext cx="2895600" cy="451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Sandpaper</a:t>
            </a:r>
            <a:endParaRPr lang="en-US" dirty="0"/>
          </a:p>
        </p:txBody>
      </p:sp>
      <p:pic>
        <p:nvPicPr>
          <p:cNvPr id="77827" name="Picture 10" descr="sandpaper - 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276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Tissue paper</a:t>
            </a:r>
            <a:endParaRPr lang="en-US"/>
          </a:p>
        </p:txBody>
      </p:sp>
      <p:pic>
        <p:nvPicPr>
          <p:cNvPr id="78851" name="Picture 11" descr="tiss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1805781"/>
            <a:ext cx="3219450" cy="4114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Clean paper</a:t>
            </a:r>
            <a:endParaRPr lang="en-US" dirty="0"/>
          </a:p>
        </p:txBody>
      </p:sp>
      <p:pic>
        <p:nvPicPr>
          <p:cNvPr id="79875" name="Picture 9" descr="paper-17_lg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7851" r="7642" b="9123"/>
          <a:stretch>
            <a:fillRect/>
          </a:stretch>
        </p:blipFill>
        <p:spPr bwMode="auto">
          <a:xfrm>
            <a:off x="2362200" y="914400"/>
            <a:ext cx="42672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25" y="2562225"/>
            <a:ext cx="7324725" cy="1143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Drawing  Standard</a:t>
            </a:r>
          </a:p>
        </p:txBody>
      </p:sp>
      <p:grpSp>
        <p:nvGrpSpPr>
          <p:cNvPr id="80899" name="Group 23"/>
          <p:cNvGrpSpPr>
            <a:grpSpLocks/>
          </p:cNvGrpSpPr>
          <p:nvPr/>
        </p:nvGrpSpPr>
        <p:grpSpPr bwMode="auto">
          <a:xfrm>
            <a:off x="0" y="-9525"/>
            <a:ext cx="9144000" cy="2143125"/>
            <a:chOff x="0" y="-6"/>
            <a:chExt cx="5760" cy="1350"/>
          </a:xfrm>
        </p:grpSpPr>
        <p:sp>
          <p:nvSpPr>
            <p:cNvPr id="80901" name="Rectangle 10"/>
            <p:cNvSpPr>
              <a:spLocks noChangeArrowheads="1"/>
            </p:cNvSpPr>
            <p:nvPr/>
          </p:nvSpPr>
          <p:spPr bwMode="auto">
            <a:xfrm>
              <a:off x="822" y="0"/>
              <a:ext cx="3486" cy="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80902" name="Picture 6" descr="draft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-6"/>
              <a:ext cx="1826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3" name="Picture 8" descr="drafting tools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"/>
              <a:ext cx="134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4" name="Rectangle 11"/>
            <p:cNvSpPr>
              <a:spLocks noChangeArrowheads="1"/>
            </p:cNvSpPr>
            <p:nvPr/>
          </p:nvSpPr>
          <p:spPr bwMode="auto">
            <a:xfrm>
              <a:off x="3432" y="990"/>
              <a:ext cx="504" cy="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05" name="Rectangle 12"/>
            <p:cNvSpPr>
              <a:spLocks noChangeArrowheads="1"/>
            </p:cNvSpPr>
            <p:nvPr/>
          </p:nvSpPr>
          <p:spPr bwMode="auto">
            <a:xfrm>
              <a:off x="3132" y="744"/>
              <a:ext cx="504" cy="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06" name="Rectangle 13"/>
            <p:cNvSpPr>
              <a:spLocks noChangeArrowheads="1"/>
            </p:cNvSpPr>
            <p:nvPr/>
          </p:nvSpPr>
          <p:spPr bwMode="auto">
            <a:xfrm>
              <a:off x="3432" y="636"/>
              <a:ext cx="504" cy="35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07" name="Rectangle 14"/>
            <p:cNvSpPr>
              <a:spLocks noChangeArrowheads="1"/>
            </p:cNvSpPr>
            <p:nvPr/>
          </p:nvSpPr>
          <p:spPr bwMode="auto">
            <a:xfrm>
              <a:off x="2808" y="282"/>
              <a:ext cx="504" cy="35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08" name="Rectangle 15"/>
            <p:cNvSpPr>
              <a:spLocks noChangeArrowheads="1"/>
            </p:cNvSpPr>
            <p:nvPr/>
          </p:nvSpPr>
          <p:spPr bwMode="auto">
            <a:xfrm>
              <a:off x="3198" y="438"/>
              <a:ext cx="504" cy="35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09" name="Rectangle 16"/>
            <p:cNvSpPr>
              <a:spLocks noChangeArrowheads="1"/>
            </p:cNvSpPr>
            <p:nvPr/>
          </p:nvSpPr>
          <p:spPr bwMode="auto">
            <a:xfrm>
              <a:off x="2706" y="798"/>
              <a:ext cx="504" cy="354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10" name="Rectangle 17"/>
            <p:cNvSpPr>
              <a:spLocks noChangeArrowheads="1"/>
            </p:cNvSpPr>
            <p:nvPr/>
          </p:nvSpPr>
          <p:spPr bwMode="auto">
            <a:xfrm>
              <a:off x="2994" y="984"/>
              <a:ext cx="504" cy="354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11" name="Rectangle 19"/>
            <p:cNvSpPr>
              <a:spLocks noChangeArrowheads="1"/>
            </p:cNvSpPr>
            <p:nvPr/>
          </p:nvSpPr>
          <p:spPr bwMode="auto">
            <a:xfrm>
              <a:off x="2532" y="528"/>
              <a:ext cx="504" cy="354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12" name="Rectangle 20"/>
            <p:cNvSpPr>
              <a:spLocks noChangeArrowheads="1"/>
            </p:cNvSpPr>
            <p:nvPr/>
          </p:nvSpPr>
          <p:spPr bwMode="auto">
            <a:xfrm>
              <a:off x="1920" y="732"/>
              <a:ext cx="900" cy="228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913" name="Rectangle 21"/>
            <p:cNvSpPr>
              <a:spLocks noChangeArrowheads="1"/>
            </p:cNvSpPr>
            <p:nvPr/>
          </p:nvSpPr>
          <p:spPr bwMode="auto">
            <a:xfrm rot="-5400000">
              <a:off x="2637" y="615"/>
              <a:ext cx="1128" cy="114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80900" name="Picture 22" descr="pic_draftman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ChangeArrowheads="1"/>
          </p:cNvSpPr>
          <p:nvPr/>
        </p:nvSpPr>
        <p:spPr bwMode="auto">
          <a:xfrm>
            <a:off x="249238" y="1136650"/>
            <a:ext cx="8620125" cy="15192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0025"/>
            <a:ext cx="7772400" cy="7334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55600" y="1100138"/>
            <a:ext cx="8416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Standards</a:t>
            </a:r>
            <a:r>
              <a:rPr lang="en-US" sz="2600">
                <a:latin typeface="Arial" charset="0"/>
                <a:cs typeface="Arial" charset="0"/>
              </a:rPr>
              <a:t> are set of rules that govern how technical</a:t>
            </a:r>
            <a:br>
              <a:rPr lang="en-US" sz="2600">
                <a:latin typeface="Arial" charset="0"/>
                <a:cs typeface="Arial" charset="0"/>
              </a:rPr>
            </a:br>
            <a:r>
              <a:rPr lang="en-US" sz="2600">
                <a:latin typeface="Arial" charset="0"/>
                <a:cs typeface="Arial" charset="0"/>
              </a:rPr>
              <a:t>drawings are represented.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82613" y="2978150"/>
            <a:ext cx="7743825" cy="1114425"/>
            <a:chOff x="367" y="1876"/>
            <a:chExt cx="4878" cy="702"/>
          </a:xfrm>
        </p:grpSpPr>
        <p:sp>
          <p:nvSpPr>
            <p:cNvPr id="81928" name="Text Box 9"/>
            <p:cNvSpPr txBox="1">
              <a:spLocks noChangeArrowheads="1"/>
            </p:cNvSpPr>
            <p:nvPr/>
          </p:nvSpPr>
          <p:spPr bwMode="auto">
            <a:xfrm>
              <a:off x="611" y="1876"/>
              <a:ext cx="4634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sz="2400">
                  <a:cs typeface="Arial" pitchFamily="34" charset="0"/>
                </a:rPr>
                <a:t>Drawing standards are used so that drawings </a:t>
              </a:r>
              <a:r>
                <a:rPr lang="en-US" sz="2400">
                  <a:solidFill>
                    <a:srgbClr val="FF0000"/>
                  </a:solidFill>
                  <a:cs typeface="Arial" pitchFamily="34" charset="0"/>
                </a:rPr>
                <a:t>convey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sz="2400">
                  <a:solidFill>
                    <a:srgbClr val="FF0000"/>
                  </a:solidFill>
                  <a:cs typeface="Arial" pitchFamily="34" charset="0"/>
                </a:rPr>
                <a:t>the same meaning to everyone</a:t>
              </a:r>
              <a:r>
                <a:rPr lang="en-US" sz="2400">
                  <a:cs typeface="Arial" pitchFamily="34" charset="0"/>
                </a:rPr>
                <a:t> who reads them.</a:t>
              </a:r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367" y="2004"/>
              <a:ext cx="165" cy="16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000" b="1" dirty="0">
                <a:solidFill>
                  <a:srgbClr val="C00000"/>
                </a:solidFill>
                <a:cs typeface="+mn-cs"/>
              </a:rPr>
              <a:t>الهدف من الرسم الهندسي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Purpose of an Engineering Drawing</a:t>
            </a:r>
          </a:p>
        </p:txBody>
      </p:sp>
      <p:pic>
        <p:nvPicPr>
          <p:cNvPr id="30723" name="Picture 3" descr="Geom.tif                                                       00046D85Technica                       B3F30E1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98725"/>
            <a:ext cx="28035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Draw.tif                                                       00046D85Technica                       B3F30E1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590800"/>
            <a:ext cx="3295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7200" y="1266825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eaLnBrk="1" hangingPunct="1">
              <a:buFont typeface="Calibri" pitchFamily="34" charset="0"/>
              <a:buAutoNum type="arabicPeriod"/>
            </a:pPr>
            <a:r>
              <a:rPr lang="ar-SA" sz="2400" dirty="0"/>
              <a:t>الرسم الهندسي هو ليس تصوير.</a:t>
            </a:r>
            <a:endParaRPr lang="en-US" sz="2400" dirty="0"/>
          </a:p>
          <a:p>
            <a:pPr algn="r" rtl="1" eaLnBrk="1" hangingPunct="1">
              <a:buFont typeface="Calibri" pitchFamily="34" charset="0"/>
              <a:buAutoNum type="arabicPeriod"/>
            </a:pPr>
            <a:r>
              <a:rPr lang="ar-SA" sz="2400" dirty="0"/>
              <a:t>هو اعطاء مواصفات الحجم والشكل للجزء او الاجزاء المجمعة.</a:t>
            </a:r>
            <a:endParaRPr lang="en-US" sz="2400" dirty="0"/>
          </a:p>
          <a:p>
            <a:pPr algn="r" rtl="1" eaLnBrk="1" hangingPunct="1">
              <a:buFont typeface="Calibri" pitchFamily="34" charset="0"/>
              <a:buAutoNum type="arabicPeriod"/>
            </a:pPr>
            <a:r>
              <a:rPr lang="ar-SA" sz="2400" dirty="0"/>
              <a:t>المعلومات المهمة في الرسم هي الابعاد والسماحات لجميع خواص الرسم.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501900" y="5838825"/>
            <a:ext cx="6321425" cy="482600"/>
            <a:chOff x="1576" y="3262"/>
            <a:chExt cx="3982" cy="304"/>
          </a:xfrm>
        </p:grpSpPr>
        <p:sp>
          <p:nvSpPr>
            <p:cNvPr id="82982" name="Text Box 3"/>
            <p:cNvSpPr txBox="1">
              <a:spLocks noChangeArrowheads="1"/>
            </p:cNvSpPr>
            <p:nvPr/>
          </p:nvSpPr>
          <p:spPr bwMode="auto">
            <a:xfrm>
              <a:off x="1576" y="3278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ISO</a:t>
              </a:r>
            </a:p>
          </p:txBody>
        </p:sp>
        <p:sp>
          <p:nvSpPr>
            <p:cNvPr id="82983" name="Text Box 5"/>
            <p:cNvSpPr txBox="1">
              <a:spLocks noChangeArrowheads="1"/>
            </p:cNvSpPr>
            <p:nvPr/>
          </p:nvSpPr>
          <p:spPr bwMode="auto">
            <a:xfrm>
              <a:off x="2312" y="3262"/>
              <a:ext cx="32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I</a:t>
              </a:r>
              <a:r>
                <a:rPr lang="en-US" sz="2400">
                  <a:cs typeface="Arial" pitchFamily="34" charset="0"/>
                </a:rPr>
                <a:t>nternational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S</a:t>
              </a:r>
              <a:r>
                <a:rPr lang="en-US" sz="2400">
                  <a:cs typeface="Arial" pitchFamily="34" charset="0"/>
                </a:rPr>
                <a:t>tandards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O</a:t>
              </a:r>
              <a:r>
                <a:rPr lang="en-US" sz="2400">
                  <a:cs typeface="Arial" pitchFamily="34" charset="0"/>
                </a:rPr>
                <a:t>rganization</a:t>
              </a:r>
            </a:p>
          </p:txBody>
        </p:sp>
      </p:grpSp>
      <p:sp>
        <p:nvSpPr>
          <p:cNvPr id="82947" name="Text Box 13"/>
          <p:cNvSpPr txBox="1">
            <a:spLocks noChangeArrowheads="1"/>
          </p:cNvSpPr>
          <p:nvPr/>
        </p:nvSpPr>
        <p:spPr bwMode="auto">
          <a:xfrm>
            <a:off x="2590800" y="328613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Standard  Code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79425" y="2871788"/>
            <a:ext cx="8321675" cy="506412"/>
            <a:chOff x="302" y="1393"/>
            <a:chExt cx="5242" cy="319"/>
          </a:xfrm>
        </p:grpSpPr>
        <p:sp>
          <p:nvSpPr>
            <p:cNvPr id="82979" name="Text Box 2"/>
            <p:cNvSpPr txBox="1">
              <a:spLocks noChangeArrowheads="1"/>
            </p:cNvSpPr>
            <p:nvPr/>
          </p:nvSpPr>
          <p:spPr bwMode="auto">
            <a:xfrm>
              <a:off x="1552" y="1424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ANSI</a:t>
              </a:r>
            </a:p>
          </p:txBody>
        </p:sp>
        <p:sp>
          <p:nvSpPr>
            <p:cNvPr id="82980" name="Text Box 10"/>
            <p:cNvSpPr txBox="1">
              <a:spLocks noChangeArrowheads="1"/>
            </p:cNvSpPr>
            <p:nvPr/>
          </p:nvSpPr>
          <p:spPr bwMode="auto">
            <a:xfrm>
              <a:off x="2288" y="1414"/>
              <a:ext cx="3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A</a:t>
              </a:r>
              <a:r>
                <a:rPr lang="en-US" sz="2400">
                  <a:cs typeface="Arial" pitchFamily="34" charset="0"/>
                </a:rPr>
                <a:t>merican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N</a:t>
              </a:r>
              <a:r>
                <a:rPr lang="en-US" sz="2400">
                  <a:cs typeface="Arial" pitchFamily="34" charset="0"/>
                </a:rPr>
                <a:t>ational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S</a:t>
              </a:r>
              <a:r>
                <a:rPr lang="en-US" sz="2400">
                  <a:cs typeface="Arial" pitchFamily="34" charset="0"/>
                </a:rPr>
                <a:t>tandard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I</a:t>
              </a:r>
              <a:r>
                <a:rPr lang="en-US" sz="2400">
                  <a:cs typeface="Arial" pitchFamily="34" charset="0"/>
                </a:rPr>
                <a:t>nstitute</a:t>
              </a:r>
            </a:p>
          </p:txBody>
        </p:sp>
        <p:sp>
          <p:nvSpPr>
            <p:cNvPr id="82981" name="Text Box 19"/>
            <p:cNvSpPr txBox="1">
              <a:spLocks noChangeArrowheads="1"/>
            </p:cNvSpPr>
            <p:nvPr/>
          </p:nvSpPr>
          <p:spPr bwMode="auto">
            <a:xfrm>
              <a:off x="302" y="1393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USA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66725" y="3438525"/>
            <a:ext cx="7335838" cy="496888"/>
            <a:chOff x="294" y="1750"/>
            <a:chExt cx="4621" cy="313"/>
          </a:xfrm>
        </p:grpSpPr>
        <p:sp>
          <p:nvSpPr>
            <p:cNvPr id="82976" name="Text Box 4"/>
            <p:cNvSpPr txBox="1">
              <a:spLocks noChangeArrowheads="1"/>
            </p:cNvSpPr>
            <p:nvPr/>
          </p:nvSpPr>
          <p:spPr bwMode="auto">
            <a:xfrm>
              <a:off x="1561" y="1775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JIS</a:t>
              </a:r>
            </a:p>
          </p:txBody>
        </p:sp>
        <p:sp>
          <p:nvSpPr>
            <p:cNvPr id="82977" name="Text Box 6"/>
            <p:cNvSpPr txBox="1">
              <a:spLocks noChangeArrowheads="1"/>
            </p:cNvSpPr>
            <p:nvPr/>
          </p:nvSpPr>
          <p:spPr bwMode="auto">
            <a:xfrm>
              <a:off x="2288" y="1750"/>
              <a:ext cx="26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6699"/>
                  </a:solidFill>
                  <a:cs typeface="Arial" pitchFamily="34" charset="0"/>
                </a:rPr>
                <a:t>J</a:t>
              </a:r>
              <a:r>
                <a:rPr lang="en-US" sz="2400">
                  <a:cs typeface="Arial" pitchFamily="34" charset="0"/>
                </a:rPr>
                <a:t>apanese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I</a:t>
              </a:r>
              <a:r>
                <a:rPr lang="en-US" sz="2400">
                  <a:cs typeface="Arial" pitchFamily="34" charset="0"/>
                </a:rPr>
                <a:t>ndustrial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S</a:t>
              </a:r>
              <a:r>
                <a:rPr lang="en-US" sz="2400">
                  <a:cs typeface="Arial" pitchFamily="34" charset="0"/>
                </a:rPr>
                <a:t>tandard</a:t>
              </a:r>
            </a:p>
          </p:txBody>
        </p:sp>
        <p:sp>
          <p:nvSpPr>
            <p:cNvPr id="82978" name="Text Box 20"/>
            <p:cNvSpPr txBox="1">
              <a:spLocks noChangeArrowheads="1"/>
            </p:cNvSpPr>
            <p:nvPr/>
          </p:nvSpPr>
          <p:spPr bwMode="auto">
            <a:xfrm>
              <a:off x="294" y="1761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Japan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04825" y="3997325"/>
            <a:ext cx="5511800" cy="484188"/>
            <a:chOff x="318" y="2102"/>
            <a:chExt cx="3472" cy="305"/>
          </a:xfrm>
        </p:grpSpPr>
        <p:sp>
          <p:nvSpPr>
            <p:cNvPr id="82973" name="Text Box 14"/>
            <p:cNvSpPr txBox="1">
              <a:spLocks noChangeArrowheads="1"/>
            </p:cNvSpPr>
            <p:nvPr/>
          </p:nvSpPr>
          <p:spPr bwMode="auto">
            <a:xfrm>
              <a:off x="1569" y="2119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BS</a:t>
              </a:r>
            </a:p>
          </p:txBody>
        </p:sp>
        <p:sp>
          <p:nvSpPr>
            <p:cNvPr id="82974" name="Text Box 15"/>
            <p:cNvSpPr txBox="1">
              <a:spLocks noChangeArrowheads="1"/>
            </p:cNvSpPr>
            <p:nvPr/>
          </p:nvSpPr>
          <p:spPr bwMode="auto">
            <a:xfrm>
              <a:off x="2296" y="2102"/>
              <a:ext cx="1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B</a:t>
              </a:r>
              <a:r>
                <a:rPr lang="en-US" sz="2400">
                  <a:cs typeface="Arial" pitchFamily="34" charset="0"/>
                </a:rPr>
                <a:t>ritish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S</a:t>
              </a:r>
              <a:r>
                <a:rPr lang="en-US" sz="2400">
                  <a:cs typeface="Arial" pitchFamily="34" charset="0"/>
                </a:rPr>
                <a:t>tandard</a:t>
              </a:r>
            </a:p>
          </p:txBody>
        </p:sp>
        <p:sp>
          <p:nvSpPr>
            <p:cNvPr id="82975" name="Text Box 21"/>
            <p:cNvSpPr txBox="1">
              <a:spLocks noChangeArrowheads="1"/>
            </p:cNvSpPr>
            <p:nvPr/>
          </p:nvSpPr>
          <p:spPr bwMode="auto">
            <a:xfrm>
              <a:off x="318" y="2105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UK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17525" y="4594225"/>
            <a:ext cx="6021388" cy="484188"/>
            <a:chOff x="326" y="2478"/>
            <a:chExt cx="3793" cy="305"/>
          </a:xfrm>
        </p:grpSpPr>
        <p:sp>
          <p:nvSpPr>
            <p:cNvPr id="82970" name="Text Box 7"/>
            <p:cNvSpPr txBox="1">
              <a:spLocks noChangeArrowheads="1"/>
            </p:cNvSpPr>
            <p:nvPr/>
          </p:nvSpPr>
          <p:spPr bwMode="auto">
            <a:xfrm>
              <a:off x="1577" y="2495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AS</a:t>
              </a:r>
            </a:p>
          </p:txBody>
        </p:sp>
        <p:sp>
          <p:nvSpPr>
            <p:cNvPr id="82971" name="Text Box 8"/>
            <p:cNvSpPr txBox="1">
              <a:spLocks noChangeArrowheads="1"/>
            </p:cNvSpPr>
            <p:nvPr/>
          </p:nvSpPr>
          <p:spPr bwMode="auto">
            <a:xfrm>
              <a:off x="2304" y="2478"/>
              <a:ext cx="18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A</a:t>
              </a:r>
              <a:r>
                <a:rPr lang="en-US" sz="2400">
                  <a:cs typeface="Arial" pitchFamily="34" charset="0"/>
                </a:rPr>
                <a:t>ustralian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S</a:t>
              </a:r>
              <a:r>
                <a:rPr lang="en-US" sz="2400">
                  <a:cs typeface="Arial" pitchFamily="34" charset="0"/>
                </a:rPr>
                <a:t>tandard</a:t>
              </a:r>
            </a:p>
          </p:txBody>
        </p:sp>
        <p:sp>
          <p:nvSpPr>
            <p:cNvPr id="82972" name="Text Box 22"/>
            <p:cNvSpPr txBox="1">
              <a:spLocks noChangeArrowheads="1"/>
            </p:cNvSpPr>
            <p:nvPr/>
          </p:nvSpPr>
          <p:spPr bwMode="auto">
            <a:xfrm>
              <a:off x="326" y="2481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Australia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4825" y="5172075"/>
            <a:ext cx="7621588" cy="490538"/>
            <a:chOff x="318" y="2842"/>
            <a:chExt cx="4801" cy="309"/>
          </a:xfrm>
        </p:grpSpPr>
        <p:sp>
          <p:nvSpPr>
            <p:cNvPr id="82967" name="Text Box 17"/>
            <p:cNvSpPr txBox="1">
              <a:spLocks noChangeArrowheads="1"/>
            </p:cNvSpPr>
            <p:nvPr/>
          </p:nvSpPr>
          <p:spPr bwMode="auto">
            <a:xfrm>
              <a:off x="2296" y="2842"/>
              <a:ext cx="282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D</a:t>
              </a:r>
              <a:r>
                <a:rPr lang="en-US" sz="2400">
                  <a:cs typeface="Arial" pitchFamily="34" charset="0"/>
                </a:rPr>
                <a:t>eutsches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I</a:t>
              </a:r>
              <a:r>
                <a:rPr lang="en-US" sz="2400">
                  <a:cs typeface="Arial" pitchFamily="34" charset="0"/>
                </a:rPr>
                <a:t>nstitut </a:t>
              </a:r>
              <a:r>
                <a:rPr lang="en-US" sz="2400" b="1">
                  <a:cs typeface="Arial" pitchFamily="34" charset="0"/>
                </a:rPr>
                <a:t> </a:t>
              </a:r>
              <a:r>
                <a:rPr lang="en-US" sz="2400">
                  <a:cs typeface="Arial" pitchFamily="34" charset="0"/>
                </a:rPr>
                <a:t>f</a:t>
              </a:r>
              <a:r>
                <a:rPr lang="en-US" sz="2600">
                  <a:latin typeface="Dutch801 Rm BT" pitchFamily="18" charset="0"/>
                  <a:cs typeface="Arial" pitchFamily="34" charset="0"/>
                </a:rPr>
                <a:t>ü</a:t>
              </a:r>
              <a:r>
                <a:rPr lang="en-US" sz="2400">
                  <a:cs typeface="Arial" pitchFamily="34" charset="0"/>
                </a:rPr>
                <a:t>r</a:t>
              </a:r>
              <a:r>
                <a:rPr lang="en-US" sz="2400" b="1">
                  <a:cs typeface="Arial" pitchFamily="34" charset="0"/>
                </a:rPr>
                <a:t> </a:t>
              </a:r>
              <a:r>
                <a:rPr lang="en-US" sz="2400" b="1">
                  <a:solidFill>
                    <a:schemeClr val="accent2"/>
                  </a:solidFill>
                  <a:cs typeface="Arial" pitchFamily="34" charset="0"/>
                </a:rPr>
                <a:t>N</a:t>
              </a:r>
              <a:r>
                <a:rPr lang="en-US" sz="2400">
                  <a:cs typeface="Arial" pitchFamily="34" charset="0"/>
                </a:rPr>
                <a:t>ormung</a:t>
              </a:r>
            </a:p>
          </p:txBody>
        </p:sp>
        <p:sp>
          <p:nvSpPr>
            <p:cNvPr id="82968" name="Text Box 18"/>
            <p:cNvSpPr txBox="1">
              <a:spLocks noChangeArrowheads="1"/>
            </p:cNvSpPr>
            <p:nvPr/>
          </p:nvSpPr>
          <p:spPr bwMode="auto">
            <a:xfrm>
              <a:off x="1577" y="2863"/>
              <a:ext cx="4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DIN</a:t>
              </a:r>
            </a:p>
          </p:txBody>
        </p:sp>
        <p:sp>
          <p:nvSpPr>
            <p:cNvPr id="82969" name="Text Box 23"/>
            <p:cNvSpPr txBox="1">
              <a:spLocks noChangeArrowheads="1"/>
            </p:cNvSpPr>
            <p:nvPr/>
          </p:nvSpPr>
          <p:spPr bwMode="auto">
            <a:xfrm>
              <a:off x="318" y="2857"/>
              <a:ext cx="9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Germany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82600" y="1485900"/>
            <a:ext cx="8178800" cy="571500"/>
            <a:chOff x="304" y="1016"/>
            <a:chExt cx="5152" cy="360"/>
          </a:xfrm>
        </p:grpSpPr>
        <p:sp>
          <p:nvSpPr>
            <p:cNvPr id="82961" name="Rectangle 31"/>
            <p:cNvSpPr>
              <a:spLocks noChangeArrowheads="1"/>
            </p:cNvSpPr>
            <p:nvPr/>
          </p:nvSpPr>
          <p:spPr bwMode="auto">
            <a:xfrm>
              <a:off x="315" y="1024"/>
              <a:ext cx="5131" cy="336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2962" name="Line 24"/>
            <p:cNvSpPr>
              <a:spLocks noChangeShapeType="1"/>
            </p:cNvSpPr>
            <p:nvPr/>
          </p:nvSpPr>
          <p:spPr bwMode="auto">
            <a:xfrm>
              <a:off x="304" y="1376"/>
              <a:ext cx="5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963" name="Line 25"/>
            <p:cNvSpPr>
              <a:spLocks noChangeShapeType="1"/>
            </p:cNvSpPr>
            <p:nvPr/>
          </p:nvSpPr>
          <p:spPr bwMode="auto">
            <a:xfrm>
              <a:off x="320" y="1016"/>
              <a:ext cx="5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964" name="Text Box 26"/>
            <p:cNvSpPr txBox="1">
              <a:spLocks noChangeArrowheads="1"/>
            </p:cNvSpPr>
            <p:nvPr/>
          </p:nvSpPr>
          <p:spPr bwMode="auto">
            <a:xfrm>
              <a:off x="326" y="1033"/>
              <a:ext cx="7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Country</a:t>
              </a:r>
            </a:p>
          </p:txBody>
        </p:sp>
        <p:sp>
          <p:nvSpPr>
            <p:cNvPr id="82965" name="Text Box 27"/>
            <p:cNvSpPr txBox="1">
              <a:spLocks noChangeArrowheads="1"/>
            </p:cNvSpPr>
            <p:nvPr/>
          </p:nvSpPr>
          <p:spPr bwMode="auto">
            <a:xfrm>
              <a:off x="1502" y="1041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Code</a:t>
              </a:r>
            </a:p>
          </p:txBody>
        </p:sp>
        <p:sp>
          <p:nvSpPr>
            <p:cNvPr id="82966" name="Text Box 28"/>
            <p:cNvSpPr txBox="1">
              <a:spLocks noChangeArrowheads="1"/>
            </p:cNvSpPr>
            <p:nvPr/>
          </p:nvSpPr>
          <p:spPr bwMode="auto">
            <a:xfrm>
              <a:off x="3198" y="102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Full name</a:t>
              </a:r>
            </a:p>
          </p:txBody>
        </p:sp>
      </p:grp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533400" y="63881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41325" y="2205038"/>
            <a:ext cx="8702675" cy="488950"/>
            <a:chOff x="278" y="1469"/>
            <a:chExt cx="5482" cy="308"/>
          </a:xfrm>
        </p:grpSpPr>
        <p:sp>
          <p:nvSpPr>
            <p:cNvPr id="82958" name="Text Box 40"/>
            <p:cNvSpPr txBox="1">
              <a:spLocks noChangeArrowheads="1"/>
            </p:cNvSpPr>
            <p:nvPr/>
          </p:nvSpPr>
          <p:spPr bwMode="auto">
            <a:xfrm>
              <a:off x="1528" y="1469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มอก.</a:t>
              </a:r>
              <a:endParaRPr lang="en-US" sz="2400" b="1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82959" name="Text Box 41"/>
            <p:cNvSpPr txBox="1">
              <a:spLocks noChangeArrowheads="1"/>
            </p:cNvSpPr>
            <p:nvPr/>
          </p:nvSpPr>
          <p:spPr bwMode="auto">
            <a:xfrm>
              <a:off x="2032" y="1483"/>
              <a:ext cx="37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สำนักงานมาตรฐานผลิตภัณฑ์อุตสาหกรรม</a:t>
              </a:r>
              <a:endParaRPr lang="en-US" sz="24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82960" name="Text Box 42"/>
            <p:cNvSpPr txBox="1">
              <a:spLocks noChangeArrowheads="1"/>
            </p:cNvSpPr>
            <p:nvPr/>
          </p:nvSpPr>
          <p:spPr bwMode="auto">
            <a:xfrm>
              <a:off x="278" y="1489"/>
              <a:ext cx="8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Thailand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473075" y="328613"/>
            <a:ext cx="817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Partial List of Drawing Standards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757238" y="2144713"/>
            <a:ext cx="736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 charset="0"/>
                <a:cs typeface="Arial" charset="0"/>
              </a:rPr>
              <a:t>JIS Z 8311 		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Sizes and Format of Drawings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55650" y="2606675"/>
            <a:ext cx="556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JIS Z 8312 		 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Line Conventions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766763" y="3081338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 charset="0"/>
                <a:cs typeface="Arial" charset="0"/>
              </a:rPr>
              <a:t>JIS Z 8313 		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Lettering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765175" y="3581400"/>
            <a:ext cx="397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 charset="0"/>
                <a:cs typeface="Arial" charset="0"/>
              </a:rPr>
              <a:t>JIS Z 8314 		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Scales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801688" y="4094163"/>
            <a:ext cx="562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JIS Z 8315 		 Projection methods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800100" y="4608513"/>
            <a:ext cx="7808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JIS Z 8316 		 Presentation of Views and Sections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796925" y="5106988"/>
            <a:ext cx="486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JIS Z 8317 		 Dimensioning</a:t>
            </a: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>
            <a:off x="520700" y="5651500"/>
            <a:ext cx="8039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71500" y="1409700"/>
            <a:ext cx="8051800" cy="596900"/>
            <a:chOff x="360" y="888"/>
            <a:chExt cx="5072" cy="376"/>
          </a:xfrm>
        </p:grpSpPr>
        <p:sp>
          <p:nvSpPr>
            <p:cNvPr id="83982" name="Rectangle 19"/>
            <p:cNvSpPr>
              <a:spLocks noChangeArrowheads="1"/>
            </p:cNvSpPr>
            <p:nvPr/>
          </p:nvSpPr>
          <p:spPr bwMode="auto">
            <a:xfrm>
              <a:off x="371" y="891"/>
              <a:ext cx="5049" cy="366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3983" name="Text Box 14"/>
            <p:cNvSpPr txBox="1">
              <a:spLocks noChangeArrowheads="1"/>
            </p:cNvSpPr>
            <p:nvPr/>
          </p:nvSpPr>
          <p:spPr bwMode="auto">
            <a:xfrm>
              <a:off x="428" y="913"/>
              <a:ext cx="145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600" b="1">
                  <a:cs typeface="Arial" pitchFamily="34" charset="0"/>
                </a:rPr>
                <a:t>Code number</a:t>
              </a:r>
            </a:p>
          </p:txBody>
        </p:sp>
        <p:sp>
          <p:nvSpPr>
            <p:cNvPr id="83984" name="Text Box 15"/>
            <p:cNvSpPr txBox="1">
              <a:spLocks noChangeArrowheads="1"/>
            </p:cNvSpPr>
            <p:nvPr/>
          </p:nvSpPr>
          <p:spPr bwMode="auto">
            <a:xfrm>
              <a:off x="3017" y="912"/>
              <a:ext cx="10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600" b="1">
                  <a:cs typeface="Arial" pitchFamily="34" charset="0"/>
                </a:rPr>
                <a:t>Contents</a:t>
              </a:r>
            </a:p>
          </p:txBody>
        </p:sp>
        <p:sp>
          <p:nvSpPr>
            <p:cNvPr id="83985" name="Line 16"/>
            <p:cNvSpPr>
              <a:spLocks noChangeShapeType="1"/>
            </p:cNvSpPr>
            <p:nvPr/>
          </p:nvSpPr>
          <p:spPr bwMode="auto">
            <a:xfrm>
              <a:off x="360" y="1264"/>
              <a:ext cx="506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368" y="888"/>
              <a:ext cx="506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44" grpId="0"/>
      <p:bldP spid="142345" grpId="0"/>
      <p:bldP spid="142346" grpId="0"/>
      <p:bldP spid="142347" grpId="0"/>
      <p:bldP spid="142348" grpId="0"/>
      <p:bldP spid="142349" grpId="0"/>
      <p:bldP spid="1423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0"/>
            <a:ext cx="8602662" cy="70485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Drawing  Sheet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866775" y="9906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Trimmed paper of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a size A0 ~ A4.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541338" y="1081088"/>
            <a:ext cx="227012" cy="2270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944563" y="2106613"/>
            <a:ext cx="29638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Standard sheet size</a:t>
            </a:r>
            <a:r>
              <a:rPr lang="en-US" sz="2400" b="1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(</a:t>
            </a:r>
            <a:r>
              <a:rPr lang="en-US" sz="2400" b="1">
                <a:cs typeface="Arial" pitchFamily="34" charset="0"/>
              </a:rPr>
              <a:t>JIS</a:t>
            </a:r>
            <a:r>
              <a:rPr lang="en-US" sz="240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br>
              <a:rPr lang="en-US" sz="800">
                <a:cs typeface="Arial" pitchFamily="34" charset="0"/>
              </a:rPr>
            </a:br>
            <a:r>
              <a:rPr lang="en-US" sz="2400">
                <a:cs typeface="Arial" pitchFamily="34" charset="0"/>
              </a:rPr>
              <a:t>A4	  210 x 297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A3	  297 x 420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A2	  420 x 594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A1	  594 x 841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A0	  841 x 1189</a:t>
            </a:r>
          </a:p>
        </p:txBody>
      </p:sp>
      <p:sp>
        <p:nvSpPr>
          <p:cNvPr id="72755" name="Freeform 51"/>
          <p:cNvSpPr>
            <a:spLocks/>
          </p:cNvSpPr>
          <p:nvPr/>
        </p:nvSpPr>
        <p:spPr bwMode="auto">
          <a:xfrm>
            <a:off x="4691063" y="762000"/>
            <a:ext cx="1077912" cy="620713"/>
          </a:xfrm>
          <a:custGeom>
            <a:avLst/>
            <a:gdLst>
              <a:gd name="T0" fmla="*/ 0 w 1128"/>
              <a:gd name="T1" fmla="*/ 2147483647 h 651"/>
              <a:gd name="T2" fmla="*/ 2147483647 w 1128"/>
              <a:gd name="T3" fmla="*/ 0 h 651"/>
              <a:gd name="T4" fmla="*/ 2147483647 w 1128"/>
              <a:gd name="T5" fmla="*/ 2147483647 h 651"/>
              <a:gd name="T6" fmla="*/ 2147483647 w 1128"/>
              <a:gd name="T7" fmla="*/ 2147483647 h 651"/>
              <a:gd name="T8" fmla="*/ 0 w 1128"/>
              <a:gd name="T9" fmla="*/ 2147483647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8"/>
              <a:gd name="T16" fmla="*/ 0 h 651"/>
              <a:gd name="T17" fmla="*/ 1128 w 1128"/>
              <a:gd name="T18" fmla="*/ 651 h 6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8" h="651">
                <a:moveTo>
                  <a:pt x="0" y="411"/>
                </a:moveTo>
                <a:lnTo>
                  <a:pt x="712" y="0"/>
                </a:lnTo>
                <a:lnTo>
                  <a:pt x="1128" y="240"/>
                </a:lnTo>
                <a:lnTo>
                  <a:pt x="417" y="651"/>
                </a:lnTo>
                <a:lnTo>
                  <a:pt x="0" y="411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2760" name="Freeform 56"/>
          <p:cNvSpPr>
            <a:spLocks/>
          </p:cNvSpPr>
          <p:nvPr/>
        </p:nvSpPr>
        <p:spPr bwMode="auto">
          <a:xfrm>
            <a:off x="4684713" y="1284288"/>
            <a:ext cx="1473200" cy="847725"/>
          </a:xfrm>
          <a:custGeom>
            <a:avLst/>
            <a:gdLst>
              <a:gd name="T0" fmla="*/ 2147483647 w 1543"/>
              <a:gd name="T1" fmla="*/ 2147483647 h 888"/>
              <a:gd name="T2" fmla="*/ 2147483647 w 1543"/>
              <a:gd name="T3" fmla="*/ 0 h 888"/>
              <a:gd name="T4" fmla="*/ 0 w 1543"/>
              <a:gd name="T5" fmla="*/ 2147483647 h 888"/>
              <a:gd name="T6" fmla="*/ 2147483647 w 1543"/>
              <a:gd name="T7" fmla="*/ 2147483647 h 888"/>
              <a:gd name="T8" fmla="*/ 2147483647 w 1543"/>
              <a:gd name="T9" fmla="*/ 2147483647 h 8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3"/>
              <a:gd name="T16" fmla="*/ 0 h 888"/>
              <a:gd name="T17" fmla="*/ 1543 w 1543"/>
              <a:gd name="T18" fmla="*/ 888 h 8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3" h="888">
                <a:moveTo>
                  <a:pt x="1543" y="472"/>
                </a:moveTo>
                <a:lnTo>
                  <a:pt x="706" y="0"/>
                </a:lnTo>
                <a:lnTo>
                  <a:pt x="0" y="408"/>
                </a:lnTo>
                <a:lnTo>
                  <a:pt x="831" y="888"/>
                </a:lnTo>
                <a:lnTo>
                  <a:pt x="1543" y="472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 flipV="1">
            <a:off x="5080000" y="1504950"/>
            <a:ext cx="681038" cy="3968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63" name="Line 59"/>
          <p:cNvSpPr>
            <a:spLocks noChangeShapeType="1"/>
          </p:cNvSpPr>
          <p:nvPr/>
        </p:nvSpPr>
        <p:spPr bwMode="auto">
          <a:xfrm>
            <a:off x="4683125" y="1154113"/>
            <a:ext cx="0" cy="511175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5080000" y="1390650"/>
            <a:ext cx="0" cy="511175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>
            <a:off x="5761038" y="993775"/>
            <a:ext cx="0" cy="511175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72" name="Freeform 68"/>
          <p:cNvSpPr>
            <a:spLocks/>
          </p:cNvSpPr>
          <p:nvPr/>
        </p:nvSpPr>
        <p:spPr bwMode="auto">
          <a:xfrm>
            <a:off x="4686300" y="1849438"/>
            <a:ext cx="2135188" cy="1235075"/>
          </a:xfrm>
          <a:custGeom>
            <a:avLst/>
            <a:gdLst>
              <a:gd name="T0" fmla="*/ 2147483647 w 2237"/>
              <a:gd name="T1" fmla="*/ 0 h 1296"/>
              <a:gd name="T2" fmla="*/ 0 w 2237"/>
              <a:gd name="T3" fmla="*/ 2147483647 h 1296"/>
              <a:gd name="T4" fmla="*/ 2147483647 w 2237"/>
              <a:gd name="T5" fmla="*/ 2147483647 h 1296"/>
              <a:gd name="T6" fmla="*/ 2147483647 w 2237"/>
              <a:gd name="T7" fmla="*/ 2147483647 h 1296"/>
              <a:gd name="T8" fmla="*/ 2147483647 w 2237"/>
              <a:gd name="T9" fmla="*/ 0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7"/>
              <a:gd name="T16" fmla="*/ 0 h 1296"/>
              <a:gd name="T17" fmla="*/ 2237 w 2237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7" h="1296">
                <a:moveTo>
                  <a:pt x="1413" y="0"/>
                </a:moveTo>
                <a:lnTo>
                  <a:pt x="0" y="816"/>
                </a:lnTo>
                <a:lnTo>
                  <a:pt x="837" y="1296"/>
                </a:lnTo>
                <a:lnTo>
                  <a:pt x="2237" y="472"/>
                </a:lnTo>
                <a:lnTo>
                  <a:pt x="1413" y="0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2776" name="Line 72"/>
          <p:cNvSpPr>
            <a:spLocks noChangeShapeType="1"/>
          </p:cNvSpPr>
          <p:nvPr/>
        </p:nvSpPr>
        <p:spPr bwMode="auto">
          <a:xfrm>
            <a:off x="6149975" y="1741488"/>
            <a:ext cx="0" cy="954087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77" name="Line 73"/>
          <p:cNvSpPr>
            <a:spLocks noChangeShapeType="1"/>
          </p:cNvSpPr>
          <p:nvPr/>
        </p:nvSpPr>
        <p:spPr bwMode="auto">
          <a:xfrm>
            <a:off x="5362575" y="2228850"/>
            <a:ext cx="795338" cy="4587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78" name="Line 74"/>
          <p:cNvSpPr>
            <a:spLocks noChangeShapeType="1"/>
          </p:cNvSpPr>
          <p:nvPr/>
        </p:nvSpPr>
        <p:spPr bwMode="auto">
          <a:xfrm>
            <a:off x="5370513" y="2062163"/>
            <a:ext cx="0" cy="15875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85" name="Freeform 81"/>
          <p:cNvSpPr>
            <a:spLocks/>
          </p:cNvSpPr>
          <p:nvPr/>
        </p:nvSpPr>
        <p:spPr bwMode="auto">
          <a:xfrm>
            <a:off x="4676775" y="2836863"/>
            <a:ext cx="2959100" cy="1704975"/>
          </a:xfrm>
          <a:custGeom>
            <a:avLst/>
            <a:gdLst>
              <a:gd name="T0" fmla="*/ 0 w 1864"/>
              <a:gd name="T1" fmla="*/ 2147483647 h 1074"/>
              <a:gd name="T2" fmla="*/ 2147483647 w 1864"/>
              <a:gd name="T3" fmla="*/ 2147483647 h 1074"/>
              <a:gd name="T4" fmla="*/ 2147483647 w 1864"/>
              <a:gd name="T5" fmla="*/ 2147483647 h 1074"/>
              <a:gd name="T6" fmla="*/ 2147483647 w 1864"/>
              <a:gd name="T7" fmla="*/ 0 h 1074"/>
              <a:gd name="T8" fmla="*/ 0 w 1864"/>
              <a:gd name="T9" fmla="*/ 2147483647 h 10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4"/>
              <a:gd name="T16" fmla="*/ 0 h 1074"/>
              <a:gd name="T17" fmla="*/ 1864 w 1864"/>
              <a:gd name="T18" fmla="*/ 1074 h 10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4" h="1074">
                <a:moveTo>
                  <a:pt x="0" y="492"/>
                </a:moveTo>
                <a:lnTo>
                  <a:pt x="1008" y="1074"/>
                </a:lnTo>
                <a:lnTo>
                  <a:pt x="1864" y="580"/>
                </a:lnTo>
                <a:lnTo>
                  <a:pt x="860" y="0"/>
                </a:lnTo>
                <a:lnTo>
                  <a:pt x="0" y="492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2786" name="Line 82"/>
          <p:cNvSpPr>
            <a:spLocks noChangeShapeType="1"/>
          </p:cNvSpPr>
          <p:nvPr/>
        </p:nvSpPr>
        <p:spPr bwMode="auto">
          <a:xfrm>
            <a:off x="4676775" y="2620963"/>
            <a:ext cx="0" cy="990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87" name="Line 83"/>
          <p:cNvSpPr>
            <a:spLocks noChangeShapeType="1"/>
          </p:cNvSpPr>
          <p:nvPr/>
        </p:nvSpPr>
        <p:spPr bwMode="auto">
          <a:xfrm>
            <a:off x="5483225" y="3090863"/>
            <a:ext cx="0" cy="990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88" name="Line 84"/>
          <p:cNvSpPr>
            <a:spLocks noChangeShapeType="1"/>
          </p:cNvSpPr>
          <p:nvPr/>
        </p:nvSpPr>
        <p:spPr bwMode="auto">
          <a:xfrm>
            <a:off x="6823075" y="2297113"/>
            <a:ext cx="0" cy="990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1" name="Line 87"/>
          <p:cNvSpPr>
            <a:spLocks noChangeShapeType="1"/>
          </p:cNvSpPr>
          <p:nvPr/>
        </p:nvSpPr>
        <p:spPr bwMode="auto">
          <a:xfrm flipH="1">
            <a:off x="5483225" y="3278188"/>
            <a:ext cx="1333500" cy="8001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2" name="Freeform 88"/>
          <p:cNvSpPr>
            <a:spLocks/>
          </p:cNvSpPr>
          <p:nvPr/>
        </p:nvSpPr>
        <p:spPr bwMode="auto">
          <a:xfrm>
            <a:off x="4683125" y="4029075"/>
            <a:ext cx="4305300" cy="2470150"/>
          </a:xfrm>
          <a:custGeom>
            <a:avLst/>
            <a:gdLst>
              <a:gd name="T0" fmla="*/ 0 w 2712"/>
              <a:gd name="T1" fmla="*/ 2147483647 h 1556"/>
              <a:gd name="T2" fmla="*/ 2147483647 w 2712"/>
              <a:gd name="T3" fmla="*/ 2147483647 h 1556"/>
              <a:gd name="T4" fmla="*/ 2147483647 w 2712"/>
              <a:gd name="T5" fmla="*/ 2147483647 h 1556"/>
              <a:gd name="T6" fmla="*/ 2147483647 w 2712"/>
              <a:gd name="T7" fmla="*/ 0 h 1556"/>
              <a:gd name="T8" fmla="*/ 0 w 2712"/>
              <a:gd name="T9" fmla="*/ 2147483647 h 1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2"/>
              <a:gd name="T16" fmla="*/ 0 h 1556"/>
              <a:gd name="T17" fmla="*/ 2712 w 2712"/>
              <a:gd name="T18" fmla="*/ 1556 h 1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2" h="1556">
                <a:moveTo>
                  <a:pt x="0" y="974"/>
                </a:moveTo>
                <a:lnTo>
                  <a:pt x="1008" y="1556"/>
                </a:lnTo>
                <a:lnTo>
                  <a:pt x="2712" y="572"/>
                </a:lnTo>
                <a:lnTo>
                  <a:pt x="1722" y="0"/>
                </a:lnTo>
                <a:lnTo>
                  <a:pt x="0" y="974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2793" name="Line 89"/>
          <p:cNvSpPr>
            <a:spLocks noChangeShapeType="1"/>
          </p:cNvSpPr>
          <p:nvPr/>
        </p:nvSpPr>
        <p:spPr bwMode="auto">
          <a:xfrm flipV="1">
            <a:off x="5356225" y="1219200"/>
            <a:ext cx="0" cy="730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>
            <a:off x="5483225" y="2122488"/>
            <a:ext cx="0" cy="954087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5" name="Line 91"/>
          <p:cNvSpPr>
            <a:spLocks noChangeShapeType="1"/>
          </p:cNvSpPr>
          <p:nvPr/>
        </p:nvSpPr>
        <p:spPr bwMode="auto">
          <a:xfrm>
            <a:off x="4683125" y="1665288"/>
            <a:ext cx="0" cy="954087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6" name="Line 92"/>
          <p:cNvSpPr>
            <a:spLocks noChangeShapeType="1"/>
          </p:cNvSpPr>
          <p:nvPr/>
        </p:nvSpPr>
        <p:spPr bwMode="auto">
          <a:xfrm>
            <a:off x="4676775" y="3621088"/>
            <a:ext cx="0" cy="19526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7" name="Line 93"/>
          <p:cNvSpPr>
            <a:spLocks noChangeShapeType="1"/>
          </p:cNvSpPr>
          <p:nvPr/>
        </p:nvSpPr>
        <p:spPr bwMode="auto">
          <a:xfrm>
            <a:off x="6276975" y="4538663"/>
            <a:ext cx="0" cy="19526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8" name="Line 94"/>
          <p:cNvSpPr>
            <a:spLocks noChangeShapeType="1"/>
          </p:cNvSpPr>
          <p:nvPr/>
        </p:nvSpPr>
        <p:spPr bwMode="auto">
          <a:xfrm>
            <a:off x="7629525" y="3757613"/>
            <a:ext cx="0" cy="19526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9" name="Line 95"/>
          <p:cNvSpPr>
            <a:spLocks noChangeShapeType="1"/>
          </p:cNvSpPr>
          <p:nvPr/>
        </p:nvSpPr>
        <p:spPr bwMode="auto">
          <a:xfrm>
            <a:off x="6038850" y="4405313"/>
            <a:ext cx="0" cy="400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800" name="Line 96"/>
          <p:cNvSpPr>
            <a:spLocks noChangeShapeType="1"/>
          </p:cNvSpPr>
          <p:nvPr/>
        </p:nvSpPr>
        <p:spPr bwMode="auto">
          <a:xfrm>
            <a:off x="6038850" y="4795838"/>
            <a:ext cx="1582738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801" name="Line 97"/>
          <p:cNvSpPr>
            <a:spLocks noChangeShapeType="1"/>
          </p:cNvSpPr>
          <p:nvPr/>
        </p:nvSpPr>
        <p:spPr bwMode="auto">
          <a:xfrm flipV="1">
            <a:off x="6038850" y="2757488"/>
            <a:ext cx="0" cy="76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802" name="Rectangle 98"/>
          <p:cNvSpPr>
            <a:spLocks noChangeArrowheads="1"/>
          </p:cNvSpPr>
          <p:nvPr/>
        </p:nvSpPr>
        <p:spPr bwMode="auto">
          <a:xfrm>
            <a:off x="4110038" y="88741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A4</a:t>
            </a:r>
          </a:p>
        </p:txBody>
      </p:sp>
      <p:sp>
        <p:nvSpPr>
          <p:cNvPr id="72803" name="Rectangle 99"/>
          <p:cNvSpPr>
            <a:spLocks noChangeArrowheads="1"/>
          </p:cNvSpPr>
          <p:nvPr/>
        </p:nvSpPr>
        <p:spPr bwMode="auto">
          <a:xfrm>
            <a:off x="4119563" y="1658938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A3</a:t>
            </a:r>
          </a:p>
        </p:txBody>
      </p:sp>
      <p:sp>
        <p:nvSpPr>
          <p:cNvPr id="72804" name="Rectangle 100"/>
          <p:cNvSpPr>
            <a:spLocks noChangeArrowheads="1"/>
          </p:cNvSpPr>
          <p:nvPr/>
        </p:nvSpPr>
        <p:spPr bwMode="auto">
          <a:xfrm>
            <a:off x="4157663" y="248761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A2</a:t>
            </a:r>
          </a:p>
        </p:txBody>
      </p:sp>
      <p:sp>
        <p:nvSpPr>
          <p:cNvPr id="72805" name="Rectangle 101"/>
          <p:cNvSpPr>
            <a:spLocks noChangeArrowheads="1"/>
          </p:cNvSpPr>
          <p:nvPr/>
        </p:nvSpPr>
        <p:spPr bwMode="auto">
          <a:xfrm>
            <a:off x="4157663" y="347821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A1</a:t>
            </a:r>
          </a:p>
        </p:txBody>
      </p:sp>
      <p:sp>
        <p:nvSpPr>
          <p:cNvPr id="72806" name="Rectangle 102"/>
          <p:cNvSpPr>
            <a:spLocks noChangeArrowheads="1"/>
          </p:cNvSpPr>
          <p:nvPr/>
        </p:nvSpPr>
        <p:spPr bwMode="auto">
          <a:xfrm>
            <a:off x="4186238" y="540226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A0</a:t>
            </a:r>
          </a:p>
        </p:txBody>
      </p:sp>
      <p:sp>
        <p:nvSpPr>
          <p:cNvPr id="72807" name="Rectangle 103"/>
          <p:cNvSpPr>
            <a:spLocks noChangeArrowheads="1"/>
          </p:cNvSpPr>
          <p:nvPr/>
        </p:nvSpPr>
        <p:spPr bwMode="auto">
          <a:xfrm>
            <a:off x="579438" y="2198688"/>
            <a:ext cx="227012" cy="2270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808" name="Rectangle 104"/>
          <p:cNvSpPr>
            <a:spLocks noChangeArrowheads="1"/>
          </p:cNvSpPr>
          <p:nvPr/>
        </p:nvSpPr>
        <p:spPr bwMode="auto">
          <a:xfrm>
            <a:off x="746125" y="5362575"/>
            <a:ext cx="292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/>
              <a:t>(Dimensions in millimeters)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7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7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7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7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/>
      <p:bldP spid="72717" grpId="0" animBg="1"/>
      <p:bldP spid="72753" grpId="0"/>
      <p:bldP spid="72755" grpId="0" animBg="1"/>
      <p:bldP spid="72760" grpId="0" animBg="1"/>
      <p:bldP spid="72762" grpId="0" animBg="1"/>
      <p:bldP spid="72763" grpId="0" animBg="1"/>
      <p:bldP spid="72764" grpId="0" animBg="1"/>
      <p:bldP spid="72765" grpId="0" animBg="1"/>
      <p:bldP spid="72772" grpId="0" animBg="1"/>
      <p:bldP spid="72776" grpId="0" animBg="1"/>
      <p:bldP spid="72777" grpId="0" animBg="1"/>
      <p:bldP spid="72778" grpId="0" animBg="1"/>
      <p:bldP spid="72785" grpId="0" animBg="1"/>
      <p:bldP spid="72786" grpId="0" animBg="1"/>
      <p:bldP spid="72787" grpId="0" animBg="1"/>
      <p:bldP spid="72788" grpId="0" animBg="1"/>
      <p:bldP spid="72791" grpId="0" animBg="1"/>
      <p:bldP spid="72792" grpId="0" animBg="1"/>
      <p:bldP spid="72793" grpId="0" animBg="1"/>
      <p:bldP spid="72794" grpId="0" animBg="1"/>
      <p:bldP spid="72795" grpId="0" animBg="1"/>
      <p:bldP spid="72796" grpId="0" animBg="1"/>
      <p:bldP spid="72797" grpId="0" animBg="1"/>
      <p:bldP spid="72798" grpId="0" animBg="1"/>
      <p:bldP spid="72799" grpId="0" animBg="1"/>
      <p:bldP spid="72800" grpId="0" animBg="1"/>
      <p:bldP spid="72801" grpId="0" animBg="1"/>
      <p:bldP spid="72802" grpId="0"/>
      <p:bldP spid="72803" grpId="0"/>
      <p:bldP spid="72804" grpId="0"/>
      <p:bldP spid="72805" grpId="0"/>
      <p:bldP spid="72806" grpId="0"/>
      <p:bldP spid="72807" grpId="0" animBg="1"/>
      <p:bldP spid="728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216275" y="3221038"/>
            <a:ext cx="9953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406525" y="1779588"/>
            <a:ext cx="2882900" cy="1917700"/>
            <a:chOff x="886" y="1121"/>
            <a:chExt cx="1816" cy="1208"/>
          </a:xfrm>
        </p:grpSpPr>
        <p:sp>
          <p:nvSpPr>
            <p:cNvPr id="86066" name="Rectangle 4"/>
            <p:cNvSpPr>
              <a:spLocks noChangeArrowheads="1"/>
            </p:cNvSpPr>
            <p:nvPr/>
          </p:nvSpPr>
          <p:spPr bwMode="auto">
            <a:xfrm>
              <a:off x="1000" y="1176"/>
              <a:ext cx="1654" cy="11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6067" name="Rectangle 6"/>
            <p:cNvSpPr>
              <a:spLocks noChangeArrowheads="1"/>
            </p:cNvSpPr>
            <p:nvPr/>
          </p:nvSpPr>
          <p:spPr bwMode="auto">
            <a:xfrm>
              <a:off x="886" y="1121"/>
              <a:ext cx="1816" cy="120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6745288" y="3260725"/>
            <a:ext cx="458787" cy="27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967413" y="1689100"/>
            <a:ext cx="1308100" cy="1928813"/>
            <a:chOff x="3759" y="1064"/>
            <a:chExt cx="824" cy="1215"/>
          </a:xfrm>
        </p:grpSpPr>
        <p:sp>
          <p:nvSpPr>
            <p:cNvPr id="86064" name="Rectangle 7"/>
            <p:cNvSpPr>
              <a:spLocks noChangeArrowheads="1"/>
            </p:cNvSpPr>
            <p:nvPr/>
          </p:nvSpPr>
          <p:spPr bwMode="auto">
            <a:xfrm>
              <a:off x="3856" y="1117"/>
              <a:ext cx="683" cy="1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6065" name="Rectangle 9"/>
            <p:cNvSpPr>
              <a:spLocks noChangeArrowheads="1"/>
            </p:cNvSpPr>
            <p:nvPr/>
          </p:nvSpPr>
          <p:spPr bwMode="auto">
            <a:xfrm>
              <a:off x="3759" y="1064"/>
              <a:ext cx="824" cy="121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092325" y="24479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>
                <a:cs typeface="Arial" pitchFamily="34" charset="0"/>
              </a:rPr>
              <a:t>Drawing space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6157913" y="238125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i="1">
                <a:cs typeface="Arial" pitchFamily="34" charset="0"/>
              </a:rPr>
              <a:t>Drawing</a:t>
            </a:r>
          </a:p>
          <a:p>
            <a:pPr algn="ctr" eaLnBrk="1" hangingPunct="1"/>
            <a:r>
              <a:rPr lang="en-US" i="1">
                <a:cs typeface="Arial" pitchFamily="34" charset="0"/>
              </a:rPr>
              <a:t>space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4400550" y="2890838"/>
            <a:ext cx="132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i="1">
                <a:cs typeface="Arial" pitchFamily="34" charset="0"/>
              </a:rPr>
              <a:t>Title block</a:t>
            </a:r>
          </a:p>
        </p:txBody>
      </p:sp>
      <p:sp>
        <p:nvSpPr>
          <p:cNvPr id="140305" name="Freeform 17"/>
          <p:cNvSpPr>
            <a:spLocks/>
          </p:cNvSpPr>
          <p:nvPr/>
        </p:nvSpPr>
        <p:spPr bwMode="auto">
          <a:xfrm>
            <a:off x="3849688" y="3244850"/>
            <a:ext cx="708025" cy="141288"/>
          </a:xfrm>
          <a:custGeom>
            <a:avLst/>
            <a:gdLst>
              <a:gd name="T0" fmla="*/ 2147483647 w 446"/>
              <a:gd name="T1" fmla="*/ 0 h 89"/>
              <a:gd name="T2" fmla="*/ 0 w 446"/>
              <a:gd name="T3" fmla="*/ 2147483647 h 89"/>
              <a:gd name="T4" fmla="*/ 0 60000 65536"/>
              <a:gd name="T5" fmla="*/ 0 60000 65536"/>
              <a:gd name="T6" fmla="*/ 0 w 446"/>
              <a:gd name="T7" fmla="*/ 0 h 89"/>
              <a:gd name="T8" fmla="*/ 446 w 446"/>
              <a:gd name="T9" fmla="*/ 89 h 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6" h="89">
                <a:moveTo>
                  <a:pt x="446" y="0"/>
                </a:moveTo>
                <a:lnTo>
                  <a:pt x="0" y="89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73713" y="1809750"/>
            <a:ext cx="854075" cy="396875"/>
            <a:chOff x="3511" y="1140"/>
            <a:chExt cx="538" cy="250"/>
          </a:xfrm>
        </p:grpSpPr>
        <p:sp>
          <p:nvSpPr>
            <p:cNvPr id="86061" name="Line 14"/>
            <p:cNvSpPr>
              <a:spLocks noChangeShapeType="1"/>
            </p:cNvSpPr>
            <p:nvPr/>
          </p:nvSpPr>
          <p:spPr bwMode="auto">
            <a:xfrm>
              <a:off x="3545" y="1373"/>
              <a:ext cx="20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62" name="Line 15"/>
            <p:cNvSpPr>
              <a:spLocks noChangeShapeType="1"/>
            </p:cNvSpPr>
            <p:nvPr/>
          </p:nvSpPr>
          <p:spPr bwMode="auto">
            <a:xfrm flipH="1">
              <a:off x="3857" y="1373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63" name="Text Box 18"/>
            <p:cNvSpPr txBox="1">
              <a:spLocks noChangeArrowheads="1"/>
            </p:cNvSpPr>
            <p:nvPr/>
          </p:nvSpPr>
          <p:spPr bwMode="auto">
            <a:xfrm>
              <a:off x="3511" y="11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079500" y="2257425"/>
            <a:ext cx="812800" cy="396875"/>
            <a:chOff x="680" y="1422"/>
            <a:chExt cx="512" cy="250"/>
          </a:xfrm>
        </p:grpSpPr>
        <p:sp>
          <p:nvSpPr>
            <p:cNvPr id="86058" name="Line 12"/>
            <p:cNvSpPr>
              <a:spLocks noChangeShapeType="1"/>
            </p:cNvSpPr>
            <p:nvPr/>
          </p:nvSpPr>
          <p:spPr bwMode="auto">
            <a:xfrm>
              <a:off x="680" y="1655"/>
              <a:ext cx="20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59" name="Line 13"/>
            <p:cNvSpPr>
              <a:spLocks noChangeShapeType="1"/>
            </p:cNvSpPr>
            <p:nvPr/>
          </p:nvSpPr>
          <p:spPr bwMode="auto">
            <a:xfrm flipH="1">
              <a:off x="1000" y="1655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60" name="Text Box 19"/>
            <p:cNvSpPr txBox="1">
              <a:spLocks noChangeArrowheads="1"/>
            </p:cNvSpPr>
            <p:nvPr/>
          </p:nvSpPr>
          <p:spPr bwMode="auto">
            <a:xfrm>
              <a:off x="694" y="142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617663" y="3249613"/>
            <a:ext cx="396875" cy="841375"/>
            <a:chOff x="1019" y="2047"/>
            <a:chExt cx="250" cy="530"/>
          </a:xfrm>
        </p:grpSpPr>
        <p:sp>
          <p:nvSpPr>
            <p:cNvPr id="86055" name="Line 20"/>
            <p:cNvSpPr>
              <a:spLocks noChangeShapeType="1"/>
            </p:cNvSpPr>
            <p:nvPr/>
          </p:nvSpPr>
          <p:spPr bwMode="auto">
            <a:xfrm>
              <a:off x="1214" y="204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56" name="Line 21"/>
            <p:cNvSpPr>
              <a:spLocks noChangeShapeType="1"/>
            </p:cNvSpPr>
            <p:nvPr/>
          </p:nvSpPr>
          <p:spPr bwMode="auto">
            <a:xfrm flipV="1">
              <a:off x="1214" y="232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57" name="Text Box 26"/>
            <p:cNvSpPr txBox="1">
              <a:spLocks noChangeArrowheads="1"/>
            </p:cNvSpPr>
            <p:nvPr/>
          </p:nvSpPr>
          <p:spPr bwMode="auto">
            <a:xfrm rot="-5400000">
              <a:off x="1046" y="235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336925" y="1398588"/>
            <a:ext cx="396875" cy="835025"/>
            <a:chOff x="2102" y="881"/>
            <a:chExt cx="250" cy="526"/>
          </a:xfrm>
        </p:grpSpPr>
        <p:sp>
          <p:nvSpPr>
            <p:cNvPr id="86052" name="Line 22"/>
            <p:cNvSpPr>
              <a:spLocks noChangeShapeType="1"/>
            </p:cNvSpPr>
            <p:nvPr/>
          </p:nvSpPr>
          <p:spPr bwMode="auto">
            <a:xfrm>
              <a:off x="2325" y="88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53" name="Line 23"/>
            <p:cNvSpPr>
              <a:spLocks noChangeShapeType="1"/>
            </p:cNvSpPr>
            <p:nvPr/>
          </p:nvSpPr>
          <p:spPr bwMode="auto">
            <a:xfrm flipV="1">
              <a:off x="2325" y="1175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54" name="Text Box 27"/>
            <p:cNvSpPr txBox="1">
              <a:spLocks noChangeArrowheads="1"/>
            </p:cNvSpPr>
            <p:nvPr/>
          </p:nvSpPr>
          <p:spPr bwMode="auto">
            <a:xfrm rot="-5400000">
              <a:off x="2129" y="85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848100" y="2314575"/>
            <a:ext cx="841375" cy="396875"/>
            <a:chOff x="2424" y="1458"/>
            <a:chExt cx="530" cy="250"/>
          </a:xfrm>
        </p:grpSpPr>
        <p:sp>
          <p:nvSpPr>
            <p:cNvPr id="86049" name="Line 24"/>
            <p:cNvSpPr>
              <a:spLocks noChangeShapeType="1"/>
            </p:cNvSpPr>
            <p:nvPr/>
          </p:nvSpPr>
          <p:spPr bwMode="auto">
            <a:xfrm rot="-5400000">
              <a:off x="2540" y="1549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50" name="Line 25"/>
            <p:cNvSpPr>
              <a:spLocks noChangeShapeType="1"/>
            </p:cNvSpPr>
            <p:nvPr/>
          </p:nvSpPr>
          <p:spPr bwMode="auto">
            <a:xfrm rot="16200000" flipV="1">
              <a:off x="2822" y="154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051" name="Text Box 28"/>
            <p:cNvSpPr txBox="1">
              <a:spLocks noChangeArrowheads="1"/>
            </p:cNvSpPr>
            <p:nvPr/>
          </p:nvSpPr>
          <p:spPr bwMode="auto">
            <a:xfrm>
              <a:off x="2758" y="145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cs typeface="Arial" pitchFamily="34" charset="0"/>
                </a:rPr>
                <a:t>c</a:t>
              </a:r>
            </a:p>
          </p:txBody>
        </p:sp>
      </p:grp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66675" y="2500313"/>
            <a:ext cx="94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i="1">
                <a:cs typeface="Arial" pitchFamily="34" charset="0"/>
              </a:rPr>
              <a:t>Border</a:t>
            </a:r>
          </a:p>
          <a:p>
            <a:pPr eaLnBrk="1" hangingPunct="1"/>
            <a:r>
              <a:rPr lang="en-US" sz="2000" i="1">
                <a:cs typeface="Arial" pitchFamily="34" charset="0"/>
              </a:rPr>
              <a:t> lines</a:t>
            </a:r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>
            <a:off x="1022350" y="2935288"/>
            <a:ext cx="558800" cy="4730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592138" y="1027113"/>
            <a:ext cx="2306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>
                <a:cs typeface="Arial" pitchFamily="34" charset="0"/>
              </a:rPr>
              <a:t>1. Type X</a:t>
            </a:r>
            <a:r>
              <a:rPr lang="en-US" sz="2000">
                <a:cs typeface="Arial" pitchFamily="34" charset="0"/>
              </a:rPr>
              <a:t> (A0~A4)</a:t>
            </a:r>
          </a:p>
        </p:txBody>
      </p:sp>
      <p:sp>
        <p:nvSpPr>
          <p:cNvPr id="140320" name="Text Box 32"/>
          <p:cNvSpPr txBox="1">
            <a:spLocks noChangeArrowheads="1"/>
          </p:cNvSpPr>
          <p:nvPr/>
        </p:nvSpPr>
        <p:spPr bwMode="auto">
          <a:xfrm>
            <a:off x="5053013" y="1062038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>
                <a:cs typeface="Arial" pitchFamily="34" charset="0"/>
              </a:rPr>
              <a:t>2. Type Y</a:t>
            </a:r>
            <a:r>
              <a:rPr lang="en-US" sz="2000">
                <a:cs typeface="Arial" pitchFamily="34" charset="0"/>
              </a:rPr>
              <a:t> (A4 only)</a:t>
            </a:r>
          </a:p>
        </p:txBody>
      </p:sp>
      <p:grpSp>
        <p:nvGrpSpPr>
          <p:cNvPr id="86035" name="Group 42"/>
          <p:cNvGrpSpPr>
            <a:grpSpLocks/>
          </p:cNvGrpSpPr>
          <p:nvPr/>
        </p:nvGrpSpPr>
        <p:grpSpPr bwMode="auto">
          <a:xfrm>
            <a:off x="287338" y="255588"/>
            <a:ext cx="4324350" cy="457200"/>
            <a:chOff x="181" y="161"/>
            <a:chExt cx="2724" cy="288"/>
          </a:xfrm>
        </p:grpSpPr>
        <p:sp>
          <p:nvSpPr>
            <p:cNvPr id="86047" name="Text Box 35"/>
            <p:cNvSpPr txBox="1">
              <a:spLocks noChangeArrowheads="1"/>
            </p:cNvSpPr>
            <p:nvPr/>
          </p:nvSpPr>
          <p:spPr bwMode="auto">
            <a:xfrm>
              <a:off x="386" y="161"/>
              <a:ext cx="2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Orientation of drawing sheet</a:t>
              </a:r>
            </a:p>
          </p:txBody>
        </p:sp>
        <p:sp>
          <p:nvSpPr>
            <p:cNvPr id="140324" name="Rectangle 36"/>
            <p:cNvSpPr>
              <a:spLocks noChangeArrowheads="1"/>
            </p:cNvSpPr>
            <p:nvPr/>
          </p:nvSpPr>
          <p:spPr bwMode="auto">
            <a:xfrm>
              <a:off x="181" y="218"/>
              <a:ext cx="143" cy="14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0325" name="Text Box 37"/>
          <p:cNvSpPr txBox="1">
            <a:spLocks noChangeArrowheads="1"/>
          </p:cNvSpPr>
          <p:nvPr/>
        </p:nvSpPr>
        <p:spPr bwMode="auto">
          <a:xfrm>
            <a:off x="7367588" y="2584450"/>
            <a:ext cx="132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i="1">
                <a:cs typeface="Arial" pitchFamily="34" charset="0"/>
              </a:rPr>
              <a:t>Title block</a:t>
            </a:r>
          </a:p>
        </p:txBody>
      </p:sp>
      <p:sp>
        <p:nvSpPr>
          <p:cNvPr id="140326" name="Freeform 38"/>
          <p:cNvSpPr>
            <a:spLocks/>
          </p:cNvSpPr>
          <p:nvPr/>
        </p:nvSpPr>
        <p:spPr bwMode="auto">
          <a:xfrm rot="10800000" flipV="1">
            <a:off x="7024688" y="3024188"/>
            <a:ext cx="576262" cy="393700"/>
          </a:xfrm>
          <a:custGeom>
            <a:avLst/>
            <a:gdLst>
              <a:gd name="T0" fmla="*/ 0 w 427"/>
              <a:gd name="T1" fmla="*/ 0 h 336"/>
              <a:gd name="T2" fmla="*/ 2147483647 w 427"/>
              <a:gd name="T3" fmla="*/ 2147483647 h 336"/>
              <a:gd name="T4" fmla="*/ 0 60000 65536"/>
              <a:gd name="T5" fmla="*/ 0 60000 65536"/>
              <a:gd name="T6" fmla="*/ 0 w 427"/>
              <a:gd name="T7" fmla="*/ 0 h 336"/>
              <a:gd name="T8" fmla="*/ 427 w 427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7" h="336">
                <a:moveTo>
                  <a:pt x="0" y="0"/>
                </a:moveTo>
                <a:lnTo>
                  <a:pt x="427" y="336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363788" y="3810000"/>
            <a:ext cx="4360862" cy="2501900"/>
            <a:chOff x="1489" y="2575"/>
            <a:chExt cx="2747" cy="1576"/>
          </a:xfrm>
        </p:grpSpPr>
        <p:grpSp>
          <p:nvGrpSpPr>
            <p:cNvPr id="86041" name="Group 49"/>
            <p:cNvGrpSpPr>
              <a:grpSpLocks/>
            </p:cNvGrpSpPr>
            <p:nvPr/>
          </p:nvGrpSpPr>
          <p:grpSpPr bwMode="auto">
            <a:xfrm>
              <a:off x="1538" y="2586"/>
              <a:ext cx="2649" cy="304"/>
              <a:chOff x="1538" y="2586"/>
              <a:chExt cx="2649" cy="304"/>
            </a:xfrm>
          </p:grpSpPr>
          <p:sp>
            <p:nvSpPr>
              <p:cNvPr id="86044" name="Rectangle 41"/>
              <p:cNvSpPr>
                <a:spLocks noChangeArrowheads="1"/>
              </p:cNvSpPr>
              <p:nvPr/>
            </p:nvSpPr>
            <p:spPr bwMode="auto">
              <a:xfrm>
                <a:off x="1547" y="2588"/>
                <a:ext cx="2631" cy="30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86045" name="Line 34"/>
              <p:cNvSpPr>
                <a:spLocks noChangeShapeType="1"/>
              </p:cNvSpPr>
              <p:nvPr/>
            </p:nvSpPr>
            <p:spPr bwMode="auto">
              <a:xfrm>
                <a:off x="1562" y="2890"/>
                <a:ext cx="262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046" name="Line 40"/>
              <p:cNvSpPr>
                <a:spLocks noChangeShapeType="1"/>
              </p:cNvSpPr>
              <p:nvPr/>
            </p:nvSpPr>
            <p:spPr bwMode="auto">
              <a:xfrm>
                <a:off x="1538" y="2586"/>
                <a:ext cx="2649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6042" name="Text Box 33"/>
            <p:cNvSpPr txBox="1">
              <a:spLocks noChangeArrowheads="1"/>
            </p:cNvSpPr>
            <p:nvPr/>
          </p:nvSpPr>
          <p:spPr bwMode="auto">
            <a:xfrm>
              <a:off x="1489" y="2575"/>
              <a:ext cx="2747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sz="2400" b="1">
                  <a:cs typeface="Arial" pitchFamily="34" charset="0"/>
                </a:rPr>
                <a:t>Sheet size     c (min)   d (min)</a:t>
              </a:r>
              <a:endParaRPr lang="en-US" sz="2000">
                <a:cs typeface="Arial" pitchFamily="34" charset="0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sz="2400">
                  <a:cs typeface="Arial" pitchFamily="34" charset="0"/>
                </a:rPr>
                <a:t>  </a:t>
              </a:r>
              <a:r>
                <a:rPr lang="th-TH" sz="2400"/>
                <a:t>   </a:t>
              </a:r>
              <a:r>
                <a:rPr lang="en-US" sz="2400">
                  <a:cs typeface="Arial" pitchFamily="34" charset="0"/>
                </a:rPr>
                <a:t>A4 		    10          25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400">
                  <a:cs typeface="Arial" pitchFamily="34" charset="0"/>
                </a:rPr>
                <a:t>  </a:t>
              </a:r>
              <a:r>
                <a:rPr lang="th-TH" sz="2400"/>
                <a:t>   </a:t>
              </a:r>
              <a:r>
                <a:rPr lang="en-US" sz="2400">
                  <a:cs typeface="Arial" pitchFamily="34" charset="0"/>
                </a:rPr>
                <a:t>A3 		    10          25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400">
                  <a:cs typeface="Arial" pitchFamily="34" charset="0"/>
                </a:rPr>
                <a:t> </a:t>
              </a:r>
              <a:r>
                <a:rPr lang="th-TH" sz="2400"/>
                <a:t>   </a:t>
              </a:r>
              <a:r>
                <a:rPr lang="en-US" sz="2400">
                  <a:cs typeface="Arial" pitchFamily="34" charset="0"/>
                </a:rPr>
                <a:t> A2 		    10          25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400">
                  <a:cs typeface="Arial" pitchFamily="34" charset="0"/>
                </a:rPr>
                <a:t>  </a:t>
              </a:r>
              <a:r>
                <a:rPr lang="th-TH" sz="2400"/>
                <a:t>   </a:t>
              </a:r>
              <a:r>
                <a:rPr lang="en-US" sz="2400">
                  <a:cs typeface="Arial" pitchFamily="34" charset="0"/>
                </a:rPr>
                <a:t>A1 		    20          25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400">
                  <a:cs typeface="Arial" pitchFamily="34" charset="0"/>
                </a:rPr>
                <a:t>  </a:t>
              </a:r>
              <a:r>
                <a:rPr lang="th-TH" sz="2400"/>
                <a:t>   </a:t>
              </a:r>
              <a:r>
                <a:rPr lang="en-US" sz="2400">
                  <a:cs typeface="Arial" pitchFamily="34" charset="0"/>
                </a:rPr>
                <a:t>A0 		    20          25</a:t>
              </a:r>
            </a:p>
          </p:txBody>
        </p:sp>
        <p:sp>
          <p:nvSpPr>
            <p:cNvPr id="86043" name="Line 39"/>
            <p:cNvSpPr>
              <a:spLocks noChangeShapeType="1"/>
            </p:cNvSpPr>
            <p:nvPr/>
          </p:nvSpPr>
          <p:spPr bwMode="auto">
            <a:xfrm>
              <a:off x="1562" y="4135"/>
              <a:ext cx="25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0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6" grpId="0" animBg="1"/>
      <p:bldP spid="140298" grpId="0"/>
      <p:bldP spid="140299" grpId="0"/>
      <p:bldP spid="140304" grpId="0"/>
      <p:bldP spid="140304" grpId="1"/>
      <p:bldP spid="140305" grpId="0" animBg="1"/>
      <p:bldP spid="140305" grpId="1" animBg="1"/>
      <p:bldP spid="140317" grpId="0"/>
      <p:bldP spid="140317" grpId="1"/>
      <p:bldP spid="140318" grpId="0" animBg="1"/>
      <p:bldP spid="140318" grpId="1" animBg="1"/>
      <p:bldP spid="140319" grpId="0"/>
      <p:bldP spid="140320" grpId="0"/>
      <p:bldP spid="140325" grpId="0"/>
      <p:bldP spid="140325" grpId="1"/>
      <p:bldP spid="140326" grpId="0" animBg="1"/>
      <p:bldP spid="14032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C29C4-874C-A6B6-3243-D81CB44E8652}"/>
              </a:ext>
            </a:extLst>
          </p:cNvPr>
          <p:cNvSpPr/>
          <p:nvPr/>
        </p:nvSpPr>
        <p:spPr>
          <a:xfrm>
            <a:off x="457200" y="381000"/>
            <a:ext cx="8458200" cy="579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576769-4D90-4438-C131-3122B88694A7}"/>
              </a:ext>
            </a:extLst>
          </p:cNvPr>
          <p:cNvSpPr txBox="1">
            <a:spLocks/>
          </p:cNvSpPr>
          <p:nvPr/>
        </p:nvSpPr>
        <p:spPr>
          <a:xfrm>
            <a:off x="495300" y="381000"/>
            <a:ext cx="2514600" cy="1981200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 rtl="0" fontAlgn="auto">
              <a:spcAft>
                <a:spcPts val="0"/>
              </a:spcAft>
              <a:defRPr/>
            </a:pPr>
            <a:r>
              <a:rPr lang="en-US" dirty="0"/>
              <a:t>216 X 280 mm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/>
              <a:t>280 X 382 mm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/>
              <a:t>382 X 560 mm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/>
              <a:t>585 X 726 mm</a:t>
            </a:r>
          </a:p>
        </p:txBody>
      </p:sp>
      <p:pic>
        <p:nvPicPr>
          <p:cNvPr id="12" name="Picture 2" descr="http://www.metrication.com/drafting/images/layout.gif">
            <a:extLst>
              <a:ext uri="{FF2B5EF4-FFF2-40B4-BE49-F238E27FC236}">
                <a16:creationId xmlns:a16="http://schemas.microsoft.com/office/drawing/2014/main" id="{1A317CD0-36AA-37E4-8B85-3EA6348C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685800"/>
            <a:ext cx="6026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www.utrechtart.com/images/products/brandpages/strathmoreDRAWrolls_lg.jpg">
            <a:extLst>
              <a:ext uri="{FF2B5EF4-FFF2-40B4-BE49-F238E27FC236}">
                <a16:creationId xmlns:a16="http://schemas.microsoft.com/office/drawing/2014/main" id="{A9A77945-2451-1D1F-18C5-06706919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5"/>
          <a:stretch>
            <a:fillRect/>
          </a:stretch>
        </p:blipFill>
        <p:spPr bwMode="auto">
          <a:xfrm>
            <a:off x="495300" y="3581400"/>
            <a:ext cx="2514601" cy="22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6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9AD5A-0F74-76E6-9FD6-D6C3BFCF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75442-9168-4446-80C9-DE52515920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C162C-901C-0B46-3CB5-9CC9AFC8B0E5}"/>
              </a:ext>
            </a:extLst>
          </p:cNvPr>
          <p:cNvSpPr/>
          <p:nvPr/>
        </p:nvSpPr>
        <p:spPr>
          <a:xfrm>
            <a:off x="381000" y="358774"/>
            <a:ext cx="8382000" cy="6499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87EAA-5EF0-0BF8-2B90-8087D03D11D0}"/>
              </a:ext>
            </a:extLst>
          </p:cNvPr>
          <p:cNvSpPr/>
          <p:nvPr/>
        </p:nvSpPr>
        <p:spPr>
          <a:xfrm>
            <a:off x="538977" y="663474"/>
            <a:ext cx="7391400" cy="59186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D7CE95-792F-D8AA-33CA-05708BDBC92A}"/>
              </a:ext>
            </a:extLst>
          </p:cNvPr>
          <p:cNvCxnSpPr>
            <a:cxnSpLocks/>
          </p:cNvCxnSpPr>
          <p:nvPr/>
        </p:nvCxnSpPr>
        <p:spPr>
          <a:xfrm>
            <a:off x="5257800" y="5410200"/>
            <a:ext cx="2667000" cy="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6EE05F-E0B4-BEE9-CF5D-ABED7ADA8BBD}"/>
              </a:ext>
            </a:extLst>
          </p:cNvPr>
          <p:cNvSpPr txBox="1"/>
          <p:nvPr/>
        </p:nvSpPr>
        <p:spPr>
          <a:xfrm>
            <a:off x="5257800" y="5562600"/>
            <a:ext cx="2667000" cy="21544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IQ" sz="800" b="1" dirty="0"/>
              <a:t>الاسم:           </a:t>
            </a:r>
            <a:r>
              <a:rPr lang="en-GB" sz="800" b="1" dirty="0"/>
              <a:t>     </a:t>
            </a:r>
            <a:r>
              <a:rPr lang="ar-IQ" sz="800" b="1" dirty="0"/>
              <a:t>     الجامعة:              </a:t>
            </a:r>
            <a:r>
              <a:rPr lang="en-GB" sz="800" b="1" dirty="0"/>
              <a:t>    </a:t>
            </a:r>
            <a:r>
              <a:rPr lang="ar-IQ" sz="800" b="1" dirty="0"/>
              <a:t> رقم اللوحة</a:t>
            </a:r>
            <a:r>
              <a:rPr lang="ar-IQ" sz="800" dirty="0"/>
              <a:t>:            </a:t>
            </a:r>
            <a:endParaRPr lang="en-GB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98188E-9B26-2D42-302A-1EE40DD7F022}"/>
              </a:ext>
            </a:extLst>
          </p:cNvPr>
          <p:cNvSpPr txBox="1"/>
          <p:nvPr/>
        </p:nvSpPr>
        <p:spPr>
          <a:xfrm>
            <a:off x="5257800" y="5956756"/>
            <a:ext cx="2667000" cy="21544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IQ" sz="800" b="1" dirty="0"/>
              <a:t>المرحلة :          </a:t>
            </a:r>
            <a:r>
              <a:rPr lang="en-GB" sz="800" b="1" dirty="0"/>
              <a:t>     </a:t>
            </a:r>
            <a:r>
              <a:rPr lang="ar-IQ" sz="800" b="1" dirty="0"/>
              <a:t>  الكلية:                مقياس الرسم:</a:t>
            </a:r>
            <a:r>
              <a:rPr lang="ar-IQ" sz="800" dirty="0"/>
              <a:t>         </a:t>
            </a:r>
            <a:endParaRPr lang="en-GB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A53136-169C-D2AD-23E6-33845EC43EE1}"/>
              </a:ext>
            </a:extLst>
          </p:cNvPr>
          <p:cNvSpPr txBox="1"/>
          <p:nvPr/>
        </p:nvSpPr>
        <p:spPr>
          <a:xfrm>
            <a:off x="5257800" y="6337756"/>
            <a:ext cx="2667000" cy="21544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IQ" sz="800" b="1" dirty="0"/>
              <a:t>المجموعة :          االقسم :               التاريخ:</a:t>
            </a:r>
            <a:r>
              <a:rPr lang="ar-IQ" sz="800" dirty="0"/>
              <a:t>          </a:t>
            </a:r>
            <a:endParaRPr lang="en-GB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E43489-641A-9C38-8F94-793BD6BC5C48}"/>
              </a:ext>
            </a:extLst>
          </p:cNvPr>
          <p:cNvSpPr txBox="1"/>
          <p:nvPr/>
        </p:nvSpPr>
        <p:spPr>
          <a:xfrm>
            <a:off x="2286000" y="-7404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Title Block of drawing sheet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DF82F-E805-7813-19AB-ACF76D739832}"/>
              </a:ext>
            </a:extLst>
          </p:cNvPr>
          <p:cNvCxnSpPr>
            <a:cxnSpLocks/>
          </p:cNvCxnSpPr>
          <p:nvPr/>
        </p:nvCxnSpPr>
        <p:spPr>
          <a:xfrm>
            <a:off x="5257800" y="5410200"/>
            <a:ext cx="0" cy="11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4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249238" y="1330325"/>
            <a:ext cx="8620125" cy="20542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43" name="Rectangle 10"/>
          <p:cNvSpPr>
            <a:spLocks noChangeArrowheads="1"/>
          </p:cNvSpPr>
          <p:nvPr/>
        </p:nvSpPr>
        <p:spPr bwMode="auto">
          <a:xfrm>
            <a:off x="261938" y="161925"/>
            <a:ext cx="8602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Drawing  Scales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50838" y="1292225"/>
            <a:ext cx="84740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Scale</a:t>
            </a:r>
            <a:r>
              <a:rPr lang="en-US" sz="3400">
                <a:latin typeface="Arial" charset="0"/>
                <a:cs typeface="Arial" charset="0"/>
              </a:rPr>
              <a:t> </a:t>
            </a:r>
            <a:r>
              <a:rPr lang="en-US" sz="2600">
                <a:latin typeface="Arial" charset="0"/>
                <a:cs typeface="Arial" charset="0"/>
              </a:rPr>
              <a:t>is the ratio of the linear dimension of an element</a:t>
            </a:r>
          </a:p>
          <a:p>
            <a:pPr>
              <a:lnSpc>
                <a:spcPct val="140000"/>
              </a:lnSpc>
              <a:defRPr/>
            </a:pPr>
            <a:r>
              <a:rPr lang="en-US" sz="2600">
                <a:latin typeface="Arial" charset="0"/>
                <a:cs typeface="Arial" charset="0"/>
              </a:rPr>
              <a:t>of an object shown in the drawing to the real linear</a:t>
            </a:r>
          </a:p>
          <a:p>
            <a:pPr>
              <a:lnSpc>
                <a:spcPct val="140000"/>
              </a:lnSpc>
              <a:defRPr/>
            </a:pPr>
            <a:r>
              <a:rPr lang="en-US" sz="2600">
                <a:latin typeface="Arial" charset="0"/>
                <a:cs typeface="Arial" charset="0"/>
              </a:rPr>
              <a:t>dimension of the same element of the object. </a:t>
            </a:r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>
            <a:off x="4216400" y="2019300"/>
            <a:ext cx="23622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auto">
          <a:xfrm>
            <a:off x="860425" y="3200400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Size in drawing</a:t>
            </a:r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auto">
          <a:xfrm>
            <a:off x="5749925" y="3213100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Actual size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82600" y="3646488"/>
            <a:ext cx="2578100" cy="2667000"/>
            <a:chOff x="720" y="2560"/>
            <a:chExt cx="1624" cy="1680"/>
          </a:xfrm>
        </p:grpSpPr>
        <p:sp>
          <p:nvSpPr>
            <p:cNvPr id="87066" name="Freeform 33"/>
            <p:cNvSpPr>
              <a:spLocks/>
            </p:cNvSpPr>
            <p:nvPr/>
          </p:nvSpPr>
          <p:spPr bwMode="auto">
            <a:xfrm>
              <a:off x="720" y="2560"/>
              <a:ext cx="1624" cy="1680"/>
            </a:xfrm>
            <a:custGeom>
              <a:avLst/>
              <a:gdLst>
                <a:gd name="T0" fmla="*/ 0 w 1624"/>
                <a:gd name="T1" fmla="*/ 1608 h 1680"/>
                <a:gd name="T2" fmla="*/ 0 w 1624"/>
                <a:gd name="T3" fmla="*/ 0 h 1680"/>
                <a:gd name="T4" fmla="*/ 1624 w 1624"/>
                <a:gd name="T5" fmla="*/ 0 h 1680"/>
                <a:gd name="T6" fmla="*/ 1624 w 1624"/>
                <a:gd name="T7" fmla="*/ 1680 h 1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4"/>
                <a:gd name="T13" fmla="*/ 0 h 1680"/>
                <a:gd name="T14" fmla="*/ 1624 w 1624"/>
                <a:gd name="T15" fmla="*/ 1680 h 1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4" h="1680">
                  <a:moveTo>
                    <a:pt x="0" y="1608"/>
                  </a:moveTo>
                  <a:lnTo>
                    <a:pt x="0" y="0"/>
                  </a:lnTo>
                  <a:lnTo>
                    <a:pt x="1624" y="0"/>
                  </a:lnTo>
                  <a:lnTo>
                    <a:pt x="1624" y="16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7067" name="Freeform 34"/>
            <p:cNvSpPr>
              <a:spLocks/>
            </p:cNvSpPr>
            <p:nvPr/>
          </p:nvSpPr>
          <p:spPr bwMode="auto">
            <a:xfrm>
              <a:off x="856" y="2608"/>
              <a:ext cx="1432" cy="1576"/>
            </a:xfrm>
            <a:custGeom>
              <a:avLst/>
              <a:gdLst>
                <a:gd name="T0" fmla="*/ 0 w 1624"/>
                <a:gd name="T1" fmla="*/ 1245 h 1680"/>
                <a:gd name="T2" fmla="*/ 0 w 1624"/>
                <a:gd name="T3" fmla="*/ 0 h 1680"/>
                <a:gd name="T4" fmla="*/ 982 w 1624"/>
                <a:gd name="T5" fmla="*/ 0 h 1680"/>
                <a:gd name="T6" fmla="*/ 982 w 1624"/>
                <a:gd name="T7" fmla="*/ 1301 h 1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4"/>
                <a:gd name="T13" fmla="*/ 0 h 1680"/>
                <a:gd name="T14" fmla="*/ 1624 w 1624"/>
                <a:gd name="T15" fmla="*/ 1680 h 1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4" h="1680">
                  <a:moveTo>
                    <a:pt x="0" y="1608"/>
                  </a:moveTo>
                  <a:lnTo>
                    <a:pt x="0" y="0"/>
                  </a:lnTo>
                  <a:lnTo>
                    <a:pt x="1624" y="0"/>
                  </a:lnTo>
                  <a:lnTo>
                    <a:pt x="1624" y="16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130800" y="3748088"/>
            <a:ext cx="3711575" cy="2286000"/>
            <a:chOff x="3120" y="2624"/>
            <a:chExt cx="2338" cy="1440"/>
          </a:xfrm>
        </p:grpSpPr>
        <p:sp>
          <p:nvSpPr>
            <p:cNvPr id="87064" name="Freeform 29"/>
            <p:cNvSpPr>
              <a:spLocks/>
            </p:cNvSpPr>
            <p:nvPr/>
          </p:nvSpPr>
          <p:spPr bwMode="auto">
            <a:xfrm>
              <a:off x="3120" y="2624"/>
              <a:ext cx="2338" cy="1440"/>
            </a:xfrm>
            <a:custGeom>
              <a:avLst/>
              <a:gdLst>
                <a:gd name="T0" fmla="*/ 0 w 1168"/>
                <a:gd name="T1" fmla="*/ 0 h 720"/>
                <a:gd name="T2" fmla="*/ 11428 w 1168"/>
                <a:gd name="T3" fmla="*/ 0 h 720"/>
                <a:gd name="T4" fmla="*/ 18752 w 1168"/>
                <a:gd name="T5" fmla="*/ 11520 h 720"/>
                <a:gd name="T6" fmla="*/ 0 w 1168"/>
                <a:gd name="T7" fmla="*/ 11520 h 720"/>
                <a:gd name="T8" fmla="*/ 0 w 1168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8"/>
                <a:gd name="T16" fmla="*/ 0 h 720"/>
                <a:gd name="T17" fmla="*/ 1168 w 1168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8" h="72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065" name="Oval 35"/>
            <p:cNvSpPr>
              <a:spLocks noChangeArrowheads="1"/>
            </p:cNvSpPr>
            <p:nvPr/>
          </p:nvSpPr>
          <p:spPr bwMode="auto">
            <a:xfrm>
              <a:off x="3712" y="2864"/>
              <a:ext cx="593" cy="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977900" y="4154488"/>
            <a:ext cx="1854200" cy="1143000"/>
            <a:chOff x="1032" y="2880"/>
            <a:chExt cx="1168" cy="720"/>
          </a:xfrm>
        </p:grpSpPr>
        <p:sp>
          <p:nvSpPr>
            <p:cNvPr id="87062" name="Freeform 28"/>
            <p:cNvSpPr>
              <a:spLocks/>
            </p:cNvSpPr>
            <p:nvPr/>
          </p:nvSpPr>
          <p:spPr bwMode="auto">
            <a:xfrm>
              <a:off x="1032" y="2880"/>
              <a:ext cx="1168" cy="720"/>
            </a:xfrm>
            <a:custGeom>
              <a:avLst/>
              <a:gdLst>
                <a:gd name="T0" fmla="*/ 0 w 1168"/>
                <a:gd name="T1" fmla="*/ 0 h 720"/>
                <a:gd name="T2" fmla="*/ 712 w 1168"/>
                <a:gd name="T3" fmla="*/ 0 h 720"/>
                <a:gd name="T4" fmla="*/ 1168 w 1168"/>
                <a:gd name="T5" fmla="*/ 720 h 720"/>
                <a:gd name="T6" fmla="*/ 0 w 1168"/>
                <a:gd name="T7" fmla="*/ 720 h 720"/>
                <a:gd name="T8" fmla="*/ 0 w 1168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8"/>
                <a:gd name="T16" fmla="*/ 0 h 720"/>
                <a:gd name="T17" fmla="*/ 1168 w 1168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8" h="72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063" name="Oval 38"/>
            <p:cNvSpPr>
              <a:spLocks noChangeArrowheads="1"/>
            </p:cNvSpPr>
            <p:nvPr/>
          </p:nvSpPr>
          <p:spPr bwMode="auto">
            <a:xfrm>
              <a:off x="1328" y="3008"/>
              <a:ext cx="296" cy="29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75818" name="Line 42"/>
          <p:cNvSpPr>
            <a:spLocks noChangeShapeType="1"/>
          </p:cNvSpPr>
          <p:nvPr/>
        </p:nvSpPr>
        <p:spPr bwMode="auto">
          <a:xfrm>
            <a:off x="965200" y="5300663"/>
            <a:ext cx="1863725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>
            <a:off x="5118100" y="6034088"/>
            <a:ext cx="3729038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4467225" y="1131888"/>
            <a:ext cx="1828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i="1">
                <a:solidFill>
                  <a:schemeClr val="bg1"/>
                </a:solidFill>
              </a:rPr>
              <a:t>Length, size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390900" y="4587875"/>
            <a:ext cx="1473200" cy="457200"/>
            <a:chOff x="2136" y="3153"/>
            <a:chExt cx="928" cy="288"/>
          </a:xfrm>
        </p:grpSpPr>
        <p:sp>
          <p:nvSpPr>
            <p:cNvPr id="87059" name="Text Box 48"/>
            <p:cNvSpPr txBox="1">
              <a:spLocks noChangeArrowheads="1"/>
            </p:cNvSpPr>
            <p:nvPr/>
          </p:nvSpPr>
          <p:spPr bwMode="auto">
            <a:xfrm>
              <a:off x="2518" y="3153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:</a:t>
              </a:r>
            </a:p>
          </p:txBody>
        </p:sp>
        <p:sp>
          <p:nvSpPr>
            <p:cNvPr id="87060" name="Line 49"/>
            <p:cNvSpPr>
              <a:spLocks noChangeShapeType="1"/>
            </p:cNvSpPr>
            <p:nvPr/>
          </p:nvSpPr>
          <p:spPr bwMode="auto">
            <a:xfrm flipH="1">
              <a:off x="2136" y="339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7061" name="Line 50"/>
            <p:cNvSpPr>
              <a:spLocks noChangeShapeType="1"/>
            </p:cNvSpPr>
            <p:nvPr/>
          </p:nvSpPr>
          <p:spPr bwMode="auto">
            <a:xfrm flipH="1">
              <a:off x="2704" y="339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5827" name="Freeform 51"/>
          <p:cNvSpPr>
            <a:spLocks/>
          </p:cNvSpPr>
          <p:nvPr/>
        </p:nvSpPr>
        <p:spPr bwMode="auto">
          <a:xfrm>
            <a:off x="1765300" y="5056188"/>
            <a:ext cx="1879600" cy="520700"/>
          </a:xfrm>
          <a:custGeom>
            <a:avLst/>
            <a:gdLst>
              <a:gd name="T0" fmla="*/ 0 w 1152"/>
              <a:gd name="T1" fmla="*/ 2147483647 h 328"/>
              <a:gd name="T2" fmla="*/ 0 w 1152"/>
              <a:gd name="T3" fmla="*/ 2147483647 h 328"/>
              <a:gd name="T4" fmla="*/ 2147483647 w 1152"/>
              <a:gd name="T5" fmla="*/ 2147483647 h 328"/>
              <a:gd name="T6" fmla="*/ 2147483647 w 1152"/>
              <a:gd name="T7" fmla="*/ 0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328"/>
              <a:gd name="T14" fmla="*/ 1152 w 115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328">
                <a:moveTo>
                  <a:pt x="0" y="200"/>
                </a:moveTo>
                <a:lnTo>
                  <a:pt x="0" y="328"/>
                </a:lnTo>
                <a:lnTo>
                  <a:pt x="1152" y="328"/>
                </a:lnTo>
                <a:lnTo>
                  <a:pt x="115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828" name="Freeform 52"/>
          <p:cNvSpPr>
            <a:spLocks/>
          </p:cNvSpPr>
          <p:nvPr/>
        </p:nvSpPr>
        <p:spPr bwMode="auto">
          <a:xfrm>
            <a:off x="4584700" y="5043488"/>
            <a:ext cx="2273300" cy="1193800"/>
          </a:xfrm>
          <a:custGeom>
            <a:avLst/>
            <a:gdLst>
              <a:gd name="T0" fmla="*/ 2147483647 w 1432"/>
              <a:gd name="T1" fmla="*/ 2147483647 h 752"/>
              <a:gd name="T2" fmla="*/ 2147483647 w 1432"/>
              <a:gd name="T3" fmla="*/ 2147483647 h 752"/>
              <a:gd name="T4" fmla="*/ 0 w 1432"/>
              <a:gd name="T5" fmla="*/ 2147483647 h 752"/>
              <a:gd name="T6" fmla="*/ 0 w 1432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  <a:gd name="T12" fmla="*/ 0 w 1432"/>
              <a:gd name="T13" fmla="*/ 0 h 752"/>
              <a:gd name="T14" fmla="*/ 1432 w 1432"/>
              <a:gd name="T15" fmla="*/ 752 h 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2" h="752">
                <a:moveTo>
                  <a:pt x="1432" y="656"/>
                </a:moveTo>
                <a:lnTo>
                  <a:pt x="1432" y="752"/>
                </a:lnTo>
                <a:lnTo>
                  <a:pt x="0" y="75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animBg="1"/>
      <p:bldP spid="75787" grpId="0"/>
      <p:bldP spid="75798" grpId="0" animBg="1"/>
      <p:bldP spid="75798" grpId="1" animBg="1"/>
      <p:bldP spid="75806" grpId="0"/>
      <p:bldP spid="75807" grpId="0"/>
      <p:bldP spid="75818" grpId="0" animBg="1"/>
      <p:bldP spid="75819" grpId="0" animBg="1"/>
      <p:bldP spid="75820" grpId="0" animBg="1"/>
      <p:bldP spid="75820" grpId="1" animBg="1"/>
      <p:bldP spid="75827" grpId="0" animBg="1"/>
      <p:bldP spid="758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261938" y="161925"/>
            <a:ext cx="8602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Drawing  Scales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2763" y="1030288"/>
            <a:ext cx="7751762" cy="1114425"/>
            <a:chOff x="323" y="2001"/>
            <a:chExt cx="4883" cy="702"/>
          </a:xfrm>
        </p:grpSpPr>
        <p:sp>
          <p:nvSpPr>
            <p:cNvPr id="88074" name="Text Box 6"/>
            <p:cNvSpPr txBox="1">
              <a:spLocks noChangeArrowheads="1"/>
            </p:cNvSpPr>
            <p:nvPr/>
          </p:nvSpPr>
          <p:spPr bwMode="auto">
            <a:xfrm>
              <a:off x="585" y="2001"/>
              <a:ext cx="4621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sz="2400">
                  <a:cs typeface="Arial" pitchFamily="34" charset="0"/>
                </a:rPr>
                <a:t>Designation of a scale consists of the word “</a:t>
              </a:r>
              <a:r>
                <a:rPr lang="en-US" sz="2400">
                  <a:solidFill>
                    <a:schemeClr val="accent2"/>
                  </a:solidFill>
                  <a:cs typeface="Arial" pitchFamily="34" charset="0"/>
                </a:rPr>
                <a:t>SCALE</a:t>
              </a:r>
              <a:r>
                <a:rPr lang="en-US" sz="2400">
                  <a:cs typeface="Arial" pitchFamily="34" charset="0"/>
                </a:rPr>
                <a:t>” 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sz="2400">
                  <a:cs typeface="Arial" pitchFamily="34" charset="0"/>
                </a:rPr>
                <a:t>followed by the indication of its </a:t>
              </a:r>
              <a:r>
                <a:rPr lang="en-US" sz="2400">
                  <a:solidFill>
                    <a:schemeClr val="accent2"/>
                  </a:solidFill>
                  <a:cs typeface="Arial" pitchFamily="34" charset="0"/>
                </a:rPr>
                <a:t>ratio</a:t>
              </a:r>
              <a:r>
                <a:rPr lang="en-US" sz="2400">
                  <a:cs typeface="Arial" pitchFamily="34" charset="0"/>
                </a:rPr>
                <a:t>, as follow</a:t>
              </a:r>
            </a:p>
          </p:txBody>
        </p:sp>
        <p:sp>
          <p:nvSpPr>
            <p:cNvPr id="197639" name="Rectangle 7"/>
            <p:cNvSpPr>
              <a:spLocks noChangeArrowheads="1"/>
            </p:cNvSpPr>
            <p:nvPr/>
          </p:nvSpPr>
          <p:spPr bwMode="auto">
            <a:xfrm>
              <a:off x="323" y="2158"/>
              <a:ext cx="141" cy="1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865313" y="2351088"/>
            <a:ext cx="65928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SCALE 1:1	for full size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SCALE 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US" sz="2400">
                <a:latin typeface="Arial" charset="0"/>
                <a:cs typeface="Arial" charset="0"/>
              </a:rPr>
              <a:t>:1	for 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enlargement</a:t>
            </a:r>
            <a:r>
              <a:rPr lang="en-US" sz="2400">
                <a:latin typeface="Arial" charset="0"/>
                <a:cs typeface="Arial" charset="0"/>
              </a:rPr>
              <a:t>  scales 	(X &gt; 1)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SCALE 1: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US" sz="2400">
                <a:latin typeface="Arial" charset="0"/>
                <a:cs typeface="Arial" charset="0"/>
              </a:rPr>
              <a:t>	for 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reduction</a:t>
            </a:r>
            <a:r>
              <a:rPr lang="en-US" sz="2400">
                <a:latin typeface="Arial" charset="0"/>
                <a:cs typeface="Arial" charset="0"/>
              </a:rPr>
              <a:t>  scales	</a:t>
            </a:r>
            <a:r>
              <a:rPr lang="en-US" sz="2400">
                <a:latin typeface="Arial" charset="0"/>
              </a:rPr>
              <a:t>(X &gt; 1)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0063" y="4192588"/>
            <a:ext cx="8402637" cy="1625600"/>
            <a:chOff x="323" y="2001"/>
            <a:chExt cx="5293" cy="1024"/>
          </a:xfrm>
        </p:grpSpPr>
        <p:sp>
          <p:nvSpPr>
            <p:cNvPr id="88072" name="Text Box 12"/>
            <p:cNvSpPr txBox="1">
              <a:spLocks noChangeArrowheads="1"/>
            </p:cNvSpPr>
            <p:nvPr/>
          </p:nvSpPr>
          <p:spPr bwMode="auto">
            <a:xfrm>
              <a:off x="585" y="2001"/>
              <a:ext cx="5031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sz="2400">
                  <a:cs typeface="Arial" pitchFamily="34" charset="0"/>
                </a:rPr>
                <a:t>Dimension numbers shown in the drawing are correspond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sz="2400">
                  <a:cs typeface="Arial" pitchFamily="34" charset="0"/>
                </a:rPr>
                <a:t>to “</a:t>
              </a:r>
              <a:r>
                <a:rPr lang="en-US" sz="2400">
                  <a:solidFill>
                    <a:schemeClr val="accent2"/>
                  </a:solidFill>
                  <a:cs typeface="Arial" pitchFamily="34" charset="0"/>
                </a:rPr>
                <a:t>true size</a:t>
              </a:r>
              <a:r>
                <a:rPr lang="en-US" sz="2400">
                  <a:cs typeface="Arial" pitchFamily="34" charset="0"/>
                </a:rPr>
                <a:t>” of the object  and they are </a:t>
              </a:r>
              <a:r>
                <a:rPr lang="en-US" sz="2400">
                  <a:solidFill>
                    <a:schemeClr val="accent2"/>
                  </a:solidFill>
                  <a:cs typeface="Arial" pitchFamily="34" charset="0"/>
                </a:rPr>
                <a:t>independent</a:t>
              </a:r>
              <a:r>
                <a:rPr lang="en-US" sz="2400">
                  <a:cs typeface="Arial" pitchFamily="34" charset="0"/>
                </a:rPr>
                <a:t> of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sz="2400">
                  <a:cs typeface="Arial" pitchFamily="34" charset="0"/>
                </a:rPr>
                <a:t>the scale used in creating that drawing.</a:t>
              </a:r>
            </a:p>
          </p:txBody>
        </p:sp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323" y="2158"/>
              <a:ext cx="141" cy="1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58763" y="190500"/>
            <a:ext cx="86026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Basic  Line  Types </a:t>
            </a:r>
          </a:p>
        </p:txBody>
      </p:sp>
      <p:sp>
        <p:nvSpPr>
          <p:cNvPr id="89091" name="Text Box 48"/>
          <p:cNvSpPr txBox="1">
            <a:spLocks noChangeArrowheads="1"/>
          </p:cNvSpPr>
          <p:nvPr/>
        </p:nvSpPr>
        <p:spPr bwMode="auto">
          <a:xfrm>
            <a:off x="546100" y="1322388"/>
            <a:ext cx="231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cs typeface="Arial" pitchFamily="34" charset="0"/>
              </a:rPr>
              <a:t>Types of Lines</a:t>
            </a:r>
          </a:p>
        </p:txBody>
      </p:sp>
      <p:sp>
        <p:nvSpPr>
          <p:cNvPr id="89092" name="Text Box 55"/>
          <p:cNvSpPr txBox="1">
            <a:spLocks noChangeArrowheads="1"/>
          </p:cNvSpPr>
          <p:nvPr/>
        </p:nvSpPr>
        <p:spPr bwMode="auto">
          <a:xfrm>
            <a:off x="3683000" y="1322388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cs typeface="Arial" pitchFamily="34" charset="0"/>
              </a:rPr>
              <a:t>Appearance</a:t>
            </a:r>
          </a:p>
        </p:txBody>
      </p:sp>
      <p:sp>
        <p:nvSpPr>
          <p:cNvPr id="89093" name="Line 70"/>
          <p:cNvSpPr>
            <a:spLocks noChangeShapeType="1"/>
          </p:cNvSpPr>
          <p:nvPr/>
        </p:nvSpPr>
        <p:spPr bwMode="auto">
          <a:xfrm>
            <a:off x="419100" y="1993900"/>
            <a:ext cx="810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094" name="Line 72"/>
          <p:cNvSpPr>
            <a:spLocks noChangeShapeType="1"/>
          </p:cNvSpPr>
          <p:nvPr/>
        </p:nvSpPr>
        <p:spPr bwMode="auto">
          <a:xfrm>
            <a:off x="406400" y="1143000"/>
            <a:ext cx="8128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095" name="Text Box 73"/>
          <p:cNvSpPr txBox="1">
            <a:spLocks noChangeArrowheads="1"/>
          </p:cNvSpPr>
          <p:nvPr/>
        </p:nvSpPr>
        <p:spPr bwMode="auto">
          <a:xfrm>
            <a:off x="5905500" y="1144588"/>
            <a:ext cx="2555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cs typeface="Arial" pitchFamily="34" charset="0"/>
              </a:rPr>
              <a:t>Name according</a:t>
            </a:r>
          </a:p>
          <a:p>
            <a:pPr algn="ctr" eaLnBrk="1" hangingPunct="1"/>
            <a:r>
              <a:rPr lang="en-US" sz="2400" b="1">
                <a:cs typeface="Arial" pitchFamily="34" charset="0"/>
              </a:rPr>
              <a:t>to application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152400" y="2211390"/>
            <a:ext cx="7597775" cy="461963"/>
            <a:chOff x="96" y="1393"/>
            <a:chExt cx="4786" cy="291"/>
          </a:xfrm>
        </p:grpSpPr>
        <p:sp>
          <p:nvSpPr>
            <p:cNvPr id="89118" name="Text Box 49"/>
            <p:cNvSpPr txBox="1">
              <a:spLocks noChangeArrowheads="1"/>
            </p:cNvSpPr>
            <p:nvPr/>
          </p:nvSpPr>
          <p:spPr bwMode="auto">
            <a:xfrm>
              <a:off x="96" y="1393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cs typeface="Arial" pitchFamily="34" charset="0"/>
                </a:rPr>
                <a:t>Continuous thick line </a:t>
              </a:r>
              <a:r>
                <a:rPr lang="en-US" sz="2400" dirty="0">
                  <a:solidFill>
                    <a:srgbClr val="FF0000"/>
                  </a:solidFill>
                  <a:cs typeface="Arial" pitchFamily="34" charset="0"/>
                </a:rPr>
                <a:t>HB</a:t>
              </a:r>
            </a:p>
          </p:txBody>
        </p:sp>
        <p:sp>
          <p:nvSpPr>
            <p:cNvPr id="89119" name="Line 50"/>
            <p:cNvSpPr>
              <a:spLocks noChangeShapeType="1"/>
            </p:cNvSpPr>
            <p:nvPr/>
          </p:nvSpPr>
          <p:spPr bwMode="auto">
            <a:xfrm>
              <a:off x="2314" y="1576"/>
              <a:ext cx="1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120" name="Text Box 74"/>
            <p:cNvSpPr txBox="1">
              <a:spLocks noChangeArrowheads="1"/>
            </p:cNvSpPr>
            <p:nvPr/>
          </p:nvSpPr>
          <p:spPr bwMode="auto">
            <a:xfrm>
              <a:off x="3846" y="1393"/>
              <a:ext cx="10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Visible line</a:t>
              </a: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52400" y="2833688"/>
            <a:ext cx="8128000" cy="1516062"/>
            <a:chOff x="96" y="1785"/>
            <a:chExt cx="5120" cy="955"/>
          </a:xfrm>
        </p:grpSpPr>
        <p:sp>
          <p:nvSpPr>
            <p:cNvPr id="89115" name="Text Box 51"/>
            <p:cNvSpPr txBox="1">
              <a:spLocks noChangeArrowheads="1"/>
            </p:cNvSpPr>
            <p:nvPr/>
          </p:nvSpPr>
          <p:spPr bwMode="auto">
            <a:xfrm>
              <a:off x="96" y="1841"/>
              <a:ext cx="21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cs typeface="Arial" pitchFamily="34" charset="0"/>
                </a:rPr>
                <a:t>Continuous thin line </a:t>
              </a:r>
              <a:r>
                <a:rPr lang="en-US" sz="2400" dirty="0">
                  <a:solidFill>
                    <a:srgbClr val="FF0000"/>
                  </a:solidFill>
                  <a:cs typeface="Arial" pitchFamily="34" charset="0"/>
                </a:rPr>
                <a:t>2H</a:t>
              </a:r>
            </a:p>
          </p:txBody>
        </p:sp>
        <p:sp>
          <p:nvSpPr>
            <p:cNvPr id="89116" name="Line 52"/>
            <p:cNvSpPr>
              <a:spLocks noChangeShapeType="1"/>
            </p:cNvSpPr>
            <p:nvPr/>
          </p:nvSpPr>
          <p:spPr bwMode="auto">
            <a:xfrm>
              <a:off x="2314" y="2024"/>
              <a:ext cx="1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117" name="Text Box 75"/>
            <p:cNvSpPr txBox="1">
              <a:spLocks noChangeArrowheads="1"/>
            </p:cNvSpPr>
            <p:nvPr/>
          </p:nvSpPr>
          <p:spPr bwMode="auto">
            <a:xfrm>
              <a:off x="3838" y="1785"/>
              <a:ext cx="1378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 dirty="0"/>
                <a:t>Dimension line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 dirty="0"/>
                <a:t>Extension line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 dirty="0"/>
                <a:t>Leader line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57200" y="4560893"/>
            <a:ext cx="7348538" cy="461963"/>
            <a:chOff x="288" y="2873"/>
            <a:chExt cx="4629" cy="291"/>
          </a:xfrm>
        </p:grpSpPr>
        <p:sp>
          <p:nvSpPr>
            <p:cNvPr id="89112" name="Text Box 53"/>
            <p:cNvSpPr txBox="1">
              <a:spLocks noChangeArrowheads="1"/>
            </p:cNvSpPr>
            <p:nvPr/>
          </p:nvSpPr>
          <p:spPr bwMode="auto">
            <a:xfrm>
              <a:off x="288" y="2873"/>
              <a:ext cx="17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cs typeface="Arial" pitchFamily="34" charset="0"/>
                </a:rPr>
                <a:t>Dash thick line </a:t>
              </a:r>
              <a:r>
                <a:rPr lang="en-US" sz="2400" dirty="0">
                  <a:solidFill>
                    <a:srgbClr val="FF0000"/>
                  </a:solidFill>
                  <a:cs typeface="Arial" pitchFamily="34" charset="0"/>
                </a:rPr>
                <a:t>HB</a:t>
              </a:r>
              <a:endParaRPr lang="en-US" sz="2400" dirty="0">
                <a:cs typeface="Arial" pitchFamily="34" charset="0"/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>
              <a:off x="2314" y="3040"/>
              <a:ext cx="11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114" name="Text Box 76"/>
            <p:cNvSpPr txBox="1">
              <a:spLocks noChangeArrowheads="1"/>
            </p:cNvSpPr>
            <p:nvPr/>
          </p:nvSpPr>
          <p:spPr bwMode="auto">
            <a:xfrm>
              <a:off x="3838" y="2873"/>
              <a:ext cx="10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/>
                <a:t>Hidden line</a:t>
              </a:r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69900" y="5284794"/>
            <a:ext cx="7296150" cy="461963"/>
            <a:chOff x="296" y="3329"/>
            <a:chExt cx="4596" cy="291"/>
          </a:xfrm>
        </p:grpSpPr>
        <p:sp>
          <p:nvSpPr>
            <p:cNvPr id="89104" name="Line 57"/>
            <p:cNvSpPr>
              <a:spLocks noChangeShapeType="1"/>
            </p:cNvSpPr>
            <p:nvPr/>
          </p:nvSpPr>
          <p:spPr bwMode="auto">
            <a:xfrm>
              <a:off x="2314" y="3496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105" name="Line 59"/>
            <p:cNvSpPr>
              <a:spLocks noChangeShapeType="1"/>
            </p:cNvSpPr>
            <p:nvPr/>
          </p:nvSpPr>
          <p:spPr bwMode="auto">
            <a:xfrm>
              <a:off x="2642" y="3496"/>
              <a:ext cx="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106" name="Line 60"/>
            <p:cNvSpPr>
              <a:spLocks noChangeShapeType="1"/>
            </p:cNvSpPr>
            <p:nvPr/>
          </p:nvSpPr>
          <p:spPr bwMode="auto">
            <a:xfrm>
              <a:off x="3190" y="3496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107" name="Line 61"/>
            <p:cNvSpPr>
              <a:spLocks noChangeShapeType="1"/>
            </p:cNvSpPr>
            <p:nvPr/>
          </p:nvSpPr>
          <p:spPr bwMode="auto">
            <a:xfrm>
              <a:off x="3080" y="3496"/>
              <a:ext cx="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89108" name="Group 85"/>
            <p:cNvGrpSpPr>
              <a:grpSpLocks/>
            </p:cNvGrpSpPr>
            <p:nvPr/>
          </p:nvGrpSpPr>
          <p:grpSpPr bwMode="auto">
            <a:xfrm>
              <a:off x="296" y="3329"/>
              <a:ext cx="4596" cy="291"/>
              <a:chOff x="296" y="3329"/>
              <a:chExt cx="4596" cy="291"/>
            </a:xfrm>
          </p:grpSpPr>
          <p:sp>
            <p:nvSpPr>
              <p:cNvPr id="89109" name="Text Box 56"/>
              <p:cNvSpPr txBox="1">
                <a:spLocks noChangeArrowheads="1"/>
              </p:cNvSpPr>
              <p:nvPr/>
            </p:nvSpPr>
            <p:spPr bwMode="auto">
              <a:xfrm>
                <a:off x="296" y="3329"/>
                <a:ext cx="16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cs typeface="Arial" pitchFamily="34" charset="0"/>
                  </a:rPr>
                  <a:t>Chain thin line </a:t>
                </a:r>
                <a:r>
                  <a:rPr lang="en-US" sz="2400" dirty="0">
                    <a:solidFill>
                      <a:srgbClr val="FF0000"/>
                    </a:solidFill>
                    <a:cs typeface="Arial" pitchFamily="34" charset="0"/>
                  </a:rPr>
                  <a:t>2H</a:t>
                </a:r>
              </a:p>
            </p:txBody>
          </p:sp>
          <p:sp>
            <p:nvSpPr>
              <p:cNvPr id="89110" name="Line 58"/>
              <p:cNvSpPr>
                <a:spLocks noChangeShapeType="1"/>
              </p:cNvSpPr>
              <p:nvPr/>
            </p:nvSpPr>
            <p:spPr bwMode="auto">
              <a:xfrm>
                <a:off x="2752" y="3496"/>
                <a:ext cx="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111" name="Text Box 77"/>
              <p:cNvSpPr txBox="1">
                <a:spLocks noChangeArrowheads="1"/>
              </p:cNvSpPr>
              <p:nvPr/>
            </p:nvSpPr>
            <p:spPr bwMode="auto">
              <a:xfrm>
                <a:off x="3846" y="3329"/>
                <a:ext cx="10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400"/>
                  <a:t>Center line</a:t>
                </a:r>
              </a:p>
            </p:txBody>
          </p:sp>
        </p:grpSp>
      </p:grpSp>
      <p:sp>
        <p:nvSpPr>
          <p:cNvPr id="141391" name="Line 79"/>
          <p:cNvSpPr>
            <a:spLocks noChangeShapeType="1"/>
          </p:cNvSpPr>
          <p:nvPr/>
        </p:nvSpPr>
        <p:spPr bwMode="auto">
          <a:xfrm>
            <a:off x="419100" y="5867400"/>
            <a:ext cx="810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1393" name="Text Box 81"/>
          <p:cNvSpPr txBox="1">
            <a:spLocks noChangeArrowheads="1"/>
          </p:cNvSpPr>
          <p:nvPr/>
        </p:nvSpPr>
        <p:spPr bwMode="auto">
          <a:xfrm>
            <a:off x="406400" y="6056313"/>
            <a:ext cx="538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u="sng">
                <a:cs typeface="Arial" pitchFamily="34" charset="0"/>
              </a:rPr>
              <a:t>NOTE</a:t>
            </a:r>
            <a:r>
              <a:rPr lang="en-US">
                <a:cs typeface="Arial" pitchFamily="34" charset="0"/>
              </a:rPr>
              <a:t> : </a:t>
            </a:r>
            <a:r>
              <a:rPr lang="en-US" sz="1600">
                <a:cs typeface="Arial" pitchFamily="34" charset="0"/>
              </a:rPr>
              <a:t>We will learn other types of line in later chapters.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91" grpId="0" animBg="1"/>
      <p:bldP spid="1413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68313" y="1268413"/>
            <a:ext cx="78390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Visible lines</a:t>
            </a:r>
            <a:r>
              <a:rPr lang="en-US" sz="2400">
                <a:latin typeface="Arial" charset="0"/>
              </a:rPr>
              <a:t>   represent features that can be seen in the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>
                <a:latin typeface="Arial" charset="0"/>
              </a:rPr>
              <a:t>                        current view</a:t>
            </a:r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676275" y="168275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Meaning of Lines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98475" y="2424113"/>
            <a:ext cx="7805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Hidden lines</a:t>
            </a:r>
            <a:r>
              <a:rPr lang="en-US" sz="2400">
                <a:latin typeface="Arial" charset="0"/>
              </a:rPr>
              <a:t>  represent features that </a:t>
            </a:r>
            <a:r>
              <a:rPr lang="en-US" sz="2400" u="sng">
                <a:latin typeface="Arial" charset="0"/>
              </a:rPr>
              <a:t>can not be seen</a:t>
            </a:r>
            <a:r>
              <a:rPr lang="en-US" sz="2400">
                <a:latin typeface="Arial" charset="0"/>
              </a:rPr>
              <a:t> in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  the current view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79425" y="3603625"/>
            <a:ext cx="82105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Center line</a:t>
            </a:r>
            <a:r>
              <a:rPr lang="en-US" sz="2400" b="1">
                <a:latin typeface="Arial" charset="0"/>
              </a:rPr>
              <a:t>    </a:t>
            </a:r>
            <a:r>
              <a:rPr lang="en-US" sz="2400">
                <a:latin typeface="Arial" charset="0"/>
              </a:rPr>
              <a:t>represents symmetry, path of motion, centers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 of circles, axis of axisymmetrical parts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88950" y="4851400"/>
            <a:ext cx="81026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Dimension and Extension lines</a:t>
            </a:r>
            <a:r>
              <a:rPr lang="en-US" sz="2400" b="1">
                <a:latin typeface="Arial" charset="0"/>
              </a:rPr>
              <a:t>  </a:t>
            </a:r>
            <a:r>
              <a:rPr lang="en-US" sz="2400">
                <a:latin typeface="Arial" charset="0"/>
              </a:rPr>
              <a:t>indicate the sizes and 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location of features on a drawing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8" grpId="0"/>
      <p:bldP spid="146439" grpId="0"/>
      <p:bldP spid="1464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4132263" y="2568575"/>
            <a:ext cx="4738687" cy="3633788"/>
            <a:chOff x="2603" y="1870"/>
            <a:chExt cx="2985" cy="2289"/>
          </a:xfrm>
        </p:grpSpPr>
        <p:sp>
          <p:nvSpPr>
            <p:cNvPr id="31821" name="Rectangle 18"/>
            <p:cNvSpPr>
              <a:spLocks noChangeArrowheads="1"/>
            </p:cNvSpPr>
            <p:nvPr/>
          </p:nvSpPr>
          <p:spPr bwMode="auto">
            <a:xfrm>
              <a:off x="2603" y="1870"/>
              <a:ext cx="2985" cy="2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822" name="Rectangle 19"/>
            <p:cNvSpPr>
              <a:spLocks noChangeArrowheads="1"/>
            </p:cNvSpPr>
            <p:nvPr/>
          </p:nvSpPr>
          <p:spPr bwMode="auto">
            <a:xfrm>
              <a:off x="2687" y="1952"/>
              <a:ext cx="2833" cy="2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823" name="Rectangle 21"/>
            <p:cNvSpPr>
              <a:spLocks noChangeArrowheads="1"/>
            </p:cNvSpPr>
            <p:nvPr/>
          </p:nvSpPr>
          <p:spPr bwMode="auto">
            <a:xfrm>
              <a:off x="4667" y="3784"/>
              <a:ext cx="853" cy="2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824" name="Rectangle 22"/>
            <p:cNvSpPr>
              <a:spLocks noChangeArrowheads="1"/>
            </p:cNvSpPr>
            <p:nvPr/>
          </p:nvSpPr>
          <p:spPr bwMode="auto">
            <a:xfrm>
              <a:off x="4668" y="3927"/>
              <a:ext cx="853" cy="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142875" y="1169988"/>
            <a:ext cx="8834438" cy="13890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685745" y="152400"/>
            <a:ext cx="591379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solidFill>
                  <a:schemeClr val="accent2"/>
                </a:solidFill>
                <a:cs typeface="Arial" pitchFamily="34" charset="0"/>
              </a:rPr>
              <a:t>عناصـر الرســـم الهندســــي</a:t>
            </a:r>
            <a:endParaRPr lang="en-US" sz="4000" b="1" dirty="0">
              <a:solidFill>
                <a:schemeClr val="accent2"/>
              </a:solidFill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  <a:cs typeface="Arial" pitchFamily="34" charset="0"/>
              </a:rPr>
              <a:t>Elements of Engineering Drawing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25084" y="1209675"/>
            <a:ext cx="7891904" cy="85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lnSpc>
                <a:spcPct val="140000"/>
              </a:lnSpc>
              <a:defRPr/>
            </a:pPr>
            <a:r>
              <a:rPr lang="ar-SA" sz="4000" dirty="0">
                <a:latin typeface="Arial" charset="0"/>
                <a:cs typeface="Arial" charset="0"/>
              </a:rPr>
              <a:t>الرسم الهندسي يتكون من </a:t>
            </a:r>
            <a:r>
              <a:rPr lang="ar-SA" sz="4000" dirty="0">
                <a:solidFill>
                  <a:srgbClr val="FF0000"/>
                </a:solidFill>
                <a:latin typeface="Arial" charset="0"/>
                <a:cs typeface="Arial" charset="0"/>
              </a:rPr>
              <a:t>لغة الرسم </a:t>
            </a:r>
            <a:r>
              <a:rPr lang="ar-SA" sz="4000" dirty="0">
                <a:latin typeface="Arial" charset="0"/>
                <a:cs typeface="Arial" charset="0"/>
              </a:rPr>
              <a:t>و</a:t>
            </a:r>
            <a:r>
              <a:rPr lang="ar-SA" sz="4000" dirty="0">
                <a:solidFill>
                  <a:srgbClr val="FF0000"/>
                </a:solidFill>
                <a:latin typeface="Arial" charset="0"/>
                <a:cs typeface="Arial" charset="0"/>
              </a:rPr>
              <a:t>لغة الكتابة</a:t>
            </a:r>
            <a:endParaRPr lang="en-US" sz="4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2660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998788"/>
            <a:ext cx="317182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60338" y="3178175"/>
            <a:ext cx="3735387" cy="1949450"/>
            <a:chOff x="101" y="2160"/>
            <a:chExt cx="2353" cy="1228"/>
          </a:xfrm>
        </p:grpSpPr>
        <p:pic>
          <p:nvPicPr>
            <p:cNvPr id="31819" name="Picture 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2160"/>
              <a:ext cx="1629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20" name="AutoShape 23"/>
            <p:cNvSpPr>
              <a:spLocks noChangeArrowheads="1"/>
            </p:cNvSpPr>
            <p:nvPr/>
          </p:nvSpPr>
          <p:spPr bwMode="auto">
            <a:xfrm>
              <a:off x="1833" y="2686"/>
              <a:ext cx="621" cy="396"/>
            </a:xfrm>
            <a:prstGeom prst="rightArrow">
              <a:avLst>
                <a:gd name="adj1" fmla="val 61620"/>
                <a:gd name="adj2" fmla="val 46719"/>
              </a:avLst>
            </a:prstGeom>
            <a:gradFill rotWithShape="1">
              <a:gsLst>
                <a:gs pos="0">
                  <a:srgbClr val="9EC5D8"/>
                </a:gs>
                <a:gs pos="100000">
                  <a:srgbClr val="0066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192088" y="2514600"/>
            <a:ext cx="3835400" cy="3965575"/>
            <a:chOff x="121" y="1742"/>
            <a:chExt cx="2416" cy="2498"/>
          </a:xfrm>
        </p:grpSpPr>
        <p:sp>
          <p:nvSpPr>
            <p:cNvPr id="31815" name="Rectangle 25"/>
            <p:cNvSpPr>
              <a:spLocks noChangeArrowheads="1"/>
            </p:cNvSpPr>
            <p:nvPr/>
          </p:nvSpPr>
          <p:spPr bwMode="auto">
            <a:xfrm>
              <a:off x="121" y="1742"/>
              <a:ext cx="2416" cy="2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1816" name="Group 98"/>
            <p:cNvGrpSpPr>
              <a:grpSpLocks/>
            </p:cNvGrpSpPr>
            <p:nvPr/>
          </p:nvGrpSpPr>
          <p:grpSpPr bwMode="auto">
            <a:xfrm>
              <a:off x="472" y="1754"/>
              <a:ext cx="1406" cy="1236"/>
              <a:chOff x="472" y="1754"/>
              <a:chExt cx="1406" cy="1236"/>
            </a:xfrm>
          </p:grpSpPr>
          <p:sp>
            <p:nvSpPr>
              <p:cNvPr id="31817" name="Rectangle 28"/>
              <p:cNvSpPr>
                <a:spLocks noChangeArrowheads="1"/>
              </p:cNvSpPr>
              <p:nvPr/>
            </p:nvSpPr>
            <p:spPr bwMode="auto">
              <a:xfrm>
                <a:off x="800" y="1754"/>
                <a:ext cx="736" cy="7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SA" sz="3600" b="1" i="1" dirty="0">
                    <a:solidFill>
                      <a:schemeClr val="bg1"/>
                    </a:solidFill>
                    <a:cs typeface="Arial" pitchFamily="34" charset="0"/>
                  </a:rPr>
                  <a:t>لغة</a:t>
                </a:r>
              </a:p>
              <a:p>
                <a:r>
                  <a:rPr lang="ar-SA" sz="3600" b="1" i="1" dirty="0">
                    <a:solidFill>
                      <a:schemeClr val="bg1"/>
                    </a:solidFill>
                    <a:cs typeface="Arial" pitchFamily="34" charset="0"/>
                  </a:rPr>
                  <a:t> الرسم</a:t>
                </a:r>
                <a:endParaRPr lang="en-US" sz="3600" b="1" i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818" name="Text Box 30"/>
              <p:cNvSpPr txBox="1">
                <a:spLocks noChangeArrowheads="1"/>
              </p:cNvSpPr>
              <p:nvPr/>
            </p:nvSpPr>
            <p:spPr bwMode="auto">
              <a:xfrm>
                <a:off x="472" y="2583"/>
                <a:ext cx="140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ar-SA" sz="3600" b="1" dirty="0">
                    <a:cs typeface="Arial" pitchFamily="34" charset="0"/>
                  </a:rPr>
                  <a:t>توصف الشكل</a:t>
                </a:r>
                <a:endParaRPr 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215900" y="4495803"/>
            <a:ext cx="3681413" cy="2171701"/>
            <a:chOff x="136" y="2990"/>
            <a:chExt cx="2319" cy="1368"/>
          </a:xfrm>
        </p:grpSpPr>
        <p:sp>
          <p:nvSpPr>
            <p:cNvPr id="31813" name="Rectangle 29"/>
            <p:cNvSpPr>
              <a:spLocks noChangeArrowheads="1"/>
            </p:cNvSpPr>
            <p:nvPr/>
          </p:nvSpPr>
          <p:spPr bwMode="auto">
            <a:xfrm>
              <a:off x="803" y="2990"/>
              <a:ext cx="700" cy="7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ar-SA" sz="3600" b="1" i="1" dirty="0">
                  <a:solidFill>
                    <a:schemeClr val="bg1"/>
                  </a:solidFill>
                  <a:cs typeface="Arial" pitchFamily="34" charset="0"/>
                </a:rPr>
                <a:t>لغة</a:t>
              </a:r>
            </a:p>
            <a:p>
              <a:pPr algn="ctr"/>
              <a:r>
                <a:rPr lang="ar-SA" sz="3600" b="1" i="1" dirty="0">
                  <a:solidFill>
                    <a:schemeClr val="bg1"/>
                  </a:solidFill>
                  <a:cs typeface="Arial" pitchFamily="34" charset="0"/>
                </a:rPr>
                <a:t>الكتابة</a:t>
              </a:r>
              <a:endParaRPr lang="en-US" sz="36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814" name="Text Box 31"/>
            <p:cNvSpPr txBox="1">
              <a:spLocks noChangeArrowheads="1"/>
            </p:cNvSpPr>
            <p:nvPr/>
          </p:nvSpPr>
          <p:spPr bwMode="auto">
            <a:xfrm>
              <a:off x="136" y="3679"/>
              <a:ext cx="231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ar-SA" sz="3200" b="1" dirty="0">
                  <a:cs typeface="Arial" pitchFamily="34" charset="0"/>
                </a:rPr>
                <a:t>توصف الحجم، الموقع وخواص الجسم</a:t>
              </a:r>
              <a:endParaRPr lang="en-US" sz="3200" b="1" dirty="0">
                <a:cs typeface="Arial" pitchFamily="34" charset="0"/>
              </a:endParaRPr>
            </a:p>
          </p:txBody>
        </p:sp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4386263" y="2979738"/>
            <a:ext cx="2527300" cy="2725737"/>
            <a:chOff x="2763" y="2035"/>
            <a:chExt cx="1592" cy="1717"/>
          </a:xfrm>
        </p:grpSpPr>
        <p:sp>
          <p:nvSpPr>
            <p:cNvPr id="31810" name="Oval 33"/>
            <p:cNvSpPr>
              <a:spLocks noChangeArrowheads="1"/>
            </p:cNvSpPr>
            <p:nvPr/>
          </p:nvSpPr>
          <p:spPr bwMode="auto">
            <a:xfrm>
              <a:off x="3369" y="2035"/>
              <a:ext cx="845" cy="30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811" name="Oval 34"/>
            <p:cNvSpPr>
              <a:spLocks noChangeArrowheads="1"/>
            </p:cNvSpPr>
            <p:nvPr/>
          </p:nvSpPr>
          <p:spPr bwMode="auto">
            <a:xfrm>
              <a:off x="3937" y="3092"/>
              <a:ext cx="418" cy="42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812" name="Oval 35"/>
            <p:cNvSpPr>
              <a:spLocks noChangeArrowheads="1"/>
            </p:cNvSpPr>
            <p:nvPr/>
          </p:nvSpPr>
          <p:spPr bwMode="auto">
            <a:xfrm>
              <a:off x="2763" y="3521"/>
              <a:ext cx="236" cy="23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4822825" y="3575050"/>
            <a:ext cx="2028825" cy="2087563"/>
            <a:chOff x="3038" y="2410"/>
            <a:chExt cx="1278" cy="1315"/>
          </a:xfrm>
        </p:grpSpPr>
        <p:grpSp>
          <p:nvGrpSpPr>
            <p:cNvPr id="31758" name="Group 96"/>
            <p:cNvGrpSpPr>
              <a:grpSpLocks/>
            </p:cNvGrpSpPr>
            <p:nvPr/>
          </p:nvGrpSpPr>
          <p:grpSpPr bwMode="auto">
            <a:xfrm>
              <a:off x="3039" y="2410"/>
              <a:ext cx="1274" cy="520"/>
              <a:chOff x="3039" y="2410"/>
              <a:chExt cx="1274" cy="520"/>
            </a:xfrm>
          </p:grpSpPr>
          <p:sp>
            <p:nvSpPr>
              <p:cNvPr id="31782" name="Line 36"/>
              <p:cNvSpPr>
                <a:spLocks noChangeShapeType="1"/>
              </p:cNvSpPr>
              <p:nvPr/>
            </p:nvSpPr>
            <p:spPr bwMode="auto">
              <a:xfrm>
                <a:off x="3255" y="2415"/>
                <a:ext cx="84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83" name="Oval 37"/>
              <p:cNvSpPr>
                <a:spLocks noChangeArrowheads="1"/>
              </p:cNvSpPr>
              <p:nvPr/>
            </p:nvSpPr>
            <p:spPr bwMode="auto">
              <a:xfrm>
                <a:off x="3177" y="2559"/>
                <a:ext cx="159" cy="15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84" name="Oval 38"/>
              <p:cNvSpPr>
                <a:spLocks noChangeArrowheads="1"/>
              </p:cNvSpPr>
              <p:nvPr/>
            </p:nvSpPr>
            <p:spPr bwMode="auto">
              <a:xfrm>
                <a:off x="3585" y="2559"/>
                <a:ext cx="159" cy="15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85" name="Oval 39"/>
              <p:cNvSpPr>
                <a:spLocks noChangeArrowheads="1"/>
              </p:cNvSpPr>
              <p:nvPr/>
            </p:nvSpPr>
            <p:spPr bwMode="auto">
              <a:xfrm>
                <a:off x="4017" y="2559"/>
                <a:ext cx="159" cy="15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86" name="Line 40"/>
              <p:cNvSpPr>
                <a:spLocks noChangeShapeType="1"/>
              </p:cNvSpPr>
              <p:nvPr/>
            </p:nvSpPr>
            <p:spPr bwMode="auto">
              <a:xfrm>
                <a:off x="3258" y="2850"/>
                <a:ext cx="84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87" name="Arc 41"/>
              <p:cNvSpPr>
                <a:spLocks/>
              </p:cNvSpPr>
              <p:nvPr/>
            </p:nvSpPr>
            <p:spPr bwMode="auto">
              <a:xfrm>
                <a:off x="4095" y="2416"/>
                <a:ext cx="218" cy="43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88" name="Arc 42"/>
              <p:cNvSpPr>
                <a:spLocks/>
              </p:cNvSpPr>
              <p:nvPr/>
            </p:nvSpPr>
            <p:spPr bwMode="auto">
              <a:xfrm flipH="1">
                <a:off x="3039" y="2416"/>
                <a:ext cx="218" cy="43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89" name="Line 43"/>
              <p:cNvSpPr>
                <a:spLocks noChangeShapeType="1"/>
              </p:cNvSpPr>
              <p:nvPr/>
            </p:nvSpPr>
            <p:spPr bwMode="auto">
              <a:xfrm>
                <a:off x="3453" y="2412"/>
                <a:ext cx="0" cy="4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90" name="Line 44"/>
              <p:cNvSpPr>
                <a:spLocks noChangeShapeType="1"/>
              </p:cNvSpPr>
              <p:nvPr/>
            </p:nvSpPr>
            <p:spPr bwMode="auto">
              <a:xfrm>
                <a:off x="3882" y="2415"/>
                <a:ext cx="0" cy="4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91" name="Freeform 47"/>
              <p:cNvSpPr>
                <a:spLocks/>
              </p:cNvSpPr>
              <p:nvPr/>
            </p:nvSpPr>
            <p:spPr bwMode="auto">
              <a:xfrm>
                <a:off x="3510" y="2847"/>
                <a:ext cx="309" cy="78"/>
              </a:xfrm>
              <a:custGeom>
                <a:avLst/>
                <a:gdLst>
                  <a:gd name="T0" fmla="*/ 0 w 309"/>
                  <a:gd name="T1" fmla="*/ 0 h 78"/>
                  <a:gd name="T2" fmla="*/ 0 w 309"/>
                  <a:gd name="T3" fmla="*/ 78 h 78"/>
                  <a:gd name="T4" fmla="*/ 309 w 309"/>
                  <a:gd name="T5" fmla="*/ 78 h 78"/>
                  <a:gd name="T6" fmla="*/ 309 w 309"/>
                  <a:gd name="T7" fmla="*/ 3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9"/>
                  <a:gd name="T13" fmla="*/ 0 h 78"/>
                  <a:gd name="T14" fmla="*/ 309 w 30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9" h="78">
                    <a:moveTo>
                      <a:pt x="0" y="0"/>
                    </a:moveTo>
                    <a:lnTo>
                      <a:pt x="0" y="78"/>
                    </a:lnTo>
                    <a:lnTo>
                      <a:pt x="309" y="78"/>
                    </a:lnTo>
                    <a:lnTo>
                      <a:pt x="309" y="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31792" name="Group 57"/>
              <p:cNvGrpSpPr>
                <a:grpSpLocks/>
              </p:cNvGrpSpPr>
              <p:nvPr/>
            </p:nvGrpSpPr>
            <p:grpSpPr bwMode="auto">
              <a:xfrm>
                <a:off x="3554" y="2412"/>
                <a:ext cx="1" cy="518"/>
                <a:chOff x="3554" y="2412"/>
                <a:chExt cx="1" cy="518"/>
              </a:xfrm>
            </p:grpSpPr>
            <p:sp>
              <p:nvSpPr>
                <p:cNvPr id="31802" name="Line 49"/>
                <p:cNvSpPr>
                  <a:spLocks noChangeShapeType="1"/>
                </p:cNvSpPr>
                <p:nvPr/>
              </p:nvSpPr>
              <p:spPr bwMode="auto">
                <a:xfrm>
                  <a:off x="3555" y="2412"/>
                  <a:ext cx="0" cy="5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3" name="Line 50"/>
                <p:cNvSpPr>
                  <a:spLocks noChangeShapeType="1"/>
                </p:cNvSpPr>
                <p:nvPr/>
              </p:nvSpPr>
              <p:spPr bwMode="auto">
                <a:xfrm>
                  <a:off x="3555" y="2489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4" name="Line 51"/>
                <p:cNvSpPr>
                  <a:spLocks noChangeShapeType="1"/>
                </p:cNvSpPr>
                <p:nvPr/>
              </p:nvSpPr>
              <p:spPr bwMode="auto">
                <a:xfrm>
                  <a:off x="3555" y="255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5" name="Line 52"/>
                <p:cNvSpPr>
                  <a:spLocks noChangeShapeType="1"/>
                </p:cNvSpPr>
                <p:nvPr/>
              </p:nvSpPr>
              <p:spPr bwMode="auto">
                <a:xfrm>
                  <a:off x="3555" y="262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6" name="Line 53"/>
                <p:cNvSpPr>
                  <a:spLocks noChangeShapeType="1"/>
                </p:cNvSpPr>
                <p:nvPr/>
              </p:nvSpPr>
              <p:spPr bwMode="auto">
                <a:xfrm>
                  <a:off x="3555" y="2692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7" name="Line 54"/>
                <p:cNvSpPr>
                  <a:spLocks noChangeShapeType="1"/>
                </p:cNvSpPr>
                <p:nvPr/>
              </p:nvSpPr>
              <p:spPr bwMode="auto">
                <a:xfrm>
                  <a:off x="3555" y="2760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8" name="Line 55"/>
                <p:cNvSpPr>
                  <a:spLocks noChangeShapeType="1"/>
                </p:cNvSpPr>
                <p:nvPr/>
              </p:nvSpPr>
              <p:spPr bwMode="auto">
                <a:xfrm>
                  <a:off x="3555" y="2824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9" name="Line 56"/>
                <p:cNvSpPr>
                  <a:spLocks noChangeShapeType="1"/>
                </p:cNvSpPr>
                <p:nvPr/>
              </p:nvSpPr>
              <p:spPr bwMode="auto">
                <a:xfrm>
                  <a:off x="3554" y="2893"/>
                  <a:ext cx="0" cy="3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31793" name="Group 58"/>
              <p:cNvGrpSpPr>
                <a:grpSpLocks/>
              </p:cNvGrpSpPr>
              <p:nvPr/>
            </p:nvGrpSpPr>
            <p:grpSpPr bwMode="auto">
              <a:xfrm>
                <a:off x="3772" y="2410"/>
                <a:ext cx="1" cy="518"/>
                <a:chOff x="3554" y="2412"/>
                <a:chExt cx="1" cy="518"/>
              </a:xfrm>
            </p:grpSpPr>
            <p:sp>
              <p:nvSpPr>
                <p:cNvPr id="31794" name="Line 59"/>
                <p:cNvSpPr>
                  <a:spLocks noChangeShapeType="1"/>
                </p:cNvSpPr>
                <p:nvPr/>
              </p:nvSpPr>
              <p:spPr bwMode="auto">
                <a:xfrm>
                  <a:off x="3555" y="2412"/>
                  <a:ext cx="0" cy="5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95" name="Line 60"/>
                <p:cNvSpPr>
                  <a:spLocks noChangeShapeType="1"/>
                </p:cNvSpPr>
                <p:nvPr/>
              </p:nvSpPr>
              <p:spPr bwMode="auto">
                <a:xfrm>
                  <a:off x="3555" y="2489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96" name="Line 61"/>
                <p:cNvSpPr>
                  <a:spLocks noChangeShapeType="1"/>
                </p:cNvSpPr>
                <p:nvPr/>
              </p:nvSpPr>
              <p:spPr bwMode="auto">
                <a:xfrm>
                  <a:off x="3555" y="255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97" name="Line 62"/>
                <p:cNvSpPr>
                  <a:spLocks noChangeShapeType="1"/>
                </p:cNvSpPr>
                <p:nvPr/>
              </p:nvSpPr>
              <p:spPr bwMode="auto">
                <a:xfrm>
                  <a:off x="3555" y="262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98" name="Line 63"/>
                <p:cNvSpPr>
                  <a:spLocks noChangeShapeType="1"/>
                </p:cNvSpPr>
                <p:nvPr/>
              </p:nvSpPr>
              <p:spPr bwMode="auto">
                <a:xfrm>
                  <a:off x="3555" y="2692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99" name="Line 64"/>
                <p:cNvSpPr>
                  <a:spLocks noChangeShapeType="1"/>
                </p:cNvSpPr>
                <p:nvPr/>
              </p:nvSpPr>
              <p:spPr bwMode="auto">
                <a:xfrm>
                  <a:off x="3555" y="2760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0" name="Line 65"/>
                <p:cNvSpPr>
                  <a:spLocks noChangeShapeType="1"/>
                </p:cNvSpPr>
                <p:nvPr/>
              </p:nvSpPr>
              <p:spPr bwMode="auto">
                <a:xfrm>
                  <a:off x="3555" y="2824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801" name="Line 66"/>
                <p:cNvSpPr>
                  <a:spLocks noChangeShapeType="1"/>
                </p:cNvSpPr>
                <p:nvPr/>
              </p:nvSpPr>
              <p:spPr bwMode="auto">
                <a:xfrm>
                  <a:off x="3554" y="2893"/>
                  <a:ext cx="0" cy="3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grpSp>
          <p:nvGrpSpPr>
            <p:cNvPr id="31759" name="Group 95"/>
            <p:cNvGrpSpPr>
              <a:grpSpLocks/>
            </p:cNvGrpSpPr>
            <p:nvPr/>
          </p:nvGrpSpPr>
          <p:grpSpPr bwMode="auto">
            <a:xfrm>
              <a:off x="3038" y="3265"/>
              <a:ext cx="1278" cy="460"/>
              <a:chOff x="3038" y="3265"/>
              <a:chExt cx="1278" cy="460"/>
            </a:xfrm>
          </p:grpSpPr>
          <p:sp>
            <p:nvSpPr>
              <p:cNvPr id="31760" name="Oval 67"/>
              <p:cNvSpPr>
                <a:spLocks noChangeArrowheads="1"/>
              </p:cNvSpPr>
              <p:nvPr/>
            </p:nvSpPr>
            <p:spPr bwMode="auto">
              <a:xfrm>
                <a:off x="3557" y="3377"/>
                <a:ext cx="219" cy="21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61" name="Oval 68"/>
              <p:cNvSpPr>
                <a:spLocks noChangeArrowheads="1"/>
              </p:cNvSpPr>
              <p:nvPr/>
            </p:nvSpPr>
            <p:spPr bwMode="auto">
              <a:xfrm>
                <a:off x="3515" y="3333"/>
                <a:ext cx="309" cy="30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62" name="Freeform 69"/>
              <p:cNvSpPr>
                <a:spLocks/>
              </p:cNvSpPr>
              <p:nvPr/>
            </p:nvSpPr>
            <p:spPr bwMode="auto">
              <a:xfrm>
                <a:off x="3038" y="3556"/>
                <a:ext cx="1278" cy="166"/>
              </a:xfrm>
              <a:custGeom>
                <a:avLst/>
                <a:gdLst>
                  <a:gd name="T0" fmla="*/ 300 w 1278"/>
                  <a:gd name="T1" fmla="*/ 4 h 166"/>
                  <a:gd name="T2" fmla="*/ 2 w 1278"/>
                  <a:gd name="T3" fmla="*/ 0 h 166"/>
                  <a:gd name="T4" fmla="*/ 0 w 1278"/>
                  <a:gd name="T5" fmla="*/ 166 h 166"/>
                  <a:gd name="T6" fmla="*/ 1278 w 1278"/>
                  <a:gd name="T7" fmla="*/ 164 h 166"/>
                  <a:gd name="T8" fmla="*/ 1278 w 1278"/>
                  <a:gd name="T9" fmla="*/ 4 h 166"/>
                  <a:gd name="T10" fmla="*/ 982 w 1278"/>
                  <a:gd name="T11" fmla="*/ 6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8"/>
                  <a:gd name="T19" fmla="*/ 0 h 166"/>
                  <a:gd name="T20" fmla="*/ 1278 w 1278"/>
                  <a:gd name="T21" fmla="*/ 166 h 1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8" h="166">
                    <a:moveTo>
                      <a:pt x="300" y="4"/>
                    </a:moveTo>
                    <a:lnTo>
                      <a:pt x="2" y="0"/>
                    </a:lnTo>
                    <a:lnTo>
                      <a:pt x="0" y="166"/>
                    </a:lnTo>
                    <a:lnTo>
                      <a:pt x="1278" y="164"/>
                    </a:lnTo>
                    <a:lnTo>
                      <a:pt x="1278" y="4"/>
                    </a:lnTo>
                    <a:lnTo>
                      <a:pt x="982" y="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63" name="Arc 70"/>
              <p:cNvSpPr>
                <a:spLocks/>
              </p:cNvSpPr>
              <p:nvPr/>
            </p:nvSpPr>
            <p:spPr bwMode="auto">
              <a:xfrm rot="-5400000">
                <a:off x="3559" y="3154"/>
                <a:ext cx="218" cy="439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64" name="Arc 71"/>
              <p:cNvSpPr>
                <a:spLocks/>
              </p:cNvSpPr>
              <p:nvPr/>
            </p:nvSpPr>
            <p:spPr bwMode="auto">
              <a:xfrm rot="10800000">
                <a:off x="3888" y="3471"/>
                <a:ext cx="132" cy="90"/>
              </a:xfrm>
              <a:custGeom>
                <a:avLst/>
                <a:gdLst>
                  <a:gd name="T0" fmla="*/ 0 w 23679"/>
                  <a:gd name="T1" fmla="*/ 0 h 21963"/>
                  <a:gd name="T2" fmla="*/ 0 w 23679"/>
                  <a:gd name="T3" fmla="*/ 0 h 21963"/>
                  <a:gd name="T4" fmla="*/ 0 w 23679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3679"/>
                  <a:gd name="T10" fmla="*/ 0 h 21963"/>
                  <a:gd name="T11" fmla="*/ 23679 w 23679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79" h="21963" fill="none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</a:path>
                  <a:path w="23679" h="21963" stroke="0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  <a:lnTo>
                      <a:pt x="207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65" name="Arc 72"/>
              <p:cNvSpPr>
                <a:spLocks/>
              </p:cNvSpPr>
              <p:nvPr/>
            </p:nvSpPr>
            <p:spPr bwMode="auto">
              <a:xfrm rot="10800000" flipH="1">
                <a:off x="3314" y="3469"/>
                <a:ext cx="132" cy="90"/>
              </a:xfrm>
              <a:custGeom>
                <a:avLst/>
                <a:gdLst>
                  <a:gd name="T0" fmla="*/ 0 w 23679"/>
                  <a:gd name="T1" fmla="*/ 0 h 21963"/>
                  <a:gd name="T2" fmla="*/ 0 w 23679"/>
                  <a:gd name="T3" fmla="*/ 0 h 21963"/>
                  <a:gd name="T4" fmla="*/ 0 w 23679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3679"/>
                  <a:gd name="T10" fmla="*/ 0 h 21963"/>
                  <a:gd name="T11" fmla="*/ 23679 w 23679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79" h="21963" fill="none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</a:path>
                  <a:path w="23679" h="21963" stroke="0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  <a:lnTo>
                      <a:pt x="207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31766" name="Group 86"/>
              <p:cNvGrpSpPr>
                <a:grpSpLocks/>
              </p:cNvGrpSpPr>
              <p:nvPr/>
            </p:nvGrpSpPr>
            <p:grpSpPr bwMode="auto">
              <a:xfrm>
                <a:off x="3177" y="3558"/>
                <a:ext cx="0" cy="165"/>
                <a:chOff x="3177" y="3558"/>
                <a:chExt cx="0" cy="165"/>
              </a:xfrm>
            </p:grpSpPr>
            <p:sp>
              <p:nvSpPr>
                <p:cNvPr id="31779" name="Line 74"/>
                <p:cNvSpPr>
                  <a:spLocks noChangeShapeType="1"/>
                </p:cNvSpPr>
                <p:nvPr/>
              </p:nvSpPr>
              <p:spPr bwMode="auto">
                <a:xfrm>
                  <a:off x="3177" y="3558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80" name="Line 75"/>
                <p:cNvSpPr>
                  <a:spLocks noChangeShapeType="1"/>
                </p:cNvSpPr>
                <p:nvPr/>
              </p:nvSpPr>
              <p:spPr bwMode="auto">
                <a:xfrm>
                  <a:off x="3177" y="3613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81" name="Line 76"/>
                <p:cNvSpPr>
                  <a:spLocks noChangeShapeType="1"/>
                </p:cNvSpPr>
                <p:nvPr/>
              </p:nvSpPr>
              <p:spPr bwMode="auto">
                <a:xfrm>
                  <a:off x="3177" y="3681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31767" name="Group 85"/>
              <p:cNvGrpSpPr>
                <a:grpSpLocks/>
              </p:cNvGrpSpPr>
              <p:nvPr/>
            </p:nvGrpSpPr>
            <p:grpSpPr bwMode="auto">
              <a:xfrm>
                <a:off x="3337" y="3560"/>
                <a:ext cx="0" cy="165"/>
                <a:chOff x="3337" y="3560"/>
                <a:chExt cx="0" cy="165"/>
              </a:xfrm>
            </p:grpSpPr>
            <p:sp>
              <p:nvSpPr>
                <p:cNvPr id="31776" name="Line 82"/>
                <p:cNvSpPr>
                  <a:spLocks noChangeShapeType="1"/>
                </p:cNvSpPr>
                <p:nvPr/>
              </p:nvSpPr>
              <p:spPr bwMode="auto">
                <a:xfrm>
                  <a:off x="3337" y="3560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77" name="Line 83"/>
                <p:cNvSpPr>
                  <a:spLocks noChangeShapeType="1"/>
                </p:cNvSpPr>
                <p:nvPr/>
              </p:nvSpPr>
              <p:spPr bwMode="auto">
                <a:xfrm>
                  <a:off x="3337" y="3615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78" name="Line 84"/>
                <p:cNvSpPr>
                  <a:spLocks noChangeShapeType="1"/>
                </p:cNvSpPr>
                <p:nvPr/>
              </p:nvSpPr>
              <p:spPr bwMode="auto">
                <a:xfrm>
                  <a:off x="3337" y="3683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31768" name="Group 87"/>
              <p:cNvGrpSpPr>
                <a:grpSpLocks/>
              </p:cNvGrpSpPr>
              <p:nvPr/>
            </p:nvGrpSpPr>
            <p:grpSpPr bwMode="auto">
              <a:xfrm>
                <a:off x="4019" y="3558"/>
                <a:ext cx="0" cy="165"/>
                <a:chOff x="3177" y="3558"/>
                <a:chExt cx="0" cy="165"/>
              </a:xfrm>
            </p:grpSpPr>
            <p:sp>
              <p:nvSpPr>
                <p:cNvPr id="31773" name="Line 88"/>
                <p:cNvSpPr>
                  <a:spLocks noChangeShapeType="1"/>
                </p:cNvSpPr>
                <p:nvPr/>
              </p:nvSpPr>
              <p:spPr bwMode="auto">
                <a:xfrm>
                  <a:off x="3177" y="3558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74" name="Line 89"/>
                <p:cNvSpPr>
                  <a:spLocks noChangeShapeType="1"/>
                </p:cNvSpPr>
                <p:nvPr/>
              </p:nvSpPr>
              <p:spPr bwMode="auto">
                <a:xfrm>
                  <a:off x="3177" y="3613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75" name="Line 90"/>
                <p:cNvSpPr>
                  <a:spLocks noChangeShapeType="1"/>
                </p:cNvSpPr>
                <p:nvPr/>
              </p:nvSpPr>
              <p:spPr bwMode="auto">
                <a:xfrm>
                  <a:off x="3177" y="3681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31769" name="Group 91"/>
              <p:cNvGrpSpPr>
                <a:grpSpLocks/>
              </p:cNvGrpSpPr>
              <p:nvPr/>
            </p:nvGrpSpPr>
            <p:grpSpPr bwMode="auto">
              <a:xfrm>
                <a:off x="4181" y="3558"/>
                <a:ext cx="0" cy="165"/>
                <a:chOff x="3177" y="3558"/>
                <a:chExt cx="0" cy="165"/>
              </a:xfrm>
            </p:grpSpPr>
            <p:sp>
              <p:nvSpPr>
                <p:cNvPr id="31770" name="Line 92"/>
                <p:cNvSpPr>
                  <a:spLocks noChangeShapeType="1"/>
                </p:cNvSpPr>
                <p:nvPr/>
              </p:nvSpPr>
              <p:spPr bwMode="auto">
                <a:xfrm>
                  <a:off x="3177" y="3558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71" name="Line 93"/>
                <p:cNvSpPr>
                  <a:spLocks noChangeShapeType="1"/>
                </p:cNvSpPr>
                <p:nvPr/>
              </p:nvSpPr>
              <p:spPr bwMode="auto">
                <a:xfrm>
                  <a:off x="3177" y="3613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772" name="Line 94"/>
                <p:cNvSpPr>
                  <a:spLocks noChangeShapeType="1"/>
                </p:cNvSpPr>
                <p:nvPr/>
              </p:nvSpPr>
              <p:spPr bwMode="auto">
                <a:xfrm>
                  <a:off x="3177" y="3681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00000"/>
                </a:solidFill>
              </a:rPr>
              <a:t>Types of Line</a:t>
            </a:r>
          </a:p>
        </p:txBody>
      </p:sp>
      <p:pic>
        <p:nvPicPr>
          <p:cNvPr id="91139" name="Picture 2" descr="http://upload.wikimedia.org/wikipedia/commons/2/26/Line_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605463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810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Line Conventions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81000" y="914399"/>
            <a:ext cx="8229600" cy="5807075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Lines – solid thick lines that represent visible edges or contours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 Lines – short evenly spaced dashes that depict hidden features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Lines – solid thin lines that indicate cut surfaces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Lines – alternating long and short dashes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Dimensioning</a:t>
            </a:r>
          </a:p>
          <a:p>
            <a:pPr lvl="1"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Lines - solid thin lines showing dimension extent/direction</a:t>
            </a:r>
          </a:p>
          <a:p>
            <a:pPr lvl="1"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Lines - solid thin lines showing point or line to which dimension applies</a:t>
            </a:r>
          </a:p>
          <a:p>
            <a:pPr lvl="1"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– direct notes, dimensions, symbols, part numbers, etc. to features on drawing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Cutting-Plane and Viewing-Plane Lines – indicate location of cutting planes for sectional views and the viewing position for removed partial views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Lines – indicate only portion of object is drawn. May be random “squiggled” line or thin dashes joined by zigzags.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Phantom Lines – long thin dashes separated by pairs of short dashes indicate alternate positions of moving parts, adjacent position of related parts and repeated detail</a:t>
            </a:r>
          </a:p>
          <a:p>
            <a:pPr algn="l" rtl="0" eaLnBrk="1" hangingPunct="1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Line – Lines or surfaces with special requirements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9" descr="C:\Documents and Settings\everett\Desktop\Engineering 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76200"/>
            <a:ext cx="6435725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48"/>
          <p:cNvSpPr txBox="1">
            <a:spLocks noChangeArrowheads="1"/>
          </p:cNvSpPr>
          <p:nvPr/>
        </p:nvSpPr>
        <p:spPr bwMode="auto">
          <a:xfrm>
            <a:off x="1852613" y="247650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93188" name="Text Box 49"/>
          <p:cNvSpPr txBox="1">
            <a:spLocks noChangeArrowheads="1"/>
          </p:cNvSpPr>
          <p:nvPr/>
        </p:nvSpPr>
        <p:spPr bwMode="auto">
          <a:xfrm>
            <a:off x="2352675" y="574675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3189" name="Text Box 50"/>
          <p:cNvSpPr txBox="1">
            <a:spLocks noChangeArrowheads="1"/>
          </p:cNvSpPr>
          <p:nvPr/>
        </p:nvSpPr>
        <p:spPr bwMode="auto">
          <a:xfrm>
            <a:off x="4138613" y="442913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93190" name="Text Box 51"/>
          <p:cNvSpPr txBox="1">
            <a:spLocks noChangeArrowheads="1"/>
          </p:cNvSpPr>
          <p:nvPr/>
        </p:nvSpPr>
        <p:spPr bwMode="auto">
          <a:xfrm>
            <a:off x="6694488" y="385763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93191" name="Text Box 52"/>
          <p:cNvSpPr txBox="1">
            <a:spLocks noChangeArrowheads="1"/>
          </p:cNvSpPr>
          <p:nvPr/>
        </p:nvSpPr>
        <p:spPr bwMode="auto">
          <a:xfrm>
            <a:off x="6688138" y="755650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93192" name="Text Box 53"/>
          <p:cNvSpPr txBox="1">
            <a:spLocks noChangeArrowheads="1"/>
          </p:cNvSpPr>
          <p:nvPr/>
        </p:nvSpPr>
        <p:spPr bwMode="auto">
          <a:xfrm>
            <a:off x="6700838" y="1409700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93193" name="Text Box 54"/>
          <p:cNvSpPr txBox="1">
            <a:spLocks noChangeArrowheads="1"/>
          </p:cNvSpPr>
          <p:nvPr/>
        </p:nvSpPr>
        <p:spPr bwMode="auto">
          <a:xfrm>
            <a:off x="6281738" y="2730500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93194" name="Text Box 55"/>
          <p:cNvSpPr txBox="1">
            <a:spLocks noChangeArrowheads="1"/>
          </p:cNvSpPr>
          <p:nvPr/>
        </p:nvSpPr>
        <p:spPr bwMode="auto">
          <a:xfrm>
            <a:off x="6310313" y="3063875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93195" name="Text Box 56"/>
          <p:cNvSpPr txBox="1">
            <a:spLocks noChangeArrowheads="1"/>
          </p:cNvSpPr>
          <p:nvPr/>
        </p:nvSpPr>
        <p:spPr bwMode="auto">
          <a:xfrm>
            <a:off x="6310313" y="3514725"/>
            <a:ext cx="13954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9</a:t>
            </a:r>
          </a:p>
          <a:p>
            <a:pPr eaLnBrk="1" hangingPunct="1"/>
            <a:endParaRPr lang="en-US" sz="1600">
              <a:solidFill>
                <a:srgbClr val="FF3300"/>
              </a:solidFill>
            </a:endParaRPr>
          </a:p>
        </p:txBody>
      </p:sp>
      <p:sp>
        <p:nvSpPr>
          <p:cNvPr id="93196" name="Text Box 57"/>
          <p:cNvSpPr txBox="1">
            <a:spLocks noChangeArrowheads="1"/>
          </p:cNvSpPr>
          <p:nvPr/>
        </p:nvSpPr>
        <p:spPr bwMode="auto">
          <a:xfrm>
            <a:off x="6280150" y="3948113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3197" name="Text Box 59"/>
          <p:cNvSpPr txBox="1">
            <a:spLocks noChangeArrowheads="1"/>
          </p:cNvSpPr>
          <p:nvPr/>
        </p:nvSpPr>
        <p:spPr bwMode="auto">
          <a:xfrm>
            <a:off x="1854200" y="4776788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14</a:t>
            </a:r>
          </a:p>
        </p:txBody>
      </p:sp>
      <p:sp>
        <p:nvSpPr>
          <p:cNvPr id="93198" name="Text Box 60"/>
          <p:cNvSpPr txBox="1">
            <a:spLocks noChangeArrowheads="1"/>
          </p:cNvSpPr>
          <p:nvPr/>
        </p:nvSpPr>
        <p:spPr bwMode="auto">
          <a:xfrm>
            <a:off x="1258888" y="5414963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13</a:t>
            </a:r>
          </a:p>
        </p:txBody>
      </p:sp>
      <p:sp>
        <p:nvSpPr>
          <p:cNvPr id="93199" name="Text Box 61"/>
          <p:cNvSpPr txBox="1">
            <a:spLocks noChangeArrowheads="1"/>
          </p:cNvSpPr>
          <p:nvPr/>
        </p:nvSpPr>
        <p:spPr bwMode="auto">
          <a:xfrm>
            <a:off x="2681288" y="5922963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12</a:t>
            </a:r>
          </a:p>
        </p:txBody>
      </p:sp>
      <p:sp>
        <p:nvSpPr>
          <p:cNvPr id="93200" name="Text Box 62"/>
          <p:cNvSpPr txBox="1">
            <a:spLocks noChangeArrowheads="1"/>
          </p:cNvSpPr>
          <p:nvPr/>
        </p:nvSpPr>
        <p:spPr bwMode="auto">
          <a:xfrm>
            <a:off x="6121400" y="5894388"/>
            <a:ext cx="1381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11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1852613" y="227013"/>
            <a:ext cx="175101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Viewing-plane line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2411413" y="569913"/>
            <a:ext cx="137318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Extension line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4160838" y="374650"/>
            <a:ext cx="15319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Dimension Line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6692900" y="396875"/>
            <a:ext cx="15319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Center Line</a:t>
            </a: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6716713" y="738188"/>
            <a:ext cx="15319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Hidden Line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6738938" y="1412875"/>
            <a:ext cx="15319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Break Line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6340475" y="2668588"/>
            <a:ext cx="18367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Cutting-plane Line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376988" y="3111500"/>
            <a:ext cx="18367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Visible Line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6369050" y="4030663"/>
            <a:ext cx="24304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Center Line (of motion)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6376988" y="4502150"/>
            <a:ext cx="2360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Leader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6007100" y="5919788"/>
            <a:ext cx="1476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/>
              <a:t>VIEW B-B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2443163" y="5926138"/>
            <a:ext cx="1476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/>
              <a:t>SECTION A-A</a:t>
            </a: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1282700" y="5432425"/>
            <a:ext cx="1390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Section Line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1870075" y="4772025"/>
            <a:ext cx="1390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Phantom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9" grpId="0" animBg="1" autoUpdateAnimBg="0"/>
      <p:bldP spid="4160" grpId="0" animBg="1" autoUpdateAnimBg="0"/>
      <p:bldP spid="4161" grpId="0" animBg="1" autoUpdateAnimBg="0"/>
      <p:bldP spid="4162" grpId="0" animBg="1" autoUpdateAnimBg="0"/>
      <p:bldP spid="4163" grpId="0" animBg="1" autoUpdateAnimBg="0"/>
      <p:bldP spid="4164" grpId="0" animBg="1" autoUpdateAnimBg="0"/>
      <p:bldP spid="4165" grpId="0" animBg="1" autoUpdateAnimBg="0"/>
      <p:bldP spid="4166" grpId="0" animBg="1" autoUpdateAnimBg="0"/>
      <p:bldP spid="4167" grpId="0" animBg="1" autoUpdateAnimBg="0"/>
      <p:bldP spid="4168" grpId="0" animBg="1" autoUpdateAnimBg="0"/>
      <p:bldP spid="4169" grpId="0" animBg="1" autoUpdateAnimBg="0"/>
      <p:bldP spid="4170" grpId="0" animBg="1" autoUpdateAnimBg="0"/>
      <p:bldP spid="4171" grpId="0" animBg="1" autoUpdateAnimBg="0"/>
      <p:bldP spid="4172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0"/>
          <p:cNvSpPr txBox="1">
            <a:spLocks noChangeArrowheads="1"/>
          </p:cNvSpPr>
          <p:nvPr/>
        </p:nvSpPr>
        <p:spPr bwMode="auto">
          <a:xfrm>
            <a:off x="41275" y="4187825"/>
            <a:ext cx="9093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EAEAEA"/>
                </a:solidFill>
              </a:rPr>
              <a:t>ABCDEFGHIJKLMNOPQRSTUVWXYZABCDEFGHIJKLMNOPQRSTUVWXYZABCD</a:t>
            </a:r>
          </a:p>
        </p:txBody>
      </p:sp>
      <p:sp>
        <p:nvSpPr>
          <p:cNvPr id="94211" name="Text Box 9"/>
          <p:cNvSpPr txBox="1">
            <a:spLocks noChangeArrowheads="1"/>
          </p:cNvSpPr>
          <p:nvPr/>
        </p:nvSpPr>
        <p:spPr bwMode="auto">
          <a:xfrm>
            <a:off x="50800" y="244475"/>
            <a:ext cx="9093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EAEAEA"/>
                </a:solidFill>
              </a:rPr>
              <a:t>ABCDEFGHIJKLMNOPQRSTUVWXYZABCDEFGHIJKLMNOPQRSTUVWXYZABCDEF</a:t>
            </a:r>
          </a:p>
        </p:txBody>
      </p:sp>
      <p:sp>
        <p:nvSpPr>
          <p:cNvPr id="94212" name="Rectangle 8"/>
          <p:cNvSpPr>
            <a:spLocks noChangeArrowheads="1"/>
          </p:cNvSpPr>
          <p:nvPr/>
        </p:nvSpPr>
        <p:spPr bwMode="auto">
          <a:xfrm>
            <a:off x="5743575" y="0"/>
            <a:ext cx="3409950" cy="1876425"/>
          </a:xfrm>
          <a:prstGeom prst="rect">
            <a:avLst/>
          </a:prstGeom>
          <a:solidFill>
            <a:srgbClr val="CC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124200" y="1866900"/>
            <a:ext cx="6010275" cy="3152775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4215" name="Rectangle 2"/>
          <p:cNvSpPr>
            <a:spLocks noChangeArrowheads="1"/>
          </p:cNvSpPr>
          <p:nvPr/>
        </p:nvSpPr>
        <p:spPr bwMode="auto">
          <a:xfrm>
            <a:off x="3443288" y="2767013"/>
            <a:ext cx="4724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7200" b="1">
                <a:solidFill>
                  <a:schemeClr val="accent2"/>
                </a:solidFill>
                <a:cs typeface="Arial" pitchFamily="34" charset="0"/>
              </a:rPr>
              <a:t>Lettering</a:t>
            </a:r>
          </a:p>
        </p:txBody>
      </p:sp>
      <p:sp>
        <p:nvSpPr>
          <p:cNvPr id="94216" name="Line 11"/>
          <p:cNvSpPr>
            <a:spLocks noChangeShapeType="1"/>
          </p:cNvSpPr>
          <p:nvPr/>
        </p:nvSpPr>
        <p:spPr bwMode="auto">
          <a:xfrm>
            <a:off x="1019175" y="5010150"/>
            <a:ext cx="8124825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217" name="Line 12"/>
          <p:cNvSpPr>
            <a:spLocks noChangeShapeType="1"/>
          </p:cNvSpPr>
          <p:nvPr/>
        </p:nvSpPr>
        <p:spPr bwMode="auto">
          <a:xfrm>
            <a:off x="4572000" y="1857375"/>
            <a:ext cx="4572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Text on Drawings</a:t>
            </a:r>
          </a:p>
        </p:txBody>
      </p: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306388" y="1133475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Text on engineering drawing is used 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1790700"/>
            <a:ext cx="6092825" cy="457200"/>
            <a:chOff x="288" y="1128"/>
            <a:chExt cx="3838" cy="288"/>
          </a:xfrm>
        </p:grpSpPr>
        <p:sp>
          <p:nvSpPr>
            <p:cNvPr id="95249" name="Text Box 6"/>
            <p:cNvSpPr txBox="1">
              <a:spLocks noChangeArrowheads="1"/>
            </p:cNvSpPr>
            <p:nvPr/>
          </p:nvSpPr>
          <p:spPr bwMode="auto">
            <a:xfrm>
              <a:off x="528" y="1128"/>
              <a:ext cx="35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To communicate nongraphic information.</a:t>
              </a: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288" y="1209"/>
              <a:ext cx="144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2344738"/>
            <a:ext cx="8355013" cy="1187450"/>
            <a:chOff x="288" y="1477"/>
            <a:chExt cx="5263" cy="748"/>
          </a:xfrm>
        </p:grpSpPr>
        <p:sp>
          <p:nvSpPr>
            <p:cNvPr id="95247" name="Text Box 7"/>
            <p:cNvSpPr txBox="1">
              <a:spLocks noChangeArrowheads="1"/>
            </p:cNvSpPr>
            <p:nvPr/>
          </p:nvSpPr>
          <p:spPr bwMode="auto">
            <a:xfrm>
              <a:off x="576" y="1477"/>
              <a:ext cx="497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As a substitute for graphic information, in those instance where text can communicate the needed information more clearly and quickly.</a:t>
              </a:r>
            </a:p>
          </p:txBody>
        </p: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288" y="1528"/>
              <a:ext cx="144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04863" y="5380038"/>
            <a:ext cx="4127500" cy="822325"/>
            <a:chOff x="507" y="3389"/>
            <a:chExt cx="2600" cy="518"/>
          </a:xfrm>
        </p:grpSpPr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507" y="3396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Uniformity</a:t>
              </a:r>
            </a:p>
          </p:txBody>
        </p:sp>
        <p:sp>
          <p:nvSpPr>
            <p:cNvPr id="95246" name="Text Box 12"/>
            <p:cNvSpPr txBox="1">
              <a:spLocks noChangeArrowheads="1"/>
            </p:cNvSpPr>
            <p:nvPr/>
          </p:nvSpPr>
          <p:spPr bwMode="auto">
            <a:xfrm>
              <a:off x="1720" y="3389"/>
              <a:ext cx="138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- size</a:t>
              </a:r>
              <a:br>
                <a:rPr lang="en-US" sz="2400">
                  <a:cs typeface="Arial" pitchFamily="34" charset="0"/>
                </a:rPr>
              </a:br>
              <a:r>
                <a:rPr lang="en-US" sz="2400">
                  <a:cs typeface="Arial" pitchFamily="34" charset="0"/>
                </a:rPr>
                <a:t>- line thickness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852488" y="4368800"/>
            <a:ext cx="6678612" cy="822325"/>
            <a:chOff x="537" y="2752"/>
            <a:chExt cx="4207" cy="518"/>
          </a:xfrm>
        </p:grpSpPr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537" y="2773"/>
              <a:ext cx="9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Legibility</a:t>
              </a:r>
            </a:p>
          </p:txBody>
        </p:sp>
        <p:sp>
          <p:nvSpPr>
            <p:cNvPr id="95244" name="Text Box 13"/>
            <p:cNvSpPr txBox="1">
              <a:spLocks noChangeArrowheads="1"/>
            </p:cNvSpPr>
            <p:nvPr/>
          </p:nvSpPr>
          <p:spPr bwMode="auto">
            <a:xfrm>
              <a:off x="1702" y="2752"/>
              <a:ext cx="304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- shape</a:t>
              </a:r>
            </a:p>
            <a:p>
              <a:pPr eaLnBrk="1" hangingPunct="1"/>
              <a:r>
                <a:rPr lang="en-US" sz="2400">
                  <a:cs typeface="Arial" pitchFamily="34" charset="0"/>
                </a:rPr>
                <a:t>- space between letters and words</a:t>
              </a:r>
            </a:p>
          </p:txBody>
        </p:sp>
      </p:grp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93688" y="3792538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Thus, it must be written with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4"/>
          <p:cNvSpPr>
            <a:spLocks noChangeArrowheads="1"/>
          </p:cNvSpPr>
          <p:nvPr/>
        </p:nvSpPr>
        <p:spPr bwMode="auto">
          <a:xfrm>
            <a:off x="4422775" y="1435100"/>
            <a:ext cx="4533900" cy="475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Lettering Standard</a:t>
            </a: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1238250" y="9144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cs typeface="Arial" pitchFamily="34" charset="0"/>
              </a:rPr>
              <a:t>ANSI</a:t>
            </a:r>
            <a:r>
              <a:rPr lang="en-US" sz="2400">
                <a:cs typeface="Arial" pitchFamily="34" charset="0"/>
              </a:rPr>
              <a:t> Standard</a:t>
            </a: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5775325" y="923925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cs typeface="Arial" pitchFamily="34" charset="0"/>
              </a:rPr>
              <a:t>This course</a:t>
            </a:r>
            <a:endParaRPr lang="en-US" sz="2400">
              <a:cs typeface="Arial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9263" y="1441450"/>
            <a:ext cx="3802062" cy="1041400"/>
            <a:chOff x="283" y="1030"/>
            <a:chExt cx="2395" cy="656"/>
          </a:xfrm>
        </p:grpSpPr>
        <p:sp>
          <p:nvSpPr>
            <p:cNvPr id="97310" name="Text Box 6"/>
            <p:cNvSpPr txBox="1">
              <a:spLocks noChangeArrowheads="1"/>
            </p:cNvSpPr>
            <p:nvPr/>
          </p:nvSpPr>
          <p:spPr bwMode="auto">
            <a:xfrm>
              <a:off x="436" y="1030"/>
              <a:ext cx="2242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Use a Gothic text style,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either inclined or vertical.</a:t>
              </a: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283" y="1171"/>
              <a:ext cx="138" cy="1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73075" y="2516188"/>
            <a:ext cx="3325813" cy="457200"/>
            <a:chOff x="298" y="1707"/>
            <a:chExt cx="2095" cy="288"/>
          </a:xfrm>
        </p:grpSpPr>
        <p:sp>
          <p:nvSpPr>
            <p:cNvPr id="97308" name="Text Box 8"/>
            <p:cNvSpPr txBox="1">
              <a:spLocks noChangeArrowheads="1"/>
            </p:cNvSpPr>
            <p:nvPr/>
          </p:nvSpPr>
          <p:spPr bwMode="auto">
            <a:xfrm>
              <a:off x="451" y="1707"/>
              <a:ext cx="19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cs typeface="Arial" pitchFamily="34" charset="0"/>
                </a:rPr>
                <a:t>Use all capital letters.</a:t>
              </a:r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auto">
            <a:xfrm>
              <a:off x="298" y="1784"/>
              <a:ext cx="138" cy="1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82600" y="3386138"/>
            <a:ext cx="3000375" cy="1041400"/>
            <a:chOff x="304" y="2255"/>
            <a:chExt cx="1890" cy="656"/>
          </a:xfrm>
        </p:grpSpPr>
        <p:sp>
          <p:nvSpPr>
            <p:cNvPr id="97306" name="Text Box 11"/>
            <p:cNvSpPr txBox="1">
              <a:spLocks noChangeArrowheads="1"/>
            </p:cNvSpPr>
            <p:nvPr/>
          </p:nvSpPr>
          <p:spPr bwMode="auto">
            <a:xfrm>
              <a:off x="457" y="2255"/>
              <a:ext cx="1737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Use 3 mm for most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text height.</a:t>
              </a:r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304" y="2380"/>
              <a:ext cx="138" cy="1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81013" y="4876800"/>
            <a:ext cx="3243262" cy="1516063"/>
            <a:chOff x="303" y="3247"/>
            <a:chExt cx="2043" cy="955"/>
          </a:xfrm>
        </p:grpSpPr>
        <p:sp>
          <p:nvSpPr>
            <p:cNvPr id="97304" name="Text Box 13"/>
            <p:cNvSpPr txBox="1">
              <a:spLocks noChangeArrowheads="1"/>
            </p:cNvSpPr>
            <p:nvPr/>
          </p:nvSpPr>
          <p:spPr bwMode="auto">
            <a:xfrm>
              <a:off x="456" y="3247"/>
              <a:ext cx="1890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Space between lines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of text is </a:t>
              </a:r>
              <a:r>
                <a:rPr lang="en-US" sz="2400" b="1">
                  <a:cs typeface="Arial" pitchFamily="34" charset="0"/>
                </a:rPr>
                <a:t>at least</a:t>
              </a:r>
              <a:r>
                <a:rPr lang="en-US" sz="2400">
                  <a:cs typeface="Arial" pitchFamily="34" charset="0"/>
                </a:rPr>
                <a:t> 1/3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of text height.</a:t>
              </a: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303" y="3380"/>
              <a:ext cx="138" cy="1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562475" y="1439863"/>
            <a:ext cx="3992563" cy="1041400"/>
            <a:chOff x="2874" y="1029"/>
            <a:chExt cx="2515" cy="656"/>
          </a:xfrm>
        </p:grpSpPr>
        <p:sp>
          <p:nvSpPr>
            <p:cNvPr id="97302" name="Text Box 15"/>
            <p:cNvSpPr txBox="1">
              <a:spLocks noChangeArrowheads="1"/>
            </p:cNvSpPr>
            <p:nvPr/>
          </p:nvSpPr>
          <p:spPr bwMode="auto">
            <a:xfrm>
              <a:off x="3095" y="1029"/>
              <a:ext cx="229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Use only a vertical Gothic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text style.</a:t>
              </a: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2874" y="1144"/>
              <a:ext cx="138" cy="13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559300" y="2438400"/>
            <a:ext cx="3316288" cy="1041400"/>
            <a:chOff x="2872" y="1658"/>
            <a:chExt cx="2089" cy="656"/>
          </a:xfrm>
        </p:grpSpPr>
        <p:sp>
          <p:nvSpPr>
            <p:cNvPr id="97300" name="Text Box 17"/>
            <p:cNvSpPr txBox="1">
              <a:spLocks noChangeArrowheads="1"/>
            </p:cNvSpPr>
            <p:nvPr/>
          </p:nvSpPr>
          <p:spPr bwMode="auto">
            <a:xfrm>
              <a:off x="3093" y="1658"/>
              <a:ext cx="1868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Use both capital and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lower-case letters.</a:t>
              </a:r>
            </a:p>
          </p:txBody>
        </p:sp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2872" y="1773"/>
              <a:ext cx="138" cy="13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568825" y="3517900"/>
            <a:ext cx="4492625" cy="1516063"/>
            <a:chOff x="2878" y="2338"/>
            <a:chExt cx="2830" cy="955"/>
          </a:xfrm>
        </p:grpSpPr>
        <p:sp>
          <p:nvSpPr>
            <p:cNvPr id="97298" name="Text Box 19"/>
            <p:cNvSpPr txBox="1">
              <a:spLocks noChangeArrowheads="1"/>
            </p:cNvSpPr>
            <p:nvPr/>
          </p:nvSpPr>
          <p:spPr bwMode="auto">
            <a:xfrm>
              <a:off x="3099" y="2338"/>
              <a:ext cx="2609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Same. For letters in title block it is recommend to use 5~8 mm text height</a:t>
              </a:r>
            </a:p>
          </p:txBody>
        </p:sp>
        <p:sp>
          <p:nvSpPr>
            <p:cNvPr id="83988" name="Rectangle 20"/>
            <p:cNvSpPr>
              <a:spLocks noChangeArrowheads="1"/>
            </p:cNvSpPr>
            <p:nvPr/>
          </p:nvSpPr>
          <p:spPr bwMode="auto">
            <a:xfrm>
              <a:off x="2878" y="2469"/>
              <a:ext cx="138" cy="13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579938" y="4994275"/>
            <a:ext cx="3043237" cy="1041400"/>
            <a:chOff x="2885" y="3268"/>
            <a:chExt cx="1917" cy="656"/>
          </a:xfrm>
        </p:grpSpPr>
        <p:sp>
          <p:nvSpPr>
            <p:cNvPr id="97296" name="Text Box 21"/>
            <p:cNvSpPr txBox="1">
              <a:spLocks noChangeArrowheads="1"/>
            </p:cNvSpPr>
            <p:nvPr/>
          </p:nvSpPr>
          <p:spPr bwMode="auto">
            <a:xfrm>
              <a:off x="3106" y="3268"/>
              <a:ext cx="1696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sz="2400">
                  <a:cs typeface="Arial" pitchFamily="34" charset="0"/>
                </a:rPr>
                <a:t>N/A.</a:t>
              </a:r>
              <a:br>
                <a:rPr lang="en-US" sz="2400">
                  <a:cs typeface="Arial" pitchFamily="34" charset="0"/>
                </a:rPr>
              </a:br>
              <a:r>
                <a:rPr lang="en-US" sz="2400">
                  <a:cs typeface="Arial" pitchFamily="34" charset="0"/>
                </a:rPr>
                <a:t>Follows ANSI rule.</a:t>
              </a:r>
            </a:p>
          </p:txBody>
        </p:sp>
        <p:sp>
          <p:nvSpPr>
            <p:cNvPr id="83990" name="Rectangle 22"/>
            <p:cNvSpPr>
              <a:spLocks noChangeArrowheads="1"/>
            </p:cNvSpPr>
            <p:nvPr/>
          </p:nvSpPr>
          <p:spPr bwMode="auto">
            <a:xfrm>
              <a:off x="2885" y="3389"/>
              <a:ext cx="138" cy="13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8"/>
          <p:cNvSpPr>
            <a:spLocks noChangeArrowheads="1"/>
          </p:cNvSpPr>
          <p:nvPr/>
        </p:nvSpPr>
        <p:spPr bwMode="auto">
          <a:xfrm>
            <a:off x="457200" y="1206500"/>
            <a:ext cx="8305800" cy="2273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Basic Strokes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1219200" y="21605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335088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rgbClr val="7A8E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cs typeface="Arial" pitchFamily="34" charset="0"/>
              </a:rPr>
              <a:t>Straight</a:t>
            </a: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2743200" y="2160588"/>
            <a:ext cx="457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3657600" y="2160588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2819400" y="1371600"/>
            <a:ext cx="1284288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rgbClr val="7A8E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cs typeface="Arial" pitchFamily="34" charset="0"/>
              </a:rPr>
              <a:t>Slanted</a:t>
            </a:r>
          </a:p>
        </p:txBody>
      </p:sp>
      <p:sp>
        <p:nvSpPr>
          <p:cNvPr id="98313" name="Arc 9"/>
          <p:cNvSpPr>
            <a:spLocks/>
          </p:cNvSpPr>
          <p:nvPr/>
        </p:nvSpPr>
        <p:spPr bwMode="auto">
          <a:xfrm rot="7955034" flipV="1">
            <a:off x="7202487" y="2376488"/>
            <a:ext cx="811213" cy="890588"/>
          </a:xfrm>
          <a:custGeom>
            <a:avLst/>
            <a:gdLst>
              <a:gd name="T0" fmla="*/ 0 w 32853"/>
              <a:gd name="T1" fmla="*/ 2147483647 h 36085"/>
              <a:gd name="T2" fmla="*/ 2147483647 w 32853"/>
              <a:gd name="T3" fmla="*/ 2147483647 h 36085"/>
              <a:gd name="T4" fmla="*/ 2147483647 w 32853"/>
              <a:gd name="T5" fmla="*/ 2147483647 h 36085"/>
              <a:gd name="T6" fmla="*/ 0 60000 65536"/>
              <a:gd name="T7" fmla="*/ 0 60000 65536"/>
              <a:gd name="T8" fmla="*/ 0 60000 65536"/>
              <a:gd name="T9" fmla="*/ 0 w 32853"/>
              <a:gd name="T10" fmla="*/ 0 h 36085"/>
              <a:gd name="T11" fmla="*/ 32853 w 32853"/>
              <a:gd name="T12" fmla="*/ 36085 h 36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53" h="36085" fill="none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</a:path>
              <a:path w="32853" h="36085" stroke="0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  <a:lnTo>
                  <a:pt x="112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14" name="Arc 10"/>
          <p:cNvSpPr>
            <a:spLocks/>
          </p:cNvSpPr>
          <p:nvPr/>
        </p:nvSpPr>
        <p:spPr bwMode="auto">
          <a:xfrm rot="-7955034" flipH="1" flipV="1">
            <a:off x="7759700" y="2376488"/>
            <a:ext cx="811213" cy="890587"/>
          </a:xfrm>
          <a:custGeom>
            <a:avLst/>
            <a:gdLst>
              <a:gd name="T0" fmla="*/ 0 w 32853"/>
              <a:gd name="T1" fmla="*/ 2147483647 h 36085"/>
              <a:gd name="T2" fmla="*/ 2147483647 w 32853"/>
              <a:gd name="T3" fmla="*/ 2147483647 h 36085"/>
              <a:gd name="T4" fmla="*/ 2147483647 w 32853"/>
              <a:gd name="T5" fmla="*/ 2147483647 h 36085"/>
              <a:gd name="T6" fmla="*/ 0 60000 65536"/>
              <a:gd name="T7" fmla="*/ 0 60000 65536"/>
              <a:gd name="T8" fmla="*/ 0 60000 65536"/>
              <a:gd name="T9" fmla="*/ 0 w 32853"/>
              <a:gd name="T10" fmla="*/ 0 h 36085"/>
              <a:gd name="T11" fmla="*/ 32853 w 32853"/>
              <a:gd name="T12" fmla="*/ 36085 h 36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53" h="36085" fill="none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</a:path>
              <a:path w="32853" h="36085" stroke="0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  <a:lnTo>
                  <a:pt x="112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7289800" y="1371600"/>
            <a:ext cx="1235075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rgbClr val="7A8E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cs typeface="Arial" pitchFamily="34" charset="0"/>
              </a:rPr>
              <a:t>Curved</a:t>
            </a:r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5105400" y="261778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4849813" y="1371600"/>
            <a:ext cx="1673225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rgbClr val="7A8E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cs typeface="Arial" pitchFamily="34" charset="0"/>
              </a:rPr>
              <a:t>Horizontal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2146300" y="4648200"/>
            <a:ext cx="1588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H="1">
            <a:off x="3590925" y="4648200"/>
            <a:ext cx="74930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4327525" y="4660900"/>
            <a:ext cx="78740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3844925" y="56610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1993900" y="5041900"/>
            <a:ext cx="1588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1838325" y="4659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1</a:t>
            </a:r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 flipH="1">
            <a:off x="3514725" y="4991100"/>
            <a:ext cx="482600" cy="977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4683125" y="4991100"/>
            <a:ext cx="482600" cy="977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4035425" y="5803900"/>
            <a:ext cx="622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3905250" y="4672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1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4476750" y="4659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2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4146550" y="5751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3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631825" y="3836988"/>
            <a:ext cx="4827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33CC"/>
                </a:solidFill>
                <a:cs typeface="Arial" pitchFamily="34" charset="0"/>
              </a:rPr>
              <a:t>Examples : </a:t>
            </a:r>
            <a:r>
              <a:rPr lang="en-US" sz="2000" i="1">
                <a:cs typeface="Arial" pitchFamily="34" charset="0"/>
              </a:rPr>
              <a:t>Application of basic stroke</a:t>
            </a:r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669925" y="4583113"/>
            <a:ext cx="1055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cs typeface="Arial" pitchFamily="34" charset="0"/>
              </a:rPr>
              <a:t>“</a:t>
            </a:r>
            <a:r>
              <a:rPr lang="en-US" sz="2000" b="1">
                <a:cs typeface="Arial" pitchFamily="34" charset="0"/>
              </a:rPr>
              <a:t>I</a:t>
            </a:r>
            <a:r>
              <a:rPr lang="en-US" sz="2000">
                <a:cs typeface="Arial" pitchFamily="34" charset="0"/>
              </a:rPr>
              <a:t>” letter</a:t>
            </a:r>
          </a:p>
        </p:txBody>
      </p:sp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2762250" y="4595813"/>
            <a:ext cx="116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cs typeface="Arial" pitchFamily="34" charset="0"/>
              </a:rPr>
              <a:t>“</a:t>
            </a:r>
            <a:r>
              <a:rPr lang="en-US" sz="2000" b="1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” letter</a:t>
            </a:r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6746875" y="4686300"/>
            <a:ext cx="1588" cy="1425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>
            <a:off x="6734175" y="6099175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6734175" y="5397500"/>
            <a:ext cx="850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6734175" y="4686300"/>
            <a:ext cx="73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37" name="Arc 33"/>
          <p:cNvSpPr>
            <a:spLocks/>
          </p:cNvSpPr>
          <p:nvPr/>
        </p:nvSpPr>
        <p:spPr bwMode="auto">
          <a:xfrm>
            <a:off x="7445375" y="4683125"/>
            <a:ext cx="342900" cy="714375"/>
          </a:xfrm>
          <a:custGeom>
            <a:avLst/>
            <a:gdLst>
              <a:gd name="T0" fmla="*/ 0 w 21600"/>
              <a:gd name="T1" fmla="*/ 0 h 43186"/>
              <a:gd name="T2" fmla="*/ 777384753 w 21600"/>
              <a:gd name="T3" fmla="*/ 2147483647 h 43186"/>
              <a:gd name="T4" fmla="*/ 0 w 21600"/>
              <a:gd name="T5" fmla="*/ 2147483647 h 43186"/>
              <a:gd name="T6" fmla="*/ 0 60000 65536"/>
              <a:gd name="T7" fmla="*/ 0 60000 65536"/>
              <a:gd name="T8" fmla="*/ 0 60000 65536"/>
              <a:gd name="T9" fmla="*/ 0 w 21600"/>
              <a:gd name="T10" fmla="*/ 0 h 43186"/>
              <a:gd name="T11" fmla="*/ 21600 w 21600"/>
              <a:gd name="T12" fmla="*/ 43186 h 43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38" name="Arc 34"/>
          <p:cNvSpPr>
            <a:spLocks/>
          </p:cNvSpPr>
          <p:nvPr/>
        </p:nvSpPr>
        <p:spPr bwMode="auto">
          <a:xfrm>
            <a:off x="7569200" y="5387975"/>
            <a:ext cx="342900" cy="714375"/>
          </a:xfrm>
          <a:custGeom>
            <a:avLst/>
            <a:gdLst>
              <a:gd name="T0" fmla="*/ 0 w 21600"/>
              <a:gd name="T1" fmla="*/ 0 h 43186"/>
              <a:gd name="T2" fmla="*/ 777384753 w 21600"/>
              <a:gd name="T3" fmla="*/ 2147483647 h 43186"/>
              <a:gd name="T4" fmla="*/ 0 w 21600"/>
              <a:gd name="T5" fmla="*/ 2147483647 h 43186"/>
              <a:gd name="T6" fmla="*/ 0 60000 65536"/>
              <a:gd name="T7" fmla="*/ 0 60000 65536"/>
              <a:gd name="T8" fmla="*/ 0 60000 65536"/>
              <a:gd name="T9" fmla="*/ 0 w 21600"/>
              <a:gd name="T10" fmla="*/ 0 h 43186"/>
              <a:gd name="T11" fmla="*/ 21600 w 21600"/>
              <a:gd name="T12" fmla="*/ 43186 h 43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6581775" y="4889500"/>
            <a:ext cx="1588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6924675" y="624205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6410325" y="4576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1</a:t>
            </a:r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6657975" y="60499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2</a:t>
            </a: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6689725" y="5370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3</a:t>
            </a:r>
          </a:p>
        </p:txBody>
      </p:sp>
      <p:sp>
        <p:nvSpPr>
          <p:cNvPr id="98344" name="Line 40"/>
          <p:cNvSpPr>
            <a:spLocks noChangeShapeType="1"/>
          </p:cNvSpPr>
          <p:nvPr/>
        </p:nvSpPr>
        <p:spPr bwMode="auto">
          <a:xfrm>
            <a:off x="6924675" y="55372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45" name="Text Box 41"/>
          <p:cNvSpPr txBox="1">
            <a:spLocks noChangeArrowheads="1"/>
          </p:cNvSpPr>
          <p:nvPr/>
        </p:nvSpPr>
        <p:spPr bwMode="auto">
          <a:xfrm>
            <a:off x="6651625" y="4379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4</a:t>
            </a: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6886575" y="4546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47" name="Arc 43"/>
          <p:cNvSpPr>
            <a:spLocks/>
          </p:cNvSpPr>
          <p:nvPr/>
        </p:nvSpPr>
        <p:spPr bwMode="auto">
          <a:xfrm>
            <a:off x="7473950" y="4551363"/>
            <a:ext cx="498475" cy="812800"/>
          </a:xfrm>
          <a:custGeom>
            <a:avLst/>
            <a:gdLst>
              <a:gd name="T0" fmla="*/ 2147483647 w 21600"/>
              <a:gd name="T1" fmla="*/ 0 h 35030"/>
              <a:gd name="T2" fmla="*/ 2147483647 w 21600"/>
              <a:gd name="T3" fmla="*/ 2147483647 h 35030"/>
              <a:gd name="T4" fmla="*/ 0 w 21600"/>
              <a:gd name="T5" fmla="*/ 2147483647 h 35030"/>
              <a:gd name="T6" fmla="*/ 0 60000 65536"/>
              <a:gd name="T7" fmla="*/ 0 60000 65536"/>
              <a:gd name="T8" fmla="*/ 0 60000 65536"/>
              <a:gd name="T9" fmla="*/ 0 w 21600"/>
              <a:gd name="T10" fmla="*/ 0 h 35030"/>
              <a:gd name="T11" fmla="*/ 21600 w 21600"/>
              <a:gd name="T12" fmla="*/ 35030 h 350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30" fill="none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</a:path>
              <a:path w="21600" h="35030" stroke="0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  <a:lnTo>
                  <a:pt x="0" y="2138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48" name="Arc 44"/>
          <p:cNvSpPr>
            <a:spLocks/>
          </p:cNvSpPr>
          <p:nvPr/>
        </p:nvSpPr>
        <p:spPr bwMode="auto">
          <a:xfrm flipV="1">
            <a:off x="7550150" y="5437188"/>
            <a:ext cx="498475" cy="812800"/>
          </a:xfrm>
          <a:custGeom>
            <a:avLst/>
            <a:gdLst>
              <a:gd name="T0" fmla="*/ 2147483647 w 21600"/>
              <a:gd name="T1" fmla="*/ 0 h 35030"/>
              <a:gd name="T2" fmla="*/ 2147483647 w 21600"/>
              <a:gd name="T3" fmla="*/ 2147483647 h 35030"/>
              <a:gd name="T4" fmla="*/ 0 w 21600"/>
              <a:gd name="T5" fmla="*/ 2147483647 h 35030"/>
              <a:gd name="T6" fmla="*/ 0 60000 65536"/>
              <a:gd name="T7" fmla="*/ 0 60000 65536"/>
              <a:gd name="T8" fmla="*/ 0 60000 65536"/>
              <a:gd name="T9" fmla="*/ 0 w 21600"/>
              <a:gd name="T10" fmla="*/ 0 h 35030"/>
              <a:gd name="T11" fmla="*/ 21600 w 21600"/>
              <a:gd name="T12" fmla="*/ 35030 h 350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30" fill="none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</a:path>
              <a:path w="21600" h="35030" stroke="0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  <a:lnTo>
                  <a:pt x="0" y="2138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49" name="Text Box 45"/>
          <p:cNvSpPr txBox="1">
            <a:spLocks noChangeArrowheads="1"/>
          </p:cNvSpPr>
          <p:nvPr/>
        </p:nvSpPr>
        <p:spPr bwMode="auto">
          <a:xfrm>
            <a:off x="7689850" y="4379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5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7947025" y="52657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6</a:t>
            </a:r>
          </a:p>
        </p:txBody>
      </p:sp>
      <p:sp>
        <p:nvSpPr>
          <p:cNvPr id="98351" name="Text Box 47"/>
          <p:cNvSpPr txBox="1">
            <a:spLocks noChangeArrowheads="1"/>
          </p:cNvSpPr>
          <p:nvPr/>
        </p:nvSpPr>
        <p:spPr bwMode="auto">
          <a:xfrm>
            <a:off x="5267325" y="4605338"/>
            <a:ext cx="116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cs typeface="Arial" pitchFamily="34" charset="0"/>
              </a:rPr>
              <a:t>“</a:t>
            </a:r>
            <a:r>
              <a:rPr lang="en-US" sz="2000" b="1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” letter</a:t>
            </a:r>
          </a:p>
        </p:txBody>
      </p:sp>
    </p:spTree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609600" y="185738"/>
            <a:ext cx="804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cs typeface="Arial" pitchFamily="34" charset="0"/>
              </a:rPr>
              <a:t>Suggested Strokes Sequence</a:t>
            </a:r>
          </a:p>
        </p:txBody>
      </p:sp>
      <p:pic>
        <p:nvPicPr>
          <p:cNvPr id="99331" name="Picture 3" descr="bertoline_fig1_8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762000"/>
            <a:ext cx="719931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22238" y="1343025"/>
            <a:ext cx="17954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Straight line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letters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1600" y="3276600"/>
            <a:ext cx="17287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Curved line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letters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42875" y="4419600"/>
            <a:ext cx="17287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Curved line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letters &amp;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cs typeface="Arial" pitchFamily="34" charset="0"/>
              </a:rPr>
              <a:t>Numerals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846138" y="195263"/>
            <a:ext cx="758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33CC"/>
                </a:solidFill>
                <a:cs typeface="Arial" pitchFamily="34" charset="0"/>
              </a:rPr>
              <a:t>Upper-case letters &amp; Numerals</a:t>
            </a:r>
          </a:p>
        </p:txBody>
      </p:sp>
    </p:spTree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 descr="Giesecke_fig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825"/>
            <a:ext cx="91440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796925" y="5130800"/>
            <a:ext cx="78946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2400">
                <a:cs typeface="Arial" pitchFamily="34" charset="0"/>
              </a:rPr>
              <a:t>The text’ s body height is about </a:t>
            </a:r>
            <a:r>
              <a:rPr lang="en-US" sz="2400">
                <a:solidFill>
                  <a:schemeClr val="accent2"/>
                </a:solidFill>
                <a:cs typeface="Arial" pitchFamily="34" charset="0"/>
              </a:rPr>
              <a:t>2/3</a:t>
            </a:r>
            <a:r>
              <a:rPr lang="en-US" sz="2400">
                <a:cs typeface="Arial" pitchFamily="34" charset="0"/>
              </a:rPr>
              <a:t> the height of a capital</a:t>
            </a:r>
            <a:br>
              <a:rPr lang="en-US" sz="2400">
                <a:cs typeface="Arial" pitchFamily="34" charset="0"/>
              </a:rPr>
            </a:br>
            <a:r>
              <a:rPr lang="en-US" sz="2400">
                <a:cs typeface="Arial" pitchFamily="34" charset="0"/>
              </a:rPr>
              <a:t>letter.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03238" y="5357813"/>
            <a:ext cx="204787" cy="2047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609600" y="185738"/>
            <a:ext cx="804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cs typeface="Arial" pitchFamily="34" charset="0"/>
              </a:rPr>
              <a:t>Suggested Strokes Sequence</a:t>
            </a:r>
          </a:p>
        </p:txBody>
      </p:sp>
      <p:sp>
        <p:nvSpPr>
          <p:cNvPr id="100358" name="Text Box 8"/>
          <p:cNvSpPr txBox="1">
            <a:spLocks noChangeArrowheads="1"/>
          </p:cNvSpPr>
          <p:nvPr/>
        </p:nvSpPr>
        <p:spPr bwMode="auto">
          <a:xfrm>
            <a:off x="2090738" y="195263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33CC"/>
                </a:solidFill>
                <a:cs typeface="Arial" pitchFamily="34" charset="0"/>
              </a:rPr>
              <a:t>Lower-case letters</a:t>
            </a:r>
          </a:p>
        </p:txBody>
      </p:sp>
    </p:spTree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33CC"/>
                </a:solidFill>
                <a:latin typeface="Arial" pitchFamily="34" charset="0"/>
              </a:rPr>
              <a:t>Stroke Sequence</a:t>
            </a:r>
          </a:p>
        </p:txBody>
      </p:sp>
      <p:sp>
        <p:nvSpPr>
          <p:cNvPr id="148513" name="Text Box 33"/>
          <p:cNvSpPr txBox="1">
            <a:spLocks noChangeArrowheads="1"/>
          </p:cNvSpPr>
          <p:nvPr/>
        </p:nvSpPr>
        <p:spPr bwMode="auto">
          <a:xfrm>
            <a:off x="542925" y="8128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I</a:t>
            </a:r>
          </a:p>
        </p:txBody>
      </p:sp>
      <p:sp>
        <p:nvSpPr>
          <p:cNvPr id="148514" name="Text Box 34"/>
          <p:cNvSpPr txBox="1">
            <a:spLocks noChangeArrowheads="1"/>
          </p:cNvSpPr>
          <p:nvPr/>
        </p:nvSpPr>
        <p:spPr bwMode="auto">
          <a:xfrm>
            <a:off x="2613025" y="8001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L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55625" y="1566863"/>
            <a:ext cx="1828800" cy="1836737"/>
            <a:chOff x="294" y="1068"/>
            <a:chExt cx="2305" cy="2310"/>
          </a:xfrm>
        </p:grpSpPr>
        <p:sp>
          <p:nvSpPr>
            <p:cNvPr id="101443" name="Rectangle 3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1444" name="Line 9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5" name="Line 10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6" name="Line 11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7" name="Line 12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8" name="Line 13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9" name="Line 14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16" name="Line 36"/>
          <p:cNvSpPr>
            <a:spLocks noChangeShapeType="1"/>
          </p:cNvSpPr>
          <p:nvPr/>
        </p:nvSpPr>
        <p:spPr bwMode="auto">
          <a:xfrm>
            <a:off x="1465263" y="1570038"/>
            <a:ext cx="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627313" y="1566863"/>
            <a:ext cx="1825625" cy="1836737"/>
            <a:chOff x="294" y="1068"/>
            <a:chExt cx="2305" cy="2310"/>
          </a:xfrm>
        </p:grpSpPr>
        <p:sp>
          <p:nvSpPr>
            <p:cNvPr id="101436" name="Rectangle 1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1437" name="Line 1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38" name="Line 1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39" name="Line 2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0" name="Line 2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1" name="Line 2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42" name="Line 2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17" name="Line 37"/>
          <p:cNvSpPr>
            <a:spLocks noChangeShapeType="1"/>
          </p:cNvSpPr>
          <p:nvPr/>
        </p:nvSpPr>
        <p:spPr bwMode="auto">
          <a:xfrm>
            <a:off x="2628900" y="1570038"/>
            <a:ext cx="0" cy="18256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18" name="Line 38"/>
          <p:cNvSpPr>
            <a:spLocks noChangeShapeType="1"/>
          </p:cNvSpPr>
          <p:nvPr/>
        </p:nvSpPr>
        <p:spPr bwMode="auto">
          <a:xfrm>
            <a:off x="2590800" y="3402013"/>
            <a:ext cx="14001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22" name="Text Box 42"/>
          <p:cNvSpPr txBox="1">
            <a:spLocks noChangeArrowheads="1"/>
          </p:cNvSpPr>
          <p:nvPr/>
        </p:nvSpPr>
        <p:spPr bwMode="auto">
          <a:xfrm>
            <a:off x="4721225" y="7620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T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813" y="1566863"/>
            <a:ext cx="1825625" cy="1836737"/>
            <a:chOff x="294" y="1068"/>
            <a:chExt cx="2305" cy="2310"/>
          </a:xfrm>
        </p:grpSpPr>
        <p:sp>
          <p:nvSpPr>
            <p:cNvPr id="101429" name="Rectangle 4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1430" name="Line 4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31" name="Line 4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32" name="Line 4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33" name="Line 4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34" name="Line 5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35" name="Line 5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2" name="Line 52"/>
          <p:cNvSpPr>
            <a:spLocks noChangeShapeType="1"/>
          </p:cNvSpPr>
          <p:nvPr/>
        </p:nvSpPr>
        <p:spPr bwMode="auto">
          <a:xfrm>
            <a:off x="5473700" y="1544638"/>
            <a:ext cx="0" cy="18510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33" name="Line 53"/>
          <p:cNvSpPr>
            <a:spLocks noChangeShapeType="1"/>
          </p:cNvSpPr>
          <p:nvPr/>
        </p:nvSpPr>
        <p:spPr bwMode="auto">
          <a:xfrm>
            <a:off x="4724400" y="1573213"/>
            <a:ext cx="15144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36" name="Text Box 56"/>
          <p:cNvSpPr txBox="1">
            <a:spLocks noChangeArrowheads="1"/>
          </p:cNvSpPr>
          <p:nvPr/>
        </p:nvSpPr>
        <p:spPr bwMode="auto">
          <a:xfrm>
            <a:off x="6804025" y="7874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F</a:t>
            </a:r>
          </a:p>
        </p:txBody>
      </p:sp>
      <p:sp>
        <p:nvSpPr>
          <p:cNvPr id="148537" name="Text Box 57"/>
          <p:cNvSpPr txBox="1">
            <a:spLocks noChangeArrowheads="1"/>
          </p:cNvSpPr>
          <p:nvPr/>
        </p:nvSpPr>
        <p:spPr bwMode="auto">
          <a:xfrm>
            <a:off x="517525" y="36195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E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6842125" y="1566863"/>
            <a:ext cx="1828800" cy="1836737"/>
            <a:chOff x="294" y="1068"/>
            <a:chExt cx="2305" cy="2310"/>
          </a:xfrm>
        </p:grpSpPr>
        <p:sp>
          <p:nvSpPr>
            <p:cNvPr id="101422" name="Rectangle 59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1423" name="Line 60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24" name="Line 61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25" name="Line 62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26" name="Line 63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27" name="Line 64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28" name="Line 65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46" name="Line 66"/>
          <p:cNvSpPr>
            <a:spLocks noChangeShapeType="1"/>
          </p:cNvSpPr>
          <p:nvPr/>
        </p:nvSpPr>
        <p:spPr bwMode="auto">
          <a:xfrm>
            <a:off x="6837363" y="1544638"/>
            <a:ext cx="0" cy="18573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557213" y="4424363"/>
            <a:ext cx="1825625" cy="1836737"/>
            <a:chOff x="294" y="1068"/>
            <a:chExt cx="2305" cy="2310"/>
          </a:xfrm>
        </p:grpSpPr>
        <p:sp>
          <p:nvSpPr>
            <p:cNvPr id="101415" name="Rectangle 68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1416" name="Line 69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7" name="Line 70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8" name="Line 71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9" name="Line 72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20" name="Line 73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21" name="Line 74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55" name="Line 75"/>
          <p:cNvSpPr>
            <a:spLocks noChangeShapeType="1"/>
          </p:cNvSpPr>
          <p:nvPr/>
        </p:nvSpPr>
        <p:spPr bwMode="auto">
          <a:xfrm>
            <a:off x="558800" y="4427538"/>
            <a:ext cx="0" cy="18256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57" name="Text Box 77"/>
          <p:cNvSpPr txBox="1">
            <a:spLocks noChangeArrowheads="1"/>
          </p:cNvSpPr>
          <p:nvPr/>
        </p:nvSpPr>
        <p:spPr bwMode="auto">
          <a:xfrm>
            <a:off x="2587625" y="36322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H</a:t>
            </a:r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614613" y="4424363"/>
            <a:ext cx="1825625" cy="1836737"/>
            <a:chOff x="294" y="1068"/>
            <a:chExt cx="2305" cy="2310"/>
          </a:xfrm>
        </p:grpSpPr>
        <p:sp>
          <p:nvSpPr>
            <p:cNvPr id="101408" name="Rectangle 79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1409" name="Line 80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0" name="Line 81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1" name="Line 82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2" name="Line 83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3" name="Line 84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414" name="Line 85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66" name="Line 86"/>
          <p:cNvSpPr>
            <a:spLocks noChangeShapeType="1"/>
          </p:cNvSpPr>
          <p:nvPr/>
        </p:nvSpPr>
        <p:spPr bwMode="auto">
          <a:xfrm>
            <a:off x="2616200" y="4402138"/>
            <a:ext cx="0" cy="18510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69" name="Line 89"/>
          <p:cNvSpPr>
            <a:spLocks noChangeShapeType="1"/>
          </p:cNvSpPr>
          <p:nvPr/>
        </p:nvSpPr>
        <p:spPr bwMode="auto">
          <a:xfrm>
            <a:off x="6807200" y="1573213"/>
            <a:ext cx="1333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70" name="Line 90"/>
          <p:cNvSpPr>
            <a:spLocks noChangeShapeType="1"/>
          </p:cNvSpPr>
          <p:nvPr/>
        </p:nvSpPr>
        <p:spPr bwMode="auto">
          <a:xfrm>
            <a:off x="6819900" y="2487613"/>
            <a:ext cx="1244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71" name="Line 91"/>
          <p:cNvSpPr>
            <a:spLocks noChangeShapeType="1"/>
          </p:cNvSpPr>
          <p:nvPr/>
        </p:nvSpPr>
        <p:spPr bwMode="auto">
          <a:xfrm>
            <a:off x="520700" y="4430713"/>
            <a:ext cx="1333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72" name="Line 92"/>
          <p:cNvSpPr>
            <a:spLocks noChangeShapeType="1"/>
          </p:cNvSpPr>
          <p:nvPr/>
        </p:nvSpPr>
        <p:spPr bwMode="auto">
          <a:xfrm>
            <a:off x="520700" y="6246813"/>
            <a:ext cx="1333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73" name="Line 93"/>
          <p:cNvSpPr>
            <a:spLocks noChangeShapeType="1"/>
          </p:cNvSpPr>
          <p:nvPr/>
        </p:nvSpPr>
        <p:spPr bwMode="auto">
          <a:xfrm>
            <a:off x="533400" y="5332413"/>
            <a:ext cx="1244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74" name="Line 94"/>
          <p:cNvSpPr>
            <a:spLocks noChangeShapeType="1"/>
          </p:cNvSpPr>
          <p:nvPr/>
        </p:nvSpPr>
        <p:spPr bwMode="auto">
          <a:xfrm>
            <a:off x="3975100" y="4402138"/>
            <a:ext cx="0" cy="18510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575" name="Line 95"/>
          <p:cNvSpPr>
            <a:spLocks noChangeShapeType="1"/>
          </p:cNvSpPr>
          <p:nvPr/>
        </p:nvSpPr>
        <p:spPr bwMode="auto">
          <a:xfrm>
            <a:off x="2616200" y="5332413"/>
            <a:ext cx="13589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4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4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4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4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4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4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4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14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14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4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13" grpId="0" animBg="1"/>
      <p:bldP spid="148514" grpId="0" animBg="1"/>
      <p:bldP spid="148516" grpId="0" animBg="1"/>
      <p:bldP spid="148517" grpId="0" animBg="1"/>
      <p:bldP spid="148518" grpId="0" animBg="1"/>
      <p:bldP spid="148522" grpId="0" animBg="1"/>
      <p:bldP spid="148532" grpId="0" animBg="1"/>
      <p:bldP spid="148533" grpId="0" animBg="1"/>
      <p:bldP spid="148536" grpId="0" animBg="1"/>
      <p:bldP spid="148537" grpId="0" animBg="1"/>
      <p:bldP spid="148546" grpId="0" animBg="1"/>
      <p:bldP spid="148555" grpId="0" animBg="1"/>
      <p:bldP spid="148557" grpId="0" animBg="1"/>
      <p:bldP spid="148566" grpId="0" animBg="1"/>
      <p:bldP spid="148569" grpId="0" animBg="1"/>
      <p:bldP spid="148570" grpId="0" animBg="1"/>
      <p:bldP spid="148571" grpId="0" animBg="1"/>
      <p:bldP spid="148572" grpId="0" animBg="1"/>
      <p:bldP spid="148573" grpId="0" animBg="1"/>
      <p:bldP spid="148574" grpId="0" animBg="1"/>
      <p:bldP spid="1485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2046297" y="276225"/>
            <a:ext cx="52180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ar-SA" sz="4200" b="1" dirty="0">
                <a:solidFill>
                  <a:schemeClr val="accent2"/>
                </a:solidFill>
                <a:cs typeface="Arial" pitchFamily="34" charset="0"/>
              </a:rPr>
              <a:t>المفاهيم الاسـاسـية للرســـم</a:t>
            </a:r>
            <a:endParaRPr lang="en-US" sz="4200" b="1" dirty="0">
              <a:solidFill>
                <a:schemeClr val="accent2"/>
              </a:solidFill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  <a:cs typeface="Arial" pitchFamily="34" charset="0"/>
              </a:rPr>
              <a:t>Basic Knowledge for Drafting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298193" y="2286000"/>
            <a:ext cx="1244313" cy="92333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ar-SA" sz="2800" b="1" i="1" dirty="0">
                <a:solidFill>
                  <a:schemeClr val="bg1"/>
                </a:solidFill>
                <a:cs typeface="Arial" pitchFamily="34" charset="0"/>
              </a:rPr>
              <a:t>لغــة</a:t>
            </a:r>
          </a:p>
          <a:p>
            <a:pPr algn="ctr"/>
            <a:r>
              <a:rPr lang="ar-SA" sz="2600" b="1" i="1" dirty="0">
                <a:solidFill>
                  <a:schemeClr val="bg1"/>
                </a:solidFill>
                <a:cs typeface="Arial" pitchFamily="34" charset="0"/>
              </a:rPr>
              <a:t>الرســم</a:t>
            </a:r>
            <a:endParaRPr lang="en-US" sz="26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7049619" y="2362200"/>
            <a:ext cx="1048685" cy="95410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ar-SA" sz="2800" b="1" i="1" dirty="0">
                <a:solidFill>
                  <a:schemeClr val="bg1"/>
                </a:solidFill>
                <a:cs typeface="Arial" pitchFamily="34" charset="0"/>
              </a:rPr>
              <a:t>لغــة</a:t>
            </a:r>
          </a:p>
          <a:p>
            <a:pPr algn="ctr"/>
            <a:r>
              <a:rPr lang="ar-SA" sz="2800" b="1" i="1" dirty="0">
                <a:solidFill>
                  <a:schemeClr val="bg1"/>
                </a:solidFill>
                <a:cs typeface="Arial" pitchFamily="34" charset="0"/>
              </a:rPr>
              <a:t>الكتابــة</a:t>
            </a:r>
            <a:endParaRPr lang="en-US" sz="2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28651" y="2749549"/>
            <a:ext cx="1668464" cy="1803400"/>
            <a:chOff x="396" y="1732"/>
            <a:chExt cx="1051" cy="1136"/>
          </a:xfrm>
        </p:grpSpPr>
        <p:sp>
          <p:nvSpPr>
            <p:cNvPr id="32785" name="Text Box 11"/>
            <p:cNvSpPr txBox="1">
              <a:spLocks noChangeArrowheads="1"/>
            </p:cNvSpPr>
            <p:nvPr/>
          </p:nvSpPr>
          <p:spPr bwMode="auto">
            <a:xfrm>
              <a:off x="396" y="2345"/>
              <a:ext cx="610" cy="52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ar-SA" sz="2400" b="1" dirty="0">
                  <a:cs typeface="Arial" pitchFamily="34" charset="0"/>
                </a:rPr>
                <a:t>انواع</a:t>
              </a:r>
            </a:p>
            <a:p>
              <a:pPr algn="ctr" eaLnBrk="1" hangingPunct="1"/>
              <a:r>
                <a:rPr lang="ar-SA" sz="2400" b="1" dirty="0">
                  <a:cs typeface="Arial" pitchFamily="34" charset="0"/>
                </a:rPr>
                <a:t>الخطوط</a:t>
              </a:r>
              <a:endParaRPr lang="en-US" sz="2400" b="1" dirty="0">
                <a:cs typeface="Arial" pitchFamily="34" charset="0"/>
              </a:endParaRPr>
            </a:p>
          </p:txBody>
        </p:sp>
        <p:cxnSp>
          <p:nvCxnSpPr>
            <p:cNvPr id="32786" name="AutoShape 14"/>
            <p:cNvCxnSpPr>
              <a:cxnSpLocks noChangeShapeType="1"/>
              <a:stCxn id="32785" idx="0"/>
              <a:endCxn id="32771" idx="1"/>
            </p:cNvCxnSpPr>
            <p:nvPr/>
          </p:nvCxnSpPr>
          <p:spPr bwMode="auto">
            <a:xfrm rot="5400000" flipH="1" flipV="1">
              <a:off x="767" y="1665"/>
              <a:ext cx="614" cy="747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41717" y="2747962"/>
            <a:ext cx="2017715" cy="1792288"/>
            <a:chOff x="2231" y="1731"/>
            <a:chExt cx="1271" cy="1129"/>
          </a:xfrm>
        </p:grpSpPr>
        <p:sp>
          <p:nvSpPr>
            <p:cNvPr id="32783" name="Text Box 12"/>
            <p:cNvSpPr txBox="1">
              <a:spLocks noChangeArrowheads="1"/>
            </p:cNvSpPr>
            <p:nvPr/>
          </p:nvSpPr>
          <p:spPr bwMode="auto">
            <a:xfrm>
              <a:off x="2847" y="2337"/>
              <a:ext cx="655" cy="52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ar-SA" sz="2400" b="1" dirty="0">
                  <a:cs typeface="Arial" pitchFamily="34" charset="0"/>
                </a:rPr>
                <a:t>البنية</a:t>
              </a:r>
            </a:p>
            <a:p>
              <a:pPr algn="ctr" eaLnBrk="1" hangingPunct="1"/>
              <a:r>
                <a:rPr lang="ar-SA" sz="2400" b="1" dirty="0">
                  <a:cs typeface="Arial" pitchFamily="34" charset="0"/>
                </a:rPr>
                <a:t>الانشائية</a:t>
              </a:r>
              <a:endParaRPr lang="en-US" sz="2400" b="1" dirty="0">
                <a:cs typeface="Arial" pitchFamily="34" charset="0"/>
              </a:endParaRPr>
            </a:p>
          </p:txBody>
        </p:sp>
        <p:cxnSp>
          <p:nvCxnSpPr>
            <p:cNvPr id="32784" name="AutoShape 15"/>
            <p:cNvCxnSpPr>
              <a:cxnSpLocks noChangeShapeType="1"/>
              <a:stCxn id="32783" idx="0"/>
              <a:endCxn id="32771" idx="3"/>
            </p:cNvCxnSpPr>
            <p:nvPr/>
          </p:nvCxnSpPr>
          <p:spPr bwMode="auto">
            <a:xfrm rot="16200000" flipV="1">
              <a:off x="2400" y="1562"/>
              <a:ext cx="606" cy="94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116772" y="3316293"/>
            <a:ext cx="908051" cy="1247777"/>
            <a:chOff x="4483" y="2089"/>
            <a:chExt cx="572" cy="786"/>
          </a:xfrm>
        </p:grpSpPr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4483" y="2545"/>
              <a:ext cx="572" cy="33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ar-SA" sz="2800" b="1" dirty="0">
                  <a:cs typeface="Arial" pitchFamily="34" charset="0"/>
                </a:rPr>
                <a:t>الكتابة</a:t>
              </a:r>
              <a:endParaRPr lang="en-US" sz="2800" b="1" dirty="0">
                <a:cs typeface="Arial" pitchFamily="34" charset="0"/>
              </a:endParaRPr>
            </a:p>
          </p:txBody>
        </p:sp>
        <p:cxnSp>
          <p:nvCxnSpPr>
            <p:cNvPr id="32782" name="AutoShape 16"/>
            <p:cNvCxnSpPr>
              <a:cxnSpLocks noChangeShapeType="1"/>
              <a:stCxn id="32781" idx="0"/>
              <a:endCxn id="32772" idx="2"/>
            </p:cNvCxnSpPr>
            <p:nvPr/>
          </p:nvCxnSpPr>
          <p:spPr bwMode="auto">
            <a:xfrm flipV="1">
              <a:off x="4769" y="2089"/>
              <a:ext cx="2" cy="4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457444" y="3209926"/>
            <a:ext cx="922335" cy="1343025"/>
            <a:chOff x="1548" y="2022"/>
            <a:chExt cx="581" cy="846"/>
          </a:xfrm>
        </p:grpSpPr>
        <p:sp>
          <p:nvSpPr>
            <p:cNvPr id="32779" name="Text Box 17"/>
            <p:cNvSpPr txBox="1">
              <a:spLocks noChangeArrowheads="1"/>
            </p:cNvSpPr>
            <p:nvPr/>
          </p:nvSpPr>
          <p:spPr bwMode="auto">
            <a:xfrm>
              <a:off x="1548" y="2345"/>
              <a:ext cx="581" cy="52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ar-SA" sz="2400" b="1" dirty="0">
                  <a:cs typeface="Arial" pitchFamily="34" charset="0"/>
                </a:rPr>
                <a:t>طرق</a:t>
              </a:r>
            </a:p>
            <a:p>
              <a:pPr algn="ctr" eaLnBrk="1" hangingPunct="1"/>
              <a:r>
                <a:rPr lang="ar-SA" sz="2400" b="1" dirty="0">
                  <a:cs typeface="Arial" pitchFamily="34" charset="0"/>
                </a:rPr>
                <a:t>الاسقاط</a:t>
              </a:r>
              <a:endParaRPr lang="en-US" sz="2400" b="1" dirty="0">
                <a:cs typeface="Arial" pitchFamily="34" charset="0"/>
              </a:endParaRPr>
            </a:p>
          </p:txBody>
        </p:sp>
        <p:cxnSp>
          <p:nvCxnSpPr>
            <p:cNvPr id="32780" name="AutoShape 18"/>
            <p:cNvCxnSpPr>
              <a:cxnSpLocks noChangeShapeType="1"/>
              <a:stCxn id="32779" idx="0"/>
              <a:endCxn id="32771" idx="2"/>
            </p:cNvCxnSpPr>
            <p:nvPr/>
          </p:nvCxnSpPr>
          <p:spPr bwMode="auto">
            <a:xfrm flipV="1">
              <a:off x="1839" y="2022"/>
              <a:ext cx="1" cy="32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758825" y="15255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V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828925" y="15255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X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8825" y="2432050"/>
            <a:ext cx="1828800" cy="1836738"/>
            <a:chOff x="294" y="1068"/>
            <a:chExt cx="2305" cy="2310"/>
          </a:xfrm>
        </p:grpSpPr>
        <p:sp>
          <p:nvSpPr>
            <p:cNvPr id="102441" name="Rectangle 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442" name="Line 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43" name="Line 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44" name="Line 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45" name="Line 1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46" name="Line 1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47" name="Line 1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766763" y="2422525"/>
            <a:ext cx="82550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17813" y="2432050"/>
            <a:ext cx="1825625" cy="1836738"/>
            <a:chOff x="294" y="1068"/>
            <a:chExt cx="2305" cy="2310"/>
          </a:xfrm>
        </p:grpSpPr>
        <p:sp>
          <p:nvSpPr>
            <p:cNvPr id="102434" name="Rectangle 1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435" name="Line 1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36" name="Line 1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37" name="Line 1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38" name="Line 1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39" name="Line 2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40" name="Line 2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4911725" y="1525588"/>
            <a:ext cx="8715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W</a:t>
            </a:r>
          </a:p>
        </p:txBody>
      </p:sp>
      <p:sp>
        <p:nvSpPr>
          <p:cNvPr id="149576" name="Line 72"/>
          <p:cNvSpPr>
            <a:spLocks noChangeShapeType="1"/>
          </p:cNvSpPr>
          <p:nvPr/>
        </p:nvSpPr>
        <p:spPr bwMode="auto">
          <a:xfrm flipH="1">
            <a:off x="1566863" y="2422525"/>
            <a:ext cx="82550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9577" name="Line 73"/>
          <p:cNvSpPr>
            <a:spLocks noChangeShapeType="1"/>
          </p:cNvSpPr>
          <p:nvPr/>
        </p:nvSpPr>
        <p:spPr bwMode="auto">
          <a:xfrm flipH="1">
            <a:off x="2836863" y="2422525"/>
            <a:ext cx="140970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9578" name="Line 74"/>
          <p:cNvSpPr>
            <a:spLocks noChangeShapeType="1"/>
          </p:cNvSpPr>
          <p:nvPr/>
        </p:nvSpPr>
        <p:spPr bwMode="auto">
          <a:xfrm>
            <a:off x="2951163" y="2422525"/>
            <a:ext cx="140970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4913313" y="2419350"/>
            <a:ext cx="2736850" cy="1836738"/>
            <a:chOff x="3095" y="1524"/>
            <a:chExt cx="1724" cy="1157"/>
          </a:xfrm>
        </p:grpSpPr>
        <p:grpSp>
          <p:nvGrpSpPr>
            <p:cNvPr id="102419" name="Group 92"/>
            <p:cNvGrpSpPr>
              <a:grpSpLocks/>
            </p:cNvGrpSpPr>
            <p:nvPr/>
          </p:nvGrpSpPr>
          <p:grpSpPr bwMode="auto">
            <a:xfrm>
              <a:off x="3095" y="1524"/>
              <a:ext cx="1724" cy="1157"/>
              <a:chOff x="3095" y="1524"/>
              <a:chExt cx="1724" cy="1157"/>
            </a:xfrm>
          </p:grpSpPr>
          <p:sp>
            <p:nvSpPr>
              <p:cNvPr id="102422" name="Rectangle 76"/>
              <p:cNvSpPr>
                <a:spLocks noChangeArrowheads="1"/>
              </p:cNvSpPr>
              <p:nvPr/>
            </p:nvSpPr>
            <p:spPr bwMode="auto">
              <a:xfrm>
                <a:off x="4246" y="1526"/>
                <a:ext cx="573" cy="1153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2423" name="Line 77"/>
              <p:cNvSpPr>
                <a:spLocks noChangeShapeType="1"/>
              </p:cNvSpPr>
              <p:nvPr/>
            </p:nvSpPr>
            <p:spPr bwMode="auto">
              <a:xfrm>
                <a:off x="4532" y="1524"/>
                <a:ext cx="0" cy="115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02424" name="Group 89"/>
              <p:cNvGrpSpPr>
                <a:grpSpLocks/>
              </p:cNvGrpSpPr>
              <p:nvPr/>
            </p:nvGrpSpPr>
            <p:grpSpPr bwMode="auto">
              <a:xfrm>
                <a:off x="3095" y="1524"/>
                <a:ext cx="1724" cy="1157"/>
                <a:chOff x="2895" y="1260"/>
                <a:chExt cx="1724" cy="1157"/>
              </a:xfrm>
            </p:grpSpPr>
            <p:grpSp>
              <p:nvGrpSpPr>
                <p:cNvPr id="102425" name="Group 25"/>
                <p:cNvGrpSpPr>
                  <a:grpSpLocks/>
                </p:cNvGrpSpPr>
                <p:nvPr/>
              </p:nvGrpSpPr>
              <p:grpSpPr bwMode="auto">
                <a:xfrm>
                  <a:off x="2895" y="1260"/>
                  <a:ext cx="1150" cy="1157"/>
                  <a:chOff x="294" y="1068"/>
                  <a:chExt cx="2305" cy="2310"/>
                </a:xfrm>
              </p:grpSpPr>
              <p:sp>
                <p:nvSpPr>
                  <p:cNvPr id="1024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6" y="1072"/>
                    <a:ext cx="2303" cy="2303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0242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870" y="1068"/>
                    <a:ext cx="0" cy="230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10242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46" y="1068"/>
                    <a:ext cx="0" cy="230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10243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22" y="1074"/>
                    <a:ext cx="0" cy="230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10243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4" y="1644"/>
                    <a:ext cx="230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10243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94" y="2220"/>
                    <a:ext cx="230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1024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" y="2796"/>
                    <a:ext cx="230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02426" name="Line 80"/>
                <p:cNvSpPr>
                  <a:spLocks noChangeShapeType="1"/>
                </p:cNvSpPr>
                <p:nvPr/>
              </p:nvSpPr>
              <p:spPr bwMode="auto">
                <a:xfrm>
                  <a:off x="4045" y="1548"/>
                  <a:ext cx="574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102420" name="Line 81"/>
            <p:cNvSpPr>
              <a:spLocks noChangeShapeType="1"/>
            </p:cNvSpPr>
            <p:nvPr/>
          </p:nvSpPr>
          <p:spPr bwMode="auto">
            <a:xfrm>
              <a:off x="4245" y="2101"/>
              <a:ext cx="57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21" name="Line 82"/>
            <p:cNvSpPr>
              <a:spLocks noChangeShapeType="1"/>
            </p:cNvSpPr>
            <p:nvPr/>
          </p:nvSpPr>
          <p:spPr bwMode="auto">
            <a:xfrm>
              <a:off x="4245" y="2389"/>
              <a:ext cx="57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9587" name="Line 83"/>
          <p:cNvSpPr>
            <a:spLocks noChangeShapeType="1"/>
          </p:cNvSpPr>
          <p:nvPr/>
        </p:nvSpPr>
        <p:spPr bwMode="auto">
          <a:xfrm>
            <a:off x="4922838" y="2419350"/>
            <a:ext cx="577850" cy="18224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9588" name="Line 84"/>
          <p:cNvSpPr>
            <a:spLocks noChangeShapeType="1"/>
          </p:cNvSpPr>
          <p:nvPr/>
        </p:nvSpPr>
        <p:spPr bwMode="auto">
          <a:xfrm>
            <a:off x="6046788" y="2419350"/>
            <a:ext cx="577850" cy="18224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9589" name="Line 85"/>
          <p:cNvSpPr>
            <a:spLocks noChangeShapeType="1"/>
          </p:cNvSpPr>
          <p:nvPr/>
        </p:nvSpPr>
        <p:spPr bwMode="auto">
          <a:xfrm flipH="1">
            <a:off x="5484813" y="2419350"/>
            <a:ext cx="577850" cy="18224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9590" name="Line 86"/>
          <p:cNvSpPr>
            <a:spLocks noChangeShapeType="1"/>
          </p:cNvSpPr>
          <p:nvPr/>
        </p:nvSpPr>
        <p:spPr bwMode="auto">
          <a:xfrm flipH="1">
            <a:off x="6618288" y="2428875"/>
            <a:ext cx="577850" cy="18224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416" name="Rectangle 88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</a:rPr>
              <a:t>Stroke Sequence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4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4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4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4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nimBg="1"/>
      <p:bldP spid="149508" grpId="0" animBg="1"/>
      <p:bldP spid="149517" grpId="0" animBg="1"/>
      <p:bldP spid="149528" grpId="0" animBg="1"/>
      <p:bldP spid="149576" grpId="0" animBg="1"/>
      <p:bldP spid="149577" grpId="0" animBg="1"/>
      <p:bldP spid="149578" grpId="0" animBg="1"/>
      <p:bldP spid="149587" grpId="0" animBg="1"/>
      <p:bldP spid="149588" grpId="0" animBg="1"/>
      <p:bldP spid="149589" grpId="0" animBg="1"/>
      <p:bldP spid="14959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30225" y="9794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N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2606675" y="9667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5625" y="1746250"/>
            <a:ext cx="1828800" cy="1836738"/>
            <a:chOff x="294" y="1068"/>
            <a:chExt cx="2305" cy="2310"/>
          </a:xfrm>
        </p:grpSpPr>
        <p:sp>
          <p:nvSpPr>
            <p:cNvPr id="103507" name="Rectangle 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508" name="Line 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9" name="Line 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0" name="Line 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1" name="Line 1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2" name="Line 1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3" name="Line 1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550863" y="1749425"/>
            <a:ext cx="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46363" y="1746250"/>
            <a:ext cx="1825625" cy="1836738"/>
            <a:chOff x="294" y="1068"/>
            <a:chExt cx="2305" cy="2310"/>
          </a:xfrm>
        </p:grpSpPr>
        <p:sp>
          <p:nvSpPr>
            <p:cNvPr id="103500" name="Rectangle 1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501" name="Line 1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2" name="Line 1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3" name="Line 1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4" name="Line 1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5" name="Line 2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6" name="Line 2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0550" name="Line 22"/>
          <p:cNvSpPr>
            <a:spLocks noChangeShapeType="1"/>
          </p:cNvSpPr>
          <p:nvPr/>
        </p:nvSpPr>
        <p:spPr bwMode="auto">
          <a:xfrm>
            <a:off x="2647950" y="1749425"/>
            <a:ext cx="0" cy="18256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4746625" y="9667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K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86313" y="1746250"/>
            <a:ext cx="1825625" cy="1836738"/>
            <a:chOff x="294" y="1068"/>
            <a:chExt cx="2305" cy="2310"/>
          </a:xfrm>
        </p:grpSpPr>
        <p:sp>
          <p:nvSpPr>
            <p:cNvPr id="103493" name="Rectangle 2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494" name="Line 2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5" name="Line 2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6" name="Line 2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7" name="Line 3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8" name="Line 3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9" name="Line 3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0561" name="Line 33"/>
          <p:cNvSpPr>
            <a:spLocks noChangeShapeType="1"/>
          </p:cNvSpPr>
          <p:nvPr/>
        </p:nvSpPr>
        <p:spPr bwMode="auto">
          <a:xfrm>
            <a:off x="4784725" y="1724025"/>
            <a:ext cx="0" cy="18510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563" name="Text Box 35"/>
          <p:cNvSpPr txBox="1">
            <a:spLocks noChangeArrowheads="1"/>
          </p:cNvSpPr>
          <p:nvPr/>
        </p:nvSpPr>
        <p:spPr bwMode="auto">
          <a:xfrm>
            <a:off x="6854825" y="9540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Z</a:t>
            </a:r>
          </a:p>
        </p:txBody>
      </p:sp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514350" y="37734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Y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867525" y="1720850"/>
            <a:ext cx="1828800" cy="1836738"/>
            <a:chOff x="294" y="1068"/>
            <a:chExt cx="2305" cy="2310"/>
          </a:xfrm>
        </p:grpSpPr>
        <p:sp>
          <p:nvSpPr>
            <p:cNvPr id="103486" name="Rectangle 38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487" name="Line 39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88" name="Line 40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89" name="Line 41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0" name="Line 42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1" name="Line 43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2" name="Line 44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06413" y="4552950"/>
            <a:ext cx="1825625" cy="1836738"/>
            <a:chOff x="294" y="1068"/>
            <a:chExt cx="2305" cy="2310"/>
          </a:xfrm>
        </p:grpSpPr>
        <p:sp>
          <p:nvSpPr>
            <p:cNvPr id="103479" name="Rectangle 4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480" name="Line 4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81" name="Line 4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82" name="Line 5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83" name="Line 5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84" name="Line 5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85" name="Line 5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0583" name="Text Box 55"/>
          <p:cNvSpPr txBox="1">
            <a:spLocks noChangeArrowheads="1"/>
          </p:cNvSpPr>
          <p:nvPr/>
        </p:nvSpPr>
        <p:spPr bwMode="auto">
          <a:xfrm>
            <a:off x="2638425" y="37734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A</a:t>
            </a:r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627313" y="4552950"/>
            <a:ext cx="1825625" cy="1836738"/>
            <a:chOff x="294" y="1068"/>
            <a:chExt cx="2305" cy="2310"/>
          </a:xfrm>
        </p:grpSpPr>
        <p:sp>
          <p:nvSpPr>
            <p:cNvPr id="103472" name="Rectangle 5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473" name="Line 5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74" name="Line 5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75" name="Line 6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76" name="Line 6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77" name="Line 6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78" name="Line 6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0593" name="Line 65"/>
          <p:cNvSpPr>
            <a:spLocks noChangeShapeType="1"/>
          </p:cNvSpPr>
          <p:nvPr/>
        </p:nvSpPr>
        <p:spPr bwMode="auto">
          <a:xfrm>
            <a:off x="6985000" y="1727200"/>
            <a:ext cx="1371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0" name="Line 72"/>
          <p:cNvSpPr>
            <a:spLocks noChangeShapeType="1"/>
          </p:cNvSpPr>
          <p:nvPr/>
        </p:nvSpPr>
        <p:spPr bwMode="auto">
          <a:xfrm>
            <a:off x="1909763" y="1736725"/>
            <a:ext cx="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1" name="Line 73"/>
          <p:cNvSpPr>
            <a:spLocks noChangeShapeType="1"/>
          </p:cNvSpPr>
          <p:nvPr/>
        </p:nvSpPr>
        <p:spPr bwMode="auto">
          <a:xfrm>
            <a:off x="546100" y="1752600"/>
            <a:ext cx="1371600" cy="1816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2" name="Line 74"/>
          <p:cNvSpPr>
            <a:spLocks noChangeShapeType="1"/>
          </p:cNvSpPr>
          <p:nvPr/>
        </p:nvSpPr>
        <p:spPr bwMode="auto">
          <a:xfrm>
            <a:off x="4476750" y="1749425"/>
            <a:ext cx="0" cy="18256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3" name="Line 75"/>
          <p:cNvSpPr>
            <a:spLocks noChangeShapeType="1"/>
          </p:cNvSpPr>
          <p:nvPr/>
        </p:nvSpPr>
        <p:spPr bwMode="auto">
          <a:xfrm>
            <a:off x="2635250" y="1755775"/>
            <a:ext cx="933450" cy="18192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4" name="Line 76"/>
          <p:cNvSpPr>
            <a:spLocks noChangeShapeType="1"/>
          </p:cNvSpPr>
          <p:nvPr/>
        </p:nvSpPr>
        <p:spPr bwMode="auto">
          <a:xfrm flipH="1">
            <a:off x="3549650" y="1755775"/>
            <a:ext cx="933450" cy="18192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5" name="Line 77"/>
          <p:cNvSpPr>
            <a:spLocks noChangeShapeType="1"/>
          </p:cNvSpPr>
          <p:nvPr/>
        </p:nvSpPr>
        <p:spPr bwMode="auto">
          <a:xfrm flipV="1">
            <a:off x="4781550" y="1746250"/>
            <a:ext cx="1371600" cy="1028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6" name="Line 78"/>
          <p:cNvSpPr>
            <a:spLocks noChangeShapeType="1"/>
          </p:cNvSpPr>
          <p:nvPr/>
        </p:nvSpPr>
        <p:spPr bwMode="auto">
          <a:xfrm flipH="1" flipV="1">
            <a:off x="5267325" y="2393950"/>
            <a:ext cx="895350" cy="1181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8" name="Line 80"/>
          <p:cNvSpPr>
            <a:spLocks noChangeShapeType="1"/>
          </p:cNvSpPr>
          <p:nvPr/>
        </p:nvSpPr>
        <p:spPr bwMode="auto">
          <a:xfrm flipH="1">
            <a:off x="6877050" y="1717675"/>
            <a:ext cx="1457325" cy="182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09" name="Line 81"/>
          <p:cNvSpPr>
            <a:spLocks noChangeShapeType="1"/>
          </p:cNvSpPr>
          <p:nvPr/>
        </p:nvSpPr>
        <p:spPr bwMode="auto">
          <a:xfrm>
            <a:off x="6858000" y="3536950"/>
            <a:ext cx="15621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10" name="Line 82"/>
          <p:cNvSpPr>
            <a:spLocks noChangeShapeType="1"/>
          </p:cNvSpPr>
          <p:nvPr/>
        </p:nvSpPr>
        <p:spPr bwMode="auto">
          <a:xfrm>
            <a:off x="1190625" y="5464175"/>
            <a:ext cx="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11" name="Line 83"/>
          <p:cNvSpPr>
            <a:spLocks noChangeShapeType="1"/>
          </p:cNvSpPr>
          <p:nvPr/>
        </p:nvSpPr>
        <p:spPr bwMode="auto">
          <a:xfrm flipH="1" flipV="1">
            <a:off x="504825" y="4549775"/>
            <a:ext cx="676275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12" name="Line 84"/>
          <p:cNvSpPr>
            <a:spLocks noChangeShapeType="1"/>
          </p:cNvSpPr>
          <p:nvPr/>
        </p:nvSpPr>
        <p:spPr bwMode="auto">
          <a:xfrm flipV="1">
            <a:off x="1200150" y="4549775"/>
            <a:ext cx="676275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13" name="Line 85"/>
          <p:cNvSpPr>
            <a:spLocks noChangeShapeType="1"/>
          </p:cNvSpPr>
          <p:nvPr/>
        </p:nvSpPr>
        <p:spPr bwMode="auto">
          <a:xfrm flipH="1">
            <a:off x="2622550" y="4559300"/>
            <a:ext cx="923925" cy="18192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14" name="Line 86"/>
          <p:cNvSpPr>
            <a:spLocks noChangeShapeType="1"/>
          </p:cNvSpPr>
          <p:nvPr/>
        </p:nvSpPr>
        <p:spPr bwMode="auto">
          <a:xfrm>
            <a:off x="3527425" y="4559300"/>
            <a:ext cx="923925" cy="1809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15" name="Line 87"/>
          <p:cNvSpPr>
            <a:spLocks noChangeShapeType="1"/>
          </p:cNvSpPr>
          <p:nvPr/>
        </p:nvSpPr>
        <p:spPr bwMode="auto">
          <a:xfrm>
            <a:off x="2936875" y="5768975"/>
            <a:ext cx="12001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3457" name="Rectangle 89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</a:rPr>
              <a:t>Stroke Sequence</a:t>
            </a:r>
          </a:p>
        </p:txBody>
      </p:sp>
      <p:sp>
        <p:nvSpPr>
          <p:cNvPr id="150618" name="Text Box 90"/>
          <p:cNvSpPr txBox="1">
            <a:spLocks noChangeArrowheads="1"/>
          </p:cNvSpPr>
          <p:nvPr/>
        </p:nvSpPr>
        <p:spPr bwMode="auto">
          <a:xfrm>
            <a:off x="4778375" y="37607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4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4799013" y="4540250"/>
            <a:ext cx="1825625" cy="1836738"/>
            <a:chOff x="294" y="1068"/>
            <a:chExt cx="2305" cy="2310"/>
          </a:xfrm>
        </p:grpSpPr>
        <p:sp>
          <p:nvSpPr>
            <p:cNvPr id="103465" name="Rectangle 92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466" name="Line 93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67" name="Line 94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68" name="Line 95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69" name="Line 96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70" name="Line 97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71" name="Line 98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0627" name="Line 99"/>
          <p:cNvSpPr>
            <a:spLocks noChangeShapeType="1"/>
          </p:cNvSpPr>
          <p:nvPr/>
        </p:nvSpPr>
        <p:spPr bwMode="auto">
          <a:xfrm>
            <a:off x="5835650" y="4537075"/>
            <a:ext cx="0" cy="182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28" name="Line 100"/>
          <p:cNvSpPr>
            <a:spLocks noChangeShapeType="1"/>
          </p:cNvSpPr>
          <p:nvPr/>
        </p:nvSpPr>
        <p:spPr bwMode="auto">
          <a:xfrm flipH="1">
            <a:off x="4816475" y="4546600"/>
            <a:ext cx="1028700" cy="13620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629" name="Line 101"/>
          <p:cNvSpPr>
            <a:spLocks noChangeShapeType="1"/>
          </p:cNvSpPr>
          <p:nvPr/>
        </p:nvSpPr>
        <p:spPr bwMode="auto">
          <a:xfrm>
            <a:off x="4797425" y="5908675"/>
            <a:ext cx="13620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1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1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1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15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1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1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5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15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15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/>
      <p:bldP spid="150532" grpId="0" animBg="1"/>
      <p:bldP spid="150541" grpId="0" animBg="1"/>
      <p:bldP spid="150550" grpId="0" animBg="1"/>
      <p:bldP spid="150552" grpId="0" animBg="1"/>
      <p:bldP spid="150561" grpId="0" animBg="1"/>
      <p:bldP spid="150563" grpId="0" animBg="1"/>
      <p:bldP spid="150564" grpId="0" animBg="1"/>
      <p:bldP spid="150583" grpId="0" animBg="1"/>
      <p:bldP spid="150593" grpId="0" animBg="1"/>
      <p:bldP spid="150600" grpId="0" animBg="1"/>
      <p:bldP spid="150601" grpId="0" animBg="1"/>
      <p:bldP spid="150602" grpId="0" animBg="1"/>
      <p:bldP spid="150603" grpId="0" animBg="1"/>
      <p:bldP spid="150604" grpId="0" animBg="1"/>
      <p:bldP spid="150605" grpId="0" animBg="1"/>
      <p:bldP spid="150606" grpId="0" animBg="1"/>
      <p:bldP spid="150608" grpId="0" animBg="1"/>
      <p:bldP spid="150609" grpId="0" animBg="1"/>
      <p:bldP spid="150610" grpId="0" animBg="1"/>
      <p:bldP spid="150611" grpId="0" animBg="1"/>
      <p:bldP spid="150612" grpId="0" animBg="1"/>
      <p:bldP spid="150613" grpId="0" animBg="1"/>
      <p:bldP spid="150614" grpId="0" animBg="1"/>
      <p:bldP spid="150615" grpId="0" animBg="1"/>
      <p:bldP spid="150618" grpId="0" animBg="1"/>
      <p:bldP spid="150627" grpId="0" animBg="1"/>
      <p:bldP spid="150628" grpId="0" animBg="1"/>
      <p:bldP spid="1506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530225" y="1068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619375" y="10556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Q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0225" y="1860550"/>
            <a:ext cx="1828800" cy="1836738"/>
            <a:chOff x="294" y="1068"/>
            <a:chExt cx="2305" cy="2310"/>
          </a:xfrm>
        </p:grpSpPr>
        <p:sp>
          <p:nvSpPr>
            <p:cNvPr id="104501" name="Rectangle 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4502" name="Line 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03" name="Line 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04" name="Line 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05" name="Line 1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06" name="Line 1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07" name="Line 1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33663" y="1860550"/>
            <a:ext cx="1825625" cy="1836738"/>
            <a:chOff x="294" y="1068"/>
            <a:chExt cx="2305" cy="2310"/>
          </a:xfrm>
        </p:grpSpPr>
        <p:sp>
          <p:nvSpPr>
            <p:cNvPr id="104494" name="Rectangle 1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4495" name="Line 1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6" name="Line 1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7" name="Line 1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8" name="Line 1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9" name="Line 2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00" name="Line 2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4746625" y="10556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C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60913" y="1860550"/>
            <a:ext cx="1825625" cy="1836738"/>
            <a:chOff x="294" y="1068"/>
            <a:chExt cx="2305" cy="2310"/>
          </a:xfrm>
        </p:grpSpPr>
        <p:sp>
          <p:nvSpPr>
            <p:cNvPr id="104487" name="Rectangle 2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4488" name="Line 2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89" name="Line 2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0" name="Line 2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1" name="Line 2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2" name="Line 3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93" name="Line 3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1585" name="Text Box 33"/>
          <p:cNvSpPr txBox="1">
            <a:spLocks noChangeArrowheads="1"/>
          </p:cNvSpPr>
          <p:nvPr/>
        </p:nvSpPr>
        <p:spPr bwMode="auto">
          <a:xfrm>
            <a:off x="6892925" y="1042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G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892925" y="1835150"/>
            <a:ext cx="1828800" cy="1836738"/>
            <a:chOff x="294" y="1068"/>
            <a:chExt cx="2305" cy="2310"/>
          </a:xfrm>
        </p:grpSpPr>
        <p:sp>
          <p:nvSpPr>
            <p:cNvPr id="104480" name="Rectangle 3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4481" name="Line 3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82" name="Line 3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83" name="Line 3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84" name="Line 4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85" name="Line 4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86" name="Line 4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1630" name="Line 78"/>
          <p:cNvSpPr>
            <a:spLocks noChangeShapeType="1"/>
          </p:cNvSpPr>
          <p:nvPr/>
        </p:nvSpPr>
        <p:spPr bwMode="auto">
          <a:xfrm>
            <a:off x="3683000" y="3225800"/>
            <a:ext cx="546100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1631" name="Arc 79"/>
          <p:cNvSpPr>
            <a:spLocks/>
          </p:cNvSpPr>
          <p:nvPr/>
        </p:nvSpPr>
        <p:spPr bwMode="auto">
          <a:xfrm>
            <a:off x="5683250" y="1985963"/>
            <a:ext cx="817563" cy="798512"/>
          </a:xfrm>
          <a:custGeom>
            <a:avLst/>
            <a:gdLst>
              <a:gd name="T0" fmla="*/ 2147483647 w 19320"/>
              <a:gd name="T1" fmla="*/ 0 h 18850"/>
              <a:gd name="T2" fmla="*/ 2147483647 w 19320"/>
              <a:gd name="T3" fmla="*/ 2147483647 h 18850"/>
              <a:gd name="T4" fmla="*/ 0 w 19320"/>
              <a:gd name="T5" fmla="*/ 2147483647 h 18850"/>
              <a:gd name="T6" fmla="*/ 0 60000 65536"/>
              <a:gd name="T7" fmla="*/ 0 60000 65536"/>
              <a:gd name="T8" fmla="*/ 0 60000 65536"/>
              <a:gd name="T9" fmla="*/ 0 w 19320"/>
              <a:gd name="T10" fmla="*/ 0 h 18850"/>
              <a:gd name="T11" fmla="*/ 19320 w 19320"/>
              <a:gd name="T12" fmla="*/ 18850 h 188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20" h="18850" fill="none" extrusionOk="0">
                <a:moveTo>
                  <a:pt x="10546" y="0"/>
                </a:moveTo>
                <a:cubicBezTo>
                  <a:pt x="14326" y="2114"/>
                  <a:pt x="17382" y="5316"/>
                  <a:pt x="19319" y="9190"/>
                </a:cubicBezTo>
              </a:path>
              <a:path w="19320" h="18850" stroke="0" extrusionOk="0">
                <a:moveTo>
                  <a:pt x="10546" y="0"/>
                </a:moveTo>
                <a:cubicBezTo>
                  <a:pt x="14326" y="2114"/>
                  <a:pt x="17382" y="5316"/>
                  <a:pt x="19319" y="9190"/>
                </a:cubicBezTo>
                <a:lnTo>
                  <a:pt x="0" y="1885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39" name="Line 87"/>
          <p:cNvSpPr>
            <a:spLocks noChangeShapeType="1"/>
          </p:cNvSpPr>
          <p:nvPr/>
        </p:nvSpPr>
        <p:spPr bwMode="auto">
          <a:xfrm>
            <a:off x="7988300" y="2746375"/>
            <a:ext cx="7334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1640" name="Line 88"/>
          <p:cNvSpPr>
            <a:spLocks noChangeShapeType="1"/>
          </p:cNvSpPr>
          <p:nvPr/>
        </p:nvSpPr>
        <p:spPr bwMode="auto">
          <a:xfrm>
            <a:off x="8709025" y="2708275"/>
            <a:ext cx="0" cy="9525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1641" name="Arc 89"/>
          <p:cNvSpPr>
            <a:spLocks/>
          </p:cNvSpPr>
          <p:nvPr/>
        </p:nvSpPr>
        <p:spPr bwMode="auto">
          <a:xfrm>
            <a:off x="5670550" y="1857375"/>
            <a:ext cx="469900" cy="914400"/>
          </a:xfrm>
          <a:custGeom>
            <a:avLst/>
            <a:gdLst>
              <a:gd name="T0" fmla="*/ 0 w 11122"/>
              <a:gd name="T1" fmla="*/ 0 h 21600"/>
              <a:gd name="T2" fmla="*/ 2147483647 w 11122"/>
              <a:gd name="T3" fmla="*/ 2147483647 h 21600"/>
              <a:gd name="T4" fmla="*/ 0 w 11122"/>
              <a:gd name="T5" fmla="*/ 2147483647 h 21600"/>
              <a:gd name="T6" fmla="*/ 0 60000 65536"/>
              <a:gd name="T7" fmla="*/ 0 60000 65536"/>
              <a:gd name="T8" fmla="*/ 0 60000 65536"/>
              <a:gd name="T9" fmla="*/ 0 w 11122"/>
              <a:gd name="T10" fmla="*/ 0 h 21600"/>
              <a:gd name="T11" fmla="*/ 11122 w 111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2" h="21600" fill="none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</a:path>
              <a:path w="11122" h="21600" stroke="0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42" name="Arc 90"/>
          <p:cNvSpPr>
            <a:spLocks/>
          </p:cNvSpPr>
          <p:nvPr/>
        </p:nvSpPr>
        <p:spPr bwMode="auto">
          <a:xfrm flipV="1">
            <a:off x="5646738" y="2774950"/>
            <a:ext cx="841375" cy="914400"/>
          </a:xfrm>
          <a:custGeom>
            <a:avLst/>
            <a:gdLst>
              <a:gd name="T0" fmla="*/ 0 w 19891"/>
              <a:gd name="T1" fmla="*/ 1088753673 h 21600"/>
              <a:gd name="T2" fmla="*/ 2147483647 w 19891"/>
              <a:gd name="T3" fmla="*/ 2147483647 h 21600"/>
              <a:gd name="T4" fmla="*/ 2147483647 w 19891"/>
              <a:gd name="T5" fmla="*/ 2147483647 h 21600"/>
              <a:gd name="T6" fmla="*/ 0 60000 65536"/>
              <a:gd name="T7" fmla="*/ 0 60000 65536"/>
              <a:gd name="T8" fmla="*/ 0 60000 65536"/>
              <a:gd name="T9" fmla="*/ 0 w 19891"/>
              <a:gd name="T10" fmla="*/ 0 h 21600"/>
              <a:gd name="T11" fmla="*/ 19891 w 198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91" h="21600" fill="none" extrusionOk="0">
                <a:moveTo>
                  <a:pt x="-1" y="7"/>
                </a:moveTo>
                <a:cubicBezTo>
                  <a:pt x="190" y="2"/>
                  <a:pt x="380" y="-1"/>
                  <a:pt x="571" y="0"/>
                </a:cubicBezTo>
                <a:cubicBezTo>
                  <a:pt x="8752" y="0"/>
                  <a:pt x="16231" y="4622"/>
                  <a:pt x="19890" y="11940"/>
                </a:cubicBezTo>
              </a:path>
              <a:path w="19891" h="21600" stroke="0" extrusionOk="0">
                <a:moveTo>
                  <a:pt x="-1" y="7"/>
                </a:moveTo>
                <a:cubicBezTo>
                  <a:pt x="190" y="2"/>
                  <a:pt x="380" y="-1"/>
                  <a:pt x="571" y="0"/>
                </a:cubicBezTo>
                <a:cubicBezTo>
                  <a:pt x="8752" y="0"/>
                  <a:pt x="16231" y="4622"/>
                  <a:pt x="19890" y="11940"/>
                </a:cubicBezTo>
                <a:lnTo>
                  <a:pt x="571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47" name="Arc 95"/>
          <p:cNvSpPr>
            <a:spLocks/>
          </p:cNvSpPr>
          <p:nvPr/>
        </p:nvSpPr>
        <p:spPr bwMode="auto">
          <a:xfrm flipV="1">
            <a:off x="1428750" y="1990725"/>
            <a:ext cx="914400" cy="1584325"/>
          </a:xfrm>
          <a:custGeom>
            <a:avLst/>
            <a:gdLst>
              <a:gd name="T0" fmla="*/ 2147483647 w 21600"/>
              <a:gd name="T1" fmla="*/ 0 h 37393"/>
              <a:gd name="T2" fmla="*/ 2147483647 w 21600"/>
              <a:gd name="T3" fmla="*/ 2147483647 h 37393"/>
              <a:gd name="T4" fmla="*/ 0 w 21600"/>
              <a:gd name="T5" fmla="*/ 2147483647 h 37393"/>
              <a:gd name="T6" fmla="*/ 0 60000 65536"/>
              <a:gd name="T7" fmla="*/ 0 60000 65536"/>
              <a:gd name="T8" fmla="*/ 0 60000 65536"/>
              <a:gd name="T9" fmla="*/ 0 w 21600"/>
              <a:gd name="T10" fmla="*/ 0 h 37393"/>
              <a:gd name="T11" fmla="*/ 21600 w 21600"/>
              <a:gd name="T12" fmla="*/ 37393 h 37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393" fill="none" extrusionOk="0">
                <a:moveTo>
                  <a:pt x="10546" y="0"/>
                </a:moveTo>
                <a:cubicBezTo>
                  <a:pt x="17372" y="3818"/>
                  <a:pt x="21600" y="11028"/>
                  <a:pt x="21600" y="18850"/>
                </a:cubicBezTo>
                <a:cubicBezTo>
                  <a:pt x="21600" y="26452"/>
                  <a:pt x="17603" y="33494"/>
                  <a:pt x="11077" y="37393"/>
                </a:cubicBezTo>
              </a:path>
              <a:path w="21600" h="37393" stroke="0" extrusionOk="0">
                <a:moveTo>
                  <a:pt x="10546" y="0"/>
                </a:moveTo>
                <a:cubicBezTo>
                  <a:pt x="17372" y="3818"/>
                  <a:pt x="21600" y="11028"/>
                  <a:pt x="21600" y="18850"/>
                </a:cubicBezTo>
                <a:cubicBezTo>
                  <a:pt x="21600" y="26452"/>
                  <a:pt x="17603" y="33494"/>
                  <a:pt x="11077" y="37393"/>
                </a:cubicBezTo>
                <a:lnTo>
                  <a:pt x="0" y="1885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45" name="Arc 93"/>
          <p:cNvSpPr>
            <a:spLocks/>
          </p:cNvSpPr>
          <p:nvPr/>
        </p:nvSpPr>
        <p:spPr bwMode="auto">
          <a:xfrm rot="-5400000">
            <a:off x="58738" y="2328863"/>
            <a:ext cx="1828800" cy="914400"/>
          </a:xfrm>
          <a:custGeom>
            <a:avLst/>
            <a:gdLst>
              <a:gd name="T0" fmla="*/ 0 w 43198"/>
              <a:gd name="T1" fmla="*/ 2147483647 h 21600"/>
              <a:gd name="T2" fmla="*/ 2147483647 w 43198"/>
              <a:gd name="T3" fmla="*/ 2147483647 h 21600"/>
              <a:gd name="T4" fmla="*/ 2147483647 w 43198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8"/>
              <a:gd name="T10" fmla="*/ 0 h 21600"/>
              <a:gd name="T11" fmla="*/ 43198 w 431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8" h="21600" fill="none" extrusionOk="0">
                <a:moveTo>
                  <a:pt x="0" y="21300"/>
                </a:moveTo>
                <a:cubicBezTo>
                  <a:pt x="164" y="9488"/>
                  <a:pt x="9785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</a:path>
              <a:path w="43198" h="21600" stroke="0" extrusionOk="0">
                <a:moveTo>
                  <a:pt x="0" y="21300"/>
                </a:moveTo>
                <a:cubicBezTo>
                  <a:pt x="164" y="9488"/>
                  <a:pt x="9785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lnTo>
                  <a:pt x="21598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46" name="Arc 94"/>
          <p:cNvSpPr>
            <a:spLocks/>
          </p:cNvSpPr>
          <p:nvPr/>
        </p:nvSpPr>
        <p:spPr bwMode="auto">
          <a:xfrm>
            <a:off x="1425575" y="1871663"/>
            <a:ext cx="482600" cy="900112"/>
          </a:xfrm>
          <a:custGeom>
            <a:avLst/>
            <a:gdLst>
              <a:gd name="T0" fmla="*/ 0 w 11790"/>
              <a:gd name="T1" fmla="*/ 1884745169 h 21600"/>
              <a:gd name="T2" fmla="*/ 2147483647 w 11790"/>
              <a:gd name="T3" fmla="*/ 2147483647 h 21600"/>
              <a:gd name="T4" fmla="*/ 2147483647 w 11790"/>
              <a:gd name="T5" fmla="*/ 2147483647 h 21600"/>
              <a:gd name="T6" fmla="*/ 0 60000 65536"/>
              <a:gd name="T7" fmla="*/ 0 60000 65536"/>
              <a:gd name="T8" fmla="*/ 0 60000 65536"/>
              <a:gd name="T9" fmla="*/ 0 w 11790"/>
              <a:gd name="T10" fmla="*/ 0 h 21600"/>
              <a:gd name="T11" fmla="*/ 11790 w 117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0" h="21600" fill="none" extrusionOk="0">
                <a:moveTo>
                  <a:pt x="0" y="15"/>
                </a:moveTo>
                <a:cubicBezTo>
                  <a:pt x="268" y="5"/>
                  <a:pt x="536" y="-1"/>
                  <a:pt x="805" y="0"/>
                </a:cubicBezTo>
                <a:cubicBezTo>
                  <a:pt x="4669" y="0"/>
                  <a:pt x="8462" y="1036"/>
                  <a:pt x="11790" y="3001"/>
                </a:cubicBezTo>
              </a:path>
              <a:path w="11790" h="21600" stroke="0" extrusionOk="0">
                <a:moveTo>
                  <a:pt x="0" y="15"/>
                </a:moveTo>
                <a:cubicBezTo>
                  <a:pt x="268" y="5"/>
                  <a:pt x="536" y="-1"/>
                  <a:pt x="805" y="0"/>
                </a:cubicBezTo>
                <a:cubicBezTo>
                  <a:pt x="4669" y="0"/>
                  <a:pt x="8462" y="1036"/>
                  <a:pt x="11790" y="3001"/>
                </a:cubicBezTo>
                <a:lnTo>
                  <a:pt x="805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48" name="Arc 96"/>
          <p:cNvSpPr>
            <a:spLocks/>
          </p:cNvSpPr>
          <p:nvPr/>
        </p:nvSpPr>
        <p:spPr bwMode="auto">
          <a:xfrm flipV="1">
            <a:off x="1416050" y="2784475"/>
            <a:ext cx="469900" cy="914400"/>
          </a:xfrm>
          <a:custGeom>
            <a:avLst/>
            <a:gdLst>
              <a:gd name="T0" fmla="*/ 0 w 11122"/>
              <a:gd name="T1" fmla="*/ 0 h 21600"/>
              <a:gd name="T2" fmla="*/ 2147483647 w 11122"/>
              <a:gd name="T3" fmla="*/ 2147483647 h 21600"/>
              <a:gd name="T4" fmla="*/ 0 w 11122"/>
              <a:gd name="T5" fmla="*/ 2147483647 h 21600"/>
              <a:gd name="T6" fmla="*/ 0 60000 65536"/>
              <a:gd name="T7" fmla="*/ 0 60000 65536"/>
              <a:gd name="T8" fmla="*/ 0 60000 65536"/>
              <a:gd name="T9" fmla="*/ 0 w 11122"/>
              <a:gd name="T10" fmla="*/ 0 h 21600"/>
              <a:gd name="T11" fmla="*/ 11122 w 111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2" h="21600" fill="none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</a:path>
              <a:path w="11122" h="21600" stroke="0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468" name="Rectangle 107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</a:rPr>
              <a:t>Stroke Sequence</a:t>
            </a:r>
          </a:p>
        </p:txBody>
      </p:sp>
      <p:sp>
        <p:nvSpPr>
          <p:cNvPr id="151664" name="Arc 112"/>
          <p:cNvSpPr>
            <a:spLocks/>
          </p:cNvSpPr>
          <p:nvPr/>
        </p:nvSpPr>
        <p:spPr bwMode="auto">
          <a:xfrm flipV="1">
            <a:off x="3536950" y="1978025"/>
            <a:ext cx="914400" cy="1584325"/>
          </a:xfrm>
          <a:custGeom>
            <a:avLst/>
            <a:gdLst>
              <a:gd name="T0" fmla="*/ 2147483647 w 21600"/>
              <a:gd name="T1" fmla="*/ 0 h 37393"/>
              <a:gd name="T2" fmla="*/ 2147483647 w 21600"/>
              <a:gd name="T3" fmla="*/ 2147483647 h 37393"/>
              <a:gd name="T4" fmla="*/ 0 w 21600"/>
              <a:gd name="T5" fmla="*/ 2147483647 h 37393"/>
              <a:gd name="T6" fmla="*/ 0 60000 65536"/>
              <a:gd name="T7" fmla="*/ 0 60000 65536"/>
              <a:gd name="T8" fmla="*/ 0 60000 65536"/>
              <a:gd name="T9" fmla="*/ 0 w 21600"/>
              <a:gd name="T10" fmla="*/ 0 h 37393"/>
              <a:gd name="T11" fmla="*/ 21600 w 21600"/>
              <a:gd name="T12" fmla="*/ 37393 h 37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393" fill="none" extrusionOk="0">
                <a:moveTo>
                  <a:pt x="10546" y="0"/>
                </a:moveTo>
                <a:cubicBezTo>
                  <a:pt x="17372" y="3818"/>
                  <a:pt x="21600" y="11028"/>
                  <a:pt x="21600" y="18850"/>
                </a:cubicBezTo>
                <a:cubicBezTo>
                  <a:pt x="21600" y="26452"/>
                  <a:pt x="17603" y="33494"/>
                  <a:pt x="11077" y="37393"/>
                </a:cubicBezTo>
              </a:path>
              <a:path w="21600" h="37393" stroke="0" extrusionOk="0">
                <a:moveTo>
                  <a:pt x="10546" y="0"/>
                </a:moveTo>
                <a:cubicBezTo>
                  <a:pt x="17372" y="3818"/>
                  <a:pt x="21600" y="11028"/>
                  <a:pt x="21600" y="18850"/>
                </a:cubicBezTo>
                <a:cubicBezTo>
                  <a:pt x="21600" y="26452"/>
                  <a:pt x="17603" y="33494"/>
                  <a:pt x="11077" y="37393"/>
                </a:cubicBezTo>
                <a:lnTo>
                  <a:pt x="0" y="1885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65" name="Arc 113"/>
          <p:cNvSpPr>
            <a:spLocks/>
          </p:cNvSpPr>
          <p:nvPr/>
        </p:nvSpPr>
        <p:spPr bwMode="auto">
          <a:xfrm rot="-5400000">
            <a:off x="2166938" y="2316163"/>
            <a:ext cx="1828800" cy="914400"/>
          </a:xfrm>
          <a:custGeom>
            <a:avLst/>
            <a:gdLst>
              <a:gd name="T0" fmla="*/ 0 w 43200"/>
              <a:gd name="T1" fmla="*/ 2147483647 h 21600"/>
              <a:gd name="T2" fmla="*/ 2147483647 w 43200"/>
              <a:gd name="T3" fmla="*/ 2147483647 h 21600"/>
              <a:gd name="T4" fmla="*/ 2147483647 w 43200"/>
              <a:gd name="T5" fmla="*/ 2147483647 h 21600"/>
              <a:gd name="T6" fmla="*/ 0 60000 65536"/>
              <a:gd name="T7" fmla="*/ 0 60000 65536"/>
              <a:gd name="T8" fmla="*/ 0 60000 65536"/>
              <a:gd name="T9" fmla="*/ 0 w 43200"/>
              <a:gd name="T10" fmla="*/ 0 h 21600"/>
              <a:gd name="T11" fmla="*/ 43200 w 432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66" name="Arc 114"/>
          <p:cNvSpPr>
            <a:spLocks/>
          </p:cNvSpPr>
          <p:nvPr/>
        </p:nvSpPr>
        <p:spPr bwMode="auto">
          <a:xfrm>
            <a:off x="3533775" y="1858963"/>
            <a:ext cx="482600" cy="900112"/>
          </a:xfrm>
          <a:custGeom>
            <a:avLst/>
            <a:gdLst>
              <a:gd name="T0" fmla="*/ 0 w 11790"/>
              <a:gd name="T1" fmla="*/ 1884745169 h 21600"/>
              <a:gd name="T2" fmla="*/ 2147483647 w 11790"/>
              <a:gd name="T3" fmla="*/ 2147483647 h 21600"/>
              <a:gd name="T4" fmla="*/ 2147483647 w 11790"/>
              <a:gd name="T5" fmla="*/ 2147483647 h 21600"/>
              <a:gd name="T6" fmla="*/ 0 60000 65536"/>
              <a:gd name="T7" fmla="*/ 0 60000 65536"/>
              <a:gd name="T8" fmla="*/ 0 60000 65536"/>
              <a:gd name="T9" fmla="*/ 0 w 11790"/>
              <a:gd name="T10" fmla="*/ 0 h 21600"/>
              <a:gd name="T11" fmla="*/ 11790 w 117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0" h="21600" fill="none" extrusionOk="0">
                <a:moveTo>
                  <a:pt x="0" y="15"/>
                </a:moveTo>
                <a:cubicBezTo>
                  <a:pt x="268" y="5"/>
                  <a:pt x="536" y="-1"/>
                  <a:pt x="805" y="0"/>
                </a:cubicBezTo>
                <a:cubicBezTo>
                  <a:pt x="4669" y="0"/>
                  <a:pt x="8462" y="1036"/>
                  <a:pt x="11790" y="3001"/>
                </a:cubicBezTo>
              </a:path>
              <a:path w="11790" h="21600" stroke="0" extrusionOk="0">
                <a:moveTo>
                  <a:pt x="0" y="15"/>
                </a:moveTo>
                <a:cubicBezTo>
                  <a:pt x="268" y="5"/>
                  <a:pt x="536" y="-1"/>
                  <a:pt x="805" y="0"/>
                </a:cubicBezTo>
                <a:cubicBezTo>
                  <a:pt x="4669" y="0"/>
                  <a:pt x="8462" y="1036"/>
                  <a:pt x="11790" y="3001"/>
                </a:cubicBezTo>
                <a:lnTo>
                  <a:pt x="805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67" name="Arc 115"/>
          <p:cNvSpPr>
            <a:spLocks/>
          </p:cNvSpPr>
          <p:nvPr/>
        </p:nvSpPr>
        <p:spPr bwMode="auto">
          <a:xfrm flipV="1">
            <a:off x="3524250" y="2771775"/>
            <a:ext cx="469900" cy="914400"/>
          </a:xfrm>
          <a:custGeom>
            <a:avLst/>
            <a:gdLst>
              <a:gd name="T0" fmla="*/ 0 w 11122"/>
              <a:gd name="T1" fmla="*/ 0 h 21600"/>
              <a:gd name="T2" fmla="*/ 2147483647 w 11122"/>
              <a:gd name="T3" fmla="*/ 2147483647 h 21600"/>
              <a:gd name="T4" fmla="*/ 0 w 11122"/>
              <a:gd name="T5" fmla="*/ 2147483647 h 21600"/>
              <a:gd name="T6" fmla="*/ 0 60000 65536"/>
              <a:gd name="T7" fmla="*/ 0 60000 65536"/>
              <a:gd name="T8" fmla="*/ 0 60000 65536"/>
              <a:gd name="T9" fmla="*/ 0 w 11122"/>
              <a:gd name="T10" fmla="*/ 0 h 21600"/>
              <a:gd name="T11" fmla="*/ 11122 w 111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2" h="21600" fill="none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</a:path>
              <a:path w="11122" h="21600" stroke="0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69" name="Arc 117"/>
          <p:cNvSpPr>
            <a:spLocks/>
          </p:cNvSpPr>
          <p:nvPr/>
        </p:nvSpPr>
        <p:spPr bwMode="auto">
          <a:xfrm rot="-5400000">
            <a:off x="4313238" y="2316163"/>
            <a:ext cx="1828800" cy="914400"/>
          </a:xfrm>
          <a:custGeom>
            <a:avLst/>
            <a:gdLst>
              <a:gd name="T0" fmla="*/ 0 w 43192"/>
              <a:gd name="T1" fmla="*/ 2147483647 h 21600"/>
              <a:gd name="T2" fmla="*/ 2147483647 w 43192"/>
              <a:gd name="T3" fmla="*/ 2147483647 h 21600"/>
              <a:gd name="T4" fmla="*/ 2147483647 w 43192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2"/>
              <a:gd name="T10" fmla="*/ 0 h 21600"/>
              <a:gd name="T11" fmla="*/ 43192 w 431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2" h="21600" fill="none" extrusionOk="0">
                <a:moveTo>
                  <a:pt x="-1" y="21015"/>
                </a:moveTo>
                <a:cubicBezTo>
                  <a:pt x="316" y="9318"/>
                  <a:pt x="9890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</a:path>
              <a:path w="43192" h="21600" stroke="0" extrusionOk="0">
                <a:moveTo>
                  <a:pt x="-1" y="21015"/>
                </a:moveTo>
                <a:cubicBezTo>
                  <a:pt x="316" y="9318"/>
                  <a:pt x="9890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lnTo>
                  <a:pt x="21592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71" name="Arc 119"/>
          <p:cNvSpPr>
            <a:spLocks/>
          </p:cNvSpPr>
          <p:nvPr/>
        </p:nvSpPr>
        <p:spPr bwMode="auto">
          <a:xfrm>
            <a:off x="7791450" y="1960563"/>
            <a:ext cx="817563" cy="798512"/>
          </a:xfrm>
          <a:custGeom>
            <a:avLst/>
            <a:gdLst>
              <a:gd name="T0" fmla="*/ 2147483647 w 19320"/>
              <a:gd name="T1" fmla="*/ 0 h 18850"/>
              <a:gd name="T2" fmla="*/ 2147483647 w 19320"/>
              <a:gd name="T3" fmla="*/ 2147483647 h 18850"/>
              <a:gd name="T4" fmla="*/ 0 w 19320"/>
              <a:gd name="T5" fmla="*/ 2147483647 h 18850"/>
              <a:gd name="T6" fmla="*/ 0 60000 65536"/>
              <a:gd name="T7" fmla="*/ 0 60000 65536"/>
              <a:gd name="T8" fmla="*/ 0 60000 65536"/>
              <a:gd name="T9" fmla="*/ 0 w 19320"/>
              <a:gd name="T10" fmla="*/ 0 h 18850"/>
              <a:gd name="T11" fmla="*/ 19320 w 19320"/>
              <a:gd name="T12" fmla="*/ 18850 h 188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20" h="18850" fill="none" extrusionOk="0">
                <a:moveTo>
                  <a:pt x="10546" y="0"/>
                </a:moveTo>
                <a:cubicBezTo>
                  <a:pt x="14326" y="2114"/>
                  <a:pt x="17382" y="5316"/>
                  <a:pt x="19319" y="9190"/>
                </a:cubicBezTo>
              </a:path>
              <a:path w="19320" h="18850" stroke="0" extrusionOk="0">
                <a:moveTo>
                  <a:pt x="10546" y="0"/>
                </a:moveTo>
                <a:cubicBezTo>
                  <a:pt x="14326" y="2114"/>
                  <a:pt x="17382" y="5316"/>
                  <a:pt x="19319" y="9190"/>
                </a:cubicBezTo>
                <a:lnTo>
                  <a:pt x="0" y="1885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72" name="Arc 120"/>
          <p:cNvSpPr>
            <a:spLocks/>
          </p:cNvSpPr>
          <p:nvPr/>
        </p:nvSpPr>
        <p:spPr bwMode="auto">
          <a:xfrm>
            <a:off x="7778750" y="1831975"/>
            <a:ext cx="469900" cy="914400"/>
          </a:xfrm>
          <a:custGeom>
            <a:avLst/>
            <a:gdLst>
              <a:gd name="T0" fmla="*/ 0 w 11122"/>
              <a:gd name="T1" fmla="*/ 0 h 21600"/>
              <a:gd name="T2" fmla="*/ 2147483647 w 11122"/>
              <a:gd name="T3" fmla="*/ 2147483647 h 21600"/>
              <a:gd name="T4" fmla="*/ 0 w 11122"/>
              <a:gd name="T5" fmla="*/ 2147483647 h 21600"/>
              <a:gd name="T6" fmla="*/ 0 60000 65536"/>
              <a:gd name="T7" fmla="*/ 0 60000 65536"/>
              <a:gd name="T8" fmla="*/ 0 60000 65536"/>
              <a:gd name="T9" fmla="*/ 0 w 11122"/>
              <a:gd name="T10" fmla="*/ 0 h 21600"/>
              <a:gd name="T11" fmla="*/ 11122 w 111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2" h="21600" fill="none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</a:path>
              <a:path w="11122" h="21600" stroke="0" extrusionOk="0">
                <a:moveTo>
                  <a:pt x="-1" y="0"/>
                </a:moveTo>
                <a:cubicBezTo>
                  <a:pt x="3918" y="0"/>
                  <a:pt x="7762" y="1065"/>
                  <a:pt x="11121" y="308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73" name="Arc 121"/>
          <p:cNvSpPr>
            <a:spLocks/>
          </p:cNvSpPr>
          <p:nvPr/>
        </p:nvSpPr>
        <p:spPr bwMode="auto">
          <a:xfrm flipV="1">
            <a:off x="7754938" y="2725738"/>
            <a:ext cx="938212" cy="938212"/>
          </a:xfrm>
          <a:custGeom>
            <a:avLst/>
            <a:gdLst>
              <a:gd name="T0" fmla="*/ 0 w 22171"/>
              <a:gd name="T1" fmla="*/ 1089272893 h 22160"/>
              <a:gd name="T2" fmla="*/ 2147483647 w 22171"/>
              <a:gd name="T3" fmla="*/ 2147483647 h 22160"/>
              <a:gd name="T4" fmla="*/ 2147483647 w 22171"/>
              <a:gd name="T5" fmla="*/ 2147483647 h 22160"/>
              <a:gd name="T6" fmla="*/ 0 60000 65536"/>
              <a:gd name="T7" fmla="*/ 0 60000 65536"/>
              <a:gd name="T8" fmla="*/ 0 60000 65536"/>
              <a:gd name="T9" fmla="*/ 0 w 22171"/>
              <a:gd name="T10" fmla="*/ 0 h 22160"/>
              <a:gd name="T11" fmla="*/ 22171 w 22171"/>
              <a:gd name="T12" fmla="*/ 22160 h 2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71" h="22160" fill="none" extrusionOk="0">
                <a:moveTo>
                  <a:pt x="-1" y="7"/>
                </a:moveTo>
                <a:cubicBezTo>
                  <a:pt x="190" y="2"/>
                  <a:pt x="380" y="-1"/>
                  <a:pt x="571" y="0"/>
                </a:cubicBezTo>
                <a:cubicBezTo>
                  <a:pt x="12500" y="0"/>
                  <a:pt x="22171" y="9670"/>
                  <a:pt x="22171" y="21600"/>
                </a:cubicBezTo>
                <a:cubicBezTo>
                  <a:pt x="22171" y="21786"/>
                  <a:pt x="22168" y="21973"/>
                  <a:pt x="22163" y="22159"/>
                </a:cubicBezTo>
              </a:path>
              <a:path w="22171" h="22160" stroke="0" extrusionOk="0">
                <a:moveTo>
                  <a:pt x="-1" y="7"/>
                </a:moveTo>
                <a:cubicBezTo>
                  <a:pt x="190" y="2"/>
                  <a:pt x="380" y="-1"/>
                  <a:pt x="571" y="0"/>
                </a:cubicBezTo>
                <a:cubicBezTo>
                  <a:pt x="12500" y="0"/>
                  <a:pt x="22171" y="9670"/>
                  <a:pt x="22171" y="21600"/>
                </a:cubicBezTo>
                <a:cubicBezTo>
                  <a:pt x="22171" y="21786"/>
                  <a:pt x="22168" y="21973"/>
                  <a:pt x="22163" y="22159"/>
                </a:cubicBezTo>
                <a:lnTo>
                  <a:pt x="571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1674" name="Arc 122"/>
          <p:cNvSpPr>
            <a:spLocks/>
          </p:cNvSpPr>
          <p:nvPr/>
        </p:nvSpPr>
        <p:spPr bwMode="auto">
          <a:xfrm rot="-5400000">
            <a:off x="6421438" y="2290763"/>
            <a:ext cx="1828800" cy="914400"/>
          </a:xfrm>
          <a:custGeom>
            <a:avLst/>
            <a:gdLst>
              <a:gd name="T0" fmla="*/ 0 w 43192"/>
              <a:gd name="T1" fmla="*/ 2147483647 h 21600"/>
              <a:gd name="T2" fmla="*/ 2147483647 w 43192"/>
              <a:gd name="T3" fmla="*/ 2147483647 h 21600"/>
              <a:gd name="T4" fmla="*/ 2147483647 w 43192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2"/>
              <a:gd name="T10" fmla="*/ 0 h 21600"/>
              <a:gd name="T11" fmla="*/ 43192 w 431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2" h="21600" fill="none" extrusionOk="0">
                <a:moveTo>
                  <a:pt x="-1" y="21015"/>
                </a:moveTo>
                <a:cubicBezTo>
                  <a:pt x="316" y="9318"/>
                  <a:pt x="9890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</a:path>
              <a:path w="43192" h="21600" stroke="0" extrusionOk="0">
                <a:moveTo>
                  <a:pt x="-1" y="21015"/>
                </a:moveTo>
                <a:cubicBezTo>
                  <a:pt x="316" y="9318"/>
                  <a:pt x="9890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lnTo>
                  <a:pt x="21592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5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0"/>
                                        <p:tgtEl>
                                          <p:spTgt spid="15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15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0"/>
                                        <p:tgtEl>
                                          <p:spTgt spid="15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15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5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0"/>
                                        <p:tgtEl>
                                          <p:spTgt spid="15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5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5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0"/>
                                        <p:tgtEl>
                                          <p:spTgt spid="15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5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15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5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15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6" grpId="0" animBg="1"/>
      <p:bldP spid="151575" grpId="0" animBg="1"/>
      <p:bldP spid="151585" grpId="0" animBg="1"/>
      <p:bldP spid="151630" grpId="0" animBg="1"/>
      <p:bldP spid="151631" grpId="0" animBg="1"/>
      <p:bldP spid="151639" grpId="0" animBg="1"/>
      <p:bldP spid="151640" grpId="0" animBg="1"/>
      <p:bldP spid="151641" grpId="0" animBg="1"/>
      <p:bldP spid="151642" grpId="0" animBg="1"/>
      <p:bldP spid="151647" grpId="0" animBg="1"/>
      <p:bldP spid="151645" grpId="0" animBg="1"/>
      <p:bldP spid="151646" grpId="0" animBg="1"/>
      <p:bldP spid="151648" grpId="0" animBg="1"/>
      <p:bldP spid="151664" grpId="0" animBg="1"/>
      <p:bldP spid="151665" grpId="0" animBg="1"/>
      <p:bldP spid="151666" grpId="0" animBg="1"/>
      <p:bldP spid="151667" grpId="0" animBg="1"/>
      <p:bldP spid="151669" grpId="0" animBg="1"/>
      <p:bldP spid="151671" grpId="0" animBg="1"/>
      <p:bldP spid="151672" grpId="0" animBg="1"/>
      <p:bldP spid="151673" grpId="0" animBg="1"/>
      <p:bldP spid="15167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92125" y="7000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D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606675" y="687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U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7525" y="1504950"/>
            <a:ext cx="1828800" cy="1836738"/>
            <a:chOff x="294" y="1068"/>
            <a:chExt cx="2305" cy="2310"/>
          </a:xfrm>
        </p:grpSpPr>
        <p:sp>
          <p:nvSpPr>
            <p:cNvPr id="105586" name="Rectangle 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87" name="Line 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88" name="Line 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89" name="Line 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90" name="Line 1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91" name="Line 1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92" name="Line 1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512763" y="1508125"/>
            <a:ext cx="0" cy="18319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27313" y="1504950"/>
            <a:ext cx="1825625" cy="1836738"/>
            <a:chOff x="294" y="1068"/>
            <a:chExt cx="2305" cy="2310"/>
          </a:xfrm>
        </p:grpSpPr>
        <p:sp>
          <p:nvSpPr>
            <p:cNvPr id="105579" name="Rectangle 1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80" name="Line 1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81" name="Line 1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82" name="Line 1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83" name="Line 1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84" name="Line 2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85" name="Line 2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598" name="Line 22"/>
          <p:cNvSpPr>
            <a:spLocks noChangeShapeType="1"/>
          </p:cNvSpPr>
          <p:nvPr/>
        </p:nvSpPr>
        <p:spPr bwMode="auto">
          <a:xfrm>
            <a:off x="2628900" y="1508125"/>
            <a:ext cx="0" cy="13684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4746625" y="687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P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86313" y="1504950"/>
            <a:ext cx="1825625" cy="1836738"/>
            <a:chOff x="294" y="1068"/>
            <a:chExt cx="2305" cy="2310"/>
          </a:xfrm>
        </p:grpSpPr>
        <p:sp>
          <p:nvSpPr>
            <p:cNvPr id="105572" name="Rectangle 2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73" name="Line 2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74" name="Line 2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75" name="Line 2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76" name="Line 3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77" name="Line 3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78" name="Line 3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609" name="Line 33"/>
          <p:cNvSpPr>
            <a:spLocks noChangeShapeType="1"/>
          </p:cNvSpPr>
          <p:nvPr/>
        </p:nvSpPr>
        <p:spPr bwMode="auto">
          <a:xfrm>
            <a:off x="4787900" y="1482725"/>
            <a:ext cx="0" cy="18510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11" name="Text Box 35"/>
          <p:cNvSpPr txBox="1">
            <a:spLocks noChangeArrowheads="1"/>
          </p:cNvSpPr>
          <p:nvPr/>
        </p:nvSpPr>
        <p:spPr bwMode="auto">
          <a:xfrm>
            <a:off x="6892925" y="687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B</a:t>
            </a:r>
          </a:p>
        </p:txBody>
      </p:sp>
      <p:sp>
        <p:nvSpPr>
          <p:cNvPr id="152612" name="Text Box 36"/>
          <p:cNvSpPr txBox="1">
            <a:spLocks noChangeArrowheads="1"/>
          </p:cNvSpPr>
          <p:nvPr/>
        </p:nvSpPr>
        <p:spPr bwMode="auto">
          <a:xfrm>
            <a:off x="498475" y="3582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R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918325" y="1492250"/>
            <a:ext cx="1828800" cy="1836738"/>
            <a:chOff x="294" y="1068"/>
            <a:chExt cx="2305" cy="2310"/>
          </a:xfrm>
        </p:grpSpPr>
        <p:sp>
          <p:nvSpPr>
            <p:cNvPr id="105565" name="Rectangle 38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66" name="Line 39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7" name="Line 40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8" name="Line 41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9" name="Line 42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70" name="Line 43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71" name="Line 44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621" name="Line 45"/>
          <p:cNvSpPr>
            <a:spLocks noChangeShapeType="1"/>
          </p:cNvSpPr>
          <p:nvPr/>
        </p:nvSpPr>
        <p:spPr bwMode="auto">
          <a:xfrm>
            <a:off x="6913563" y="1470025"/>
            <a:ext cx="0" cy="18573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19113" y="4400550"/>
            <a:ext cx="1825625" cy="1836738"/>
            <a:chOff x="294" y="1068"/>
            <a:chExt cx="2305" cy="2310"/>
          </a:xfrm>
        </p:grpSpPr>
        <p:sp>
          <p:nvSpPr>
            <p:cNvPr id="105558" name="Rectangle 4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59" name="Line 4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0" name="Line 4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1" name="Line 5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2" name="Line 5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3" name="Line 5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64" name="Line 5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630" name="Line 54"/>
          <p:cNvSpPr>
            <a:spLocks noChangeShapeType="1"/>
          </p:cNvSpPr>
          <p:nvPr/>
        </p:nvSpPr>
        <p:spPr bwMode="auto">
          <a:xfrm>
            <a:off x="520700" y="4403725"/>
            <a:ext cx="0" cy="18256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31" name="Text Box 55"/>
          <p:cNvSpPr txBox="1">
            <a:spLocks noChangeArrowheads="1"/>
          </p:cNvSpPr>
          <p:nvPr/>
        </p:nvSpPr>
        <p:spPr bwMode="auto">
          <a:xfrm>
            <a:off x="2638425" y="3582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J</a:t>
            </a:r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652713" y="4400550"/>
            <a:ext cx="1825625" cy="1836738"/>
            <a:chOff x="294" y="1068"/>
            <a:chExt cx="2305" cy="2310"/>
          </a:xfrm>
        </p:grpSpPr>
        <p:sp>
          <p:nvSpPr>
            <p:cNvPr id="105551" name="Rectangle 5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52" name="Line 5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53" name="Line 5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54" name="Line 6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55" name="Line 6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56" name="Line 6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57" name="Line 6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649" name="Arc 73"/>
          <p:cNvSpPr>
            <a:spLocks/>
          </p:cNvSpPr>
          <p:nvPr/>
        </p:nvSpPr>
        <p:spPr bwMode="auto">
          <a:xfrm>
            <a:off x="1168400" y="1498600"/>
            <a:ext cx="812800" cy="18288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2651" name="Line 75"/>
          <p:cNvSpPr>
            <a:spLocks noChangeShapeType="1"/>
          </p:cNvSpPr>
          <p:nvPr/>
        </p:nvSpPr>
        <p:spPr bwMode="auto">
          <a:xfrm>
            <a:off x="482600" y="1498600"/>
            <a:ext cx="698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52" name="Line 76"/>
          <p:cNvSpPr>
            <a:spLocks noChangeShapeType="1"/>
          </p:cNvSpPr>
          <p:nvPr/>
        </p:nvSpPr>
        <p:spPr bwMode="auto">
          <a:xfrm>
            <a:off x="469900" y="3327400"/>
            <a:ext cx="698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53" name="Line 77"/>
          <p:cNvSpPr>
            <a:spLocks noChangeShapeType="1"/>
          </p:cNvSpPr>
          <p:nvPr/>
        </p:nvSpPr>
        <p:spPr bwMode="auto">
          <a:xfrm>
            <a:off x="4000500" y="1508125"/>
            <a:ext cx="0" cy="13684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54" name="Arc 78"/>
          <p:cNvSpPr>
            <a:spLocks/>
          </p:cNvSpPr>
          <p:nvPr/>
        </p:nvSpPr>
        <p:spPr bwMode="auto">
          <a:xfrm flipH="1" flipV="1">
            <a:off x="2625725" y="2843213"/>
            <a:ext cx="1371600" cy="471487"/>
          </a:xfrm>
          <a:custGeom>
            <a:avLst/>
            <a:gdLst>
              <a:gd name="T0" fmla="*/ 967411736 w 43200"/>
              <a:gd name="T1" fmla="*/ 2147483647 h 22733"/>
              <a:gd name="T2" fmla="*/ 2147483647 w 43200"/>
              <a:gd name="T3" fmla="*/ 2147483647 h 22733"/>
              <a:gd name="T4" fmla="*/ 2147483647 w 43200"/>
              <a:gd name="T5" fmla="*/ 2147483647 h 22733"/>
              <a:gd name="T6" fmla="*/ 0 60000 65536"/>
              <a:gd name="T7" fmla="*/ 0 60000 65536"/>
              <a:gd name="T8" fmla="*/ 0 60000 65536"/>
              <a:gd name="T9" fmla="*/ 0 w 43200"/>
              <a:gd name="T10" fmla="*/ 0 h 22733"/>
              <a:gd name="T11" fmla="*/ 43200 w 43200"/>
              <a:gd name="T12" fmla="*/ 22733 h 22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733" fill="none" extrusionOk="0">
                <a:moveTo>
                  <a:pt x="29" y="22733"/>
                </a:moveTo>
                <a:cubicBezTo>
                  <a:pt x="9" y="22355"/>
                  <a:pt x="0" y="219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733" stroke="0" extrusionOk="0">
                <a:moveTo>
                  <a:pt x="29" y="22733"/>
                </a:moveTo>
                <a:cubicBezTo>
                  <a:pt x="9" y="22355"/>
                  <a:pt x="0" y="219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2656" name="Line 80"/>
          <p:cNvSpPr>
            <a:spLocks noChangeShapeType="1"/>
          </p:cNvSpPr>
          <p:nvPr/>
        </p:nvSpPr>
        <p:spPr bwMode="auto">
          <a:xfrm>
            <a:off x="4756150" y="1508125"/>
            <a:ext cx="9556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57" name="Line 81"/>
          <p:cNvSpPr>
            <a:spLocks noChangeShapeType="1"/>
          </p:cNvSpPr>
          <p:nvPr/>
        </p:nvSpPr>
        <p:spPr bwMode="auto">
          <a:xfrm>
            <a:off x="4752975" y="2432050"/>
            <a:ext cx="965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5699125" y="1508125"/>
            <a:ext cx="439738" cy="923925"/>
            <a:chOff x="3548" y="1358"/>
            <a:chExt cx="512" cy="1152"/>
          </a:xfrm>
        </p:grpSpPr>
        <p:sp>
          <p:nvSpPr>
            <p:cNvPr id="105549" name="Arc 82"/>
            <p:cNvSpPr>
              <a:spLocks/>
            </p:cNvSpPr>
            <p:nvPr/>
          </p:nvSpPr>
          <p:spPr bwMode="auto">
            <a:xfrm>
              <a:off x="3548" y="1358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50" name="Arc 83"/>
            <p:cNvSpPr>
              <a:spLocks/>
            </p:cNvSpPr>
            <p:nvPr/>
          </p:nvSpPr>
          <p:spPr bwMode="auto">
            <a:xfrm flipV="1">
              <a:off x="3548" y="1934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7845425" y="2378075"/>
            <a:ext cx="477838" cy="933450"/>
            <a:chOff x="3548" y="1358"/>
            <a:chExt cx="512" cy="1152"/>
          </a:xfrm>
        </p:grpSpPr>
        <p:sp>
          <p:nvSpPr>
            <p:cNvPr id="105547" name="Arc 90"/>
            <p:cNvSpPr>
              <a:spLocks/>
            </p:cNvSpPr>
            <p:nvPr/>
          </p:nvSpPr>
          <p:spPr bwMode="auto">
            <a:xfrm>
              <a:off x="3548" y="1358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48" name="Arc 91"/>
            <p:cNvSpPr>
              <a:spLocks/>
            </p:cNvSpPr>
            <p:nvPr/>
          </p:nvSpPr>
          <p:spPr bwMode="auto">
            <a:xfrm flipV="1">
              <a:off x="3548" y="1934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2641" name="Line 65"/>
          <p:cNvSpPr>
            <a:spLocks noChangeShapeType="1"/>
          </p:cNvSpPr>
          <p:nvPr/>
        </p:nvSpPr>
        <p:spPr bwMode="auto">
          <a:xfrm>
            <a:off x="6883400" y="1498600"/>
            <a:ext cx="9429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7816850" y="1492250"/>
            <a:ext cx="439738" cy="885825"/>
            <a:chOff x="3548" y="1358"/>
            <a:chExt cx="512" cy="1152"/>
          </a:xfrm>
        </p:grpSpPr>
        <p:sp>
          <p:nvSpPr>
            <p:cNvPr id="105545" name="Arc 86"/>
            <p:cNvSpPr>
              <a:spLocks/>
            </p:cNvSpPr>
            <p:nvPr/>
          </p:nvSpPr>
          <p:spPr bwMode="auto">
            <a:xfrm>
              <a:off x="3548" y="1358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46" name="Arc 87"/>
            <p:cNvSpPr>
              <a:spLocks/>
            </p:cNvSpPr>
            <p:nvPr/>
          </p:nvSpPr>
          <p:spPr bwMode="auto">
            <a:xfrm flipV="1">
              <a:off x="3548" y="1934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2668" name="Line 92"/>
          <p:cNvSpPr>
            <a:spLocks noChangeShapeType="1"/>
          </p:cNvSpPr>
          <p:nvPr/>
        </p:nvSpPr>
        <p:spPr bwMode="auto">
          <a:xfrm>
            <a:off x="6880225" y="3317875"/>
            <a:ext cx="990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69" name="Line 93"/>
          <p:cNvSpPr>
            <a:spLocks noChangeShapeType="1"/>
          </p:cNvSpPr>
          <p:nvPr/>
        </p:nvSpPr>
        <p:spPr bwMode="auto">
          <a:xfrm>
            <a:off x="6889750" y="2374900"/>
            <a:ext cx="990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70" name="Line 94"/>
          <p:cNvSpPr>
            <a:spLocks noChangeShapeType="1"/>
          </p:cNvSpPr>
          <p:nvPr/>
        </p:nvSpPr>
        <p:spPr bwMode="auto">
          <a:xfrm>
            <a:off x="482600" y="4410075"/>
            <a:ext cx="9556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671" name="Line 95"/>
          <p:cNvSpPr>
            <a:spLocks noChangeShapeType="1"/>
          </p:cNvSpPr>
          <p:nvPr/>
        </p:nvSpPr>
        <p:spPr bwMode="auto">
          <a:xfrm>
            <a:off x="504825" y="5334000"/>
            <a:ext cx="93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1425575" y="4410075"/>
            <a:ext cx="439738" cy="923925"/>
            <a:chOff x="3548" y="1358"/>
            <a:chExt cx="512" cy="1152"/>
          </a:xfrm>
        </p:grpSpPr>
        <p:sp>
          <p:nvSpPr>
            <p:cNvPr id="105543" name="Arc 97"/>
            <p:cNvSpPr>
              <a:spLocks/>
            </p:cNvSpPr>
            <p:nvPr/>
          </p:nvSpPr>
          <p:spPr bwMode="auto">
            <a:xfrm>
              <a:off x="3548" y="1358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44" name="Arc 98"/>
            <p:cNvSpPr>
              <a:spLocks/>
            </p:cNvSpPr>
            <p:nvPr/>
          </p:nvSpPr>
          <p:spPr bwMode="auto">
            <a:xfrm flipV="1">
              <a:off x="3548" y="1934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2675" name="Freeform 99"/>
          <p:cNvSpPr>
            <a:spLocks/>
          </p:cNvSpPr>
          <p:nvPr/>
        </p:nvSpPr>
        <p:spPr bwMode="auto">
          <a:xfrm>
            <a:off x="1336675" y="5330825"/>
            <a:ext cx="542925" cy="890588"/>
          </a:xfrm>
          <a:custGeom>
            <a:avLst/>
            <a:gdLst>
              <a:gd name="T0" fmla="*/ 0 w 342"/>
              <a:gd name="T1" fmla="*/ 0 h 561"/>
              <a:gd name="T2" fmla="*/ 2147483647 w 342"/>
              <a:gd name="T3" fmla="*/ 2147483647 h 561"/>
              <a:gd name="T4" fmla="*/ 2147483647 w 342"/>
              <a:gd name="T5" fmla="*/ 2147483647 h 561"/>
              <a:gd name="T6" fmla="*/ 2147483647 w 342"/>
              <a:gd name="T7" fmla="*/ 2147483647 h 561"/>
              <a:gd name="T8" fmla="*/ 2147483647 w 342"/>
              <a:gd name="T9" fmla="*/ 2147483647 h 561"/>
              <a:gd name="T10" fmla="*/ 2147483647 w 342"/>
              <a:gd name="T11" fmla="*/ 2147483647 h 5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2"/>
              <a:gd name="T19" fmla="*/ 0 h 561"/>
              <a:gd name="T20" fmla="*/ 342 w 342"/>
              <a:gd name="T21" fmla="*/ 561 h 5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2" h="561">
                <a:moveTo>
                  <a:pt x="0" y="0"/>
                </a:moveTo>
                <a:cubicBezTo>
                  <a:pt x="71" y="18"/>
                  <a:pt x="140" y="30"/>
                  <a:pt x="186" y="60"/>
                </a:cubicBezTo>
                <a:cubicBezTo>
                  <a:pt x="232" y="90"/>
                  <a:pt x="258" y="130"/>
                  <a:pt x="276" y="180"/>
                </a:cubicBezTo>
                <a:cubicBezTo>
                  <a:pt x="294" y="230"/>
                  <a:pt x="290" y="302"/>
                  <a:pt x="294" y="360"/>
                </a:cubicBezTo>
                <a:cubicBezTo>
                  <a:pt x="298" y="418"/>
                  <a:pt x="292" y="495"/>
                  <a:pt x="300" y="528"/>
                </a:cubicBezTo>
                <a:cubicBezTo>
                  <a:pt x="308" y="561"/>
                  <a:pt x="333" y="552"/>
                  <a:pt x="342" y="558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3111500" y="4387850"/>
            <a:ext cx="463550" cy="1776413"/>
            <a:chOff x="1960" y="2908"/>
            <a:chExt cx="292" cy="1119"/>
          </a:xfrm>
        </p:grpSpPr>
        <p:sp>
          <p:nvSpPr>
            <p:cNvPr id="105541" name="Line 70"/>
            <p:cNvSpPr>
              <a:spLocks noChangeShapeType="1"/>
            </p:cNvSpPr>
            <p:nvPr/>
          </p:nvSpPr>
          <p:spPr bwMode="auto">
            <a:xfrm>
              <a:off x="2252" y="2908"/>
              <a:ext cx="0" cy="872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42" name="Arc 101"/>
            <p:cNvSpPr>
              <a:spLocks/>
            </p:cNvSpPr>
            <p:nvPr/>
          </p:nvSpPr>
          <p:spPr bwMode="auto">
            <a:xfrm rot="5400000">
              <a:off x="1981" y="3756"/>
              <a:ext cx="250" cy="291"/>
            </a:xfrm>
            <a:custGeom>
              <a:avLst/>
              <a:gdLst>
                <a:gd name="T0" fmla="*/ 0 w 19533"/>
                <a:gd name="T1" fmla="*/ 0 h 21600"/>
                <a:gd name="T2" fmla="*/ 0 w 19533"/>
                <a:gd name="T3" fmla="*/ 0 h 21600"/>
                <a:gd name="T4" fmla="*/ 0 w 19533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33"/>
                <a:gd name="T10" fmla="*/ 0 h 21600"/>
                <a:gd name="T11" fmla="*/ 19533 w 195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33" h="21600" fill="none" extrusionOk="0">
                  <a:moveTo>
                    <a:pt x="-1" y="0"/>
                  </a:moveTo>
                  <a:cubicBezTo>
                    <a:pt x="8357" y="0"/>
                    <a:pt x="15964" y="4820"/>
                    <a:pt x="19532" y="12378"/>
                  </a:cubicBezTo>
                </a:path>
                <a:path w="19533" h="21600" stroke="0" extrusionOk="0">
                  <a:moveTo>
                    <a:pt x="-1" y="0"/>
                  </a:moveTo>
                  <a:cubicBezTo>
                    <a:pt x="8357" y="0"/>
                    <a:pt x="15964" y="4820"/>
                    <a:pt x="19532" y="123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2678" name="Arc 102"/>
          <p:cNvSpPr>
            <a:spLocks/>
          </p:cNvSpPr>
          <p:nvPr/>
        </p:nvSpPr>
        <p:spPr bwMode="auto">
          <a:xfrm rot="5400000" flipV="1">
            <a:off x="2773363" y="5648325"/>
            <a:ext cx="439737" cy="665163"/>
          </a:xfrm>
          <a:custGeom>
            <a:avLst/>
            <a:gdLst>
              <a:gd name="T0" fmla="*/ 0 w 21600"/>
              <a:gd name="T1" fmla="*/ 0 h 31142"/>
              <a:gd name="T2" fmla="*/ 2147483647 w 21600"/>
              <a:gd name="T3" fmla="*/ 2147483647 h 31142"/>
              <a:gd name="T4" fmla="*/ 0 w 21600"/>
              <a:gd name="T5" fmla="*/ 2147483647 h 31142"/>
              <a:gd name="T6" fmla="*/ 0 60000 65536"/>
              <a:gd name="T7" fmla="*/ 0 60000 65536"/>
              <a:gd name="T8" fmla="*/ 0 60000 65536"/>
              <a:gd name="T9" fmla="*/ 0 w 21600"/>
              <a:gd name="T10" fmla="*/ 0 h 31142"/>
              <a:gd name="T11" fmla="*/ 21600 w 21600"/>
              <a:gd name="T12" fmla="*/ 31142 h 3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1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08"/>
                  <a:pt x="20839" y="28173"/>
                  <a:pt x="19378" y="31142"/>
                </a:cubicBezTo>
              </a:path>
              <a:path w="21600" h="311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08"/>
                  <a:pt x="20839" y="28173"/>
                  <a:pt x="19378" y="31142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510" name="Rectangle 104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</a:rPr>
              <a:t>Stroke Sequence</a:t>
            </a:r>
          </a:p>
        </p:txBody>
      </p:sp>
      <p:sp>
        <p:nvSpPr>
          <p:cNvPr id="152682" name="Text Box 106"/>
          <p:cNvSpPr txBox="1">
            <a:spLocks noChangeArrowheads="1"/>
          </p:cNvSpPr>
          <p:nvPr/>
        </p:nvSpPr>
        <p:spPr bwMode="auto">
          <a:xfrm>
            <a:off x="4778375" y="3608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1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13" name="Group 107"/>
          <p:cNvGrpSpPr>
            <a:grpSpLocks/>
          </p:cNvGrpSpPr>
          <p:nvPr/>
        </p:nvGrpSpPr>
        <p:grpSpPr bwMode="auto">
          <a:xfrm>
            <a:off x="4773613" y="4400550"/>
            <a:ext cx="1825625" cy="1836738"/>
            <a:chOff x="294" y="1068"/>
            <a:chExt cx="2305" cy="2310"/>
          </a:xfrm>
        </p:grpSpPr>
        <p:sp>
          <p:nvSpPr>
            <p:cNvPr id="105534" name="Rectangle 108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35" name="Line 109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6" name="Line 110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7" name="Line 111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8" name="Line 112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9" name="Line 113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40" name="Line 114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691" name="Text Box 115"/>
          <p:cNvSpPr txBox="1">
            <a:spLocks noChangeArrowheads="1"/>
          </p:cNvSpPr>
          <p:nvPr/>
        </p:nvSpPr>
        <p:spPr bwMode="auto">
          <a:xfrm>
            <a:off x="6880225" y="3608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2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6894513" y="4400550"/>
            <a:ext cx="1825625" cy="1836738"/>
            <a:chOff x="294" y="1068"/>
            <a:chExt cx="2305" cy="2310"/>
          </a:xfrm>
        </p:grpSpPr>
        <p:sp>
          <p:nvSpPr>
            <p:cNvPr id="105527" name="Rectangle 11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5528" name="Line 11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29" name="Line 11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0" name="Line 12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1" name="Line 12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2" name="Line 12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533" name="Line 12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2700" name="Line 124"/>
          <p:cNvSpPr>
            <a:spLocks noChangeShapeType="1"/>
          </p:cNvSpPr>
          <p:nvPr/>
        </p:nvSpPr>
        <p:spPr bwMode="auto">
          <a:xfrm>
            <a:off x="5681663" y="4378325"/>
            <a:ext cx="0" cy="18573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701" name="Freeform 125"/>
          <p:cNvSpPr>
            <a:spLocks/>
          </p:cNvSpPr>
          <p:nvPr/>
        </p:nvSpPr>
        <p:spPr bwMode="auto">
          <a:xfrm>
            <a:off x="5181600" y="4406900"/>
            <a:ext cx="495300" cy="469900"/>
          </a:xfrm>
          <a:custGeom>
            <a:avLst/>
            <a:gdLst>
              <a:gd name="T0" fmla="*/ 2147483647 w 328"/>
              <a:gd name="T1" fmla="*/ 0 h 296"/>
              <a:gd name="T2" fmla="*/ 2147483647 w 328"/>
              <a:gd name="T3" fmla="*/ 2147483647 h 296"/>
              <a:gd name="T4" fmla="*/ 2147483647 w 328"/>
              <a:gd name="T5" fmla="*/ 2147483647 h 296"/>
              <a:gd name="T6" fmla="*/ 0 w 328"/>
              <a:gd name="T7" fmla="*/ 2147483647 h 296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296"/>
              <a:gd name="T14" fmla="*/ 328 w 328"/>
              <a:gd name="T15" fmla="*/ 296 h 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296">
                <a:moveTo>
                  <a:pt x="328" y="0"/>
                </a:moveTo>
                <a:cubicBezTo>
                  <a:pt x="314" y="50"/>
                  <a:pt x="300" y="101"/>
                  <a:pt x="272" y="144"/>
                </a:cubicBezTo>
                <a:cubicBezTo>
                  <a:pt x="244" y="187"/>
                  <a:pt x="205" y="231"/>
                  <a:pt x="160" y="256"/>
                </a:cubicBezTo>
                <a:cubicBezTo>
                  <a:pt x="115" y="281"/>
                  <a:pt x="57" y="288"/>
                  <a:pt x="0" y="29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702" name="Arc 126"/>
          <p:cNvSpPr>
            <a:spLocks/>
          </p:cNvSpPr>
          <p:nvPr/>
        </p:nvSpPr>
        <p:spPr bwMode="auto">
          <a:xfrm flipH="1">
            <a:off x="6896100" y="4410075"/>
            <a:ext cx="646113" cy="569913"/>
          </a:xfrm>
          <a:custGeom>
            <a:avLst/>
            <a:gdLst>
              <a:gd name="T0" fmla="*/ 0 w 23351"/>
              <a:gd name="T1" fmla="*/ 907733035 h 21600"/>
              <a:gd name="T2" fmla="*/ 2147483647 w 23351"/>
              <a:gd name="T3" fmla="*/ 2147483647 h 21600"/>
              <a:gd name="T4" fmla="*/ 2147483647 w 23351"/>
              <a:gd name="T5" fmla="*/ 2147483647 h 21600"/>
              <a:gd name="T6" fmla="*/ 0 60000 65536"/>
              <a:gd name="T7" fmla="*/ 0 60000 65536"/>
              <a:gd name="T8" fmla="*/ 0 60000 65536"/>
              <a:gd name="T9" fmla="*/ 0 w 23351"/>
              <a:gd name="T10" fmla="*/ 0 h 21600"/>
              <a:gd name="T11" fmla="*/ 23351 w 233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1" h="21600" fill="none" extrusionOk="0">
                <a:moveTo>
                  <a:pt x="0" y="71"/>
                </a:moveTo>
                <a:cubicBezTo>
                  <a:pt x="582" y="23"/>
                  <a:pt x="1166" y="-1"/>
                  <a:pt x="1751" y="0"/>
                </a:cubicBezTo>
                <a:cubicBezTo>
                  <a:pt x="13680" y="0"/>
                  <a:pt x="23351" y="9670"/>
                  <a:pt x="23351" y="21600"/>
                </a:cubicBezTo>
              </a:path>
              <a:path w="23351" h="21600" stroke="0" extrusionOk="0">
                <a:moveTo>
                  <a:pt x="0" y="71"/>
                </a:moveTo>
                <a:cubicBezTo>
                  <a:pt x="582" y="23"/>
                  <a:pt x="1166" y="-1"/>
                  <a:pt x="1751" y="0"/>
                </a:cubicBezTo>
                <a:cubicBezTo>
                  <a:pt x="13680" y="0"/>
                  <a:pt x="23351" y="9670"/>
                  <a:pt x="23351" y="21600"/>
                </a:cubicBezTo>
                <a:lnTo>
                  <a:pt x="1751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2703" name="Arc 127"/>
          <p:cNvSpPr>
            <a:spLocks/>
          </p:cNvSpPr>
          <p:nvPr/>
        </p:nvSpPr>
        <p:spPr bwMode="auto">
          <a:xfrm>
            <a:off x="7518400" y="4410075"/>
            <a:ext cx="709613" cy="455613"/>
          </a:xfrm>
          <a:custGeom>
            <a:avLst/>
            <a:gdLst>
              <a:gd name="T0" fmla="*/ 0 w 23351"/>
              <a:gd name="T1" fmla="*/ 296542279 h 21600"/>
              <a:gd name="T2" fmla="*/ 2147483647 w 23351"/>
              <a:gd name="T3" fmla="*/ 2147483647 h 21600"/>
              <a:gd name="T4" fmla="*/ 2147483647 w 23351"/>
              <a:gd name="T5" fmla="*/ 2147483647 h 21600"/>
              <a:gd name="T6" fmla="*/ 0 60000 65536"/>
              <a:gd name="T7" fmla="*/ 0 60000 65536"/>
              <a:gd name="T8" fmla="*/ 0 60000 65536"/>
              <a:gd name="T9" fmla="*/ 0 w 23351"/>
              <a:gd name="T10" fmla="*/ 0 h 21600"/>
              <a:gd name="T11" fmla="*/ 23351 w 233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1" h="21600" fill="none" extrusionOk="0">
                <a:moveTo>
                  <a:pt x="0" y="71"/>
                </a:moveTo>
                <a:cubicBezTo>
                  <a:pt x="582" y="23"/>
                  <a:pt x="1166" y="-1"/>
                  <a:pt x="1751" y="0"/>
                </a:cubicBezTo>
                <a:cubicBezTo>
                  <a:pt x="13680" y="0"/>
                  <a:pt x="23351" y="9670"/>
                  <a:pt x="23351" y="21600"/>
                </a:cubicBezTo>
              </a:path>
              <a:path w="23351" h="21600" stroke="0" extrusionOk="0">
                <a:moveTo>
                  <a:pt x="0" y="71"/>
                </a:moveTo>
                <a:cubicBezTo>
                  <a:pt x="582" y="23"/>
                  <a:pt x="1166" y="-1"/>
                  <a:pt x="1751" y="0"/>
                </a:cubicBezTo>
                <a:cubicBezTo>
                  <a:pt x="13680" y="0"/>
                  <a:pt x="23351" y="9670"/>
                  <a:pt x="23351" y="21600"/>
                </a:cubicBezTo>
                <a:lnTo>
                  <a:pt x="1751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5" name="Group 134"/>
          <p:cNvGrpSpPr>
            <a:grpSpLocks/>
          </p:cNvGrpSpPr>
          <p:nvPr/>
        </p:nvGrpSpPr>
        <p:grpSpPr bwMode="auto">
          <a:xfrm>
            <a:off x="6896100" y="4856163"/>
            <a:ext cx="1330325" cy="1366837"/>
            <a:chOff x="4344" y="3203"/>
            <a:chExt cx="838" cy="861"/>
          </a:xfrm>
        </p:grpSpPr>
        <p:sp>
          <p:nvSpPr>
            <p:cNvPr id="105523" name="Arc 128"/>
            <p:cNvSpPr>
              <a:spLocks/>
            </p:cNvSpPr>
            <p:nvPr/>
          </p:nvSpPr>
          <p:spPr bwMode="auto">
            <a:xfrm flipV="1">
              <a:off x="4769" y="3203"/>
              <a:ext cx="413" cy="145"/>
            </a:xfrm>
            <a:custGeom>
              <a:avLst/>
              <a:gdLst>
                <a:gd name="T0" fmla="*/ 0 w 21600"/>
                <a:gd name="T1" fmla="*/ 0 h 8706"/>
                <a:gd name="T2" fmla="*/ 0 w 21600"/>
                <a:gd name="T3" fmla="*/ 0 h 8706"/>
                <a:gd name="T4" fmla="*/ 0 w 21600"/>
                <a:gd name="T5" fmla="*/ 0 h 87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8706"/>
                <a:gd name="T11" fmla="*/ 21600 w 21600"/>
                <a:gd name="T12" fmla="*/ 8706 h 87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8706" fill="none" extrusionOk="0">
                  <a:moveTo>
                    <a:pt x="19767" y="0"/>
                  </a:moveTo>
                  <a:cubicBezTo>
                    <a:pt x="20976" y="2743"/>
                    <a:pt x="21600" y="5708"/>
                    <a:pt x="21600" y="8706"/>
                  </a:cubicBezTo>
                </a:path>
                <a:path w="21600" h="8706" stroke="0" extrusionOk="0">
                  <a:moveTo>
                    <a:pt x="19767" y="0"/>
                  </a:moveTo>
                  <a:cubicBezTo>
                    <a:pt x="20976" y="2743"/>
                    <a:pt x="21600" y="5708"/>
                    <a:pt x="21600" y="8706"/>
                  </a:cubicBezTo>
                  <a:lnTo>
                    <a:pt x="0" y="8706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05524" name="Group 133"/>
            <p:cNvGrpSpPr>
              <a:grpSpLocks/>
            </p:cNvGrpSpPr>
            <p:nvPr/>
          </p:nvGrpSpPr>
          <p:grpSpPr bwMode="auto">
            <a:xfrm>
              <a:off x="4344" y="3328"/>
              <a:ext cx="816" cy="736"/>
              <a:chOff x="4344" y="3328"/>
              <a:chExt cx="816" cy="736"/>
            </a:xfrm>
          </p:grpSpPr>
          <p:sp>
            <p:nvSpPr>
              <p:cNvPr id="105525" name="Freeform 129"/>
              <p:cNvSpPr>
                <a:spLocks/>
              </p:cNvSpPr>
              <p:nvPr/>
            </p:nvSpPr>
            <p:spPr bwMode="auto">
              <a:xfrm>
                <a:off x="4344" y="3728"/>
                <a:ext cx="224" cy="336"/>
              </a:xfrm>
              <a:custGeom>
                <a:avLst/>
                <a:gdLst>
                  <a:gd name="T0" fmla="*/ 0 w 224"/>
                  <a:gd name="T1" fmla="*/ 336 h 336"/>
                  <a:gd name="T2" fmla="*/ 16 w 224"/>
                  <a:gd name="T3" fmla="*/ 192 h 336"/>
                  <a:gd name="T4" fmla="*/ 88 w 224"/>
                  <a:gd name="T5" fmla="*/ 96 h 336"/>
                  <a:gd name="T6" fmla="*/ 224 w 224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"/>
                  <a:gd name="T13" fmla="*/ 0 h 336"/>
                  <a:gd name="T14" fmla="*/ 224 w 2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" h="336">
                    <a:moveTo>
                      <a:pt x="0" y="336"/>
                    </a:moveTo>
                    <a:cubicBezTo>
                      <a:pt x="3" y="312"/>
                      <a:pt x="1" y="232"/>
                      <a:pt x="16" y="192"/>
                    </a:cubicBezTo>
                    <a:cubicBezTo>
                      <a:pt x="31" y="152"/>
                      <a:pt x="53" y="128"/>
                      <a:pt x="88" y="96"/>
                    </a:cubicBezTo>
                    <a:cubicBezTo>
                      <a:pt x="123" y="64"/>
                      <a:pt x="196" y="20"/>
                      <a:pt x="22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526" name="Freeform 130"/>
              <p:cNvSpPr>
                <a:spLocks/>
              </p:cNvSpPr>
              <p:nvPr/>
            </p:nvSpPr>
            <p:spPr bwMode="auto">
              <a:xfrm>
                <a:off x="4544" y="3328"/>
                <a:ext cx="616" cy="408"/>
              </a:xfrm>
              <a:custGeom>
                <a:avLst/>
                <a:gdLst>
                  <a:gd name="T0" fmla="*/ 616 w 616"/>
                  <a:gd name="T1" fmla="*/ 0 h 408"/>
                  <a:gd name="T2" fmla="*/ 504 w 616"/>
                  <a:gd name="T3" fmla="*/ 112 h 408"/>
                  <a:gd name="T4" fmla="*/ 136 w 616"/>
                  <a:gd name="T5" fmla="*/ 336 h 408"/>
                  <a:gd name="T6" fmla="*/ 0 w 616"/>
                  <a:gd name="T7" fmla="*/ 408 h 4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"/>
                  <a:gd name="T13" fmla="*/ 0 h 408"/>
                  <a:gd name="T14" fmla="*/ 616 w 616"/>
                  <a:gd name="T15" fmla="*/ 408 h 4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" h="408">
                    <a:moveTo>
                      <a:pt x="616" y="0"/>
                    </a:moveTo>
                    <a:cubicBezTo>
                      <a:pt x="597" y="19"/>
                      <a:pt x="584" y="56"/>
                      <a:pt x="504" y="112"/>
                    </a:cubicBezTo>
                    <a:cubicBezTo>
                      <a:pt x="424" y="168"/>
                      <a:pt x="220" y="287"/>
                      <a:pt x="136" y="336"/>
                    </a:cubicBezTo>
                    <a:cubicBezTo>
                      <a:pt x="52" y="385"/>
                      <a:pt x="28" y="393"/>
                      <a:pt x="0" y="408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52707" name="Line 131"/>
          <p:cNvSpPr>
            <a:spLocks noChangeShapeType="1"/>
          </p:cNvSpPr>
          <p:nvPr/>
        </p:nvSpPr>
        <p:spPr bwMode="auto">
          <a:xfrm>
            <a:off x="6870700" y="62103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5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5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5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5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5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5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1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5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5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5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15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15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15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15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5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15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15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15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15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15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0" grpId="0" animBg="1"/>
      <p:bldP spid="152589" grpId="0" animBg="1"/>
      <p:bldP spid="152598" grpId="0" animBg="1"/>
      <p:bldP spid="152600" grpId="0" animBg="1"/>
      <p:bldP spid="152609" grpId="0" animBg="1"/>
      <p:bldP spid="152611" grpId="0" animBg="1"/>
      <p:bldP spid="152612" grpId="0" animBg="1"/>
      <p:bldP spid="152621" grpId="0" animBg="1"/>
      <p:bldP spid="152630" grpId="0" animBg="1"/>
      <p:bldP spid="152631" grpId="0" animBg="1"/>
      <p:bldP spid="152649" grpId="0" animBg="1"/>
      <p:bldP spid="152651" grpId="0" animBg="1"/>
      <p:bldP spid="152652" grpId="0" animBg="1"/>
      <p:bldP spid="152653" grpId="0" animBg="1"/>
      <p:bldP spid="152654" grpId="0" animBg="1"/>
      <p:bldP spid="152656" grpId="0" animBg="1"/>
      <p:bldP spid="152657" grpId="0" animBg="1"/>
      <p:bldP spid="152641" grpId="0" animBg="1"/>
      <p:bldP spid="152668" grpId="0" animBg="1"/>
      <p:bldP spid="152669" grpId="0" animBg="1"/>
      <p:bldP spid="152670" grpId="0" animBg="1"/>
      <p:bldP spid="152671" grpId="0" animBg="1"/>
      <p:bldP spid="152675" grpId="0" animBg="1"/>
      <p:bldP spid="152678" grpId="0" animBg="1"/>
      <p:bldP spid="152682" grpId="0" animBg="1"/>
      <p:bldP spid="152691" grpId="0" animBg="1"/>
      <p:bldP spid="152700" grpId="0" animBg="1"/>
      <p:bldP spid="152701" grpId="0" animBg="1"/>
      <p:bldP spid="152702" grpId="0" animBg="1"/>
      <p:bldP spid="152703" grpId="0" animBg="1"/>
      <p:bldP spid="15270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3" name="Text Box 53"/>
          <p:cNvSpPr txBox="1">
            <a:spLocks noChangeArrowheads="1"/>
          </p:cNvSpPr>
          <p:nvPr/>
        </p:nvSpPr>
        <p:spPr bwMode="auto">
          <a:xfrm>
            <a:off x="428625" y="1449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5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30213" y="2279650"/>
            <a:ext cx="1825625" cy="1836738"/>
            <a:chOff x="294" y="1068"/>
            <a:chExt cx="2305" cy="2310"/>
          </a:xfrm>
        </p:grpSpPr>
        <p:sp>
          <p:nvSpPr>
            <p:cNvPr id="106520" name="Rectangle 5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6521" name="Line 5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22" name="Line 5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23" name="Line 5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24" name="Line 5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25" name="Line 6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26" name="Line 6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3733" name="Line 133"/>
          <p:cNvSpPr>
            <a:spLocks noChangeShapeType="1"/>
          </p:cNvSpPr>
          <p:nvPr/>
        </p:nvSpPr>
        <p:spPr bwMode="auto">
          <a:xfrm>
            <a:off x="606425" y="2286000"/>
            <a:ext cx="11049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734" name="Line 134"/>
          <p:cNvSpPr>
            <a:spLocks noChangeShapeType="1"/>
          </p:cNvSpPr>
          <p:nvPr/>
        </p:nvSpPr>
        <p:spPr bwMode="auto">
          <a:xfrm flipH="1">
            <a:off x="434975" y="2276475"/>
            <a:ext cx="200025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738" name="Freeform 138"/>
          <p:cNvSpPr>
            <a:spLocks/>
          </p:cNvSpPr>
          <p:nvPr/>
        </p:nvSpPr>
        <p:spPr bwMode="auto">
          <a:xfrm>
            <a:off x="425450" y="2841625"/>
            <a:ext cx="1352550" cy="615950"/>
          </a:xfrm>
          <a:custGeom>
            <a:avLst/>
            <a:gdLst>
              <a:gd name="T0" fmla="*/ 0 w 852"/>
              <a:gd name="T1" fmla="*/ 2147483647 h 388"/>
              <a:gd name="T2" fmla="*/ 2147483647 w 852"/>
              <a:gd name="T3" fmla="*/ 2147483647 h 388"/>
              <a:gd name="T4" fmla="*/ 2147483647 w 852"/>
              <a:gd name="T5" fmla="*/ 2147483647 h 388"/>
              <a:gd name="T6" fmla="*/ 2147483647 w 852"/>
              <a:gd name="T7" fmla="*/ 2147483647 h 388"/>
              <a:gd name="T8" fmla="*/ 2147483647 w 852"/>
              <a:gd name="T9" fmla="*/ 2147483647 h 388"/>
              <a:gd name="T10" fmla="*/ 2147483647 w 852"/>
              <a:gd name="T11" fmla="*/ 2147483647 h 388"/>
              <a:gd name="T12" fmla="*/ 2147483647 w 852"/>
              <a:gd name="T13" fmla="*/ 2147483647 h 388"/>
              <a:gd name="T14" fmla="*/ 2147483647 w 852"/>
              <a:gd name="T15" fmla="*/ 2147483647 h 3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2"/>
              <a:gd name="T25" fmla="*/ 0 h 388"/>
              <a:gd name="T26" fmla="*/ 852 w 852"/>
              <a:gd name="T27" fmla="*/ 388 h 3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2" h="388">
                <a:moveTo>
                  <a:pt x="0" y="235"/>
                </a:moveTo>
                <a:cubicBezTo>
                  <a:pt x="30" y="193"/>
                  <a:pt x="61" y="151"/>
                  <a:pt x="102" y="118"/>
                </a:cubicBezTo>
                <a:cubicBezTo>
                  <a:pt x="143" y="85"/>
                  <a:pt x="194" y="59"/>
                  <a:pt x="246" y="40"/>
                </a:cubicBezTo>
                <a:cubicBezTo>
                  <a:pt x="298" y="21"/>
                  <a:pt x="360" y="8"/>
                  <a:pt x="414" y="4"/>
                </a:cubicBezTo>
                <a:cubicBezTo>
                  <a:pt x="468" y="0"/>
                  <a:pt x="518" y="0"/>
                  <a:pt x="570" y="16"/>
                </a:cubicBezTo>
                <a:cubicBezTo>
                  <a:pt x="622" y="32"/>
                  <a:pt x="685" y="66"/>
                  <a:pt x="726" y="100"/>
                </a:cubicBezTo>
                <a:cubicBezTo>
                  <a:pt x="767" y="134"/>
                  <a:pt x="795" y="172"/>
                  <a:pt x="816" y="220"/>
                </a:cubicBezTo>
                <a:cubicBezTo>
                  <a:pt x="837" y="268"/>
                  <a:pt x="845" y="353"/>
                  <a:pt x="852" y="388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741" name="Freeform 141"/>
          <p:cNvSpPr>
            <a:spLocks/>
          </p:cNvSpPr>
          <p:nvPr/>
        </p:nvSpPr>
        <p:spPr bwMode="auto">
          <a:xfrm>
            <a:off x="425450" y="3441700"/>
            <a:ext cx="1352550" cy="644525"/>
          </a:xfrm>
          <a:custGeom>
            <a:avLst/>
            <a:gdLst>
              <a:gd name="T0" fmla="*/ 0 w 852"/>
              <a:gd name="T1" fmla="*/ 2147483647 h 406"/>
              <a:gd name="T2" fmla="*/ 2147483647 w 852"/>
              <a:gd name="T3" fmla="*/ 2147483647 h 406"/>
              <a:gd name="T4" fmla="*/ 2147483647 w 852"/>
              <a:gd name="T5" fmla="*/ 2147483647 h 406"/>
              <a:gd name="T6" fmla="*/ 2147483647 w 852"/>
              <a:gd name="T7" fmla="*/ 2147483647 h 406"/>
              <a:gd name="T8" fmla="*/ 2147483647 w 852"/>
              <a:gd name="T9" fmla="*/ 2147483647 h 406"/>
              <a:gd name="T10" fmla="*/ 2147483647 w 852"/>
              <a:gd name="T11" fmla="*/ 2147483647 h 406"/>
              <a:gd name="T12" fmla="*/ 2147483647 w 852"/>
              <a:gd name="T13" fmla="*/ 2147483647 h 406"/>
              <a:gd name="T14" fmla="*/ 2147483647 w 852"/>
              <a:gd name="T15" fmla="*/ 0 h 4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2"/>
              <a:gd name="T25" fmla="*/ 0 h 406"/>
              <a:gd name="T26" fmla="*/ 852 w 852"/>
              <a:gd name="T27" fmla="*/ 406 h 4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2" h="406">
                <a:moveTo>
                  <a:pt x="0" y="106"/>
                </a:moveTo>
                <a:cubicBezTo>
                  <a:pt x="17" y="131"/>
                  <a:pt x="61" y="213"/>
                  <a:pt x="102" y="256"/>
                </a:cubicBezTo>
                <a:cubicBezTo>
                  <a:pt x="143" y="299"/>
                  <a:pt x="194" y="340"/>
                  <a:pt x="246" y="364"/>
                </a:cubicBezTo>
                <a:cubicBezTo>
                  <a:pt x="298" y="388"/>
                  <a:pt x="360" y="398"/>
                  <a:pt x="414" y="402"/>
                </a:cubicBezTo>
                <a:cubicBezTo>
                  <a:pt x="468" y="406"/>
                  <a:pt x="518" y="406"/>
                  <a:pt x="570" y="389"/>
                </a:cubicBezTo>
                <a:cubicBezTo>
                  <a:pt x="622" y="373"/>
                  <a:pt x="685" y="337"/>
                  <a:pt x="726" y="301"/>
                </a:cubicBezTo>
                <a:cubicBezTo>
                  <a:pt x="767" y="266"/>
                  <a:pt x="795" y="226"/>
                  <a:pt x="816" y="176"/>
                </a:cubicBezTo>
                <a:cubicBezTo>
                  <a:pt x="837" y="126"/>
                  <a:pt x="845" y="37"/>
                  <a:pt x="852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6504" name="Rectangle 143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</a:rPr>
              <a:t>Stroke Sequence</a:t>
            </a:r>
          </a:p>
        </p:txBody>
      </p:sp>
      <p:sp>
        <p:nvSpPr>
          <p:cNvPr id="153744" name="Text Box 144"/>
          <p:cNvSpPr txBox="1">
            <a:spLocks noChangeArrowheads="1"/>
          </p:cNvSpPr>
          <p:nvPr/>
        </p:nvSpPr>
        <p:spPr bwMode="auto">
          <a:xfrm>
            <a:off x="2682875" y="14366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7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2678113" y="2279650"/>
            <a:ext cx="1825625" cy="1836738"/>
            <a:chOff x="294" y="1068"/>
            <a:chExt cx="2305" cy="2310"/>
          </a:xfrm>
        </p:grpSpPr>
        <p:sp>
          <p:nvSpPr>
            <p:cNvPr id="106513" name="Rectangle 14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6514" name="Line 14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15" name="Line 14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16" name="Line 14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17" name="Line 15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18" name="Line 15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19" name="Line 15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3753" name="Line 153"/>
          <p:cNvSpPr>
            <a:spLocks noChangeShapeType="1"/>
          </p:cNvSpPr>
          <p:nvPr/>
        </p:nvSpPr>
        <p:spPr bwMode="auto">
          <a:xfrm>
            <a:off x="2676525" y="2279650"/>
            <a:ext cx="13811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3143250" y="2270125"/>
            <a:ext cx="885825" cy="1838325"/>
            <a:chOff x="1980" y="1430"/>
            <a:chExt cx="558" cy="1158"/>
          </a:xfrm>
        </p:grpSpPr>
        <p:sp>
          <p:nvSpPr>
            <p:cNvPr id="106511" name="Line 154"/>
            <p:cNvSpPr>
              <a:spLocks noChangeShapeType="1"/>
            </p:cNvSpPr>
            <p:nvPr/>
          </p:nvSpPr>
          <p:spPr bwMode="auto">
            <a:xfrm flipH="1">
              <a:off x="2103" y="1430"/>
              <a:ext cx="435" cy="67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512" name="Freeform 155"/>
            <p:cNvSpPr>
              <a:spLocks/>
            </p:cNvSpPr>
            <p:nvPr/>
          </p:nvSpPr>
          <p:spPr bwMode="auto">
            <a:xfrm>
              <a:off x="1980" y="2096"/>
              <a:ext cx="126" cy="492"/>
            </a:xfrm>
            <a:custGeom>
              <a:avLst/>
              <a:gdLst>
                <a:gd name="T0" fmla="*/ 126 w 126"/>
                <a:gd name="T1" fmla="*/ 0 h 492"/>
                <a:gd name="T2" fmla="*/ 66 w 126"/>
                <a:gd name="T3" fmla="*/ 132 h 492"/>
                <a:gd name="T4" fmla="*/ 16 w 126"/>
                <a:gd name="T5" fmla="*/ 302 h 492"/>
                <a:gd name="T6" fmla="*/ 4 w 126"/>
                <a:gd name="T7" fmla="*/ 492 h 4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492"/>
                <a:gd name="T14" fmla="*/ 126 w 126"/>
                <a:gd name="T15" fmla="*/ 492 h 4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492">
                  <a:moveTo>
                    <a:pt x="126" y="0"/>
                  </a:moveTo>
                  <a:cubicBezTo>
                    <a:pt x="116" y="22"/>
                    <a:pt x="84" y="82"/>
                    <a:pt x="66" y="132"/>
                  </a:cubicBezTo>
                  <a:cubicBezTo>
                    <a:pt x="48" y="182"/>
                    <a:pt x="26" y="242"/>
                    <a:pt x="16" y="302"/>
                  </a:cubicBezTo>
                  <a:cubicBezTo>
                    <a:pt x="6" y="362"/>
                    <a:pt x="0" y="438"/>
                    <a:pt x="4" y="49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5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5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3" grpId="0" animBg="1"/>
      <p:bldP spid="153733" grpId="0" animBg="1"/>
      <p:bldP spid="153734" grpId="0" animBg="1"/>
      <p:bldP spid="153738" grpId="0" animBg="1"/>
      <p:bldP spid="153741" grpId="0" animBg="1"/>
      <p:bldP spid="153744" grpId="0" animBg="1"/>
      <p:bldP spid="15375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6892925" y="7508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6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05625" y="1530350"/>
            <a:ext cx="1828800" cy="1836738"/>
            <a:chOff x="294" y="1068"/>
            <a:chExt cx="2305" cy="2310"/>
          </a:xfrm>
        </p:grpSpPr>
        <p:sp>
          <p:nvSpPr>
            <p:cNvPr id="107646" name="Rectangle 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47" name="Line 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48" name="Line 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49" name="Line 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50" name="Line 1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51" name="Line 1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52" name="Line 1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517525" y="36210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8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44513" y="4413250"/>
            <a:ext cx="1825625" cy="1836738"/>
            <a:chOff x="294" y="1068"/>
            <a:chExt cx="2305" cy="2310"/>
          </a:xfrm>
        </p:grpSpPr>
        <p:sp>
          <p:nvSpPr>
            <p:cNvPr id="107639" name="Rectangle 2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40" name="Line 2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41" name="Line 2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42" name="Line 2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43" name="Line 2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44" name="Line 2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45" name="Line 3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4656" name="Text Box 32"/>
          <p:cNvSpPr txBox="1">
            <a:spLocks noChangeArrowheads="1"/>
          </p:cNvSpPr>
          <p:nvPr/>
        </p:nvSpPr>
        <p:spPr bwMode="auto">
          <a:xfrm>
            <a:off x="2663825" y="36210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9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sp>
        <p:nvSpPr>
          <p:cNvPr id="154657" name="Text Box 33"/>
          <p:cNvSpPr txBox="1">
            <a:spLocks noChangeArrowheads="1"/>
          </p:cNvSpPr>
          <p:nvPr/>
        </p:nvSpPr>
        <p:spPr bwMode="auto">
          <a:xfrm>
            <a:off x="2632075" y="7635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0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676525" y="4400550"/>
            <a:ext cx="1828800" cy="1836738"/>
            <a:chOff x="294" y="1068"/>
            <a:chExt cx="2305" cy="2310"/>
          </a:xfrm>
        </p:grpSpPr>
        <p:sp>
          <p:nvSpPr>
            <p:cNvPr id="107632" name="Rectangle 3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33" name="Line 3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34" name="Line 3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35" name="Line 3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36" name="Line 3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37" name="Line 4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38" name="Line 4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640013" y="1555750"/>
            <a:ext cx="1825625" cy="1836738"/>
            <a:chOff x="294" y="1068"/>
            <a:chExt cx="2305" cy="2310"/>
          </a:xfrm>
        </p:grpSpPr>
        <p:sp>
          <p:nvSpPr>
            <p:cNvPr id="107625" name="Rectangle 4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26" name="Line 4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27" name="Line 4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28" name="Line 4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29" name="Line 4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30" name="Line 4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31" name="Line 5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7727950" y="2270125"/>
            <a:ext cx="522288" cy="1074738"/>
            <a:chOff x="4868" y="1574"/>
            <a:chExt cx="329" cy="677"/>
          </a:xfrm>
        </p:grpSpPr>
        <p:sp>
          <p:nvSpPr>
            <p:cNvPr id="107623" name="Arc 108"/>
            <p:cNvSpPr>
              <a:spLocks/>
            </p:cNvSpPr>
            <p:nvPr/>
          </p:nvSpPr>
          <p:spPr bwMode="auto">
            <a:xfrm flipV="1">
              <a:off x="4868" y="1911"/>
              <a:ext cx="329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24" name="Arc 109"/>
            <p:cNvSpPr>
              <a:spLocks/>
            </p:cNvSpPr>
            <p:nvPr/>
          </p:nvSpPr>
          <p:spPr bwMode="auto">
            <a:xfrm>
              <a:off x="4868" y="1574"/>
              <a:ext cx="329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4737" name="Arc 113"/>
          <p:cNvSpPr>
            <a:spLocks/>
          </p:cNvSpPr>
          <p:nvPr/>
        </p:nvSpPr>
        <p:spPr bwMode="auto">
          <a:xfrm flipH="1">
            <a:off x="6967538" y="2279650"/>
            <a:ext cx="520700" cy="563563"/>
          </a:xfrm>
          <a:custGeom>
            <a:avLst/>
            <a:gdLst>
              <a:gd name="T0" fmla="*/ 0 w 21581"/>
              <a:gd name="T1" fmla="*/ 0 h 21600"/>
              <a:gd name="T2" fmla="*/ 2147483647 w 21581"/>
              <a:gd name="T3" fmla="*/ 2147483647 h 21600"/>
              <a:gd name="T4" fmla="*/ 0 w 21581"/>
              <a:gd name="T5" fmla="*/ 2147483647 h 21600"/>
              <a:gd name="T6" fmla="*/ 0 60000 65536"/>
              <a:gd name="T7" fmla="*/ 0 60000 65536"/>
              <a:gd name="T8" fmla="*/ 0 60000 65536"/>
              <a:gd name="T9" fmla="*/ 0 w 21581"/>
              <a:gd name="T10" fmla="*/ 0 h 21600"/>
              <a:gd name="T11" fmla="*/ 21581 w 215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1" h="21600" fill="none" extrusionOk="0">
                <a:moveTo>
                  <a:pt x="-1" y="0"/>
                </a:moveTo>
                <a:cubicBezTo>
                  <a:pt x="11575" y="0"/>
                  <a:pt x="21092" y="9124"/>
                  <a:pt x="21580" y="20689"/>
                </a:cubicBezTo>
              </a:path>
              <a:path w="21581" h="21600" stroke="0" extrusionOk="0">
                <a:moveTo>
                  <a:pt x="-1" y="0"/>
                </a:moveTo>
                <a:cubicBezTo>
                  <a:pt x="11575" y="0"/>
                  <a:pt x="21092" y="9124"/>
                  <a:pt x="21580" y="2068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4739" name="Freeform 115"/>
          <p:cNvSpPr>
            <a:spLocks/>
          </p:cNvSpPr>
          <p:nvPr/>
        </p:nvSpPr>
        <p:spPr bwMode="auto">
          <a:xfrm>
            <a:off x="7469188" y="2270125"/>
            <a:ext cx="263525" cy="9525"/>
          </a:xfrm>
          <a:custGeom>
            <a:avLst/>
            <a:gdLst>
              <a:gd name="T0" fmla="*/ 2147483647 w 168"/>
              <a:gd name="T1" fmla="*/ 0 h 6"/>
              <a:gd name="T2" fmla="*/ 2147483647 w 168"/>
              <a:gd name="T3" fmla="*/ 0 h 6"/>
              <a:gd name="T4" fmla="*/ 0 w 168"/>
              <a:gd name="T5" fmla="*/ 2147483647 h 6"/>
              <a:gd name="T6" fmla="*/ 0 60000 65536"/>
              <a:gd name="T7" fmla="*/ 0 60000 65536"/>
              <a:gd name="T8" fmla="*/ 0 60000 65536"/>
              <a:gd name="T9" fmla="*/ 0 w 168"/>
              <a:gd name="T10" fmla="*/ 0 h 6"/>
              <a:gd name="T11" fmla="*/ 168 w 16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6">
                <a:moveTo>
                  <a:pt x="168" y="0"/>
                </a:moveTo>
                <a:lnTo>
                  <a:pt x="78" y="0"/>
                </a:lnTo>
                <a:lnTo>
                  <a:pt x="0" y="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4741" name="Freeform 117"/>
          <p:cNvSpPr>
            <a:spLocks/>
          </p:cNvSpPr>
          <p:nvPr/>
        </p:nvSpPr>
        <p:spPr bwMode="auto">
          <a:xfrm>
            <a:off x="7473950" y="3344863"/>
            <a:ext cx="263525" cy="4762"/>
          </a:xfrm>
          <a:custGeom>
            <a:avLst/>
            <a:gdLst>
              <a:gd name="T0" fmla="*/ 0 w 168"/>
              <a:gd name="T1" fmla="*/ 0 h 3"/>
              <a:gd name="T2" fmla="*/ 2147483647 w 168"/>
              <a:gd name="T3" fmla="*/ 2147483647 h 3"/>
              <a:gd name="T4" fmla="*/ 2147483647 w 168"/>
              <a:gd name="T5" fmla="*/ 0 h 3"/>
              <a:gd name="T6" fmla="*/ 0 60000 65536"/>
              <a:gd name="T7" fmla="*/ 0 60000 65536"/>
              <a:gd name="T8" fmla="*/ 0 60000 65536"/>
              <a:gd name="T9" fmla="*/ 0 w 168"/>
              <a:gd name="T10" fmla="*/ 0 h 3"/>
              <a:gd name="T11" fmla="*/ 168 w 168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">
                <a:moveTo>
                  <a:pt x="0" y="0"/>
                </a:moveTo>
                <a:lnTo>
                  <a:pt x="81" y="3"/>
                </a:lnTo>
                <a:lnTo>
                  <a:pt x="168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4744" name="Arc 120"/>
          <p:cNvSpPr>
            <a:spLocks/>
          </p:cNvSpPr>
          <p:nvPr/>
        </p:nvSpPr>
        <p:spPr bwMode="auto">
          <a:xfrm>
            <a:off x="7696200" y="1555750"/>
            <a:ext cx="481013" cy="530225"/>
          </a:xfrm>
          <a:custGeom>
            <a:avLst/>
            <a:gdLst>
              <a:gd name="T0" fmla="*/ 0 w 19896"/>
              <a:gd name="T1" fmla="*/ 0 h 21600"/>
              <a:gd name="T2" fmla="*/ 2147483647 w 19896"/>
              <a:gd name="T3" fmla="*/ 2147483647 h 21600"/>
              <a:gd name="T4" fmla="*/ 0 w 19896"/>
              <a:gd name="T5" fmla="*/ 2147483647 h 21600"/>
              <a:gd name="T6" fmla="*/ 0 60000 65536"/>
              <a:gd name="T7" fmla="*/ 0 60000 65536"/>
              <a:gd name="T8" fmla="*/ 0 60000 65536"/>
              <a:gd name="T9" fmla="*/ 0 w 19896"/>
              <a:gd name="T10" fmla="*/ 0 h 21600"/>
              <a:gd name="T11" fmla="*/ 19896 w 198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96" h="21600" fill="none" extrusionOk="0">
                <a:moveTo>
                  <a:pt x="-1" y="0"/>
                </a:moveTo>
                <a:cubicBezTo>
                  <a:pt x="8679" y="0"/>
                  <a:pt x="16516" y="5195"/>
                  <a:pt x="19895" y="13190"/>
                </a:cubicBezTo>
              </a:path>
              <a:path w="19896" h="21600" stroke="0" extrusionOk="0">
                <a:moveTo>
                  <a:pt x="-1" y="0"/>
                </a:moveTo>
                <a:cubicBezTo>
                  <a:pt x="8679" y="0"/>
                  <a:pt x="16516" y="5195"/>
                  <a:pt x="19895" y="1319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" name="Group 248"/>
          <p:cNvGrpSpPr>
            <a:grpSpLocks/>
          </p:cNvGrpSpPr>
          <p:nvPr/>
        </p:nvGrpSpPr>
        <p:grpSpPr bwMode="auto">
          <a:xfrm>
            <a:off x="6915150" y="1546225"/>
            <a:ext cx="798513" cy="1798638"/>
            <a:chOff x="4356" y="1118"/>
            <a:chExt cx="503" cy="1133"/>
          </a:xfrm>
        </p:grpSpPr>
        <p:sp>
          <p:nvSpPr>
            <p:cNvPr id="107619" name="Arc 107"/>
            <p:cNvSpPr>
              <a:spLocks/>
            </p:cNvSpPr>
            <p:nvPr/>
          </p:nvSpPr>
          <p:spPr bwMode="auto">
            <a:xfrm flipH="1" flipV="1">
              <a:off x="4356" y="1677"/>
              <a:ext cx="355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07620" name="Group 247"/>
            <p:cNvGrpSpPr>
              <a:grpSpLocks/>
            </p:cNvGrpSpPr>
            <p:nvPr/>
          </p:nvGrpSpPr>
          <p:grpSpPr bwMode="auto">
            <a:xfrm>
              <a:off x="4356" y="1118"/>
              <a:ext cx="503" cy="568"/>
              <a:chOff x="4356" y="1118"/>
              <a:chExt cx="503" cy="568"/>
            </a:xfrm>
          </p:grpSpPr>
          <p:sp>
            <p:nvSpPr>
              <p:cNvPr id="107621" name="Arc 105"/>
              <p:cNvSpPr>
                <a:spLocks/>
              </p:cNvSpPr>
              <p:nvPr/>
            </p:nvSpPr>
            <p:spPr bwMode="auto">
              <a:xfrm flipH="1">
                <a:off x="4356" y="1124"/>
                <a:ext cx="352" cy="5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7622" name="Freeform 123"/>
              <p:cNvSpPr>
                <a:spLocks/>
              </p:cNvSpPr>
              <p:nvPr/>
            </p:nvSpPr>
            <p:spPr bwMode="auto">
              <a:xfrm>
                <a:off x="4688" y="1118"/>
                <a:ext cx="171" cy="6"/>
              </a:xfrm>
              <a:custGeom>
                <a:avLst/>
                <a:gdLst>
                  <a:gd name="T0" fmla="*/ 162 w 174"/>
                  <a:gd name="T1" fmla="*/ 6 h 6"/>
                  <a:gd name="T2" fmla="*/ 84 w 174"/>
                  <a:gd name="T3" fmla="*/ 0 h 6"/>
                  <a:gd name="T4" fmla="*/ 0 w 174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6"/>
                  <a:gd name="T11" fmla="*/ 174 w 17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6">
                    <a:moveTo>
                      <a:pt x="174" y="6"/>
                    </a:moveTo>
                    <a:lnTo>
                      <a:pt x="90" y="0"/>
                    </a:lnTo>
                    <a:lnTo>
                      <a:pt x="0" y="6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1400175" y="4454525"/>
            <a:ext cx="425450" cy="819150"/>
            <a:chOff x="4850" y="986"/>
            <a:chExt cx="268" cy="528"/>
          </a:xfrm>
        </p:grpSpPr>
        <p:sp>
          <p:nvSpPr>
            <p:cNvPr id="107617" name="Arc 130"/>
            <p:cNvSpPr>
              <a:spLocks/>
            </p:cNvSpPr>
            <p:nvPr/>
          </p:nvSpPr>
          <p:spPr bwMode="auto">
            <a:xfrm>
              <a:off x="4850" y="986"/>
              <a:ext cx="268" cy="276"/>
            </a:xfrm>
            <a:custGeom>
              <a:avLst/>
              <a:gdLst>
                <a:gd name="T0" fmla="*/ 0 w 21600"/>
                <a:gd name="T1" fmla="*/ 0 h 22581"/>
                <a:gd name="T2" fmla="*/ 0 w 21600"/>
                <a:gd name="T3" fmla="*/ 0 h 22581"/>
                <a:gd name="T4" fmla="*/ 0 w 21600"/>
                <a:gd name="T5" fmla="*/ 0 h 225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581"/>
                <a:gd name="T11" fmla="*/ 21600 w 21600"/>
                <a:gd name="T12" fmla="*/ 22581 h 22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5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27"/>
                    <a:pt x="21592" y="22254"/>
                    <a:pt x="21577" y="22580"/>
                  </a:cubicBezTo>
                </a:path>
                <a:path w="21600" h="225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27"/>
                    <a:pt x="21592" y="22254"/>
                    <a:pt x="21577" y="225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18" name="Arc 131"/>
            <p:cNvSpPr>
              <a:spLocks/>
            </p:cNvSpPr>
            <p:nvPr/>
          </p:nvSpPr>
          <p:spPr bwMode="auto">
            <a:xfrm flipV="1">
              <a:off x="4850" y="1250"/>
              <a:ext cx="268" cy="2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1447800" y="5273675"/>
            <a:ext cx="496888" cy="942975"/>
            <a:chOff x="3548" y="1358"/>
            <a:chExt cx="512" cy="1152"/>
          </a:xfrm>
        </p:grpSpPr>
        <p:sp>
          <p:nvSpPr>
            <p:cNvPr id="107615" name="Arc 133"/>
            <p:cNvSpPr>
              <a:spLocks/>
            </p:cNvSpPr>
            <p:nvPr/>
          </p:nvSpPr>
          <p:spPr bwMode="auto">
            <a:xfrm>
              <a:off x="3548" y="1358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16" name="Arc 134"/>
            <p:cNvSpPr>
              <a:spLocks/>
            </p:cNvSpPr>
            <p:nvPr/>
          </p:nvSpPr>
          <p:spPr bwMode="auto">
            <a:xfrm flipV="1">
              <a:off x="3548" y="1934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" name="Group 141"/>
          <p:cNvGrpSpPr>
            <a:grpSpLocks/>
          </p:cNvGrpSpPr>
          <p:nvPr/>
        </p:nvGrpSpPr>
        <p:grpSpPr bwMode="auto">
          <a:xfrm>
            <a:off x="647700" y="4454525"/>
            <a:ext cx="425450" cy="819150"/>
            <a:chOff x="4376" y="986"/>
            <a:chExt cx="268" cy="528"/>
          </a:xfrm>
        </p:grpSpPr>
        <p:sp>
          <p:nvSpPr>
            <p:cNvPr id="107613" name="Arc 136"/>
            <p:cNvSpPr>
              <a:spLocks/>
            </p:cNvSpPr>
            <p:nvPr/>
          </p:nvSpPr>
          <p:spPr bwMode="auto">
            <a:xfrm flipH="1">
              <a:off x="4376" y="986"/>
              <a:ext cx="268" cy="276"/>
            </a:xfrm>
            <a:custGeom>
              <a:avLst/>
              <a:gdLst>
                <a:gd name="T0" fmla="*/ 0 w 21600"/>
                <a:gd name="T1" fmla="*/ 0 h 22580"/>
                <a:gd name="T2" fmla="*/ 0 w 21600"/>
                <a:gd name="T3" fmla="*/ 0 h 22580"/>
                <a:gd name="T4" fmla="*/ 0 w 21600"/>
                <a:gd name="T5" fmla="*/ 0 h 22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580"/>
                <a:gd name="T11" fmla="*/ 21600 w 21600"/>
                <a:gd name="T12" fmla="*/ 22580 h 22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58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26"/>
                    <a:pt x="21592" y="22253"/>
                    <a:pt x="21577" y="22579"/>
                  </a:cubicBezTo>
                </a:path>
                <a:path w="21600" h="2258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26"/>
                    <a:pt x="21592" y="22253"/>
                    <a:pt x="21577" y="225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14" name="Arc 137"/>
            <p:cNvSpPr>
              <a:spLocks/>
            </p:cNvSpPr>
            <p:nvPr/>
          </p:nvSpPr>
          <p:spPr bwMode="auto">
            <a:xfrm flipH="1" flipV="1">
              <a:off x="4376" y="1250"/>
              <a:ext cx="268" cy="2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2" name="Group 138"/>
          <p:cNvGrpSpPr>
            <a:grpSpLocks/>
          </p:cNvGrpSpPr>
          <p:nvPr/>
        </p:nvGrpSpPr>
        <p:grpSpPr bwMode="auto">
          <a:xfrm flipH="1">
            <a:off x="542925" y="5283200"/>
            <a:ext cx="506413" cy="933450"/>
            <a:chOff x="3548" y="1358"/>
            <a:chExt cx="512" cy="1152"/>
          </a:xfrm>
        </p:grpSpPr>
        <p:sp>
          <p:nvSpPr>
            <p:cNvPr id="107611" name="Arc 139"/>
            <p:cNvSpPr>
              <a:spLocks/>
            </p:cNvSpPr>
            <p:nvPr/>
          </p:nvSpPr>
          <p:spPr bwMode="auto">
            <a:xfrm>
              <a:off x="3548" y="1358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12" name="Arc 140"/>
            <p:cNvSpPr>
              <a:spLocks/>
            </p:cNvSpPr>
            <p:nvPr/>
          </p:nvSpPr>
          <p:spPr bwMode="auto">
            <a:xfrm flipV="1">
              <a:off x="3548" y="1934"/>
              <a:ext cx="5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4768" name="Freeform 144"/>
          <p:cNvSpPr>
            <a:spLocks/>
          </p:cNvSpPr>
          <p:nvPr/>
        </p:nvSpPr>
        <p:spPr bwMode="auto">
          <a:xfrm>
            <a:off x="1025525" y="4441825"/>
            <a:ext cx="200025" cy="9525"/>
          </a:xfrm>
          <a:custGeom>
            <a:avLst/>
            <a:gdLst>
              <a:gd name="T0" fmla="*/ 0 w 126"/>
              <a:gd name="T1" fmla="*/ 2147483647 h 6"/>
              <a:gd name="T2" fmla="*/ 2147483647 w 126"/>
              <a:gd name="T3" fmla="*/ 0 h 6"/>
              <a:gd name="T4" fmla="*/ 0 60000 65536"/>
              <a:gd name="T5" fmla="*/ 0 60000 65536"/>
              <a:gd name="T6" fmla="*/ 0 w 126"/>
              <a:gd name="T7" fmla="*/ 0 h 6"/>
              <a:gd name="T8" fmla="*/ 126 w 126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6">
                <a:moveTo>
                  <a:pt x="0" y="6"/>
                </a:moveTo>
                <a:lnTo>
                  <a:pt x="126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4769" name="Freeform 145"/>
          <p:cNvSpPr>
            <a:spLocks/>
          </p:cNvSpPr>
          <p:nvPr/>
        </p:nvSpPr>
        <p:spPr bwMode="auto">
          <a:xfrm>
            <a:off x="1044575" y="6223000"/>
            <a:ext cx="228600" cy="1588"/>
          </a:xfrm>
          <a:custGeom>
            <a:avLst/>
            <a:gdLst>
              <a:gd name="T0" fmla="*/ 0 w 144"/>
              <a:gd name="T1" fmla="*/ 0 h 1"/>
              <a:gd name="T2" fmla="*/ 2147483647 w 144"/>
              <a:gd name="T3" fmla="*/ 0 h 1"/>
              <a:gd name="T4" fmla="*/ 0 60000 65536"/>
              <a:gd name="T5" fmla="*/ 0 60000 65536"/>
              <a:gd name="T6" fmla="*/ 0 w 144"/>
              <a:gd name="T7" fmla="*/ 0 h 1"/>
              <a:gd name="T8" fmla="*/ 144 w 14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">
                <a:moveTo>
                  <a:pt x="0" y="0"/>
                </a:moveTo>
                <a:lnTo>
                  <a:pt x="14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4770" name="Freeform 146"/>
          <p:cNvSpPr>
            <a:spLocks/>
          </p:cNvSpPr>
          <p:nvPr/>
        </p:nvSpPr>
        <p:spPr bwMode="auto">
          <a:xfrm>
            <a:off x="1025525" y="5270500"/>
            <a:ext cx="209550" cy="9525"/>
          </a:xfrm>
          <a:custGeom>
            <a:avLst/>
            <a:gdLst>
              <a:gd name="T0" fmla="*/ 0 w 132"/>
              <a:gd name="T1" fmla="*/ 0 h 6"/>
              <a:gd name="T2" fmla="*/ 2147483647 w 132"/>
              <a:gd name="T3" fmla="*/ 2147483647 h 6"/>
              <a:gd name="T4" fmla="*/ 0 60000 65536"/>
              <a:gd name="T5" fmla="*/ 0 60000 65536"/>
              <a:gd name="T6" fmla="*/ 0 w 132"/>
              <a:gd name="T7" fmla="*/ 0 h 6"/>
              <a:gd name="T8" fmla="*/ 132 w 13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" h="6">
                <a:moveTo>
                  <a:pt x="0" y="0"/>
                </a:moveTo>
                <a:lnTo>
                  <a:pt x="132" y="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4773" name="Freeform 149"/>
          <p:cNvSpPr>
            <a:spLocks/>
          </p:cNvSpPr>
          <p:nvPr/>
        </p:nvSpPr>
        <p:spPr bwMode="auto">
          <a:xfrm flipH="1">
            <a:off x="1206500" y="5270500"/>
            <a:ext cx="209550" cy="9525"/>
          </a:xfrm>
          <a:custGeom>
            <a:avLst/>
            <a:gdLst>
              <a:gd name="T0" fmla="*/ 0 w 132"/>
              <a:gd name="T1" fmla="*/ 0 h 6"/>
              <a:gd name="T2" fmla="*/ 2147483647 w 132"/>
              <a:gd name="T3" fmla="*/ 2147483647 h 6"/>
              <a:gd name="T4" fmla="*/ 0 60000 65536"/>
              <a:gd name="T5" fmla="*/ 0 60000 65536"/>
              <a:gd name="T6" fmla="*/ 0 w 132"/>
              <a:gd name="T7" fmla="*/ 0 h 6"/>
              <a:gd name="T8" fmla="*/ 132 w 13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" h="6">
                <a:moveTo>
                  <a:pt x="0" y="0"/>
                </a:moveTo>
                <a:lnTo>
                  <a:pt x="132" y="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4774" name="Freeform 150"/>
          <p:cNvSpPr>
            <a:spLocks/>
          </p:cNvSpPr>
          <p:nvPr/>
        </p:nvSpPr>
        <p:spPr bwMode="auto">
          <a:xfrm flipH="1">
            <a:off x="1225550" y="4441825"/>
            <a:ext cx="200025" cy="9525"/>
          </a:xfrm>
          <a:custGeom>
            <a:avLst/>
            <a:gdLst>
              <a:gd name="T0" fmla="*/ 0 w 126"/>
              <a:gd name="T1" fmla="*/ 2147483647 h 6"/>
              <a:gd name="T2" fmla="*/ 2147483647 w 126"/>
              <a:gd name="T3" fmla="*/ 0 h 6"/>
              <a:gd name="T4" fmla="*/ 0 60000 65536"/>
              <a:gd name="T5" fmla="*/ 0 60000 65536"/>
              <a:gd name="T6" fmla="*/ 0 w 126"/>
              <a:gd name="T7" fmla="*/ 0 h 6"/>
              <a:gd name="T8" fmla="*/ 126 w 126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6">
                <a:moveTo>
                  <a:pt x="0" y="6"/>
                </a:moveTo>
                <a:lnTo>
                  <a:pt x="126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4776" name="Freeform 152"/>
          <p:cNvSpPr>
            <a:spLocks/>
          </p:cNvSpPr>
          <p:nvPr/>
        </p:nvSpPr>
        <p:spPr bwMode="auto">
          <a:xfrm flipH="1">
            <a:off x="1244600" y="6223000"/>
            <a:ext cx="228600" cy="1588"/>
          </a:xfrm>
          <a:custGeom>
            <a:avLst/>
            <a:gdLst>
              <a:gd name="T0" fmla="*/ 0 w 144"/>
              <a:gd name="T1" fmla="*/ 0 h 1"/>
              <a:gd name="T2" fmla="*/ 2147483647 w 144"/>
              <a:gd name="T3" fmla="*/ 0 h 1"/>
              <a:gd name="T4" fmla="*/ 0 60000 65536"/>
              <a:gd name="T5" fmla="*/ 0 60000 65536"/>
              <a:gd name="T6" fmla="*/ 0 w 144"/>
              <a:gd name="T7" fmla="*/ 0 h 1"/>
              <a:gd name="T8" fmla="*/ 144 w 14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">
                <a:moveTo>
                  <a:pt x="0" y="0"/>
                </a:moveTo>
                <a:lnTo>
                  <a:pt x="14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3" name="Group 256"/>
          <p:cNvGrpSpPr>
            <a:grpSpLocks/>
          </p:cNvGrpSpPr>
          <p:nvPr/>
        </p:nvGrpSpPr>
        <p:grpSpPr bwMode="auto">
          <a:xfrm>
            <a:off x="3476625" y="4418013"/>
            <a:ext cx="563563" cy="1789112"/>
            <a:chOff x="2190" y="2927"/>
            <a:chExt cx="355" cy="1127"/>
          </a:xfrm>
        </p:grpSpPr>
        <p:sp>
          <p:nvSpPr>
            <p:cNvPr id="107609" name="Arc 153"/>
            <p:cNvSpPr>
              <a:spLocks/>
            </p:cNvSpPr>
            <p:nvPr/>
          </p:nvSpPr>
          <p:spPr bwMode="auto">
            <a:xfrm flipV="1">
              <a:off x="2193" y="3492"/>
              <a:ext cx="352" cy="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10" name="Arc 154"/>
            <p:cNvSpPr>
              <a:spLocks/>
            </p:cNvSpPr>
            <p:nvPr/>
          </p:nvSpPr>
          <p:spPr bwMode="auto">
            <a:xfrm>
              <a:off x="2190" y="2927"/>
              <a:ext cx="355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4" name="Group 255"/>
          <p:cNvGrpSpPr>
            <a:grpSpLocks/>
          </p:cNvGrpSpPr>
          <p:nvPr/>
        </p:nvGrpSpPr>
        <p:grpSpPr bwMode="auto">
          <a:xfrm>
            <a:off x="2705100" y="4919663"/>
            <a:ext cx="1282700" cy="573087"/>
            <a:chOff x="1704" y="3243"/>
            <a:chExt cx="808" cy="361"/>
          </a:xfrm>
        </p:grpSpPr>
        <p:sp>
          <p:nvSpPr>
            <p:cNvPr id="107606" name="Arc 157"/>
            <p:cNvSpPr>
              <a:spLocks/>
            </p:cNvSpPr>
            <p:nvPr/>
          </p:nvSpPr>
          <p:spPr bwMode="auto">
            <a:xfrm flipV="1">
              <a:off x="2184" y="3243"/>
              <a:ext cx="328" cy="355"/>
            </a:xfrm>
            <a:custGeom>
              <a:avLst/>
              <a:gdLst>
                <a:gd name="T0" fmla="*/ 0 w 21581"/>
                <a:gd name="T1" fmla="*/ 0 h 21600"/>
                <a:gd name="T2" fmla="*/ 0 w 21581"/>
                <a:gd name="T3" fmla="*/ 0 h 21600"/>
                <a:gd name="T4" fmla="*/ 0 w 21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1"/>
                <a:gd name="T10" fmla="*/ 0 h 21600"/>
                <a:gd name="T11" fmla="*/ 21581 w 21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1" h="21600" fill="none" extrusionOk="0">
                  <a:moveTo>
                    <a:pt x="-1" y="0"/>
                  </a:moveTo>
                  <a:cubicBezTo>
                    <a:pt x="11575" y="0"/>
                    <a:pt x="21092" y="9124"/>
                    <a:pt x="21580" y="20689"/>
                  </a:cubicBezTo>
                </a:path>
                <a:path w="21581" h="21600" stroke="0" extrusionOk="0">
                  <a:moveTo>
                    <a:pt x="-1" y="0"/>
                  </a:moveTo>
                  <a:cubicBezTo>
                    <a:pt x="11575" y="0"/>
                    <a:pt x="21092" y="9124"/>
                    <a:pt x="21580" y="206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07" name="Arc 156"/>
            <p:cNvSpPr>
              <a:spLocks/>
            </p:cNvSpPr>
            <p:nvPr/>
          </p:nvSpPr>
          <p:spPr bwMode="auto">
            <a:xfrm flipH="1" flipV="1">
              <a:off x="1704" y="3264"/>
              <a:ext cx="329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08" name="Freeform 158"/>
            <p:cNvSpPr>
              <a:spLocks/>
            </p:cNvSpPr>
            <p:nvPr/>
          </p:nvSpPr>
          <p:spPr bwMode="auto">
            <a:xfrm flipH="1" flipV="1">
              <a:off x="2030" y="3598"/>
              <a:ext cx="166" cy="6"/>
            </a:xfrm>
            <a:custGeom>
              <a:avLst/>
              <a:gdLst>
                <a:gd name="T0" fmla="*/ 160 w 168"/>
                <a:gd name="T1" fmla="*/ 0 h 6"/>
                <a:gd name="T2" fmla="*/ 74 w 168"/>
                <a:gd name="T3" fmla="*/ 0 h 6"/>
                <a:gd name="T4" fmla="*/ 0 w 168"/>
                <a:gd name="T5" fmla="*/ 6 h 6"/>
                <a:gd name="T6" fmla="*/ 0 60000 65536"/>
                <a:gd name="T7" fmla="*/ 0 60000 65536"/>
                <a:gd name="T8" fmla="*/ 0 60000 65536"/>
                <a:gd name="T9" fmla="*/ 0 w 168"/>
                <a:gd name="T10" fmla="*/ 0 h 6"/>
                <a:gd name="T11" fmla="*/ 168 w 16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6">
                  <a:moveTo>
                    <a:pt x="168" y="0"/>
                  </a:moveTo>
                  <a:lnTo>
                    <a:pt x="78" y="0"/>
                  </a:lnTo>
                  <a:lnTo>
                    <a:pt x="0" y="6"/>
                  </a:ln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5" name="Group 252"/>
          <p:cNvGrpSpPr>
            <a:grpSpLocks/>
          </p:cNvGrpSpPr>
          <p:nvPr/>
        </p:nvGrpSpPr>
        <p:grpSpPr bwMode="auto">
          <a:xfrm>
            <a:off x="2705100" y="4413250"/>
            <a:ext cx="776288" cy="544513"/>
            <a:chOff x="1704" y="2924"/>
            <a:chExt cx="489" cy="343"/>
          </a:xfrm>
        </p:grpSpPr>
        <p:sp>
          <p:nvSpPr>
            <p:cNvPr id="107604" name="Arc 155"/>
            <p:cNvSpPr>
              <a:spLocks/>
            </p:cNvSpPr>
            <p:nvPr/>
          </p:nvSpPr>
          <p:spPr bwMode="auto">
            <a:xfrm flipH="1">
              <a:off x="1704" y="2927"/>
              <a:ext cx="329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605" name="Freeform 159"/>
            <p:cNvSpPr>
              <a:spLocks/>
            </p:cNvSpPr>
            <p:nvPr/>
          </p:nvSpPr>
          <p:spPr bwMode="auto">
            <a:xfrm flipH="1" flipV="1">
              <a:off x="2027" y="2924"/>
              <a:ext cx="166" cy="3"/>
            </a:xfrm>
            <a:custGeom>
              <a:avLst/>
              <a:gdLst>
                <a:gd name="T0" fmla="*/ 0 w 168"/>
                <a:gd name="T1" fmla="*/ 0 h 3"/>
                <a:gd name="T2" fmla="*/ 77 w 168"/>
                <a:gd name="T3" fmla="*/ 3 h 3"/>
                <a:gd name="T4" fmla="*/ 160 w 168"/>
                <a:gd name="T5" fmla="*/ 0 h 3"/>
                <a:gd name="T6" fmla="*/ 0 60000 65536"/>
                <a:gd name="T7" fmla="*/ 0 60000 65536"/>
                <a:gd name="T8" fmla="*/ 0 60000 65536"/>
                <a:gd name="T9" fmla="*/ 0 w 168"/>
                <a:gd name="T10" fmla="*/ 0 h 3"/>
                <a:gd name="T11" fmla="*/ 168 w 16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3">
                  <a:moveTo>
                    <a:pt x="0" y="0"/>
                  </a:moveTo>
                  <a:lnTo>
                    <a:pt x="81" y="3"/>
                  </a:lnTo>
                  <a:lnTo>
                    <a:pt x="168" y="0"/>
                  </a:ln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4784" name="Arc 160"/>
          <p:cNvSpPr>
            <a:spLocks/>
          </p:cNvSpPr>
          <p:nvPr/>
        </p:nvSpPr>
        <p:spPr bwMode="auto">
          <a:xfrm flipH="1" flipV="1">
            <a:off x="2778125" y="5676900"/>
            <a:ext cx="481013" cy="530225"/>
          </a:xfrm>
          <a:custGeom>
            <a:avLst/>
            <a:gdLst>
              <a:gd name="T0" fmla="*/ 0 w 19896"/>
              <a:gd name="T1" fmla="*/ 0 h 21600"/>
              <a:gd name="T2" fmla="*/ 2147483647 w 19896"/>
              <a:gd name="T3" fmla="*/ 2147483647 h 21600"/>
              <a:gd name="T4" fmla="*/ 0 w 19896"/>
              <a:gd name="T5" fmla="*/ 2147483647 h 21600"/>
              <a:gd name="T6" fmla="*/ 0 60000 65536"/>
              <a:gd name="T7" fmla="*/ 0 60000 65536"/>
              <a:gd name="T8" fmla="*/ 0 60000 65536"/>
              <a:gd name="T9" fmla="*/ 0 w 19896"/>
              <a:gd name="T10" fmla="*/ 0 h 21600"/>
              <a:gd name="T11" fmla="*/ 19896 w 198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96" h="21600" fill="none" extrusionOk="0">
                <a:moveTo>
                  <a:pt x="-1" y="0"/>
                </a:moveTo>
                <a:cubicBezTo>
                  <a:pt x="8679" y="0"/>
                  <a:pt x="16516" y="5195"/>
                  <a:pt x="19895" y="13190"/>
                </a:cubicBezTo>
              </a:path>
              <a:path w="19896" h="21600" stroke="0" extrusionOk="0">
                <a:moveTo>
                  <a:pt x="-1" y="0"/>
                </a:moveTo>
                <a:cubicBezTo>
                  <a:pt x="8679" y="0"/>
                  <a:pt x="16516" y="5195"/>
                  <a:pt x="19895" y="1319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4785" name="Freeform 161"/>
          <p:cNvSpPr>
            <a:spLocks/>
          </p:cNvSpPr>
          <p:nvPr/>
        </p:nvSpPr>
        <p:spPr bwMode="auto">
          <a:xfrm flipH="1" flipV="1">
            <a:off x="3241675" y="6207125"/>
            <a:ext cx="271463" cy="9525"/>
          </a:xfrm>
          <a:custGeom>
            <a:avLst/>
            <a:gdLst>
              <a:gd name="T0" fmla="*/ 2147483647 w 174"/>
              <a:gd name="T1" fmla="*/ 2147483647 h 6"/>
              <a:gd name="T2" fmla="*/ 2147483647 w 174"/>
              <a:gd name="T3" fmla="*/ 0 h 6"/>
              <a:gd name="T4" fmla="*/ 0 w 174"/>
              <a:gd name="T5" fmla="*/ 2147483647 h 6"/>
              <a:gd name="T6" fmla="*/ 0 60000 65536"/>
              <a:gd name="T7" fmla="*/ 0 60000 65536"/>
              <a:gd name="T8" fmla="*/ 0 60000 65536"/>
              <a:gd name="T9" fmla="*/ 0 w 174"/>
              <a:gd name="T10" fmla="*/ 0 h 6"/>
              <a:gd name="T11" fmla="*/ 174 w 17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6">
                <a:moveTo>
                  <a:pt x="174" y="6"/>
                </a:moveTo>
                <a:lnTo>
                  <a:pt x="90" y="0"/>
                </a:lnTo>
                <a:lnTo>
                  <a:pt x="0" y="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7551" name="Rectangle 169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  <a:latin typeface="Arial" pitchFamily="34" charset="0"/>
              </a:rPr>
              <a:t>Stroke Sequence</a:t>
            </a:r>
          </a:p>
        </p:txBody>
      </p:sp>
      <p:sp>
        <p:nvSpPr>
          <p:cNvPr id="154794" name="Text Box 170"/>
          <p:cNvSpPr txBox="1">
            <a:spLocks noChangeArrowheads="1"/>
          </p:cNvSpPr>
          <p:nvPr/>
        </p:nvSpPr>
        <p:spPr bwMode="auto">
          <a:xfrm>
            <a:off x="492125" y="788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S</a:t>
            </a:r>
          </a:p>
        </p:txBody>
      </p:sp>
      <p:grpSp>
        <p:nvGrpSpPr>
          <p:cNvPr id="16" name="Group 171"/>
          <p:cNvGrpSpPr>
            <a:grpSpLocks/>
          </p:cNvGrpSpPr>
          <p:nvPr/>
        </p:nvGrpSpPr>
        <p:grpSpPr bwMode="auto">
          <a:xfrm>
            <a:off x="517525" y="1568450"/>
            <a:ext cx="1828800" cy="1836738"/>
            <a:chOff x="294" y="1068"/>
            <a:chExt cx="2305" cy="2310"/>
          </a:xfrm>
        </p:grpSpPr>
        <p:sp>
          <p:nvSpPr>
            <p:cNvPr id="107597" name="Rectangle 172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98" name="Line 173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599" name="Line 174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00" name="Line 175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01" name="Line 176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02" name="Line 177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603" name="Line 178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4803" name="Text Box 179"/>
          <p:cNvSpPr txBox="1">
            <a:spLocks noChangeArrowheads="1"/>
          </p:cNvSpPr>
          <p:nvPr/>
        </p:nvSpPr>
        <p:spPr bwMode="auto">
          <a:xfrm>
            <a:off x="4759325" y="7635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3</a:t>
            </a:r>
            <a:endParaRPr lang="th-TH" sz="4000">
              <a:solidFill>
                <a:schemeClr val="bg1"/>
              </a:solidFill>
              <a:latin typeface="Swis721 LtEx BT" pitchFamily="34" charset="0"/>
            </a:endParaRPr>
          </a:p>
        </p:txBody>
      </p:sp>
      <p:grpSp>
        <p:nvGrpSpPr>
          <p:cNvPr id="17" name="Group 180"/>
          <p:cNvGrpSpPr>
            <a:grpSpLocks/>
          </p:cNvGrpSpPr>
          <p:nvPr/>
        </p:nvGrpSpPr>
        <p:grpSpPr bwMode="auto">
          <a:xfrm>
            <a:off x="4772025" y="1543050"/>
            <a:ext cx="1828800" cy="1836738"/>
            <a:chOff x="294" y="1068"/>
            <a:chExt cx="2305" cy="2310"/>
          </a:xfrm>
        </p:grpSpPr>
        <p:sp>
          <p:nvSpPr>
            <p:cNvPr id="107590" name="Rectangle 181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91" name="Line 182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592" name="Line 183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593" name="Line 184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594" name="Line 185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595" name="Line 186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596" name="Line 187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4814" name="Arc 190"/>
          <p:cNvSpPr>
            <a:spLocks/>
          </p:cNvSpPr>
          <p:nvPr/>
        </p:nvSpPr>
        <p:spPr bwMode="auto">
          <a:xfrm>
            <a:off x="1219200" y="1574800"/>
            <a:ext cx="6350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4817" name="Arc 193"/>
          <p:cNvSpPr>
            <a:spLocks/>
          </p:cNvSpPr>
          <p:nvPr/>
        </p:nvSpPr>
        <p:spPr bwMode="auto">
          <a:xfrm flipH="1" flipV="1">
            <a:off x="533400" y="2882900"/>
            <a:ext cx="723900" cy="495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4818" name="Arc 194"/>
          <p:cNvSpPr>
            <a:spLocks/>
          </p:cNvSpPr>
          <p:nvPr/>
        </p:nvSpPr>
        <p:spPr bwMode="auto">
          <a:xfrm flipV="1">
            <a:off x="1231900" y="2882900"/>
            <a:ext cx="723900" cy="495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8" name="Group 246"/>
          <p:cNvGrpSpPr>
            <a:grpSpLocks/>
          </p:cNvGrpSpPr>
          <p:nvPr/>
        </p:nvGrpSpPr>
        <p:grpSpPr bwMode="auto">
          <a:xfrm>
            <a:off x="508000" y="2019300"/>
            <a:ext cx="1441450" cy="869950"/>
            <a:chOff x="320" y="1416"/>
            <a:chExt cx="908" cy="548"/>
          </a:xfrm>
        </p:grpSpPr>
        <p:sp>
          <p:nvSpPr>
            <p:cNvPr id="107587" name="Arc 191"/>
            <p:cNvSpPr>
              <a:spLocks/>
            </p:cNvSpPr>
            <p:nvPr/>
          </p:nvSpPr>
          <p:spPr bwMode="auto">
            <a:xfrm flipH="1" flipV="1">
              <a:off x="320" y="1416"/>
              <a:ext cx="296" cy="220"/>
            </a:xfrm>
            <a:custGeom>
              <a:avLst/>
              <a:gdLst>
                <a:gd name="T0" fmla="*/ 0 w 21600"/>
                <a:gd name="T1" fmla="*/ 0 h 21249"/>
                <a:gd name="T2" fmla="*/ 0 w 21600"/>
                <a:gd name="T3" fmla="*/ 0 h 21249"/>
                <a:gd name="T4" fmla="*/ 0 w 21600"/>
                <a:gd name="T5" fmla="*/ 0 h 212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49"/>
                <a:gd name="T11" fmla="*/ 21600 w 21600"/>
                <a:gd name="T12" fmla="*/ 21249 h 2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49" fill="none" extrusionOk="0">
                  <a:moveTo>
                    <a:pt x="3880" y="0"/>
                  </a:moveTo>
                  <a:cubicBezTo>
                    <a:pt x="14143" y="1874"/>
                    <a:pt x="21600" y="10816"/>
                    <a:pt x="21600" y="21249"/>
                  </a:cubicBezTo>
                </a:path>
                <a:path w="21600" h="21249" stroke="0" extrusionOk="0">
                  <a:moveTo>
                    <a:pt x="3880" y="0"/>
                  </a:moveTo>
                  <a:cubicBezTo>
                    <a:pt x="14143" y="1874"/>
                    <a:pt x="21600" y="10816"/>
                    <a:pt x="21600" y="21249"/>
                  </a:cubicBezTo>
                  <a:lnTo>
                    <a:pt x="0" y="21249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88" name="Arc 195"/>
            <p:cNvSpPr>
              <a:spLocks/>
            </p:cNvSpPr>
            <p:nvPr/>
          </p:nvSpPr>
          <p:spPr bwMode="auto">
            <a:xfrm rot="5400000" flipH="1">
              <a:off x="944" y="1680"/>
              <a:ext cx="280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89" name="Freeform 196"/>
            <p:cNvSpPr>
              <a:spLocks/>
            </p:cNvSpPr>
            <p:nvPr/>
          </p:nvSpPr>
          <p:spPr bwMode="auto">
            <a:xfrm>
              <a:off x="544" y="1632"/>
              <a:ext cx="408" cy="48"/>
            </a:xfrm>
            <a:custGeom>
              <a:avLst/>
              <a:gdLst>
                <a:gd name="T0" fmla="*/ 0 w 408"/>
                <a:gd name="T1" fmla="*/ 0 h 48"/>
                <a:gd name="T2" fmla="*/ 224 w 408"/>
                <a:gd name="T3" fmla="*/ 32 h 48"/>
                <a:gd name="T4" fmla="*/ 408 w 408"/>
                <a:gd name="T5" fmla="*/ 48 h 48"/>
                <a:gd name="T6" fmla="*/ 0 60000 65536"/>
                <a:gd name="T7" fmla="*/ 0 60000 65536"/>
                <a:gd name="T8" fmla="*/ 0 60000 65536"/>
                <a:gd name="T9" fmla="*/ 0 w 408"/>
                <a:gd name="T10" fmla="*/ 0 h 48"/>
                <a:gd name="T11" fmla="*/ 408 w 4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48">
                  <a:moveTo>
                    <a:pt x="0" y="0"/>
                  </a:moveTo>
                  <a:cubicBezTo>
                    <a:pt x="78" y="12"/>
                    <a:pt x="156" y="24"/>
                    <a:pt x="224" y="32"/>
                  </a:cubicBezTo>
                  <a:cubicBezTo>
                    <a:pt x="292" y="40"/>
                    <a:pt x="350" y="44"/>
                    <a:pt x="408" y="48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9" name="Group 245"/>
          <p:cNvGrpSpPr>
            <a:grpSpLocks/>
          </p:cNvGrpSpPr>
          <p:nvPr/>
        </p:nvGrpSpPr>
        <p:grpSpPr bwMode="auto">
          <a:xfrm>
            <a:off x="508000" y="1566863"/>
            <a:ext cx="736600" cy="465137"/>
            <a:chOff x="320" y="1131"/>
            <a:chExt cx="464" cy="293"/>
          </a:xfrm>
        </p:grpSpPr>
        <p:sp>
          <p:nvSpPr>
            <p:cNvPr id="107585" name="Arc 189"/>
            <p:cNvSpPr>
              <a:spLocks/>
            </p:cNvSpPr>
            <p:nvPr/>
          </p:nvSpPr>
          <p:spPr bwMode="auto">
            <a:xfrm flipH="1">
              <a:off x="320" y="1154"/>
              <a:ext cx="280" cy="270"/>
            </a:xfrm>
            <a:custGeom>
              <a:avLst/>
              <a:gdLst>
                <a:gd name="T0" fmla="*/ 0 w 21600"/>
                <a:gd name="T1" fmla="*/ 0 h 20882"/>
                <a:gd name="T2" fmla="*/ 0 w 21600"/>
                <a:gd name="T3" fmla="*/ 0 h 20882"/>
                <a:gd name="T4" fmla="*/ 0 w 21600"/>
                <a:gd name="T5" fmla="*/ 0 h 208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82"/>
                <a:gd name="T11" fmla="*/ 21600 w 21600"/>
                <a:gd name="T12" fmla="*/ 20882 h 208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82" fill="none" extrusionOk="0">
                  <a:moveTo>
                    <a:pt x="5522" y="0"/>
                  </a:moveTo>
                  <a:cubicBezTo>
                    <a:pt x="14999" y="2506"/>
                    <a:pt x="21600" y="11079"/>
                    <a:pt x="21600" y="20882"/>
                  </a:cubicBezTo>
                </a:path>
                <a:path w="21600" h="20882" stroke="0" extrusionOk="0">
                  <a:moveTo>
                    <a:pt x="5522" y="0"/>
                  </a:moveTo>
                  <a:cubicBezTo>
                    <a:pt x="14999" y="2506"/>
                    <a:pt x="21600" y="11079"/>
                    <a:pt x="21600" y="20882"/>
                  </a:cubicBezTo>
                  <a:lnTo>
                    <a:pt x="0" y="20882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86" name="Freeform 197"/>
            <p:cNvSpPr>
              <a:spLocks/>
            </p:cNvSpPr>
            <p:nvPr/>
          </p:nvSpPr>
          <p:spPr bwMode="auto">
            <a:xfrm>
              <a:off x="512" y="1131"/>
              <a:ext cx="272" cy="29"/>
            </a:xfrm>
            <a:custGeom>
              <a:avLst/>
              <a:gdLst>
                <a:gd name="T0" fmla="*/ 272 w 272"/>
                <a:gd name="T1" fmla="*/ 2 h 37"/>
                <a:gd name="T2" fmla="*/ 112 w 272"/>
                <a:gd name="T3" fmla="*/ 2 h 37"/>
                <a:gd name="T4" fmla="*/ 0 w 272"/>
                <a:gd name="T5" fmla="*/ 14 h 37"/>
                <a:gd name="T6" fmla="*/ 0 60000 65536"/>
                <a:gd name="T7" fmla="*/ 0 60000 65536"/>
                <a:gd name="T8" fmla="*/ 0 60000 65536"/>
                <a:gd name="T9" fmla="*/ 0 w 272"/>
                <a:gd name="T10" fmla="*/ 0 h 37"/>
                <a:gd name="T11" fmla="*/ 272 w 272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7">
                  <a:moveTo>
                    <a:pt x="272" y="5"/>
                  </a:moveTo>
                  <a:cubicBezTo>
                    <a:pt x="245" y="5"/>
                    <a:pt x="157" y="0"/>
                    <a:pt x="112" y="5"/>
                  </a:cubicBezTo>
                  <a:cubicBezTo>
                    <a:pt x="67" y="10"/>
                    <a:pt x="23" y="30"/>
                    <a:pt x="0" y="37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4823" name="Arc 199"/>
          <p:cNvSpPr>
            <a:spLocks/>
          </p:cNvSpPr>
          <p:nvPr/>
        </p:nvSpPr>
        <p:spPr bwMode="auto">
          <a:xfrm flipH="1">
            <a:off x="4776788" y="1677988"/>
            <a:ext cx="390525" cy="406400"/>
          </a:xfrm>
          <a:custGeom>
            <a:avLst/>
            <a:gdLst>
              <a:gd name="T0" fmla="*/ 2147483647 w 21600"/>
              <a:gd name="T1" fmla="*/ 0 h 19059"/>
              <a:gd name="T2" fmla="*/ 2147483647 w 21600"/>
              <a:gd name="T3" fmla="*/ 2147483647 h 19059"/>
              <a:gd name="T4" fmla="*/ 0 w 21600"/>
              <a:gd name="T5" fmla="*/ 2147483647 h 19059"/>
              <a:gd name="T6" fmla="*/ 0 60000 65536"/>
              <a:gd name="T7" fmla="*/ 0 60000 65536"/>
              <a:gd name="T8" fmla="*/ 0 60000 65536"/>
              <a:gd name="T9" fmla="*/ 0 w 21600"/>
              <a:gd name="T10" fmla="*/ 0 h 19059"/>
              <a:gd name="T11" fmla="*/ 21600 w 21600"/>
              <a:gd name="T12" fmla="*/ 19059 h 19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059" fill="none" extrusionOk="0">
                <a:moveTo>
                  <a:pt x="10164" y="-1"/>
                </a:moveTo>
                <a:cubicBezTo>
                  <a:pt x="17203" y="3753"/>
                  <a:pt x="21600" y="11081"/>
                  <a:pt x="21600" y="19059"/>
                </a:cubicBezTo>
              </a:path>
              <a:path w="21600" h="19059" stroke="0" extrusionOk="0">
                <a:moveTo>
                  <a:pt x="10164" y="-1"/>
                </a:moveTo>
                <a:cubicBezTo>
                  <a:pt x="17203" y="3753"/>
                  <a:pt x="21600" y="11081"/>
                  <a:pt x="21600" y="19059"/>
                </a:cubicBezTo>
                <a:lnTo>
                  <a:pt x="0" y="19059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4825" name="Arc 201"/>
          <p:cNvSpPr>
            <a:spLocks/>
          </p:cNvSpPr>
          <p:nvPr/>
        </p:nvSpPr>
        <p:spPr bwMode="auto">
          <a:xfrm flipV="1">
            <a:off x="5441950" y="2878138"/>
            <a:ext cx="668338" cy="4746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4826" name="Arc 202"/>
          <p:cNvSpPr>
            <a:spLocks/>
          </p:cNvSpPr>
          <p:nvPr/>
        </p:nvSpPr>
        <p:spPr bwMode="auto">
          <a:xfrm>
            <a:off x="5454650" y="2403475"/>
            <a:ext cx="655638" cy="474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4827" name="Arc 203"/>
          <p:cNvSpPr>
            <a:spLocks/>
          </p:cNvSpPr>
          <p:nvPr/>
        </p:nvSpPr>
        <p:spPr bwMode="auto">
          <a:xfrm flipH="1" flipV="1">
            <a:off x="4775200" y="2744788"/>
            <a:ext cx="671513" cy="611187"/>
          </a:xfrm>
          <a:custGeom>
            <a:avLst/>
            <a:gdLst>
              <a:gd name="T0" fmla="*/ 0 w 23351"/>
              <a:gd name="T1" fmla="*/ 1287837095 h 21600"/>
              <a:gd name="T2" fmla="*/ 2147483647 w 23351"/>
              <a:gd name="T3" fmla="*/ 2147483647 h 21600"/>
              <a:gd name="T4" fmla="*/ 2147483647 w 23351"/>
              <a:gd name="T5" fmla="*/ 2147483647 h 21600"/>
              <a:gd name="T6" fmla="*/ 0 60000 65536"/>
              <a:gd name="T7" fmla="*/ 0 60000 65536"/>
              <a:gd name="T8" fmla="*/ 0 60000 65536"/>
              <a:gd name="T9" fmla="*/ 0 w 23351"/>
              <a:gd name="T10" fmla="*/ 0 h 21600"/>
              <a:gd name="T11" fmla="*/ 23351 w 233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1" h="21600" fill="none" extrusionOk="0">
                <a:moveTo>
                  <a:pt x="0" y="71"/>
                </a:moveTo>
                <a:cubicBezTo>
                  <a:pt x="582" y="23"/>
                  <a:pt x="1166" y="-1"/>
                  <a:pt x="1751" y="0"/>
                </a:cubicBezTo>
                <a:cubicBezTo>
                  <a:pt x="13680" y="0"/>
                  <a:pt x="23351" y="9670"/>
                  <a:pt x="23351" y="21600"/>
                </a:cubicBezTo>
              </a:path>
              <a:path w="23351" h="21600" stroke="0" extrusionOk="0">
                <a:moveTo>
                  <a:pt x="0" y="71"/>
                </a:moveTo>
                <a:cubicBezTo>
                  <a:pt x="582" y="23"/>
                  <a:pt x="1166" y="-1"/>
                  <a:pt x="1751" y="0"/>
                </a:cubicBezTo>
                <a:cubicBezTo>
                  <a:pt x="13680" y="0"/>
                  <a:pt x="23351" y="9670"/>
                  <a:pt x="23351" y="21600"/>
                </a:cubicBezTo>
                <a:lnTo>
                  <a:pt x="1751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" name="Group 244"/>
          <p:cNvGrpSpPr>
            <a:grpSpLocks/>
          </p:cNvGrpSpPr>
          <p:nvPr/>
        </p:nvGrpSpPr>
        <p:grpSpPr bwMode="auto">
          <a:xfrm>
            <a:off x="5387975" y="1962150"/>
            <a:ext cx="658813" cy="447675"/>
            <a:chOff x="3394" y="1380"/>
            <a:chExt cx="415" cy="282"/>
          </a:xfrm>
        </p:grpSpPr>
        <p:sp>
          <p:nvSpPr>
            <p:cNvPr id="107583" name="Arc 204"/>
            <p:cNvSpPr>
              <a:spLocks/>
            </p:cNvSpPr>
            <p:nvPr/>
          </p:nvSpPr>
          <p:spPr bwMode="auto">
            <a:xfrm flipV="1">
              <a:off x="3548" y="1380"/>
              <a:ext cx="261" cy="2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84" name="Line 205"/>
            <p:cNvSpPr>
              <a:spLocks noChangeShapeType="1"/>
            </p:cNvSpPr>
            <p:nvPr/>
          </p:nvSpPr>
          <p:spPr bwMode="auto">
            <a:xfrm flipH="1">
              <a:off x="3394" y="1662"/>
              <a:ext cx="15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" name="Group 251"/>
          <p:cNvGrpSpPr>
            <a:grpSpLocks/>
          </p:cNvGrpSpPr>
          <p:nvPr/>
        </p:nvGrpSpPr>
        <p:grpSpPr bwMode="auto">
          <a:xfrm>
            <a:off x="4957763" y="1557338"/>
            <a:ext cx="1089025" cy="441325"/>
            <a:chOff x="3123" y="1125"/>
            <a:chExt cx="686" cy="278"/>
          </a:xfrm>
        </p:grpSpPr>
        <p:sp>
          <p:nvSpPr>
            <p:cNvPr id="107581" name="Arc 198"/>
            <p:cNvSpPr>
              <a:spLocks/>
            </p:cNvSpPr>
            <p:nvPr/>
          </p:nvSpPr>
          <p:spPr bwMode="auto">
            <a:xfrm>
              <a:off x="3548" y="1153"/>
              <a:ext cx="261" cy="250"/>
            </a:xfrm>
            <a:custGeom>
              <a:avLst/>
              <a:gdLst>
                <a:gd name="T0" fmla="*/ 0 w 21600"/>
                <a:gd name="T1" fmla="*/ 0 h 21051"/>
                <a:gd name="T2" fmla="*/ 0 w 21600"/>
                <a:gd name="T3" fmla="*/ 0 h 21051"/>
                <a:gd name="T4" fmla="*/ 0 w 21600"/>
                <a:gd name="T5" fmla="*/ 0 h 210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51"/>
                <a:gd name="T11" fmla="*/ 21600 w 21600"/>
                <a:gd name="T12" fmla="*/ 21051 h 21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51" fill="none" extrusionOk="0">
                  <a:moveTo>
                    <a:pt x="4838" y="-1"/>
                  </a:moveTo>
                  <a:cubicBezTo>
                    <a:pt x="14647" y="2254"/>
                    <a:pt x="21600" y="10985"/>
                    <a:pt x="21600" y="21051"/>
                  </a:cubicBezTo>
                </a:path>
                <a:path w="21600" h="21051" stroke="0" extrusionOk="0">
                  <a:moveTo>
                    <a:pt x="4838" y="-1"/>
                  </a:moveTo>
                  <a:cubicBezTo>
                    <a:pt x="14647" y="2254"/>
                    <a:pt x="21600" y="10985"/>
                    <a:pt x="21600" y="21051"/>
                  </a:cubicBezTo>
                  <a:lnTo>
                    <a:pt x="0" y="21051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82" name="Freeform 206"/>
            <p:cNvSpPr>
              <a:spLocks/>
            </p:cNvSpPr>
            <p:nvPr/>
          </p:nvSpPr>
          <p:spPr bwMode="auto">
            <a:xfrm>
              <a:off x="3123" y="1125"/>
              <a:ext cx="513" cy="88"/>
            </a:xfrm>
            <a:custGeom>
              <a:avLst/>
              <a:gdLst>
                <a:gd name="T0" fmla="*/ 0 w 513"/>
                <a:gd name="T1" fmla="*/ 88 h 88"/>
                <a:gd name="T2" fmla="*/ 93 w 513"/>
                <a:gd name="T3" fmla="*/ 34 h 88"/>
                <a:gd name="T4" fmla="*/ 231 w 513"/>
                <a:gd name="T5" fmla="*/ 4 h 88"/>
                <a:gd name="T6" fmla="*/ 384 w 513"/>
                <a:gd name="T7" fmla="*/ 7 h 88"/>
                <a:gd name="T8" fmla="*/ 513 w 513"/>
                <a:gd name="T9" fmla="*/ 37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88"/>
                <a:gd name="T17" fmla="*/ 513 w 51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88">
                  <a:moveTo>
                    <a:pt x="0" y="88"/>
                  </a:moveTo>
                  <a:cubicBezTo>
                    <a:pt x="15" y="79"/>
                    <a:pt x="55" y="48"/>
                    <a:pt x="93" y="34"/>
                  </a:cubicBezTo>
                  <a:cubicBezTo>
                    <a:pt x="131" y="20"/>
                    <a:pt x="183" y="8"/>
                    <a:pt x="231" y="4"/>
                  </a:cubicBezTo>
                  <a:cubicBezTo>
                    <a:pt x="279" y="0"/>
                    <a:pt x="337" y="1"/>
                    <a:pt x="384" y="7"/>
                  </a:cubicBezTo>
                  <a:cubicBezTo>
                    <a:pt x="431" y="13"/>
                    <a:pt x="486" y="31"/>
                    <a:pt x="513" y="37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2" name="Group 241"/>
          <p:cNvGrpSpPr>
            <a:grpSpLocks/>
          </p:cNvGrpSpPr>
          <p:nvPr/>
        </p:nvGrpSpPr>
        <p:grpSpPr bwMode="auto">
          <a:xfrm>
            <a:off x="2652713" y="1831975"/>
            <a:ext cx="447675" cy="1281113"/>
            <a:chOff x="1671" y="1298"/>
            <a:chExt cx="282" cy="807"/>
          </a:xfrm>
        </p:grpSpPr>
        <p:sp>
          <p:nvSpPr>
            <p:cNvPr id="107579" name="Arc 208"/>
            <p:cNvSpPr>
              <a:spLocks/>
            </p:cNvSpPr>
            <p:nvPr/>
          </p:nvSpPr>
          <p:spPr bwMode="auto">
            <a:xfrm flipH="1">
              <a:off x="1671" y="1298"/>
              <a:ext cx="282" cy="407"/>
            </a:xfrm>
            <a:custGeom>
              <a:avLst/>
              <a:gdLst>
                <a:gd name="T0" fmla="*/ 0 w 21600"/>
                <a:gd name="T1" fmla="*/ 0 h 15943"/>
                <a:gd name="T2" fmla="*/ 0 w 21600"/>
                <a:gd name="T3" fmla="*/ 0 h 15943"/>
                <a:gd name="T4" fmla="*/ 0 w 21600"/>
                <a:gd name="T5" fmla="*/ 0 h 159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43"/>
                <a:gd name="T11" fmla="*/ 21600 w 21600"/>
                <a:gd name="T12" fmla="*/ 15943 h 15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43" fill="none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</a:path>
                <a:path w="21600" h="15943" stroke="0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  <a:lnTo>
                    <a:pt x="0" y="15943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80" name="Arc 226"/>
            <p:cNvSpPr>
              <a:spLocks/>
            </p:cNvSpPr>
            <p:nvPr/>
          </p:nvSpPr>
          <p:spPr bwMode="auto">
            <a:xfrm flipH="1" flipV="1">
              <a:off x="1671" y="1698"/>
              <a:ext cx="282" cy="407"/>
            </a:xfrm>
            <a:custGeom>
              <a:avLst/>
              <a:gdLst>
                <a:gd name="T0" fmla="*/ 0 w 21600"/>
                <a:gd name="T1" fmla="*/ 0 h 15943"/>
                <a:gd name="T2" fmla="*/ 0 w 21600"/>
                <a:gd name="T3" fmla="*/ 0 h 15943"/>
                <a:gd name="T4" fmla="*/ 0 w 21600"/>
                <a:gd name="T5" fmla="*/ 0 h 159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43"/>
                <a:gd name="T11" fmla="*/ 21600 w 21600"/>
                <a:gd name="T12" fmla="*/ 15943 h 15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43" fill="none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</a:path>
                <a:path w="21600" h="15943" stroke="0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  <a:lnTo>
                    <a:pt x="0" y="15943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" name="Group 243"/>
          <p:cNvGrpSpPr>
            <a:grpSpLocks/>
          </p:cNvGrpSpPr>
          <p:nvPr/>
        </p:nvGrpSpPr>
        <p:grpSpPr bwMode="auto">
          <a:xfrm>
            <a:off x="2792413" y="1557338"/>
            <a:ext cx="1069975" cy="571500"/>
            <a:chOff x="1759" y="1125"/>
            <a:chExt cx="674" cy="360"/>
          </a:xfrm>
        </p:grpSpPr>
        <p:sp>
          <p:nvSpPr>
            <p:cNvPr id="107577" name="Arc 225"/>
            <p:cNvSpPr>
              <a:spLocks/>
            </p:cNvSpPr>
            <p:nvPr/>
          </p:nvSpPr>
          <p:spPr bwMode="auto">
            <a:xfrm flipH="1">
              <a:off x="1759" y="1125"/>
              <a:ext cx="339" cy="360"/>
            </a:xfrm>
            <a:custGeom>
              <a:avLst/>
              <a:gdLst>
                <a:gd name="T0" fmla="*/ 0 w 20351"/>
                <a:gd name="T1" fmla="*/ 0 h 21600"/>
                <a:gd name="T2" fmla="*/ 0 w 20351"/>
                <a:gd name="T3" fmla="*/ 0 h 21600"/>
                <a:gd name="T4" fmla="*/ 0 w 2035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351"/>
                <a:gd name="T10" fmla="*/ 0 h 21600"/>
                <a:gd name="T11" fmla="*/ 20351 w 203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51" h="21600" fill="none" extrusionOk="0">
                  <a:moveTo>
                    <a:pt x="0" y="56"/>
                  </a:moveTo>
                  <a:cubicBezTo>
                    <a:pt x="517" y="18"/>
                    <a:pt x="1036" y="-1"/>
                    <a:pt x="1556" y="0"/>
                  </a:cubicBezTo>
                  <a:cubicBezTo>
                    <a:pt x="9336" y="0"/>
                    <a:pt x="16516" y="4184"/>
                    <a:pt x="20350" y="10955"/>
                  </a:cubicBezTo>
                </a:path>
                <a:path w="20351" h="21600" stroke="0" extrusionOk="0">
                  <a:moveTo>
                    <a:pt x="0" y="56"/>
                  </a:moveTo>
                  <a:cubicBezTo>
                    <a:pt x="517" y="18"/>
                    <a:pt x="1036" y="-1"/>
                    <a:pt x="1556" y="0"/>
                  </a:cubicBezTo>
                  <a:cubicBezTo>
                    <a:pt x="9336" y="0"/>
                    <a:pt x="16516" y="4184"/>
                    <a:pt x="20350" y="10955"/>
                  </a:cubicBezTo>
                  <a:lnTo>
                    <a:pt x="1556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78" name="Arc 236"/>
            <p:cNvSpPr>
              <a:spLocks/>
            </p:cNvSpPr>
            <p:nvPr/>
          </p:nvSpPr>
          <p:spPr bwMode="auto">
            <a:xfrm>
              <a:off x="2094" y="1125"/>
              <a:ext cx="339" cy="360"/>
            </a:xfrm>
            <a:custGeom>
              <a:avLst/>
              <a:gdLst>
                <a:gd name="T0" fmla="*/ 0 w 20351"/>
                <a:gd name="T1" fmla="*/ 0 h 21600"/>
                <a:gd name="T2" fmla="*/ 0 w 20351"/>
                <a:gd name="T3" fmla="*/ 0 h 21600"/>
                <a:gd name="T4" fmla="*/ 0 w 2035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351"/>
                <a:gd name="T10" fmla="*/ 0 h 21600"/>
                <a:gd name="T11" fmla="*/ 20351 w 203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51" h="21600" fill="none" extrusionOk="0">
                  <a:moveTo>
                    <a:pt x="0" y="56"/>
                  </a:moveTo>
                  <a:cubicBezTo>
                    <a:pt x="517" y="18"/>
                    <a:pt x="1036" y="-1"/>
                    <a:pt x="1556" y="0"/>
                  </a:cubicBezTo>
                  <a:cubicBezTo>
                    <a:pt x="9336" y="0"/>
                    <a:pt x="16516" y="4184"/>
                    <a:pt x="20350" y="10955"/>
                  </a:cubicBezTo>
                </a:path>
                <a:path w="20351" h="21600" stroke="0" extrusionOk="0">
                  <a:moveTo>
                    <a:pt x="0" y="56"/>
                  </a:moveTo>
                  <a:cubicBezTo>
                    <a:pt x="517" y="18"/>
                    <a:pt x="1036" y="-1"/>
                    <a:pt x="1556" y="0"/>
                  </a:cubicBezTo>
                  <a:cubicBezTo>
                    <a:pt x="9336" y="0"/>
                    <a:pt x="16516" y="4184"/>
                    <a:pt x="20350" y="10955"/>
                  </a:cubicBezTo>
                  <a:lnTo>
                    <a:pt x="1556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4" name="Group 240"/>
          <p:cNvGrpSpPr>
            <a:grpSpLocks/>
          </p:cNvGrpSpPr>
          <p:nvPr/>
        </p:nvGrpSpPr>
        <p:grpSpPr bwMode="auto">
          <a:xfrm>
            <a:off x="3554413" y="1831975"/>
            <a:ext cx="447675" cy="1281113"/>
            <a:chOff x="2239" y="1298"/>
            <a:chExt cx="282" cy="807"/>
          </a:xfrm>
        </p:grpSpPr>
        <p:sp>
          <p:nvSpPr>
            <p:cNvPr id="107575" name="Arc 235"/>
            <p:cNvSpPr>
              <a:spLocks/>
            </p:cNvSpPr>
            <p:nvPr/>
          </p:nvSpPr>
          <p:spPr bwMode="auto">
            <a:xfrm>
              <a:off x="2239" y="1298"/>
              <a:ext cx="282" cy="407"/>
            </a:xfrm>
            <a:custGeom>
              <a:avLst/>
              <a:gdLst>
                <a:gd name="T0" fmla="*/ 0 w 21600"/>
                <a:gd name="T1" fmla="*/ 0 h 15943"/>
                <a:gd name="T2" fmla="*/ 0 w 21600"/>
                <a:gd name="T3" fmla="*/ 0 h 15943"/>
                <a:gd name="T4" fmla="*/ 0 w 21600"/>
                <a:gd name="T5" fmla="*/ 0 h 159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43"/>
                <a:gd name="T11" fmla="*/ 21600 w 21600"/>
                <a:gd name="T12" fmla="*/ 15943 h 15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43" fill="none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</a:path>
                <a:path w="21600" h="15943" stroke="0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  <a:lnTo>
                    <a:pt x="0" y="15943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76" name="Arc 237"/>
            <p:cNvSpPr>
              <a:spLocks/>
            </p:cNvSpPr>
            <p:nvPr/>
          </p:nvSpPr>
          <p:spPr bwMode="auto">
            <a:xfrm flipV="1">
              <a:off x="2239" y="1698"/>
              <a:ext cx="282" cy="407"/>
            </a:xfrm>
            <a:custGeom>
              <a:avLst/>
              <a:gdLst>
                <a:gd name="T0" fmla="*/ 0 w 21600"/>
                <a:gd name="T1" fmla="*/ 0 h 15943"/>
                <a:gd name="T2" fmla="*/ 0 w 21600"/>
                <a:gd name="T3" fmla="*/ 0 h 15943"/>
                <a:gd name="T4" fmla="*/ 0 w 21600"/>
                <a:gd name="T5" fmla="*/ 0 h 159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43"/>
                <a:gd name="T11" fmla="*/ 21600 w 21600"/>
                <a:gd name="T12" fmla="*/ 15943 h 15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43" fill="none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</a:path>
                <a:path w="21600" h="15943" stroke="0" extrusionOk="0">
                  <a:moveTo>
                    <a:pt x="14573" y="-1"/>
                  </a:moveTo>
                  <a:cubicBezTo>
                    <a:pt x="19049" y="4091"/>
                    <a:pt x="21600" y="9877"/>
                    <a:pt x="21600" y="15943"/>
                  </a:cubicBezTo>
                  <a:lnTo>
                    <a:pt x="0" y="15943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5" name="Group 242"/>
          <p:cNvGrpSpPr>
            <a:grpSpLocks/>
          </p:cNvGrpSpPr>
          <p:nvPr/>
        </p:nvGrpSpPr>
        <p:grpSpPr bwMode="auto">
          <a:xfrm>
            <a:off x="2794000" y="2816225"/>
            <a:ext cx="1066800" cy="571500"/>
            <a:chOff x="1760" y="1918"/>
            <a:chExt cx="672" cy="360"/>
          </a:xfrm>
        </p:grpSpPr>
        <p:sp>
          <p:nvSpPr>
            <p:cNvPr id="107573" name="Arc 227"/>
            <p:cNvSpPr>
              <a:spLocks/>
            </p:cNvSpPr>
            <p:nvPr/>
          </p:nvSpPr>
          <p:spPr bwMode="auto">
            <a:xfrm flipH="1" flipV="1">
              <a:off x="1760" y="1918"/>
              <a:ext cx="337" cy="360"/>
            </a:xfrm>
            <a:custGeom>
              <a:avLst/>
              <a:gdLst>
                <a:gd name="T0" fmla="*/ 0 w 20238"/>
                <a:gd name="T1" fmla="*/ 0 h 21600"/>
                <a:gd name="T2" fmla="*/ 0 w 20238"/>
                <a:gd name="T3" fmla="*/ 0 h 21600"/>
                <a:gd name="T4" fmla="*/ 0 w 2023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38"/>
                <a:gd name="T10" fmla="*/ 0 h 21600"/>
                <a:gd name="T11" fmla="*/ 20238 w 202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38" h="21600" fill="none" extrusionOk="0">
                  <a:moveTo>
                    <a:pt x="0" y="48"/>
                  </a:moveTo>
                  <a:cubicBezTo>
                    <a:pt x="480" y="16"/>
                    <a:pt x="961" y="-1"/>
                    <a:pt x="1443" y="0"/>
                  </a:cubicBezTo>
                  <a:cubicBezTo>
                    <a:pt x="9223" y="0"/>
                    <a:pt x="16403" y="4184"/>
                    <a:pt x="20237" y="10955"/>
                  </a:cubicBezTo>
                </a:path>
                <a:path w="20238" h="21600" stroke="0" extrusionOk="0">
                  <a:moveTo>
                    <a:pt x="0" y="48"/>
                  </a:moveTo>
                  <a:cubicBezTo>
                    <a:pt x="480" y="16"/>
                    <a:pt x="961" y="-1"/>
                    <a:pt x="1443" y="0"/>
                  </a:cubicBezTo>
                  <a:cubicBezTo>
                    <a:pt x="9223" y="0"/>
                    <a:pt x="16403" y="4184"/>
                    <a:pt x="20237" y="10955"/>
                  </a:cubicBezTo>
                  <a:lnTo>
                    <a:pt x="1443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7574" name="Arc 238"/>
            <p:cNvSpPr>
              <a:spLocks/>
            </p:cNvSpPr>
            <p:nvPr/>
          </p:nvSpPr>
          <p:spPr bwMode="auto">
            <a:xfrm flipV="1">
              <a:off x="2095" y="1918"/>
              <a:ext cx="337" cy="360"/>
            </a:xfrm>
            <a:custGeom>
              <a:avLst/>
              <a:gdLst>
                <a:gd name="T0" fmla="*/ 0 w 20238"/>
                <a:gd name="T1" fmla="*/ 0 h 21600"/>
                <a:gd name="T2" fmla="*/ 0 w 20238"/>
                <a:gd name="T3" fmla="*/ 0 h 21600"/>
                <a:gd name="T4" fmla="*/ 0 w 2023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38"/>
                <a:gd name="T10" fmla="*/ 0 h 21600"/>
                <a:gd name="T11" fmla="*/ 20238 w 202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38" h="21600" fill="none" extrusionOk="0">
                  <a:moveTo>
                    <a:pt x="0" y="48"/>
                  </a:moveTo>
                  <a:cubicBezTo>
                    <a:pt x="480" y="16"/>
                    <a:pt x="961" y="-1"/>
                    <a:pt x="1443" y="0"/>
                  </a:cubicBezTo>
                  <a:cubicBezTo>
                    <a:pt x="9223" y="0"/>
                    <a:pt x="16403" y="4184"/>
                    <a:pt x="20237" y="10955"/>
                  </a:cubicBezTo>
                </a:path>
                <a:path w="20238" h="21600" stroke="0" extrusionOk="0">
                  <a:moveTo>
                    <a:pt x="0" y="48"/>
                  </a:moveTo>
                  <a:cubicBezTo>
                    <a:pt x="480" y="16"/>
                    <a:pt x="961" y="-1"/>
                    <a:pt x="1443" y="0"/>
                  </a:cubicBezTo>
                  <a:cubicBezTo>
                    <a:pt x="9223" y="0"/>
                    <a:pt x="16403" y="4184"/>
                    <a:pt x="20237" y="10955"/>
                  </a:cubicBezTo>
                  <a:lnTo>
                    <a:pt x="1443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5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15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5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5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15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5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15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5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1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5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5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5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5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5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5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5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15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/>
      <p:bldP spid="154646" grpId="0" animBg="1"/>
      <p:bldP spid="154656" grpId="0" animBg="1"/>
      <p:bldP spid="154657" grpId="0" animBg="1"/>
      <p:bldP spid="154737" grpId="0" animBg="1"/>
      <p:bldP spid="154739" grpId="0" animBg="1"/>
      <p:bldP spid="154741" grpId="0" animBg="1"/>
      <p:bldP spid="154744" grpId="0" animBg="1"/>
      <p:bldP spid="154768" grpId="0" animBg="1"/>
      <p:bldP spid="154769" grpId="0" animBg="1"/>
      <p:bldP spid="154770" grpId="0" animBg="1"/>
      <p:bldP spid="154773" grpId="0" animBg="1"/>
      <p:bldP spid="154774" grpId="0" animBg="1"/>
      <p:bldP spid="154776" grpId="0" animBg="1"/>
      <p:bldP spid="154784" grpId="0" animBg="1"/>
      <p:bldP spid="154785" grpId="0" animBg="1"/>
      <p:bldP spid="154794" grpId="0" animBg="1"/>
      <p:bldP spid="154803" grpId="0" animBg="1"/>
      <p:bldP spid="154814" grpId="0" animBg="1"/>
      <p:bldP spid="154817" grpId="0" animBg="1"/>
      <p:bldP spid="154818" grpId="0" animBg="1"/>
      <p:bldP spid="154823" grpId="0" animBg="1"/>
      <p:bldP spid="154825" grpId="0" animBg="1"/>
      <p:bldP spid="154826" grpId="0" animBg="1"/>
      <p:bldP spid="1548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0"/>
          <p:cNvSpPr>
            <a:spLocks noChangeArrowheads="1"/>
          </p:cNvSpPr>
          <p:nvPr/>
        </p:nvSpPr>
        <p:spPr bwMode="auto">
          <a:xfrm>
            <a:off x="6985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Stroke Sequence</a:t>
            </a:r>
          </a:p>
        </p:txBody>
      </p:sp>
      <p:sp>
        <p:nvSpPr>
          <p:cNvPr id="155763" name="Text Box 115"/>
          <p:cNvSpPr txBox="1">
            <a:spLocks noChangeArrowheads="1"/>
          </p:cNvSpPr>
          <p:nvPr/>
        </p:nvSpPr>
        <p:spPr bwMode="auto">
          <a:xfrm>
            <a:off x="669925" y="14493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l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671513" y="2279650"/>
            <a:ext cx="1825625" cy="1836738"/>
            <a:chOff x="294" y="1068"/>
            <a:chExt cx="2305" cy="2310"/>
          </a:xfrm>
        </p:grpSpPr>
        <p:sp>
          <p:nvSpPr>
            <p:cNvPr id="108563" name="Rectangle 11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8564" name="Line 11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5" name="Line 11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6" name="Line 12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7" name="Line 12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8" name="Line 12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9" name="Line 12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5776" name="Text Box 128"/>
          <p:cNvSpPr txBox="1">
            <a:spLocks noChangeArrowheads="1"/>
          </p:cNvSpPr>
          <p:nvPr/>
        </p:nvSpPr>
        <p:spPr bwMode="auto">
          <a:xfrm>
            <a:off x="2924175" y="14366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i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2919413" y="2279650"/>
            <a:ext cx="1825625" cy="1836738"/>
            <a:chOff x="294" y="1068"/>
            <a:chExt cx="2305" cy="2310"/>
          </a:xfrm>
        </p:grpSpPr>
        <p:sp>
          <p:nvSpPr>
            <p:cNvPr id="108556" name="Rectangle 130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8557" name="Line 131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58" name="Line 132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59" name="Line 133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0" name="Line 134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1" name="Line 135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62" name="Line 136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5788" name="Line 140"/>
          <p:cNvSpPr>
            <a:spLocks noChangeShapeType="1"/>
          </p:cNvSpPr>
          <p:nvPr/>
        </p:nvSpPr>
        <p:spPr bwMode="auto">
          <a:xfrm>
            <a:off x="1574800" y="2273300"/>
            <a:ext cx="0" cy="182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5789" name="Line 141"/>
          <p:cNvSpPr>
            <a:spLocks noChangeShapeType="1"/>
          </p:cNvSpPr>
          <p:nvPr/>
        </p:nvSpPr>
        <p:spPr bwMode="auto">
          <a:xfrm>
            <a:off x="3822700" y="28829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5798" name="Line 150"/>
          <p:cNvSpPr>
            <a:spLocks noChangeShapeType="1"/>
          </p:cNvSpPr>
          <p:nvPr/>
        </p:nvSpPr>
        <p:spPr bwMode="auto">
          <a:xfrm>
            <a:off x="3822700" y="2273300"/>
            <a:ext cx="0" cy="1905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5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5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63" grpId="0" animBg="1"/>
      <p:bldP spid="155776" grpId="0" animBg="1"/>
      <p:bldP spid="155788" grpId="0" animBg="1"/>
      <p:bldP spid="155789" grpId="0" animBg="1"/>
      <p:bldP spid="15579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985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Stroke Sequence</a:t>
            </a:r>
          </a:p>
        </p:txBody>
      </p:sp>
      <p:sp>
        <p:nvSpPr>
          <p:cNvPr id="156704" name="Text Box 32"/>
          <p:cNvSpPr txBox="1">
            <a:spLocks noChangeArrowheads="1"/>
          </p:cNvSpPr>
          <p:nvPr/>
        </p:nvSpPr>
        <p:spPr bwMode="auto">
          <a:xfrm>
            <a:off x="492125" y="9286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v</a:t>
            </a:r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2606675" y="915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w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17525" y="1733550"/>
            <a:ext cx="1828800" cy="1836738"/>
            <a:chOff x="294" y="1068"/>
            <a:chExt cx="2305" cy="2310"/>
          </a:xfrm>
        </p:grpSpPr>
        <p:sp>
          <p:nvSpPr>
            <p:cNvPr id="109625" name="Rectangle 3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9626" name="Line 3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7" name="Line 3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8" name="Line 3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9" name="Line 3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30" name="Line 4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31" name="Line 4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627313" y="1733550"/>
            <a:ext cx="1825625" cy="1836738"/>
            <a:chOff x="294" y="1068"/>
            <a:chExt cx="2305" cy="2310"/>
          </a:xfrm>
        </p:grpSpPr>
        <p:sp>
          <p:nvSpPr>
            <p:cNvPr id="109618" name="Rectangle 4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9619" name="Line 4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0" name="Line 4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1" name="Line 4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2" name="Line 4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3" name="Line 4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24" name="Line 5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6724" name="Text Box 52"/>
          <p:cNvSpPr txBox="1">
            <a:spLocks noChangeArrowheads="1"/>
          </p:cNvSpPr>
          <p:nvPr/>
        </p:nvSpPr>
        <p:spPr bwMode="auto">
          <a:xfrm>
            <a:off x="4746625" y="915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x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786313" y="1733550"/>
            <a:ext cx="1825625" cy="1836738"/>
            <a:chOff x="294" y="1068"/>
            <a:chExt cx="2305" cy="2310"/>
          </a:xfrm>
        </p:grpSpPr>
        <p:sp>
          <p:nvSpPr>
            <p:cNvPr id="109611" name="Rectangle 5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9612" name="Line 5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13" name="Line 5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14" name="Line 5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15" name="Line 5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16" name="Line 5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17" name="Line 6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6734" name="Text Box 62"/>
          <p:cNvSpPr txBox="1">
            <a:spLocks noChangeArrowheads="1"/>
          </p:cNvSpPr>
          <p:nvPr/>
        </p:nvSpPr>
        <p:spPr bwMode="auto">
          <a:xfrm>
            <a:off x="6892925" y="915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k</a:t>
            </a:r>
          </a:p>
        </p:txBody>
      </p:sp>
      <p:sp>
        <p:nvSpPr>
          <p:cNvPr id="156735" name="Text Box 63"/>
          <p:cNvSpPr txBox="1">
            <a:spLocks noChangeArrowheads="1"/>
          </p:cNvSpPr>
          <p:nvPr/>
        </p:nvSpPr>
        <p:spPr bwMode="auto">
          <a:xfrm>
            <a:off x="498475" y="38115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z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6918325" y="1720850"/>
            <a:ext cx="1828800" cy="1836738"/>
            <a:chOff x="294" y="1068"/>
            <a:chExt cx="2305" cy="2310"/>
          </a:xfrm>
        </p:grpSpPr>
        <p:sp>
          <p:nvSpPr>
            <p:cNvPr id="109604" name="Rectangle 65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7" name="Line 68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8" name="Line 69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9" name="Line 70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10" name="Line 71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519113" y="4629150"/>
            <a:ext cx="1825625" cy="1836738"/>
            <a:chOff x="294" y="1068"/>
            <a:chExt cx="2305" cy="2310"/>
          </a:xfrm>
        </p:grpSpPr>
        <p:sp>
          <p:nvSpPr>
            <p:cNvPr id="109597" name="Rectangle 7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9598" name="Line 7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599" name="Line 7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0" name="Line 7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1" name="Line 7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2" name="Line 7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603" name="Line 8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6823" name="Line 151"/>
          <p:cNvSpPr>
            <a:spLocks noChangeShapeType="1"/>
          </p:cNvSpPr>
          <p:nvPr/>
        </p:nvSpPr>
        <p:spPr bwMode="auto">
          <a:xfrm>
            <a:off x="525463" y="2335213"/>
            <a:ext cx="552450" cy="12319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24" name="Line 152"/>
          <p:cNvSpPr>
            <a:spLocks noChangeShapeType="1"/>
          </p:cNvSpPr>
          <p:nvPr/>
        </p:nvSpPr>
        <p:spPr bwMode="auto">
          <a:xfrm flipH="1">
            <a:off x="1060450" y="2335213"/>
            <a:ext cx="554038" cy="12319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25" name="Line 153"/>
          <p:cNvSpPr>
            <a:spLocks noChangeShapeType="1"/>
          </p:cNvSpPr>
          <p:nvPr/>
        </p:nvSpPr>
        <p:spPr bwMode="auto">
          <a:xfrm flipH="1">
            <a:off x="4778375" y="2335213"/>
            <a:ext cx="944563" cy="12319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26" name="Line 154"/>
          <p:cNvSpPr>
            <a:spLocks noChangeShapeType="1"/>
          </p:cNvSpPr>
          <p:nvPr/>
        </p:nvSpPr>
        <p:spPr bwMode="auto">
          <a:xfrm>
            <a:off x="4854575" y="2335213"/>
            <a:ext cx="944563" cy="12319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27" name="Line 155"/>
          <p:cNvSpPr>
            <a:spLocks noChangeShapeType="1"/>
          </p:cNvSpPr>
          <p:nvPr/>
        </p:nvSpPr>
        <p:spPr bwMode="auto">
          <a:xfrm>
            <a:off x="2641600" y="2333625"/>
            <a:ext cx="387350" cy="12255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28" name="Line 156"/>
          <p:cNvSpPr>
            <a:spLocks noChangeShapeType="1"/>
          </p:cNvSpPr>
          <p:nvPr/>
        </p:nvSpPr>
        <p:spPr bwMode="auto">
          <a:xfrm>
            <a:off x="3394075" y="2333625"/>
            <a:ext cx="387350" cy="12255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29" name="Line 157"/>
          <p:cNvSpPr>
            <a:spLocks noChangeShapeType="1"/>
          </p:cNvSpPr>
          <p:nvPr/>
        </p:nvSpPr>
        <p:spPr bwMode="auto">
          <a:xfrm flipH="1">
            <a:off x="3017838" y="2333625"/>
            <a:ext cx="387350" cy="12255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30" name="Line 158"/>
          <p:cNvSpPr>
            <a:spLocks noChangeShapeType="1"/>
          </p:cNvSpPr>
          <p:nvPr/>
        </p:nvSpPr>
        <p:spPr bwMode="auto">
          <a:xfrm flipH="1">
            <a:off x="3776663" y="2339975"/>
            <a:ext cx="387350" cy="12255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32" name="Line 160"/>
          <p:cNvSpPr>
            <a:spLocks noChangeShapeType="1"/>
          </p:cNvSpPr>
          <p:nvPr/>
        </p:nvSpPr>
        <p:spPr bwMode="auto">
          <a:xfrm>
            <a:off x="6915150" y="1724025"/>
            <a:ext cx="0" cy="182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33" name="Line 161"/>
          <p:cNvSpPr>
            <a:spLocks noChangeShapeType="1"/>
          </p:cNvSpPr>
          <p:nvPr/>
        </p:nvSpPr>
        <p:spPr bwMode="auto">
          <a:xfrm flipH="1">
            <a:off x="6924675" y="2314575"/>
            <a:ext cx="904875" cy="771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34" name="Line 162"/>
          <p:cNvSpPr>
            <a:spLocks noChangeShapeType="1"/>
          </p:cNvSpPr>
          <p:nvPr/>
        </p:nvSpPr>
        <p:spPr bwMode="auto">
          <a:xfrm>
            <a:off x="7267575" y="2790825"/>
            <a:ext cx="571500" cy="7524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35" name="Line 163"/>
          <p:cNvSpPr>
            <a:spLocks noChangeShapeType="1"/>
          </p:cNvSpPr>
          <p:nvPr/>
        </p:nvSpPr>
        <p:spPr bwMode="auto">
          <a:xfrm>
            <a:off x="606425" y="5229225"/>
            <a:ext cx="9223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36" name="Line 164"/>
          <p:cNvSpPr>
            <a:spLocks noChangeShapeType="1"/>
          </p:cNvSpPr>
          <p:nvPr/>
        </p:nvSpPr>
        <p:spPr bwMode="auto">
          <a:xfrm flipH="1">
            <a:off x="533400" y="5222875"/>
            <a:ext cx="981075" cy="12255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6837" name="Line 165"/>
          <p:cNvSpPr>
            <a:spLocks noChangeShapeType="1"/>
          </p:cNvSpPr>
          <p:nvPr/>
        </p:nvSpPr>
        <p:spPr bwMode="auto">
          <a:xfrm>
            <a:off x="520700" y="6442075"/>
            <a:ext cx="10509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5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5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5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5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5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5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5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5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15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15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5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5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15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5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4" grpId="0" animBg="1"/>
      <p:bldP spid="156705" grpId="0" animBg="1"/>
      <p:bldP spid="156724" grpId="0" animBg="1"/>
      <p:bldP spid="156734" grpId="0" animBg="1"/>
      <p:bldP spid="156735" grpId="0" animBg="1"/>
      <p:bldP spid="156823" grpId="0" animBg="1"/>
      <p:bldP spid="156824" grpId="0" animBg="1"/>
      <p:bldP spid="156825" grpId="0" animBg="1"/>
      <p:bldP spid="156826" grpId="0" animBg="1"/>
      <p:bldP spid="156827" grpId="0" animBg="1"/>
      <p:bldP spid="156828" grpId="0" animBg="1"/>
      <p:bldP spid="156829" grpId="0" animBg="1"/>
      <p:bldP spid="156830" grpId="0" animBg="1"/>
      <p:bldP spid="156832" grpId="0" animBg="1"/>
      <p:bldP spid="156833" grpId="0" animBg="1"/>
      <p:bldP spid="156834" grpId="0" animBg="1"/>
      <p:bldP spid="156835" grpId="0" animBg="1"/>
      <p:bldP spid="156836" grpId="0" animBg="1"/>
      <p:bldP spid="15683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985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Stroke Sequence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92125" y="9286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j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606675" y="915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y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7525" y="1733550"/>
            <a:ext cx="1828800" cy="1836738"/>
            <a:chOff x="294" y="1068"/>
            <a:chExt cx="2305" cy="2310"/>
          </a:xfrm>
        </p:grpSpPr>
        <p:sp>
          <p:nvSpPr>
            <p:cNvPr id="110649" name="Rectangle 1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650" name="Line 1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51" name="Line 1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52" name="Line 1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53" name="Line 1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54" name="Line 1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55" name="Line 2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7313" y="1733550"/>
            <a:ext cx="1825625" cy="1836738"/>
            <a:chOff x="294" y="1068"/>
            <a:chExt cx="2305" cy="2310"/>
          </a:xfrm>
        </p:grpSpPr>
        <p:sp>
          <p:nvSpPr>
            <p:cNvPr id="110642" name="Rectangle 22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643" name="Line 23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44" name="Line 24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45" name="Line 25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46" name="Line 26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47" name="Line 27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48" name="Line 28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746625" y="915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f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86313" y="1733550"/>
            <a:ext cx="1825625" cy="1836738"/>
            <a:chOff x="294" y="1068"/>
            <a:chExt cx="2305" cy="2310"/>
          </a:xfrm>
        </p:grpSpPr>
        <p:sp>
          <p:nvSpPr>
            <p:cNvPr id="110635" name="Rectangle 31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636" name="Line 32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7" name="Line 33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8" name="Line 34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9" name="Line 35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40" name="Line 36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41" name="Line 37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7734" name="Text Box 38"/>
          <p:cNvSpPr txBox="1">
            <a:spLocks noChangeArrowheads="1"/>
          </p:cNvSpPr>
          <p:nvPr/>
        </p:nvSpPr>
        <p:spPr bwMode="auto">
          <a:xfrm>
            <a:off x="4784725" y="36576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r</a:t>
            </a:r>
          </a:p>
        </p:txBody>
      </p:sp>
      <p:sp>
        <p:nvSpPr>
          <p:cNvPr id="157735" name="Text Box 39"/>
          <p:cNvSpPr txBox="1">
            <a:spLocks noChangeArrowheads="1"/>
          </p:cNvSpPr>
          <p:nvPr/>
        </p:nvSpPr>
        <p:spPr bwMode="auto">
          <a:xfrm>
            <a:off x="6823075" y="9159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t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797425" y="4437063"/>
            <a:ext cx="1828800" cy="1836737"/>
            <a:chOff x="294" y="1068"/>
            <a:chExt cx="2305" cy="2310"/>
          </a:xfrm>
        </p:grpSpPr>
        <p:sp>
          <p:nvSpPr>
            <p:cNvPr id="110628" name="Rectangle 41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629" name="Line 42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0" name="Line 43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1" name="Line 44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2" name="Line 45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3" name="Line 46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34" name="Line 47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843713" y="1733550"/>
            <a:ext cx="1825625" cy="1836738"/>
            <a:chOff x="294" y="1068"/>
            <a:chExt cx="2305" cy="2310"/>
          </a:xfrm>
        </p:grpSpPr>
        <p:sp>
          <p:nvSpPr>
            <p:cNvPr id="110621" name="Rectangle 49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622" name="Line 50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23" name="Line 51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24" name="Line 52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25" name="Line 53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26" name="Line 54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627" name="Line 55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7779" name="Line 83"/>
          <p:cNvSpPr>
            <a:spLocks noChangeShapeType="1"/>
          </p:cNvSpPr>
          <p:nvPr/>
        </p:nvSpPr>
        <p:spPr bwMode="auto">
          <a:xfrm>
            <a:off x="1422400" y="2349500"/>
            <a:ext cx="0" cy="16049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780" name="Line 84"/>
          <p:cNvSpPr>
            <a:spLocks noChangeShapeType="1"/>
          </p:cNvSpPr>
          <p:nvPr/>
        </p:nvSpPr>
        <p:spPr bwMode="auto">
          <a:xfrm>
            <a:off x="1422400" y="1739900"/>
            <a:ext cx="0" cy="1905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789" name="Freeform 93"/>
          <p:cNvSpPr>
            <a:spLocks/>
          </p:cNvSpPr>
          <p:nvPr/>
        </p:nvSpPr>
        <p:spPr bwMode="auto">
          <a:xfrm>
            <a:off x="1100138" y="3943350"/>
            <a:ext cx="322262" cy="146050"/>
          </a:xfrm>
          <a:custGeom>
            <a:avLst/>
            <a:gdLst>
              <a:gd name="T0" fmla="*/ 2147483647 w 203"/>
              <a:gd name="T1" fmla="*/ 0 h 92"/>
              <a:gd name="T2" fmla="*/ 2147483647 w 203"/>
              <a:gd name="T3" fmla="*/ 2147483647 h 92"/>
              <a:gd name="T4" fmla="*/ 2147483647 w 203"/>
              <a:gd name="T5" fmla="*/ 2147483647 h 92"/>
              <a:gd name="T6" fmla="*/ 2147483647 w 203"/>
              <a:gd name="T7" fmla="*/ 2147483647 h 92"/>
              <a:gd name="T8" fmla="*/ 0 w 203"/>
              <a:gd name="T9" fmla="*/ 2147483647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92"/>
              <a:gd name="T17" fmla="*/ 203 w 203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92">
                <a:moveTo>
                  <a:pt x="202" y="0"/>
                </a:moveTo>
                <a:cubicBezTo>
                  <a:pt x="201" y="7"/>
                  <a:pt x="203" y="28"/>
                  <a:pt x="196" y="41"/>
                </a:cubicBezTo>
                <a:cubicBezTo>
                  <a:pt x="189" y="54"/>
                  <a:pt x="179" y="70"/>
                  <a:pt x="162" y="78"/>
                </a:cubicBezTo>
                <a:cubicBezTo>
                  <a:pt x="145" y="86"/>
                  <a:pt x="120" y="88"/>
                  <a:pt x="93" y="90"/>
                </a:cubicBezTo>
                <a:cubicBezTo>
                  <a:pt x="66" y="92"/>
                  <a:pt x="19" y="90"/>
                  <a:pt x="0" y="9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799" name="Line 103"/>
          <p:cNvSpPr>
            <a:spLocks noChangeShapeType="1"/>
          </p:cNvSpPr>
          <p:nvPr/>
        </p:nvSpPr>
        <p:spPr bwMode="auto">
          <a:xfrm flipH="1">
            <a:off x="3011488" y="2320925"/>
            <a:ext cx="749300" cy="1652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00" name="Freeform 104"/>
          <p:cNvSpPr>
            <a:spLocks/>
          </p:cNvSpPr>
          <p:nvPr/>
        </p:nvSpPr>
        <p:spPr bwMode="auto">
          <a:xfrm>
            <a:off x="2686050" y="3951288"/>
            <a:ext cx="333375" cy="147637"/>
          </a:xfrm>
          <a:custGeom>
            <a:avLst/>
            <a:gdLst>
              <a:gd name="T0" fmla="*/ 2147483647 w 210"/>
              <a:gd name="T1" fmla="*/ 0 h 93"/>
              <a:gd name="T2" fmla="*/ 2147483647 w 210"/>
              <a:gd name="T3" fmla="*/ 2147483647 h 93"/>
              <a:gd name="T4" fmla="*/ 2147483647 w 210"/>
              <a:gd name="T5" fmla="*/ 2147483647 h 93"/>
              <a:gd name="T6" fmla="*/ 0 w 210"/>
              <a:gd name="T7" fmla="*/ 2147483647 h 93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93"/>
              <a:gd name="T14" fmla="*/ 210 w 210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93">
                <a:moveTo>
                  <a:pt x="210" y="0"/>
                </a:moveTo>
                <a:cubicBezTo>
                  <a:pt x="202" y="13"/>
                  <a:pt x="183" y="63"/>
                  <a:pt x="162" y="78"/>
                </a:cubicBezTo>
                <a:cubicBezTo>
                  <a:pt x="141" y="93"/>
                  <a:pt x="113" y="89"/>
                  <a:pt x="86" y="91"/>
                </a:cubicBezTo>
                <a:cubicBezTo>
                  <a:pt x="59" y="93"/>
                  <a:pt x="18" y="91"/>
                  <a:pt x="0" y="91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02" name="Line 106"/>
          <p:cNvSpPr>
            <a:spLocks noChangeShapeType="1"/>
          </p:cNvSpPr>
          <p:nvPr/>
        </p:nvSpPr>
        <p:spPr bwMode="auto">
          <a:xfrm>
            <a:off x="2628900" y="2319338"/>
            <a:ext cx="576263" cy="1228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04" name="Line 108"/>
          <p:cNvSpPr>
            <a:spLocks noChangeShapeType="1"/>
          </p:cNvSpPr>
          <p:nvPr/>
        </p:nvSpPr>
        <p:spPr bwMode="auto">
          <a:xfrm flipH="1" flipV="1">
            <a:off x="5692775" y="1879600"/>
            <a:ext cx="0" cy="1682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07" name="Freeform 111"/>
          <p:cNvSpPr>
            <a:spLocks/>
          </p:cNvSpPr>
          <p:nvPr/>
        </p:nvSpPr>
        <p:spPr bwMode="auto">
          <a:xfrm flipH="1" flipV="1">
            <a:off x="5691188" y="1762125"/>
            <a:ext cx="322262" cy="146050"/>
          </a:xfrm>
          <a:custGeom>
            <a:avLst/>
            <a:gdLst>
              <a:gd name="T0" fmla="*/ 2147483647 w 203"/>
              <a:gd name="T1" fmla="*/ 0 h 92"/>
              <a:gd name="T2" fmla="*/ 2147483647 w 203"/>
              <a:gd name="T3" fmla="*/ 2147483647 h 92"/>
              <a:gd name="T4" fmla="*/ 2147483647 w 203"/>
              <a:gd name="T5" fmla="*/ 2147483647 h 92"/>
              <a:gd name="T6" fmla="*/ 2147483647 w 203"/>
              <a:gd name="T7" fmla="*/ 2147483647 h 92"/>
              <a:gd name="T8" fmla="*/ 0 w 203"/>
              <a:gd name="T9" fmla="*/ 2147483647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92"/>
              <a:gd name="T17" fmla="*/ 203 w 203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92">
                <a:moveTo>
                  <a:pt x="202" y="0"/>
                </a:moveTo>
                <a:cubicBezTo>
                  <a:pt x="201" y="7"/>
                  <a:pt x="203" y="28"/>
                  <a:pt x="196" y="41"/>
                </a:cubicBezTo>
                <a:cubicBezTo>
                  <a:pt x="189" y="54"/>
                  <a:pt x="179" y="70"/>
                  <a:pt x="162" y="78"/>
                </a:cubicBezTo>
                <a:cubicBezTo>
                  <a:pt x="145" y="86"/>
                  <a:pt x="120" y="88"/>
                  <a:pt x="93" y="90"/>
                </a:cubicBezTo>
                <a:cubicBezTo>
                  <a:pt x="66" y="92"/>
                  <a:pt x="19" y="90"/>
                  <a:pt x="0" y="9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08" name="Line 112"/>
          <p:cNvSpPr>
            <a:spLocks noChangeShapeType="1"/>
          </p:cNvSpPr>
          <p:nvPr/>
        </p:nvSpPr>
        <p:spPr bwMode="auto">
          <a:xfrm>
            <a:off x="5410200" y="2333625"/>
            <a:ext cx="5810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09" name="Line 113"/>
          <p:cNvSpPr>
            <a:spLocks noChangeShapeType="1"/>
          </p:cNvSpPr>
          <p:nvPr/>
        </p:nvSpPr>
        <p:spPr bwMode="auto">
          <a:xfrm flipH="1">
            <a:off x="7750175" y="1743075"/>
            <a:ext cx="0" cy="1682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10" name="Freeform 114"/>
          <p:cNvSpPr>
            <a:spLocks/>
          </p:cNvSpPr>
          <p:nvPr/>
        </p:nvSpPr>
        <p:spPr bwMode="auto">
          <a:xfrm flipH="1">
            <a:off x="7748588" y="3397250"/>
            <a:ext cx="322262" cy="146050"/>
          </a:xfrm>
          <a:custGeom>
            <a:avLst/>
            <a:gdLst>
              <a:gd name="T0" fmla="*/ 2147483647 w 203"/>
              <a:gd name="T1" fmla="*/ 0 h 92"/>
              <a:gd name="T2" fmla="*/ 2147483647 w 203"/>
              <a:gd name="T3" fmla="*/ 2147483647 h 92"/>
              <a:gd name="T4" fmla="*/ 2147483647 w 203"/>
              <a:gd name="T5" fmla="*/ 2147483647 h 92"/>
              <a:gd name="T6" fmla="*/ 2147483647 w 203"/>
              <a:gd name="T7" fmla="*/ 2147483647 h 92"/>
              <a:gd name="T8" fmla="*/ 0 w 203"/>
              <a:gd name="T9" fmla="*/ 2147483647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92"/>
              <a:gd name="T17" fmla="*/ 203 w 203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92">
                <a:moveTo>
                  <a:pt x="202" y="0"/>
                </a:moveTo>
                <a:cubicBezTo>
                  <a:pt x="201" y="7"/>
                  <a:pt x="203" y="28"/>
                  <a:pt x="196" y="41"/>
                </a:cubicBezTo>
                <a:cubicBezTo>
                  <a:pt x="189" y="54"/>
                  <a:pt x="179" y="70"/>
                  <a:pt x="162" y="78"/>
                </a:cubicBezTo>
                <a:cubicBezTo>
                  <a:pt x="145" y="86"/>
                  <a:pt x="120" y="88"/>
                  <a:pt x="93" y="90"/>
                </a:cubicBezTo>
                <a:cubicBezTo>
                  <a:pt x="66" y="92"/>
                  <a:pt x="19" y="90"/>
                  <a:pt x="0" y="9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13" name="Line 117"/>
          <p:cNvSpPr>
            <a:spLocks noChangeShapeType="1"/>
          </p:cNvSpPr>
          <p:nvPr/>
        </p:nvSpPr>
        <p:spPr bwMode="auto">
          <a:xfrm>
            <a:off x="7467600" y="2333625"/>
            <a:ext cx="5810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14" name="Line 118"/>
          <p:cNvSpPr>
            <a:spLocks noChangeShapeType="1"/>
          </p:cNvSpPr>
          <p:nvPr/>
        </p:nvSpPr>
        <p:spPr bwMode="auto">
          <a:xfrm>
            <a:off x="5238750" y="5024438"/>
            <a:ext cx="0" cy="12319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816" name="Arc 120"/>
          <p:cNvSpPr>
            <a:spLocks/>
          </p:cNvSpPr>
          <p:nvPr/>
        </p:nvSpPr>
        <p:spPr bwMode="auto">
          <a:xfrm flipH="1">
            <a:off x="5240338" y="5059363"/>
            <a:ext cx="525462" cy="554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5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5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5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5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5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5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5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5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5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15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15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7" grpId="0" animBg="1"/>
      <p:bldP spid="157708" grpId="0" animBg="1"/>
      <p:bldP spid="157725" grpId="0" animBg="1"/>
      <p:bldP spid="157734" grpId="0" animBg="1"/>
      <p:bldP spid="157735" grpId="0" animBg="1"/>
      <p:bldP spid="157779" grpId="0" animBg="1"/>
      <p:bldP spid="157780" grpId="0" animBg="1"/>
      <p:bldP spid="157789" grpId="0" animBg="1"/>
      <p:bldP spid="157799" grpId="0" animBg="1"/>
      <p:bldP spid="157800" grpId="0" animBg="1"/>
      <p:bldP spid="157802" grpId="0" animBg="1"/>
      <p:bldP spid="157804" grpId="0" animBg="1"/>
      <p:bldP spid="157807" grpId="0" animBg="1"/>
      <p:bldP spid="157808" grpId="0" animBg="1"/>
      <p:bldP spid="157809" grpId="0" animBg="1"/>
      <p:bldP spid="157810" grpId="0" animBg="1"/>
      <p:bldP spid="157813" grpId="0" animBg="1"/>
      <p:bldP spid="157814" grpId="0" animBg="1"/>
      <p:bldP spid="1578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Stroke Sequence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492125" y="5461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c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2606675" y="5334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o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7525" y="1300163"/>
            <a:ext cx="1828800" cy="1836737"/>
            <a:chOff x="294" y="1068"/>
            <a:chExt cx="2305" cy="2310"/>
          </a:xfrm>
        </p:grpSpPr>
        <p:sp>
          <p:nvSpPr>
            <p:cNvPr id="111717" name="Rectangle 1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718" name="Line 1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19" name="Line 1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20" name="Line 1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21" name="Line 1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22" name="Line 1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23" name="Line 2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7313" y="1300163"/>
            <a:ext cx="1825625" cy="1836737"/>
            <a:chOff x="294" y="1068"/>
            <a:chExt cx="2305" cy="2310"/>
          </a:xfrm>
        </p:grpSpPr>
        <p:sp>
          <p:nvSpPr>
            <p:cNvPr id="111710" name="Rectangle 22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711" name="Line 23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12" name="Line 24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13" name="Line 25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14" name="Line 26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15" name="Line 27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16" name="Line 28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8749" name="Text Box 29"/>
          <p:cNvSpPr txBox="1">
            <a:spLocks noChangeArrowheads="1"/>
          </p:cNvSpPr>
          <p:nvPr/>
        </p:nvSpPr>
        <p:spPr bwMode="auto">
          <a:xfrm>
            <a:off x="4746625" y="5334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a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86313" y="1300163"/>
            <a:ext cx="1825625" cy="1836737"/>
            <a:chOff x="294" y="1068"/>
            <a:chExt cx="2305" cy="2310"/>
          </a:xfrm>
        </p:grpSpPr>
        <p:sp>
          <p:nvSpPr>
            <p:cNvPr id="111703" name="Rectangle 31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704" name="Line 32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5" name="Line 33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6" name="Line 34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7" name="Line 35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8" name="Line 36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9" name="Line 37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8758" name="Text Box 38"/>
          <p:cNvSpPr txBox="1">
            <a:spLocks noChangeArrowheads="1"/>
          </p:cNvSpPr>
          <p:nvPr/>
        </p:nvSpPr>
        <p:spPr bwMode="auto">
          <a:xfrm>
            <a:off x="6892925" y="5334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b</a:t>
            </a:r>
          </a:p>
        </p:txBody>
      </p:sp>
      <p:sp>
        <p:nvSpPr>
          <p:cNvPr id="158759" name="Text Box 39"/>
          <p:cNvSpPr txBox="1">
            <a:spLocks noChangeArrowheads="1"/>
          </p:cNvSpPr>
          <p:nvPr/>
        </p:nvSpPr>
        <p:spPr bwMode="auto">
          <a:xfrm>
            <a:off x="498475" y="32004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d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918325" y="1287463"/>
            <a:ext cx="1828800" cy="1836737"/>
            <a:chOff x="294" y="1068"/>
            <a:chExt cx="2305" cy="2310"/>
          </a:xfrm>
        </p:grpSpPr>
        <p:sp>
          <p:nvSpPr>
            <p:cNvPr id="111696" name="Rectangle 41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697" name="Line 42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98" name="Line 43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99" name="Line 44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0" name="Line 45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1" name="Line 46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702" name="Line 47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19113" y="3967163"/>
            <a:ext cx="1825625" cy="1836737"/>
            <a:chOff x="294" y="1068"/>
            <a:chExt cx="2305" cy="2310"/>
          </a:xfrm>
        </p:grpSpPr>
        <p:sp>
          <p:nvSpPr>
            <p:cNvPr id="111689" name="Rectangle 49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690" name="Line 50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91" name="Line 51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92" name="Line 52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93" name="Line 53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94" name="Line 54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95" name="Line 55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8776" name="Text Box 56"/>
          <p:cNvSpPr txBox="1">
            <a:spLocks noChangeArrowheads="1"/>
          </p:cNvSpPr>
          <p:nvPr/>
        </p:nvSpPr>
        <p:spPr bwMode="auto">
          <a:xfrm>
            <a:off x="2638425" y="32004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p</a:t>
            </a: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2652713" y="3967163"/>
            <a:ext cx="1825625" cy="1836737"/>
            <a:chOff x="294" y="1068"/>
            <a:chExt cx="2305" cy="2310"/>
          </a:xfrm>
        </p:grpSpPr>
        <p:sp>
          <p:nvSpPr>
            <p:cNvPr id="111682" name="Rectangle 58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683" name="Line 59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84" name="Line 60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85" name="Line 61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86" name="Line 62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87" name="Line 63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88" name="Line 64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8785" name="Text Box 65"/>
          <p:cNvSpPr txBox="1">
            <a:spLocks noChangeArrowheads="1"/>
          </p:cNvSpPr>
          <p:nvPr/>
        </p:nvSpPr>
        <p:spPr bwMode="auto">
          <a:xfrm>
            <a:off x="4778375" y="32258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q</a:t>
            </a:r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4773613" y="3967163"/>
            <a:ext cx="1825625" cy="1836737"/>
            <a:chOff x="294" y="1068"/>
            <a:chExt cx="2305" cy="2310"/>
          </a:xfrm>
        </p:grpSpPr>
        <p:sp>
          <p:nvSpPr>
            <p:cNvPr id="111675" name="Rectangle 67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676" name="Line 68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7" name="Line 69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8" name="Line 70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9" name="Line 71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80" name="Line 72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81" name="Line 73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8794" name="Text Box 74"/>
          <p:cNvSpPr txBox="1">
            <a:spLocks noChangeArrowheads="1"/>
          </p:cNvSpPr>
          <p:nvPr/>
        </p:nvSpPr>
        <p:spPr bwMode="auto">
          <a:xfrm>
            <a:off x="6880225" y="3225800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e</a:t>
            </a:r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6894513" y="3967163"/>
            <a:ext cx="1825625" cy="1836737"/>
            <a:chOff x="294" y="1068"/>
            <a:chExt cx="2305" cy="2310"/>
          </a:xfrm>
        </p:grpSpPr>
        <p:sp>
          <p:nvSpPr>
            <p:cNvPr id="111668" name="Rectangle 76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669" name="Line 77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0" name="Line 78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1" name="Line 79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2" name="Line 80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3" name="Line 81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674" name="Line 82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8807" name="Line 87"/>
          <p:cNvSpPr>
            <a:spLocks noChangeShapeType="1"/>
          </p:cNvSpPr>
          <p:nvPr/>
        </p:nvSpPr>
        <p:spPr bwMode="auto">
          <a:xfrm>
            <a:off x="6908800" y="1281113"/>
            <a:ext cx="0" cy="182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8809" name="Line 89"/>
          <p:cNvSpPr>
            <a:spLocks noChangeShapeType="1"/>
          </p:cNvSpPr>
          <p:nvPr/>
        </p:nvSpPr>
        <p:spPr bwMode="auto">
          <a:xfrm flipH="1">
            <a:off x="6072188" y="1817688"/>
            <a:ext cx="0" cy="13144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8822" name="Line 102"/>
          <p:cNvSpPr>
            <a:spLocks noChangeShapeType="1"/>
          </p:cNvSpPr>
          <p:nvPr/>
        </p:nvSpPr>
        <p:spPr bwMode="auto">
          <a:xfrm>
            <a:off x="6908800" y="5167313"/>
            <a:ext cx="12969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8824" name="Arc 104"/>
          <p:cNvSpPr>
            <a:spLocks/>
          </p:cNvSpPr>
          <p:nvPr/>
        </p:nvSpPr>
        <p:spPr bwMode="auto">
          <a:xfrm flipH="1" flipV="1">
            <a:off x="1139825" y="1851025"/>
            <a:ext cx="574675" cy="622300"/>
          </a:xfrm>
          <a:custGeom>
            <a:avLst/>
            <a:gdLst>
              <a:gd name="T0" fmla="*/ 2147483647 w 19944"/>
              <a:gd name="T1" fmla="*/ 2147483647 h 21600"/>
              <a:gd name="T2" fmla="*/ 0 w 19944"/>
              <a:gd name="T3" fmla="*/ 2147483647 h 21600"/>
              <a:gd name="T4" fmla="*/ 2147483647 w 19944"/>
              <a:gd name="T5" fmla="*/ 0 h 21600"/>
              <a:gd name="T6" fmla="*/ 0 60000 65536"/>
              <a:gd name="T7" fmla="*/ 0 60000 65536"/>
              <a:gd name="T8" fmla="*/ 0 60000 65536"/>
              <a:gd name="T9" fmla="*/ 0 w 19944"/>
              <a:gd name="T10" fmla="*/ 0 h 21600"/>
              <a:gd name="T11" fmla="*/ 19944 w 199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44" h="21600" fill="none" extrusionOk="0">
                <a:moveTo>
                  <a:pt x="19944" y="21580"/>
                </a:moveTo>
                <a:cubicBezTo>
                  <a:pt x="19636" y="21593"/>
                  <a:pt x="19329" y="21599"/>
                  <a:pt x="19022" y="21600"/>
                </a:cubicBezTo>
                <a:cubicBezTo>
                  <a:pt x="11072" y="21600"/>
                  <a:pt x="3765" y="17233"/>
                  <a:pt x="-1" y="10233"/>
                </a:cubicBezTo>
              </a:path>
              <a:path w="19944" h="21600" stroke="0" extrusionOk="0">
                <a:moveTo>
                  <a:pt x="19944" y="21580"/>
                </a:moveTo>
                <a:cubicBezTo>
                  <a:pt x="19636" y="21593"/>
                  <a:pt x="19329" y="21599"/>
                  <a:pt x="19022" y="21600"/>
                </a:cubicBezTo>
                <a:cubicBezTo>
                  <a:pt x="11072" y="21600"/>
                  <a:pt x="3765" y="17233"/>
                  <a:pt x="-1" y="10233"/>
                </a:cubicBezTo>
                <a:lnTo>
                  <a:pt x="19022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25" name="Arc 105"/>
          <p:cNvSpPr>
            <a:spLocks/>
          </p:cNvSpPr>
          <p:nvPr/>
        </p:nvSpPr>
        <p:spPr bwMode="auto">
          <a:xfrm flipH="1" flipV="1">
            <a:off x="522288" y="1849438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26" name="Arc 106"/>
          <p:cNvSpPr>
            <a:spLocks/>
          </p:cNvSpPr>
          <p:nvPr/>
        </p:nvSpPr>
        <p:spPr bwMode="auto">
          <a:xfrm flipH="1">
            <a:off x="1139825" y="2476500"/>
            <a:ext cx="600075" cy="622300"/>
          </a:xfrm>
          <a:custGeom>
            <a:avLst/>
            <a:gdLst>
              <a:gd name="T0" fmla="*/ 2147483647 w 20776"/>
              <a:gd name="T1" fmla="*/ 2147483647 h 21600"/>
              <a:gd name="T2" fmla="*/ 0 w 20776"/>
              <a:gd name="T3" fmla="*/ 2147483647 h 21600"/>
              <a:gd name="T4" fmla="*/ 2147483647 w 20776"/>
              <a:gd name="T5" fmla="*/ 0 h 21600"/>
              <a:gd name="T6" fmla="*/ 0 60000 65536"/>
              <a:gd name="T7" fmla="*/ 0 60000 65536"/>
              <a:gd name="T8" fmla="*/ 0 60000 65536"/>
              <a:gd name="T9" fmla="*/ 0 w 20776"/>
              <a:gd name="T10" fmla="*/ 0 h 21600"/>
              <a:gd name="T11" fmla="*/ 20776 w 20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6" h="21600" fill="none" extrusionOk="0">
                <a:moveTo>
                  <a:pt x="20776" y="21580"/>
                </a:moveTo>
                <a:cubicBezTo>
                  <a:pt x="20468" y="21593"/>
                  <a:pt x="20161" y="21599"/>
                  <a:pt x="19854" y="21600"/>
                </a:cubicBezTo>
                <a:cubicBezTo>
                  <a:pt x="11212" y="21600"/>
                  <a:pt x="3403" y="16449"/>
                  <a:pt x="-1" y="8507"/>
                </a:cubicBezTo>
              </a:path>
              <a:path w="20776" h="21600" stroke="0" extrusionOk="0">
                <a:moveTo>
                  <a:pt x="20776" y="21580"/>
                </a:moveTo>
                <a:cubicBezTo>
                  <a:pt x="20468" y="21593"/>
                  <a:pt x="20161" y="21599"/>
                  <a:pt x="19854" y="21600"/>
                </a:cubicBezTo>
                <a:cubicBezTo>
                  <a:pt x="11212" y="21600"/>
                  <a:pt x="3403" y="16449"/>
                  <a:pt x="-1" y="8507"/>
                </a:cubicBezTo>
                <a:lnTo>
                  <a:pt x="19854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1" name="Arc 111"/>
          <p:cNvSpPr>
            <a:spLocks/>
          </p:cNvSpPr>
          <p:nvPr/>
        </p:nvSpPr>
        <p:spPr bwMode="auto">
          <a:xfrm flipH="1" flipV="1">
            <a:off x="3260725" y="1863725"/>
            <a:ext cx="574675" cy="622300"/>
          </a:xfrm>
          <a:custGeom>
            <a:avLst/>
            <a:gdLst>
              <a:gd name="T0" fmla="*/ 2147483647 w 19944"/>
              <a:gd name="T1" fmla="*/ 2147483647 h 21600"/>
              <a:gd name="T2" fmla="*/ 0 w 19944"/>
              <a:gd name="T3" fmla="*/ 2147483647 h 21600"/>
              <a:gd name="T4" fmla="*/ 2147483647 w 19944"/>
              <a:gd name="T5" fmla="*/ 0 h 21600"/>
              <a:gd name="T6" fmla="*/ 0 60000 65536"/>
              <a:gd name="T7" fmla="*/ 0 60000 65536"/>
              <a:gd name="T8" fmla="*/ 0 60000 65536"/>
              <a:gd name="T9" fmla="*/ 0 w 19944"/>
              <a:gd name="T10" fmla="*/ 0 h 21600"/>
              <a:gd name="T11" fmla="*/ 19944 w 199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44" h="21600" fill="none" extrusionOk="0">
                <a:moveTo>
                  <a:pt x="19944" y="21580"/>
                </a:moveTo>
                <a:cubicBezTo>
                  <a:pt x="19636" y="21593"/>
                  <a:pt x="19329" y="21599"/>
                  <a:pt x="19022" y="21600"/>
                </a:cubicBezTo>
                <a:cubicBezTo>
                  <a:pt x="11072" y="21600"/>
                  <a:pt x="3765" y="17233"/>
                  <a:pt x="-1" y="10233"/>
                </a:cubicBezTo>
              </a:path>
              <a:path w="19944" h="21600" stroke="0" extrusionOk="0">
                <a:moveTo>
                  <a:pt x="19944" y="21580"/>
                </a:moveTo>
                <a:cubicBezTo>
                  <a:pt x="19636" y="21593"/>
                  <a:pt x="19329" y="21599"/>
                  <a:pt x="19022" y="21600"/>
                </a:cubicBezTo>
                <a:cubicBezTo>
                  <a:pt x="11072" y="21600"/>
                  <a:pt x="3765" y="17233"/>
                  <a:pt x="-1" y="10233"/>
                </a:cubicBezTo>
                <a:lnTo>
                  <a:pt x="19022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2" name="Arc 112"/>
          <p:cNvSpPr>
            <a:spLocks/>
          </p:cNvSpPr>
          <p:nvPr/>
        </p:nvSpPr>
        <p:spPr bwMode="auto">
          <a:xfrm flipH="1" flipV="1">
            <a:off x="2643188" y="1862138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3" name="Arc 113"/>
          <p:cNvSpPr>
            <a:spLocks/>
          </p:cNvSpPr>
          <p:nvPr/>
        </p:nvSpPr>
        <p:spPr bwMode="auto">
          <a:xfrm flipH="1">
            <a:off x="3260725" y="2489200"/>
            <a:ext cx="600075" cy="622300"/>
          </a:xfrm>
          <a:custGeom>
            <a:avLst/>
            <a:gdLst>
              <a:gd name="T0" fmla="*/ 2147483647 w 20776"/>
              <a:gd name="T1" fmla="*/ 2147483647 h 21600"/>
              <a:gd name="T2" fmla="*/ 0 w 20776"/>
              <a:gd name="T3" fmla="*/ 2147483647 h 21600"/>
              <a:gd name="T4" fmla="*/ 2147483647 w 20776"/>
              <a:gd name="T5" fmla="*/ 0 h 21600"/>
              <a:gd name="T6" fmla="*/ 0 60000 65536"/>
              <a:gd name="T7" fmla="*/ 0 60000 65536"/>
              <a:gd name="T8" fmla="*/ 0 60000 65536"/>
              <a:gd name="T9" fmla="*/ 0 w 20776"/>
              <a:gd name="T10" fmla="*/ 0 h 21600"/>
              <a:gd name="T11" fmla="*/ 20776 w 20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6" h="21600" fill="none" extrusionOk="0">
                <a:moveTo>
                  <a:pt x="20776" y="21580"/>
                </a:moveTo>
                <a:cubicBezTo>
                  <a:pt x="20468" y="21593"/>
                  <a:pt x="20161" y="21599"/>
                  <a:pt x="19854" y="21600"/>
                </a:cubicBezTo>
                <a:cubicBezTo>
                  <a:pt x="11212" y="21600"/>
                  <a:pt x="3403" y="16449"/>
                  <a:pt x="-1" y="8507"/>
                </a:cubicBezTo>
              </a:path>
              <a:path w="20776" h="21600" stroke="0" extrusionOk="0">
                <a:moveTo>
                  <a:pt x="20776" y="21580"/>
                </a:moveTo>
                <a:cubicBezTo>
                  <a:pt x="20468" y="21593"/>
                  <a:pt x="20161" y="21599"/>
                  <a:pt x="19854" y="21600"/>
                </a:cubicBezTo>
                <a:cubicBezTo>
                  <a:pt x="11212" y="21600"/>
                  <a:pt x="3403" y="16449"/>
                  <a:pt x="-1" y="8507"/>
                </a:cubicBezTo>
                <a:lnTo>
                  <a:pt x="19854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4" name="Arc 114"/>
          <p:cNvSpPr>
            <a:spLocks/>
          </p:cNvSpPr>
          <p:nvPr/>
        </p:nvSpPr>
        <p:spPr bwMode="auto">
          <a:xfrm flipH="1" flipV="1">
            <a:off x="3287713" y="2178050"/>
            <a:ext cx="622300" cy="561975"/>
          </a:xfrm>
          <a:custGeom>
            <a:avLst/>
            <a:gdLst>
              <a:gd name="T0" fmla="*/ 2147483647 w 21600"/>
              <a:gd name="T1" fmla="*/ 2147483647 h 19507"/>
              <a:gd name="T2" fmla="*/ 2147483647 w 21600"/>
              <a:gd name="T3" fmla="*/ 0 h 19507"/>
              <a:gd name="T4" fmla="*/ 2147483647 w 21600"/>
              <a:gd name="T5" fmla="*/ 2147483647 h 19507"/>
              <a:gd name="T6" fmla="*/ 0 60000 65536"/>
              <a:gd name="T7" fmla="*/ 0 60000 65536"/>
              <a:gd name="T8" fmla="*/ 0 60000 65536"/>
              <a:gd name="T9" fmla="*/ 0 w 21600"/>
              <a:gd name="T10" fmla="*/ 0 h 19507"/>
              <a:gd name="T11" fmla="*/ 21600 w 21600"/>
              <a:gd name="T12" fmla="*/ 19507 h 195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507" fill="none" extrusionOk="0">
                <a:moveTo>
                  <a:pt x="2900" y="19507"/>
                </a:moveTo>
                <a:cubicBezTo>
                  <a:pt x="1000" y="16220"/>
                  <a:pt x="0" y="12491"/>
                  <a:pt x="0" y="8695"/>
                </a:cubicBezTo>
                <a:cubicBezTo>
                  <a:pt x="-1" y="5701"/>
                  <a:pt x="622" y="2740"/>
                  <a:pt x="1827" y="0"/>
                </a:cubicBezTo>
              </a:path>
              <a:path w="21600" h="19507" stroke="0" extrusionOk="0">
                <a:moveTo>
                  <a:pt x="2900" y="19507"/>
                </a:moveTo>
                <a:cubicBezTo>
                  <a:pt x="1000" y="16220"/>
                  <a:pt x="0" y="12491"/>
                  <a:pt x="0" y="8695"/>
                </a:cubicBezTo>
                <a:cubicBezTo>
                  <a:pt x="-1" y="5701"/>
                  <a:pt x="622" y="2740"/>
                  <a:pt x="1827" y="0"/>
                </a:cubicBezTo>
                <a:lnTo>
                  <a:pt x="21600" y="8695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5" name="Arc 115"/>
          <p:cNvSpPr>
            <a:spLocks/>
          </p:cNvSpPr>
          <p:nvPr/>
        </p:nvSpPr>
        <p:spPr bwMode="auto">
          <a:xfrm flipH="1" flipV="1">
            <a:off x="5430838" y="1847850"/>
            <a:ext cx="636587" cy="622300"/>
          </a:xfrm>
          <a:custGeom>
            <a:avLst/>
            <a:gdLst>
              <a:gd name="T0" fmla="*/ 2147483647 w 22148"/>
              <a:gd name="T1" fmla="*/ 2147483647 h 21600"/>
              <a:gd name="T2" fmla="*/ 0 w 22148"/>
              <a:gd name="T3" fmla="*/ 2147483647 h 21600"/>
              <a:gd name="T4" fmla="*/ 2147483647 w 22148"/>
              <a:gd name="T5" fmla="*/ 0 h 21600"/>
              <a:gd name="T6" fmla="*/ 0 60000 65536"/>
              <a:gd name="T7" fmla="*/ 0 60000 65536"/>
              <a:gd name="T8" fmla="*/ 0 60000 65536"/>
              <a:gd name="T9" fmla="*/ 0 w 22148"/>
              <a:gd name="T10" fmla="*/ 0 h 21600"/>
              <a:gd name="T11" fmla="*/ 22148 w 221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8" h="21600" fill="none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</a:path>
              <a:path w="22148" h="21600" stroke="0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  <a:lnTo>
                  <a:pt x="21226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6" name="Arc 116"/>
          <p:cNvSpPr>
            <a:spLocks/>
          </p:cNvSpPr>
          <p:nvPr/>
        </p:nvSpPr>
        <p:spPr bwMode="auto">
          <a:xfrm flipH="1" flipV="1">
            <a:off x="4814888" y="1849438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7" name="Arc 117"/>
          <p:cNvSpPr>
            <a:spLocks/>
          </p:cNvSpPr>
          <p:nvPr/>
        </p:nvSpPr>
        <p:spPr bwMode="auto">
          <a:xfrm flipH="1">
            <a:off x="5430838" y="2476500"/>
            <a:ext cx="642937" cy="622300"/>
          </a:xfrm>
          <a:custGeom>
            <a:avLst/>
            <a:gdLst>
              <a:gd name="T0" fmla="*/ 2147483647 w 22277"/>
              <a:gd name="T1" fmla="*/ 2147483647 h 21600"/>
              <a:gd name="T2" fmla="*/ 0 w 22277"/>
              <a:gd name="T3" fmla="*/ 2147483647 h 21600"/>
              <a:gd name="T4" fmla="*/ 2147483647 w 22277"/>
              <a:gd name="T5" fmla="*/ 0 h 21600"/>
              <a:gd name="T6" fmla="*/ 0 60000 65536"/>
              <a:gd name="T7" fmla="*/ 0 60000 65536"/>
              <a:gd name="T8" fmla="*/ 0 60000 65536"/>
              <a:gd name="T9" fmla="*/ 0 w 22277"/>
              <a:gd name="T10" fmla="*/ 0 h 21600"/>
              <a:gd name="T11" fmla="*/ 22277 w 222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7" h="21600" fill="none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</a:path>
              <a:path w="22277" h="21600" stroke="0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  <a:lnTo>
                  <a:pt x="21355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8" name="Arc 118"/>
          <p:cNvSpPr>
            <a:spLocks/>
          </p:cNvSpPr>
          <p:nvPr/>
        </p:nvSpPr>
        <p:spPr bwMode="auto">
          <a:xfrm flipV="1">
            <a:off x="6907213" y="1857375"/>
            <a:ext cx="636587" cy="622300"/>
          </a:xfrm>
          <a:custGeom>
            <a:avLst/>
            <a:gdLst>
              <a:gd name="T0" fmla="*/ 2147483647 w 22148"/>
              <a:gd name="T1" fmla="*/ 2147483647 h 21600"/>
              <a:gd name="T2" fmla="*/ 0 w 22148"/>
              <a:gd name="T3" fmla="*/ 2147483647 h 21600"/>
              <a:gd name="T4" fmla="*/ 2147483647 w 22148"/>
              <a:gd name="T5" fmla="*/ 0 h 21600"/>
              <a:gd name="T6" fmla="*/ 0 60000 65536"/>
              <a:gd name="T7" fmla="*/ 0 60000 65536"/>
              <a:gd name="T8" fmla="*/ 0 60000 65536"/>
              <a:gd name="T9" fmla="*/ 0 w 22148"/>
              <a:gd name="T10" fmla="*/ 0 h 21600"/>
              <a:gd name="T11" fmla="*/ 22148 w 221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8" h="21600" fill="none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</a:path>
              <a:path w="22148" h="21600" stroke="0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  <a:lnTo>
                  <a:pt x="21226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39" name="Arc 119"/>
          <p:cNvSpPr>
            <a:spLocks/>
          </p:cNvSpPr>
          <p:nvPr/>
        </p:nvSpPr>
        <p:spPr bwMode="auto">
          <a:xfrm flipV="1">
            <a:off x="7519988" y="1858963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0" name="Arc 120"/>
          <p:cNvSpPr>
            <a:spLocks/>
          </p:cNvSpPr>
          <p:nvPr/>
        </p:nvSpPr>
        <p:spPr bwMode="auto">
          <a:xfrm>
            <a:off x="6907213" y="2486025"/>
            <a:ext cx="642937" cy="622300"/>
          </a:xfrm>
          <a:custGeom>
            <a:avLst/>
            <a:gdLst>
              <a:gd name="T0" fmla="*/ 2147483647 w 22277"/>
              <a:gd name="T1" fmla="*/ 2147483647 h 21600"/>
              <a:gd name="T2" fmla="*/ 0 w 22277"/>
              <a:gd name="T3" fmla="*/ 2147483647 h 21600"/>
              <a:gd name="T4" fmla="*/ 2147483647 w 22277"/>
              <a:gd name="T5" fmla="*/ 0 h 21600"/>
              <a:gd name="T6" fmla="*/ 0 60000 65536"/>
              <a:gd name="T7" fmla="*/ 0 60000 65536"/>
              <a:gd name="T8" fmla="*/ 0 60000 65536"/>
              <a:gd name="T9" fmla="*/ 0 w 22277"/>
              <a:gd name="T10" fmla="*/ 0 h 21600"/>
              <a:gd name="T11" fmla="*/ 22277 w 222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7" h="21600" fill="none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</a:path>
              <a:path w="22277" h="21600" stroke="0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  <a:lnTo>
                  <a:pt x="21355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1" name="Line 121"/>
          <p:cNvSpPr>
            <a:spLocks noChangeShapeType="1"/>
          </p:cNvSpPr>
          <p:nvPr/>
        </p:nvSpPr>
        <p:spPr bwMode="auto">
          <a:xfrm flipH="1">
            <a:off x="1804988" y="3948113"/>
            <a:ext cx="0" cy="18415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8842" name="Arc 122"/>
          <p:cNvSpPr>
            <a:spLocks/>
          </p:cNvSpPr>
          <p:nvPr/>
        </p:nvSpPr>
        <p:spPr bwMode="auto">
          <a:xfrm flipH="1" flipV="1">
            <a:off x="1163638" y="4514850"/>
            <a:ext cx="636587" cy="622300"/>
          </a:xfrm>
          <a:custGeom>
            <a:avLst/>
            <a:gdLst>
              <a:gd name="T0" fmla="*/ 2147483647 w 22148"/>
              <a:gd name="T1" fmla="*/ 2147483647 h 21600"/>
              <a:gd name="T2" fmla="*/ 0 w 22148"/>
              <a:gd name="T3" fmla="*/ 2147483647 h 21600"/>
              <a:gd name="T4" fmla="*/ 2147483647 w 22148"/>
              <a:gd name="T5" fmla="*/ 0 h 21600"/>
              <a:gd name="T6" fmla="*/ 0 60000 65536"/>
              <a:gd name="T7" fmla="*/ 0 60000 65536"/>
              <a:gd name="T8" fmla="*/ 0 60000 65536"/>
              <a:gd name="T9" fmla="*/ 0 w 22148"/>
              <a:gd name="T10" fmla="*/ 0 h 21600"/>
              <a:gd name="T11" fmla="*/ 22148 w 221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8" h="21600" fill="none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</a:path>
              <a:path w="22148" h="21600" stroke="0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  <a:lnTo>
                  <a:pt x="21226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3" name="Arc 123"/>
          <p:cNvSpPr>
            <a:spLocks/>
          </p:cNvSpPr>
          <p:nvPr/>
        </p:nvSpPr>
        <p:spPr bwMode="auto">
          <a:xfrm flipH="1" flipV="1">
            <a:off x="547688" y="4516438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4" name="Arc 124"/>
          <p:cNvSpPr>
            <a:spLocks/>
          </p:cNvSpPr>
          <p:nvPr/>
        </p:nvSpPr>
        <p:spPr bwMode="auto">
          <a:xfrm flipH="1">
            <a:off x="1163638" y="5143500"/>
            <a:ext cx="642937" cy="622300"/>
          </a:xfrm>
          <a:custGeom>
            <a:avLst/>
            <a:gdLst>
              <a:gd name="T0" fmla="*/ 2147483647 w 22277"/>
              <a:gd name="T1" fmla="*/ 2147483647 h 21600"/>
              <a:gd name="T2" fmla="*/ 0 w 22277"/>
              <a:gd name="T3" fmla="*/ 2147483647 h 21600"/>
              <a:gd name="T4" fmla="*/ 2147483647 w 22277"/>
              <a:gd name="T5" fmla="*/ 0 h 21600"/>
              <a:gd name="T6" fmla="*/ 0 60000 65536"/>
              <a:gd name="T7" fmla="*/ 0 60000 65536"/>
              <a:gd name="T8" fmla="*/ 0 60000 65536"/>
              <a:gd name="T9" fmla="*/ 0 w 22277"/>
              <a:gd name="T10" fmla="*/ 0 h 21600"/>
              <a:gd name="T11" fmla="*/ 22277 w 222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7" h="21600" fill="none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</a:path>
              <a:path w="22277" h="21600" stroke="0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  <a:lnTo>
                  <a:pt x="21355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5" name="Line 125"/>
          <p:cNvSpPr>
            <a:spLocks noChangeShapeType="1"/>
          </p:cNvSpPr>
          <p:nvPr/>
        </p:nvSpPr>
        <p:spPr bwMode="auto">
          <a:xfrm>
            <a:off x="2654300" y="4481513"/>
            <a:ext cx="0" cy="182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8846" name="Arc 126"/>
          <p:cNvSpPr>
            <a:spLocks/>
          </p:cNvSpPr>
          <p:nvPr/>
        </p:nvSpPr>
        <p:spPr bwMode="auto">
          <a:xfrm flipV="1">
            <a:off x="2652713" y="4524375"/>
            <a:ext cx="636587" cy="622300"/>
          </a:xfrm>
          <a:custGeom>
            <a:avLst/>
            <a:gdLst>
              <a:gd name="T0" fmla="*/ 2147483647 w 22148"/>
              <a:gd name="T1" fmla="*/ 2147483647 h 21600"/>
              <a:gd name="T2" fmla="*/ 0 w 22148"/>
              <a:gd name="T3" fmla="*/ 2147483647 h 21600"/>
              <a:gd name="T4" fmla="*/ 2147483647 w 22148"/>
              <a:gd name="T5" fmla="*/ 0 h 21600"/>
              <a:gd name="T6" fmla="*/ 0 60000 65536"/>
              <a:gd name="T7" fmla="*/ 0 60000 65536"/>
              <a:gd name="T8" fmla="*/ 0 60000 65536"/>
              <a:gd name="T9" fmla="*/ 0 w 22148"/>
              <a:gd name="T10" fmla="*/ 0 h 21600"/>
              <a:gd name="T11" fmla="*/ 22148 w 221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8" h="21600" fill="none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</a:path>
              <a:path w="22148" h="21600" stroke="0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  <a:lnTo>
                  <a:pt x="21226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7" name="Arc 127"/>
          <p:cNvSpPr>
            <a:spLocks/>
          </p:cNvSpPr>
          <p:nvPr/>
        </p:nvSpPr>
        <p:spPr bwMode="auto">
          <a:xfrm flipV="1">
            <a:off x="3265488" y="4525963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8" name="Arc 128"/>
          <p:cNvSpPr>
            <a:spLocks/>
          </p:cNvSpPr>
          <p:nvPr/>
        </p:nvSpPr>
        <p:spPr bwMode="auto">
          <a:xfrm>
            <a:off x="2652713" y="5153025"/>
            <a:ext cx="642937" cy="622300"/>
          </a:xfrm>
          <a:custGeom>
            <a:avLst/>
            <a:gdLst>
              <a:gd name="T0" fmla="*/ 2147483647 w 22277"/>
              <a:gd name="T1" fmla="*/ 2147483647 h 21600"/>
              <a:gd name="T2" fmla="*/ 0 w 22277"/>
              <a:gd name="T3" fmla="*/ 2147483647 h 21600"/>
              <a:gd name="T4" fmla="*/ 2147483647 w 22277"/>
              <a:gd name="T5" fmla="*/ 0 h 21600"/>
              <a:gd name="T6" fmla="*/ 0 60000 65536"/>
              <a:gd name="T7" fmla="*/ 0 60000 65536"/>
              <a:gd name="T8" fmla="*/ 0 60000 65536"/>
              <a:gd name="T9" fmla="*/ 0 w 22277"/>
              <a:gd name="T10" fmla="*/ 0 h 21600"/>
              <a:gd name="T11" fmla="*/ 22277 w 222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7" h="21600" fill="none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</a:path>
              <a:path w="22277" h="21600" stroke="0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  <a:lnTo>
                  <a:pt x="21355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49" name="Line 129"/>
          <p:cNvSpPr>
            <a:spLocks noChangeShapeType="1"/>
          </p:cNvSpPr>
          <p:nvPr/>
        </p:nvSpPr>
        <p:spPr bwMode="auto">
          <a:xfrm flipH="1">
            <a:off x="6046788" y="4494213"/>
            <a:ext cx="0" cy="18415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8850" name="Arc 130"/>
          <p:cNvSpPr>
            <a:spLocks/>
          </p:cNvSpPr>
          <p:nvPr/>
        </p:nvSpPr>
        <p:spPr bwMode="auto">
          <a:xfrm flipH="1" flipV="1">
            <a:off x="5405438" y="4527550"/>
            <a:ext cx="636587" cy="622300"/>
          </a:xfrm>
          <a:custGeom>
            <a:avLst/>
            <a:gdLst>
              <a:gd name="T0" fmla="*/ 2147483647 w 22148"/>
              <a:gd name="T1" fmla="*/ 2147483647 h 21600"/>
              <a:gd name="T2" fmla="*/ 0 w 22148"/>
              <a:gd name="T3" fmla="*/ 2147483647 h 21600"/>
              <a:gd name="T4" fmla="*/ 2147483647 w 22148"/>
              <a:gd name="T5" fmla="*/ 0 h 21600"/>
              <a:gd name="T6" fmla="*/ 0 60000 65536"/>
              <a:gd name="T7" fmla="*/ 0 60000 65536"/>
              <a:gd name="T8" fmla="*/ 0 60000 65536"/>
              <a:gd name="T9" fmla="*/ 0 w 22148"/>
              <a:gd name="T10" fmla="*/ 0 h 21600"/>
              <a:gd name="T11" fmla="*/ 22148 w 221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8" h="21600" fill="none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</a:path>
              <a:path w="22148" h="21600" stroke="0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  <a:lnTo>
                  <a:pt x="21226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51" name="Arc 131"/>
          <p:cNvSpPr>
            <a:spLocks/>
          </p:cNvSpPr>
          <p:nvPr/>
        </p:nvSpPr>
        <p:spPr bwMode="auto">
          <a:xfrm flipH="1" flipV="1">
            <a:off x="4789488" y="4529138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52" name="Arc 132"/>
          <p:cNvSpPr>
            <a:spLocks/>
          </p:cNvSpPr>
          <p:nvPr/>
        </p:nvSpPr>
        <p:spPr bwMode="auto">
          <a:xfrm flipH="1">
            <a:off x="5405438" y="5156200"/>
            <a:ext cx="642937" cy="622300"/>
          </a:xfrm>
          <a:custGeom>
            <a:avLst/>
            <a:gdLst>
              <a:gd name="T0" fmla="*/ 2147483647 w 22277"/>
              <a:gd name="T1" fmla="*/ 2147483647 h 21600"/>
              <a:gd name="T2" fmla="*/ 0 w 22277"/>
              <a:gd name="T3" fmla="*/ 2147483647 h 21600"/>
              <a:gd name="T4" fmla="*/ 2147483647 w 22277"/>
              <a:gd name="T5" fmla="*/ 0 h 21600"/>
              <a:gd name="T6" fmla="*/ 0 60000 65536"/>
              <a:gd name="T7" fmla="*/ 0 60000 65536"/>
              <a:gd name="T8" fmla="*/ 0 60000 65536"/>
              <a:gd name="T9" fmla="*/ 0 w 22277"/>
              <a:gd name="T10" fmla="*/ 0 h 21600"/>
              <a:gd name="T11" fmla="*/ 22277 w 222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7" h="21600" fill="none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</a:path>
              <a:path w="22277" h="21600" stroke="0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  <a:lnTo>
                  <a:pt x="21355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53" name="Arc 133"/>
          <p:cNvSpPr>
            <a:spLocks/>
          </p:cNvSpPr>
          <p:nvPr/>
        </p:nvSpPr>
        <p:spPr bwMode="auto">
          <a:xfrm flipH="1" flipV="1">
            <a:off x="7526338" y="4541838"/>
            <a:ext cx="649287" cy="649287"/>
          </a:xfrm>
          <a:custGeom>
            <a:avLst/>
            <a:gdLst>
              <a:gd name="T0" fmla="*/ 2147483647 w 22522"/>
              <a:gd name="T1" fmla="*/ 2147483647 h 22533"/>
              <a:gd name="T2" fmla="*/ 398552991 w 22522"/>
              <a:gd name="T3" fmla="*/ 0 h 22533"/>
              <a:gd name="T4" fmla="*/ 2147483647 w 22522"/>
              <a:gd name="T5" fmla="*/ 2147483647 h 22533"/>
              <a:gd name="T6" fmla="*/ 0 60000 65536"/>
              <a:gd name="T7" fmla="*/ 0 60000 65536"/>
              <a:gd name="T8" fmla="*/ 0 60000 65536"/>
              <a:gd name="T9" fmla="*/ 0 w 22522"/>
              <a:gd name="T10" fmla="*/ 0 h 22533"/>
              <a:gd name="T11" fmla="*/ 22522 w 22522"/>
              <a:gd name="T12" fmla="*/ 22533 h 225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22" h="22533" fill="none" extrusionOk="0">
                <a:moveTo>
                  <a:pt x="22522" y="22513"/>
                </a:moveTo>
                <a:cubicBezTo>
                  <a:pt x="22214" y="22526"/>
                  <a:pt x="21907" y="22532"/>
                  <a:pt x="21600" y="22533"/>
                </a:cubicBezTo>
                <a:cubicBezTo>
                  <a:pt x="9670" y="22533"/>
                  <a:pt x="0" y="12862"/>
                  <a:pt x="0" y="933"/>
                </a:cubicBezTo>
                <a:cubicBezTo>
                  <a:pt x="-1" y="621"/>
                  <a:pt x="6" y="310"/>
                  <a:pt x="20" y="0"/>
                </a:cubicBezTo>
              </a:path>
              <a:path w="22522" h="22533" stroke="0" extrusionOk="0">
                <a:moveTo>
                  <a:pt x="22522" y="22513"/>
                </a:moveTo>
                <a:cubicBezTo>
                  <a:pt x="22214" y="22526"/>
                  <a:pt x="21907" y="22532"/>
                  <a:pt x="21600" y="22533"/>
                </a:cubicBezTo>
                <a:cubicBezTo>
                  <a:pt x="9670" y="22533"/>
                  <a:pt x="0" y="12862"/>
                  <a:pt x="0" y="933"/>
                </a:cubicBezTo>
                <a:cubicBezTo>
                  <a:pt x="-1" y="621"/>
                  <a:pt x="6" y="310"/>
                  <a:pt x="20" y="0"/>
                </a:cubicBezTo>
                <a:lnTo>
                  <a:pt x="21600" y="933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54" name="Arc 134"/>
          <p:cNvSpPr>
            <a:spLocks/>
          </p:cNvSpPr>
          <p:nvPr/>
        </p:nvSpPr>
        <p:spPr bwMode="auto">
          <a:xfrm flipH="1" flipV="1">
            <a:off x="6910388" y="4541838"/>
            <a:ext cx="623887" cy="1249362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8855" name="Arc 135"/>
          <p:cNvSpPr>
            <a:spLocks/>
          </p:cNvSpPr>
          <p:nvPr/>
        </p:nvSpPr>
        <p:spPr bwMode="auto">
          <a:xfrm flipH="1">
            <a:off x="7527925" y="5168900"/>
            <a:ext cx="600075" cy="622300"/>
          </a:xfrm>
          <a:custGeom>
            <a:avLst/>
            <a:gdLst>
              <a:gd name="T0" fmla="*/ 2147483647 w 20776"/>
              <a:gd name="T1" fmla="*/ 2147483647 h 21600"/>
              <a:gd name="T2" fmla="*/ 0 w 20776"/>
              <a:gd name="T3" fmla="*/ 2147483647 h 21600"/>
              <a:gd name="T4" fmla="*/ 2147483647 w 20776"/>
              <a:gd name="T5" fmla="*/ 0 h 21600"/>
              <a:gd name="T6" fmla="*/ 0 60000 65536"/>
              <a:gd name="T7" fmla="*/ 0 60000 65536"/>
              <a:gd name="T8" fmla="*/ 0 60000 65536"/>
              <a:gd name="T9" fmla="*/ 0 w 20776"/>
              <a:gd name="T10" fmla="*/ 0 h 21600"/>
              <a:gd name="T11" fmla="*/ 20776 w 20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6" h="21600" fill="none" extrusionOk="0">
                <a:moveTo>
                  <a:pt x="20776" y="21580"/>
                </a:moveTo>
                <a:cubicBezTo>
                  <a:pt x="20468" y="21593"/>
                  <a:pt x="20161" y="21599"/>
                  <a:pt x="19854" y="21600"/>
                </a:cubicBezTo>
                <a:cubicBezTo>
                  <a:pt x="11212" y="21600"/>
                  <a:pt x="3403" y="16449"/>
                  <a:pt x="-1" y="8507"/>
                </a:cubicBezTo>
              </a:path>
              <a:path w="20776" h="21600" stroke="0" extrusionOk="0">
                <a:moveTo>
                  <a:pt x="20776" y="21580"/>
                </a:moveTo>
                <a:cubicBezTo>
                  <a:pt x="20468" y="21593"/>
                  <a:pt x="20161" y="21599"/>
                  <a:pt x="19854" y="21600"/>
                </a:cubicBezTo>
                <a:cubicBezTo>
                  <a:pt x="11212" y="21600"/>
                  <a:pt x="3403" y="16449"/>
                  <a:pt x="-1" y="8507"/>
                </a:cubicBezTo>
                <a:lnTo>
                  <a:pt x="19854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5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15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5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15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0"/>
                                        <p:tgtEl>
                                          <p:spTgt spid="15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5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15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5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5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15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15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15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15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5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15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15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15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15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0"/>
                                        <p:tgtEl>
                                          <p:spTgt spid="15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15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15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15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0"/>
                                        <p:tgtEl>
                                          <p:spTgt spid="15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000"/>
                                        <p:tgtEl>
                                          <p:spTgt spid="15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15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000"/>
                                        <p:tgtEl>
                                          <p:spTgt spid="15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0"/>
                                        <p:tgtEl>
                                          <p:spTgt spid="15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000"/>
                                        <p:tgtEl>
                                          <p:spTgt spid="15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15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15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15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 animBg="1"/>
      <p:bldP spid="158732" grpId="0" animBg="1"/>
      <p:bldP spid="158749" grpId="0" animBg="1"/>
      <p:bldP spid="158758" grpId="0" animBg="1"/>
      <p:bldP spid="158759" grpId="0" animBg="1"/>
      <p:bldP spid="158776" grpId="0" animBg="1"/>
      <p:bldP spid="158785" grpId="0" animBg="1"/>
      <p:bldP spid="158794" grpId="0" animBg="1"/>
      <p:bldP spid="158807" grpId="0" animBg="1"/>
      <p:bldP spid="158809" grpId="0" animBg="1"/>
      <p:bldP spid="158822" grpId="0" animBg="1"/>
      <p:bldP spid="158824" grpId="0" animBg="1"/>
      <p:bldP spid="158825" grpId="0" animBg="1"/>
      <p:bldP spid="158826" grpId="0" animBg="1"/>
      <p:bldP spid="158831" grpId="0" animBg="1"/>
      <p:bldP spid="158832" grpId="0" animBg="1"/>
      <p:bldP spid="158833" grpId="0" animBg="1"/>
      <p:bldP spid="158834" grpId="0" animBg="1"/>
      <p:bldP spid="158835" grpId="0" animBg="1"/>
      <p:bldP spid="158836" grpId="0" animBg="1"/>
      <p:bldP spid="158837" grpId="0" animBg="1"/>
      <p:bldP spid="158838" grpId="0" animBg="1"/>
      <p:bldP spid="158839" grpId="0" animBg="1"/>
      <p:bldP spid="158840" grpId="0" animBg="1"/>
      <p:bldP spid="158841" grpId="0" animBg="1"/>
      <p:bldP spid="158842" grpId="0" animBg="1"/>
      <p:bldP spid="158843" grpId="0" animBg="1"/>
      <p:bldP spid="158844" grpId="0" animBg="1"/>
      <p:bldP spid="158845" grpId="0" animBg="1"/>
      <p:bldP spid="158846" grpId="0" animBg="1"/>
      <p:bldP spid="158847" grpId="0" animBg="1"/>
      <p:bldP spid="158848" grpId="0" animBg="1"/>
      <p:bldP spid="158849" grpId="0" animBg="1"/>
      <p:bldP spid="158850" grpId="0" animBg="1"/>
      <p:bldP spid="158851" grpId="0" animBg="1"/>
      <p:bldP spid="158852" grpId="0" animBg="1"/>
      <p:bldP spid="158853" grpId="0" animBg="1"/>
      <p:bldP spid="158854" grpId="0" animBg="1"/>
      <p:bldP spid="1588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square-std-600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6050" y="4175125"/>
            <a:ext cx="6096000" cy="2170113"/>
          </a:xfrm>
          <a:effectLst>
            <a:outerShdw dist="53882" dir="2700000" algn="ctr" rotWithShape="0">
              <a:schemeClr val="folHlink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6000" b="1">
                <a:solidFill>
                  <a:schemeClr val="accent2"/>
                </a:solidFill>
                <a:latin typeface="Arial" charset="0"/>
                <a:cs typeface="Arial" charset="0"/>
              </a:rPr>
              <a:t>Traditional Drawing Tools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985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Stroke Sequence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403225" y="6238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g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2466975" y="6111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8625" y="1428750"/>
            <a:ext cx="1828800" cy="1836738"/>
            <a:chOff x="294" y="1068"/>
            <a:chExt cx="2305" cy="2310"/>
          </a:xfrm>
        </p:grpSpPr>
        <p:sp>
          <p:nvSpPr>
            <p:cNvPr id="112724" name="Rectangle 14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25" name="Line 15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6" name="Line 16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7" name="Line 17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8" name="Line 18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9" name="Line 19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30" name="Line 20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487613" y="1428750"/>
            <a:ext cx="1825625" cy="1836738"/>
            <a:chOff x="294" y="1068"/>
            <a:chExt cx="2305" cy="2310"/>
          </a:xfrm>
        </p:grpSpPr>
        <p:sp>
          <p:nvSpPr>
            <p:cNvPr id="112717" name="Rectangle 22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18" name="Line 23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19" name="Line 24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0" name="Line 25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1" name="Line 26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2" name="Line 27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23" name="Line 28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4518025" y="6111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m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557713" y="1428750"/>
            <a:ext cx="1825625" cy="1836738"/>
            <a:chOff x="294" y="1068"/>
            <a:chExt cx="2305" cy="2310"/>
          </a:xfrm>
        </p:grpSpPr>
        <p:sp>
          <p:nvSpPr>
            <p:cNvPr id="112710" name="Rectangle 31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11" name="Line 32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12" name="Line 33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13" name="Line 34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14" name="Line 35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15" name="Line 36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16" name="Line 37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6829425" y="6111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h</a:t>
            </a:r>
          </a:p>
        </p:txBody>
      </p:sp>
      <p:sp>
        <p:nvSpPr>
          <p:cNvPr id="159783" name="Text Box 39"/>
          <p:cNvSpPr txBox="1">
            <a:spLocks noChangeArrowheads="1"/>
          </p:cNvSpPr>
          <p:nvPr/>
        </p:nvSpPr>
        <p:spPr bwMode="auto">
          <a:xfrm>
            <a:off x="2466975" y="35067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u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4825" y="1416050"/>
            <a:ext cx="1828800" cy="1836738"/>
            <a:chOff x="294" y="1068"/>
            <a:chExt cx="2305" cy="2310"/>
          </a:xfrm>
        </p:grpSpPr>
        <p:sp>
          <p:nvSpPr>
            <p:cNvPr id="112703" name="Rectangle 41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04" name="Line 42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5" name="Line 43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6" name="Line 44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7" name="Line 45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8" name="Line 46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9" name="Line 47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487613" y="4324350"/>
            <a:ext cx="1825625" cy="1836738"/>
            <a:chOff x="294" y="1068"/>
            <a:chExt cx="2305" cy="2310"/>
          </a:xfrm>
        </p:grpSpPr>
        <p:sp>
          <p:nvSpPr>
            <p:cNvPr id="112696" name="Rectangle 49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97" name="Line 50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698" name="Line 51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699" name="Line 52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0" name="Line 53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1" name="Line 54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02" name="Line 55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9800" name="Text Box 56"/>
          <p:cNvSpPr txBox="1">
            <a:spLocks noChangeArrowheads="1"/>
          </p:cNvSpPr>
          <p:nvPr/>
        </p:nvSpPr>
        <p:spPr bwMode="auto">
          <a:xfrm>
            <a:off x="4606925" y="3506788"/>
            <a:ext cx="719138" cy="70167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Swis721 LtEx BT" pitchFamily="34" charset="0"/>
              </a:rPr>
              <a:t>s</a:t>
            </a: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621213" y="4324350"/>
            <a:ext cx="1825625" cy="1836738"/>
            <a:chOff x="294" y="1068"/>
            <a:chExt cx="2305" cy="2310"/>
          </a:xfrm>
        </p:grpSpPr>
        <p:sp>
          <p:nvSpPr>
            <p:cNvPr id="112689" name="Rectangle 58"/>
            <p:cNvSpPr>
              <a:spLocks noChangeArrowheads="1"/>
            </p:cNvSpPr>
            <p:nvPr/>
          </p:nvSpPr>
          <p:spPr bwMode="auto">
            <a:xfrm>
              <a:off x="296" y="1072"/>
              <a:ext cx="2303" cy="230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90" name="Line 59"/>
            <p:cNvSpPr>
              <a:spLocks noChangeShapeType="1"/>
            </p:cNvSpPr>
            <p:nvPr/>
          </p:nvSpPr>
          <p:spPr bwMode="auto">
            <a:xfrm>
              <a:off x="870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691" name="Line 60"/>
            <p:cNvSpPr>
              <a:spLocks noChangeShapeType="1"/>
            </p:cNvSpPr>
            <p:nvPr/>
          </p:nvSpPr>
          <p:spPr bwMode="auto">
            <a:xfrm>
              <a:off x="1446" y="1068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692" name="Line 61"/>
            <p:cNvSpPr>
              <a:spLocks noChangeShapeType="1"/>
            </p:cNvSpPr>
            <p:nvPr/>
          </p:nvSpPr>
          <p:spPr bwMode="auto">
            <a:xfrm>
              <a:off x="2022" y="1074"/>
              <a:ext cx="0" cy="23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693" name="Line 62"/>
            <p:cNvSpPr>
              <a:spLocks noChangeShapeType="1"/>
            </p:cNvSpPr>
            <p:nvPr/>
          </p:nvSpPr>
          <p:spPr bwMode="auto">
            <a:xfrm>
              <a:off x="294" y="1644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694" name="Line 63"/>
            <p:cNvSpPr>
              <a:spLocks noChangeShapeType="1"/>
            </p:cNvSpPr>
            <p:nvPr/>
          </p:nvSpPr>
          <p:spPr bwMode="auto">
            <a:xfrm>
              <a:off x="294" y="2220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695" name="Line 64"/>
            <p:cNvSpPr>
              <a:spLocks noChangeShapeType="1"/>
            </p:cNvSpPr>
            <p:nvPr/>
          </p:nvSpPr>
          <p:spPr bwMode="auto">
            <a:xfrm>
              <a:off x="294" y="2796"/>
              <a:ext cx="230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9829" name="Line 85"/>
          <p:cNvSpPr>
            <a:spLocks noChangeShapeType="1"/>
          </p:cNvSpPr>
          <p:nvPr/>
        </p:nvSpPr>
        <p:spPr bwMode="auto">
          <a:xfrm flipH="1" flipV="1">
            <a:off x="1685925" y="1981200"/>
            <a:ext cx="0" cy="1473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520700" y="3429000"/>
            <a:ext cx="1168400" cy="368300"/>
            <a:chOff x="296" y="2400"/>
            <a:chExt cx="824" cy="184"/>
          </a:xfrm>
        </p:grpSpPr>
        <p:sp>
          <p:nvSpPr>
            <p:cNvPr id="112687" name="Arc 87"/>
            <p:cNvSpPr>
              <a:spLocks/>
            </p:cNvSpPr>
            <p:nvPr/>
          </p:nvSpPr>
          <p:spPr bwMode="auto">
            <a:xfrm flipV="1">
              <a:off x="704" y="2400"/>
              <a:ext cx="416" cy="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88" name="Arc 88"/>
            <p:cNvSpPr>
              <a:spLocks/>
            </p:cNvSpPr>
            <p:nvPr/>
          </p:nvSpPr>
          <p:spPr bwMode="auto">
            <a:xfrm flipH="1" flipV="1">
              <a:off x="296" y="2400"/>
              <a:ext cx="416" cy="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9834" name="Line 90"/>
          <p:cNvSpPr>
            <a:spLocks noChangeShapeType="1"/>
          </p:cNvSpPr>
          <p:nvPr/>
        </p:nvSpPr>
        <p:spPr bwMode="auto">
          <a:xfrm>
            <a:off x="2489200" y="2019300"/>
            <a:ext cx="0" cy="12509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36" name="Freeform 92"/>
          <p:cNvSpPr>
            <a:spLocks/>
          </p:cNvSpPr>
          <p:nvPr/>
        </p:nvSpPr>
        <p:spPr bwMode="auto">
          <a:xfrm>
            <a:off x="2489200" y="2025650"/>
            <a:ext cx="1009650" cy="422275"/>
          </a:xfrm>
          <a:custGeom>
            <a:avLst/>
            <a:gdLst>
              <a:gd name="T0" fmla="*/ 0 w 633"/>
              <a:gd name="T1" fmla="*/ 2147483647 h 266"/>
              <a:gd name="T2" fmla="*/ 2147483647 w 633"/>
              <a:gd name="T3" fmla="*/ 2147483647 h 266"/>
              <a:gd name="T4" fmla="*/ 2147483647 w 633"/>
              <a:gd name="T5" fmla="*/ 2147483647 h 266"/>
              <a:gd name="T6" fmla="*/ 2147483647 w 633"/>
              <a:gd name="T7" fmla="*/ 2147483647 h 266"/>
              <a:gd name="T8" fmla="*/ 2147483647 w 633"/>
              <a:gd name="T9" fmla="*/ 2147483647 h 266"/>
              <a:gd name="T10" fmla="*/ 2147483647 w 633"/>
              <a:gd name="T11" fmla="*/ 2147483647 h 266"/>
              <a:gd name="T12" fmla="*/ 2147483647 w 633"/>
              <a:gd name="T13" fmla="*/ 2147483647 h 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3"/>
              <a:gd name="T22" fmla="*/ 0 h 266"/>
              <a:gd name="T23" fmla="*/ 633 w 633"/>
              <a:gd name="T24" fmla="*/ 266 h 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3" h="266">
                <a:moveTo>
                  <a:pt x="0" y="266"/>
                </a:moveTo>
                <a:cubicBezTo>
                  <a:pt x="13" y="242"/>
                  <a:pt x="47" y="162"/>
                  <a:pt x="77" y="124"/>
                </a:cubicBezTo>
                <a:cubicBezTo>
                  <a:pt x="107" y="86"/>
                  <a:pt x="138" y="55"/>
                  <a:pt x="183" y="35"/>
                </a:cubicBezTo>
                <a:cubicBezTo>
                  <a:pt x="228" y="15"/>
                  <a:pt x="290" y="4"/>
                  <a:pt x="345" y="2"/>
                </a:cubicBezTo>
                <a:cubicBezTo>
                  <a:pt x="400" y="0"/>
                  <a:pt x="470" y="10"/>
                  <a:pt x="513" y="26"/>
                </a:cubicBezTo>
                <a:cubicBezTo>
                  <a:pt x="556" y="42"/>
                  <a:pt x="586" y="71"/>
                  <a:pt x="606" y="101"/>
                </a:cubicBezTo>
                <a:cubicBezTo>
                  <a:pt x="626" y="131"/>
                  <a:pt x="628" y="184"/>
                  <a:pt x="633" y="20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37" name="Line 93"/>
          <p:cNvSpPr>
            <a:spLocks noChangeShapeType="1"/>
          </p:cNvSpPr>
          <p:nvPr/>
        </p:nvSpPr>
        <p:spPr bwMode="auto">
          <a:xfrm>
            <a:off x="3498850" y="2338388"/>
            <a:ext cx="0" cy="923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51" name="Line 107"/>
          <p:cNvSpPr>
            <a:spLocks noChangeShapeType="1"/>
          </p:cNvSpPr>
          <p:nvPr/>
        </p:nvSpPr>
        <p:spPr bwMode="auto">
          <a:xfrm>
            <a:off x="4562475" y="2019300"/>
            <a:ext cx="0" cy="12509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52" name="Freeform 108"/>
          <p:cNvSpPr>
            <a:spLocks/>
          </p:cNvSpPr>
          <p:nvPr/>
        </p:nvSpPr>
        <p:spPr bwMode="auto">
          <a:xfrm>
            <a:off x="4562475" y="2025650"/>
            <a:ext cx="1009650" cy="422275"/>
          </a:xfrm>
          <a:custGeom>
            <a:avLst/>
            <a:gdLst>
              <a:gd name="T0" fmla="*/ 0 w 633"/>
              <a:gd name="T1" fmla="*/ 2147483647 h 266"/>
              <a:gd name="T2" fmla="*/ 2147483647 w 633"/>
              <a:gd name="T3" fmla="*/ 2147483647 h 266"/>
              <a:gd name="T4" fmla="*/ 2147483647 w 633"/>
              <a:gd name="T5" fmla="*/ 2147483647 h 266"/>
              <a:gd name="T6" fmla="*/ 2147483647 w 633"/>
              <a:gd name="T7" fmla="*/ 2147483647 h 266"/>
              <a:gd name="T8" fmla="*/ 2147483647 w 633"/>
              <a:gd name="T9" fmla="*/ 2147483647 h 266"/>
              <a:gd name="T10" fmla="*/ 2147483647 w 633"/>
              <a:gd name="T11" fmla="*/ 2147483647 h 266"/>
              <a:gd name="T12" fmla="*/ 2147483647 w 633"/>
              <a:gd name="T13" fmla="*/ 2147483647 h 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3"/>
              <a:gd name="T22" fmla="*/ 0 h 266"/>
              <a:gd name="T23" fmla="*/ 633 w 633"/>
              <a:gd name="T24" fmla="*/ 266 h 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3" h="266">
                <a:moveTo>
                  <a:pt x="0" y="266"/>
                </a:moveTo>
                <a:cubicBezTo>
                  <a:pt x="13" y="242"/>
                  <a:pt x="47" y="162"/>
                  <a:pt x="77" y="124"/>
                </a:cubicBezTo>
                <a:cubicBezTo>
                  <a:pt x="107" y="86"/>
                  <a:pt x="138" y="55"/>
                  <a:pt x="183" y="35"/>
                </a:cubicBezTo>
                <a:cubicBezTo>
                  <a:pt x="228" y="15"/>
                  <a:pt x="290" y="4"/>
                  <a:pt x="345" y="2"/>
                </a:cubicBezTo>
                <a:cubicBezTo>
                  <a:pt x="400" y="0"/>
                  <a:pt x="470" y="10"/>
                  <a:pt x="513" y="26"/>
                </a:cubicBezTo>
                <a:cubicBezTo>
                  <a:pt x="556" y="42"/>
                  <a:pt x="586" y="71"/>
                  <a:pt x="606" y="101"/>
                </a:cubicBezTo>
                <a:cubicBezTo>
                  <a:pt x="626" y="131"/>
                  <a:pt x="628" y="184"/>
                  <a:pt x="633" y="20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53" name="Line 109"/>
          <p:cNvSpPr>
            <a:spLocks noChangeShapeType="1"/>
          </p:cNvSpPr>
          <p:nvPr/>
        </p:nvSpPr>
        <p:spPr bwMode="auto">
          <a:xfrm>
            <a:off x="5572125" y="2338388"/>
            <a:ext cx="0" cy="923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54" name="Freeform 110"/>
          <p:cNvSpPr>
            <a:spLocks/>
          </p:cNvSpPr>
          <p:nvPr/>
        </p:nvSpPr>
        <p:spPr bwMode="auto">
          <a:xfrm>
            <a:off x="5562600" y="2025650"/>
            <a:ext cx="1009650" cy="422275"/>
          </a:xfrm>
          <a:custGeom>
            <a:avLst/>
            <a:gdLst>
              <a:gd name="T0" fmla="*/ 0 w 633"/>
              <a:gd name="T1" fmla="*/ 2147483647 h 266"/>
              <a:gd name="T2" fmla="*/ 2147483647 w 633"/>
              <a:gd name="T3" fmla="*/ 2147483647 h 266"/>
              <a:gd name="T4" fmla="*/ 2147483647 w 633"/>
              <a:gd name="T5" fmla="*/ 2147483647 h 266"/>
              <a:gd name="T6" fmla="*/ 2147483647 w 633"/>
              <a:gd name="T7" fmla="*/ 2147483647 h 266"/>
              <a:gd name="T8" fmla="*/ 2147483647 w 633"/>
              <a:gd name="T9" fmla="*/ 2147483647 h 266"/>
              <a:gd name="T10" fmla="*/ 2147483647 w 633"/>
              <a:gd name="T11" fmla="*/ 2147483647 h 266"/>
              <a:gd name="T12" fmla="*/ 2147483647 w 633"/>
              <a:gd name="T13" fmla="*/ 2147483647 h 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3"/>
              <a:gd name="T22" fmla="*/ 0 h 266"/>
              <a:gd name="T23" fmla="*/ 633 w 633"/>
              <a:gd name="T24" fmla="*/ 266 h 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3" h="266">
                <a:moveTo>
                  <a:pt x="0" y="266"/>
                </a:moveTo>
                <a:cubicBezTo>
                  <a:pt x="13" y="242"/>
                  <a:pt x="47" y="162"/>
                  <a:pt x="77" y="124"/>
                </a:cubicBezTo>
                <a:cubicBezTo>
                  <a:pt x="107" y="86"/>
                  <a:pt x="138" y="55"/>
                  <a:pt x="183" y="35"/>
                </a:cubicBezTo>
                <a:cubicBezTo>
                  <a:pt x="228" y="15"/>
                  <a:pt x="290" y="4"/>
                  <a:pt x="345" y="2"/>
                </a:cubicBezTo>
                <a:cubicBezTo>
                  <a:pt x="400" y="0"/>
                  <a:pt x="470" y="10"/>
                  <a:pt x="513" y="26"/>
                </a:cubicBezTo>
                <a:cubicBezTo>
                  <a:pt x="556" y="42"/>
                  <a:pt x="586" y="71"/>
                  <a:pt x="606" y="101"/>
                </a:cubicBezTo>
                <a:cubicBezTo>
                  <a:pt x="626" y="131"/>
                  <a:pt x="628" y="184"/>
                  <a:pt x="633" y="20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55" name="Line 111"/>
          <p:cNvSpPr>
            <a:spLocks noChangeShapeType="1"/>
          </p:cNvSpPr>
          <p:nvPr/>
        </p:nvSpPr>
        <p:spPr bwMode="auto">
          <a:xfrm>
            <a:off x="6572250" y="2338388"/>
            <a:ext cx="0" cy="923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59" name="Arc 115"/>
          <p:cNvSpPr>
            <a:spLocks/>
          </p:cNvSpPr>
          <p:nvPr/>
        </p:nvSpPr>
        <p:spPr bwMode="auto">
          <a:xfrm>
            <a:off x="5137150" y="4924425"/>
            <a:ext cx="423863" cy="3079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4678363" y="5803900"/>
            <a:ext cx="950912" cy="331788"/>
            <a:chOff x="704" y="1824"/>
            <a:chExt cx="864" cy="288"/>
          </a:xfrm>
        </p:grpSpPr>
        <p:sp>
          <p:nvSpPr>
            <p:cNvPr id="112685" name="Arc 118"/>
            <p:cNvSpPr>
              <a:spLocks/>
            </p:cNvSpPr>
            <p:nvPr/>
          </p:nvSpPr>
          <p:spPr bwMode="auto">
            <a:xfrm flipH="1" flipV="1">
              <a:off x="704" y="1824"/>
              <a:ext cx="440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86" name="Arc 119"/>
            <p:cNvSpPr>
              <a:spLocks/>
            </p:cNvSpPr>
            <p:nvPr/>
          </p:nvSpPr>
          <p:spPr bwMode="auto">
            <a:xfrm flipV="1">
              <a:off x="1128" y="1824"/>
              <a:ext cx="440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0" name="Group 135"/>
          <p:cNvGrpSpPr>
            <a:grpSpLocks/>
          </p:cNvGrpSpPr>
          <p:nvPr/>
        </p:nvGrpSpPr>
        <p:grpSpPr bwMode="auto">
          <a:xfrm>
            <a:off x="4899025" y="5453063"/>
            <a:ext cx="725488" cy="354012"/>
            <a:chOff x="3086" y="3627"/>
            <a:chExt cx="457" cy="223"/>
          </a:xfrm>
        </p:grpSpPr>
        <p:sp>
          <p:nvSpPr>
            <p:cNvPr id="112683" name="Arc 120"/>
            <p:cNvSpPr>
              <a:spLocks/>
            </p:cNvSpPr>
            <p:nvPr/>
          </p:nvSpPr>
          <p:spPr bwMode="auto">
            <a:xfrm rot="5400000" flipH="1">
              <a:off x="3353" y="3660"/>
              <a:ext cx="18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84" name="Freeform 121"/>
            <p:cNvSpPr>
              <a:spLocks/>
            </p:cNvSpPr>
            <p:nvPr/>
          </p:nvSpPr>
          <p:spPr bwMode="auto">
            <a:xfrm>
              <a:off x="3086" y="3627"/>
              <a:ext cx="273" cy="33"/>
            </a:xfrm>
            <a:custGeom>
              <a:avLst/>
              <a:gdLst>
                <a:gd name="T0" fmla="*/ 0 w 408"/>
                <a:gd name="T1" fmla="*/ 0 h 48"/>
                <a:gd name="T2" fmla="*/ 45 w 408"/>
                <a:gd name="T3" fmla="*/ 7 h 48"/>
                <a:gd name="T4" fmla="*/ 82 w 408"/>
                <a:gd name="T5" fmla="*/ 11 h 48"/>
                <a:gd name="T6" fmla="*/ 0 60000 65536"/>
                <a:gd name="T7" fmla="*/ 0 60000 65536"/>
                <a:gd name="T8" fmla="*/ 0 60000 65536"/>
                <a:gd name="T9" fmla="*/ 0 w 408"/>
                <a:gd name="T10" fmla="*/ 0 h 48"/>
                <a:gd name="T11" fmla="*/ 408 w 4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48">
                  <a:moveTo>
                    <a:pt x="0" y="0"/>
                  </a:moveTo>
                  <a:cubicBezTo>
                    <a:pt x="78" y="12"/>
                    <a:pt x="156" y="24"/>
                    <a:pt x="224" y="32"/>
                  </a:cubicBezTo>
                  <a:cubicBezTo>
                    <a:pt x="292" y="40"/>
                    <a:pt x="350" y="44"/>
                    <a:pt x="408" y="48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4660900" y="4919663"/>
            <a:ext cx="492125" cy="538162"/>
            <a:chOff x="2936" y="3291"/>
            <a:chExt cx="310" cy="339"/>
          </a:xfrm>
        </p:grpSpPr>
        <p:sp>
          <p:nvSpPr>
            <p:cNvPr id="112680" name="Arc 114"/>
            <p:cNvSpPr>
              <a:spLocks/>
            </p:cNvSpPr>
            <p:nvPr/>
          </p:nvSpPr>
          <p:spPr bwMode="auto">
            <a:xfrm flipH="1">
              <a:off x="2936" y="3306"/>
              <a:ext cx="187" cy="182"/>
            </a:xfrm>
            <a:custGeom>
              <a:avLst/>
              <a:gdLst>
                <a:gd name="T0" fmla="*/ 0 w 21600"/>
                <a:gd name="T1" fmla="*/ 0 h 20882"/>
                <a:gd name="T2" fmla="*/ 0 w 21600"/>
                <a:gd name="T3" fmla="*/ 0 h 20882"/>
                <a:gd name="T4" fmla="*/ 0 w 21600"/>
                <a:gd name="T5" fmla="*/ 0 h 208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82"/>
                <a:gd name="T11" fmla="*/ 21600 w 21600"/>
                <a:gd name="T12" fmla="*/ 20882 h 208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82" fill="none" extrusionOk="0">
                  <a:moveTo>
                    <a:pt x="5522" y="0"/>
                  </a:moveTo>
                  <a:cubicBezTo>
                    <a:pt x="14999" y="2506"/>
                    <a:pt x="21600" y="11079"/>
                    <a:pt x="21600" y="20882"/>
                  </a:cubicBezTo>
                </a:path>
                <a:path w="21600" h="20882" stroke="0" extrusionOk="0">
                  <a:moveTo>
                    <a:pt x="5522" y="0"/>
                  </a:moveTo>
                  <a:cubicBezTo>
                    <a:pt x="14999" y="2506"/>
                    <a:pt x="21600" y="11079"/>
                    <a:pt x="21600" y="20882"/>
                  </a:cubicBezTo>
                  <a:lnTo>
                    <a:pt x="0" y="20882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81" name="Arc 116"/>
            <p:cNvSpPr>
              <a:spLocks/>
            </p:cNvSpPr>
            <p:nvPr/>
          </p:nvSpPr>
          <p:spPr bwMode="auto">
            <a:xfrm flipH="1" flipV="1">
              <a:off x="2936" y="3482"/>
              <a:ext cx="198" cy="148"/>
            </a:xfrm>
            <a:custGeom>
              <a:avLst/>
              <a:gdLst>
                <a:gd name="T0" fmla="*/ 0 w 21600"/>
                <a:gd name="T1" fmla="*/ 0 h 21249"/>
                <a:gd name="T2" fmla="*/ 0 w 21600"/>
                <a:gd name="T3" fmla="*/ 0 h 21249"/>
                <a:gd name="T4" fmla="*/ 0 w 21600"/>
                <a:gd name="T5" fmla="*/ 0 h 212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49"/>
                <a:gd name="T11" fmla="*/ 21600 w 21600"/>
                <a:gd name="T12" fmla="*/ 21249 h 2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49" fill="none" extrusionOk="0">
                  <a:moveTo>
                    <a:pt x="3880" y="0"/>
                  </a:moveTo>
                  <a:cubicBezTo>
                    <a:pt x="14143" y="1874"/>
                    <a:pt x="21600" y="10816"/>
                    <a:pt x="21600" y="21249"/>
                  </a:cubicBezTo>
                </a:path>
                <a:path w="21600" h="21249" stroke="0" extrusionOk="0">
                  <a:moveTo>
                    <a:pt x="3880" y="0"/>
                  </a:moveTo>
                  <a:cubicBezTo>
                    <a:pt x="14143" y="1874"/>
                    <a:pt x="21600" y="10816"/>
                    <a:pt x="21600" y="21249"/>
                  </a:cubicBezTo>
                  <a:lnTo>
                    <a:pt x="0" y="21249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82" name="Freeform 122"/>
            <p:cNvSpPr>
              <a:spLocks/>
            </p:cNvSpPr>
            <p:nvPr/>
          </p:nvSpPr>
          <p:spPr bwMode="auto">
            <a:xfrm>
              <a:off x="3064" y="3291"/>
              <a:ext cx="182" cy="19"/>
            </a:xfrm>
            <a:custGeom>
              <a:avLst/>
              <a:gdLst>
                <a:gd name="T0" fmla="*/ 55 w 272"/>
                <a:gd name="T1" fmla="*/ 1 h 37"/>
                <a:gd name="T2" fmla="*/ 22 w 272"/>
                <a:gd name="T3" fmla="*/ 1 h 37"/>
                <a:gd name="T4" fmla="*/ 0 w 272"/>
                <a:gd name="T5" fmla="*/ 3 h 37"/>
                <a:gd name="T6" fmla="*/ 0 60000 65536"/>
                <a:gd name="T7" fmla="*/ 0 60000 65536"/>
                <a:gd name="T8" fmla="*/ 0 60000 65536"/>
                <a:gd name="T9" fmla="*/ 0 w 272"/>
                <a:gd name="T10" fmla="*/ 0 h 37"/>
                <a:gd name="T11" fmla="*/ 272 w 272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7">
                  <a:moveTo>
                    <a:pt x="272" y="5"/>
                  </a:moveTo>
                  <a:cubicBezTo>
                    <a:pt x="245" y="5"/>
                    <a:pt x="157" y="0"/>
                    <a:pt x="112" y="5"/>
                  </a:cubicBezTo>
                  <a:cubicBezTo>
                    <a:pt x="67" y="10"/>
                    <a:pt x="23" y="30"/>
                    <a:pt x="0" y="37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9869" name="Arc 125"/>
          <p:cNvSpPr>
            <a:spLocks/>
          </p:cNvSpPr>
          <p:nvPr/>
        </p:nvSpPr>
        <p:spPr bwMode="auto">
          <a:xfrm flipH="1" flipV="1">
            <a:off x="1049338" y="1989138"/>
            <a:ext cx="636587" cy="622300"/>
          </a:xfrm>
          <a:custGeom>
            <a:avLst/>
            <a:gdLst>
              <a:gd name="T0" fmla="*/ 2147483647 w 22148"/>
              <a:gd name="T1" fmla="*/ 2147483647 h 21600"/>
              <a:gd name="T2" fmla="*/ 0 w 22148"/>
              <a:gd name="T3" fmla="*/ 2147483647 h 21600"/>
              <a:gd name="T4" fmla="*/ 2147483647 w 22148"/>
              <a:gd name="T5" fmla="*/ 0 h 21600"/>
              <a:gd name="T6" fmla="*/ 0 60000 65536"/>
              <a:gd name="T7" fmla="*/ 0 60000 65536"/>
              <a:gd name="T8" fmla="*/ 0 60000 65536"/>
              <a:gd name="T9" fmla="*/ 0 w 22148"/>
              <a:gd name="T10" fmla="*/ 0 h 21600"/>
              <a:gd name="T11" fmla="*/ 22148 w 221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8" h="21600" fill="none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</a:path>
              <a:path w="22148" h="21600" stroke="0" extrusionOk="0">
                <a:moveTo>
                  <a:pt x="22148" y="21580"/>
                </a:moveTo>
                <a:cubicBezTo>
                  <a:pt x="21840" y="21593"/>
                  <a:pt x="21533" y="21599"/>
                  <a:pt x="21226" y="21600"/>
                </a:cubicBezTo>
                <a:cubicBezTo>
                  <a:pt x="10840" y="21600"/>
                  <a:pt x="1924" y="14208"/>
                  <a:pt x="0" y="4002"/>
                </a:cubicBezTo>
                <a:lnTo>
                  <a:pt x="21226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9870" name="Arc 126"/>
          <p:cNvSpPr>
            <a:spLocks/>
          </p:cNvSpPr>
          <p:nvPr/>
        </p:nvSpPr>
        <p:spPr bwMode="auto">
          <a:xfrm flipH="1" flipV="1">
            <a:off x="433388" y="1990725"/>
            <a:ext cx="623887" cy="1249363"/>
          </a:xfrm>
          <a:custGeom>
            <a:avLst/>
            <a:gdLst>
              <a:gd name="T0" fmla="*/ 2147483647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</a:path>
              <a:path w="21600" h="43200" stroke="0" extrusionOk="0">
                <a:moveTo>
                  <a:pt x="108" y="0"/>
                </a:moveTo>
                <a:cubicBezTo>
                  <a:pt x="11995" y="60"/>
                  <a:pt x="21600" y="9713"/>
                  <a:pt x="21600" y="21600"/>
                </a:cubicBezTo>
                <a:cubicBezTo>
                  <a:pt x="21600" y="33486"/>
                  <a:pt x="11996" y="43139"/>
                  <a:pt x="10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9871" name="Arc 127"/>
          <p:cNvSpPr>
            <a:spLocks/>
          </p:cNvSpPr>
          <p:nvPr/>
        </p:nvSpPr>
        <p:spPr bwMode="auto">
          <a:xfrm flipH="1">
            <a:off x="1049338" y="2617788"/>
            <a:ext cx="642937" cy="622300"/>
          </a:xfrm>
          <a:custGeom>
            <a:avLst/>
            <a:gdLst>
              <a:gd name="T0" fmla="*/ 2147483647 w 22277"/>
              <a:gd name="T1" fmla="*/ 2147483647 h 21600"/>
              <a:gd name="T2" fmla="*/ 0 w 22277"/>
              <a:gd name="T3" fmla="*/ 2147483647 h 21600"/>
              <a:gd name="T4" fmla="*/ 2147483647 w 22277"/>
              <a:gd name="T5" fmla="*/ 0 h 21600"/>
              <a:gd name="T6" fmla="*/ 0 60000 65536"/>
              <a:gd name="T7" fmla="*/ 0 60000 65536"/>
              <a:gd name="T8" fmla="*/ 0 60000 65536"/>
              <a:gd name="T9" fmla="*/ 0 w 22277"/>
              <a:gd name="T10" fmla="*/ 0 h 21600"/>
              <a:gd name="T11" fmla="*/ 22277 w 222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7" h="21600" fill="none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</a:path>
              <a:path w="22277" h="21600" stroke="0" extrusionOk="0">
                <a:moveTo>
                  <a:pt x="22277" y="21580"/>
                </a:moveTo>
                <a:cubicBezTo>
                  <a:pt x="21969" y="21593"/>
                  <a:pt x="21662" y="21599"/>
                  <a:pt x="21355" y="21600"/>
                </a:cubicBezTo>
                <a:cubicBezTo>
                  <a:pt x="10677" y="21600"/>
                  <a:pt x="1601" y="13797"/>
                  <a:pt x="-1" y="3241"/>
                </a:cubicBezTo>
                <a:lnTo>
                  <a:pt x="21355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9872" name="Line 128"/>
          <p:cNvSpPr>
            <a:spLocks noChangeShapeType="1"/>
          </p:cNvSpPr>
          <p:nvPr/>
        </p:nvSpPr>
        <p:spPr bwMode="auto">
          <a:xfrm>
            <a:off x="6845300" y="1397000"/>
            <a:ext cx="0" cy="1847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73" name="Freeform 129"/>
          <p:cNvSpPr>
            <a:spLocks/>
          </p:cNvSpPr>
          <p:nvPr/>
        </p:nvSpPr>
        <p:spPr bwMode="auto">
          <a:xfrm>
            <a:off x="6845300" y="2000250"/>
            <a:ext cx="1009650" cy="422275"/>
          </a:xfrm>
          <a:custGeom>
            <a:avLst/>
            <a:gdLst>
              <a:gd name="T0" fmla="*/ 0 w 633"/>
              <a:gd name="T1" fmla="*/ 2147483647 h 266"/>
              <a:gd name="T2" fmla="*/ 2147483647 w 633"/>
              <a:gd name="T3" fmla="*/ 2147483647 h 266"/>
              <a:gd name="T4" fmla="*/ 2147483647 w 633"/>
              <a:gd name="T5" fmla="*/ 2147483647 h 266"/>
              <a:gd name="T6" fmla="*/ 2147483647 w 633"/>
              <a:gd name="T7" fmla="*/ 2147483647 h 266"/>
              <a:gd name="T8" fmla="*/ 2147483647 w 633"/>
              <a:gd name="T9" fmla="*/ 2147483647 h 266"/>
              <a:gd name="T10" fmla="*/ 2147483647 w 633"/>
              <a:gd name="T11" fmla="*/ 2147483647 h 266"/>
              <a:gd name="T12" fmla="*/ 2147483647 w 633"/>
              <a:gd name="T13" fmla="*/ 2147483647 h 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3"/>
              <a:gd name="T22" fmla="*/ 0 h 266"/>
              <a:gd name="T23" fmla="*/ 633 w 633"/>
              <a:gd name="T24" fmla="*/ 266 h 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3" h="266">
                <a:moveTo>
                  <a:pt x="0" y="266"/>
                </a:moveTo>
                <a:cubicBezTo>
                  <a:pt x="13" y="242"/>
                  <a:pt x="47" y="162"/>
                  <a:pt x="77" y="124"/>
                </a:cubicBezTo>
                <a:cubicBezTo>
                  <a:pt x="107" y="86"/>
                  <a:pt x="138" y="55"/>
                  <a:pt x="183" y="35"/>
                </a:cubicBezTo>
                <a:cubicBezTo>
                  <a:pt x="228" y="15"/>
                  <a:pt x="290" y="4"/>
                  <a:pt x="345" y="2"/>
                </a:cubicBezTo>
                <a:cubicBezTo>
                  <a:pt x="400" y="0"/>
                  <a:pt x="470" y="10"/>
                  <a:pt x="513" y="26"/>
                </a:cubicBezTo>
                <a:cubicBezTo>
                  <a:pt x="556" y="42"/>
                  <a:pt x="586" y="71"/>
                  <a:pt x="606" y="101"/>
                </a:cubicBezTo>
                <a:cubicBezTo>
                  <a:pt x="626" y="131"/>
                  <a:pt x="628" y="184"/>
                  <a:pt x="633" y="20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74" name="Line 130"/>
          <p:cNvSpPr>
            <a:spLocks noChangeShapeType="1"/>
          </p:cNvSpPr>
          <p:nvPr/>
        </p:nvSpPr>
        <p:spPr bwMode="auto">
          <a:xfrm>
            <a:off x="7854950" y="2312988"/>
            <a:ext cx="0" cy="923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75" name="Line 131"/>
          <p:cNvSpPr>
            <a:spLocks noChangeShapeType="1"/>
          </p:cNvSpPr>
          <p:nvPr/>
        </p:nvSpPr>
        <p:spPr bwMode="auto">
          <a:xfrm flipV="1">
            <a:off x="3505200" y="4889500"/>
            <a:ext cx="0" cy="12509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76" name="Freeform 132"/>
          <p:cNvSpPr>
            <a:spLocks/>
          </p:cNvSpPr>
          <p:nvPr/>
        </p:nvSpPr>
        <p:spPr bwMode="auto">
          <a:xfrm flipH="1" flipV="1">
            <a:off x="2501900" y="5708650"/>
            <a:ext cx="1009650" cy="422275"/>
          </a:xfrm>
          <a:custGeom>
            <a:avLst/>
            <a:gdLst>
              <a:gd name="T0" fmla="*/ 0 w 633"/>
              <a:gd name="T1" fmla="*/ 2147483647 h 266"/>
              <a:gd name="T2" fmla="*/ 2147483647 w 633"/>
              <a:gd name="T3" fmla="*/ 2147483647 h 266"/>
              <a:gd name="T4" fmla="*/ 2147483647 w 633"/>
              <a:gd name="T5" fmla="*/ 2147483647 h 266"/>
              <a:gd name="T6" fmla="*/ 2147483647 w 633"/>
              <a:gd name="T7" fmla="*/ 2147483647 h 266"/>
              <a:gd name="T8" fmla="*/ 2147483647 w 633"/>
              <a:gd name="T9" fmla="*/ 2147483647 h 266"/>
              <a:gd name="T10" fmla="*/ 2147483647 w 633"/>
              <a:gd name="T11" fmla="*/ 2147483647 h 266"/>
              <a:gd name="T12" fmla="*/ 2147483647 w 633"/>
              <a:gd name="T13" fmla="*/ 2147483647 h 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3"/>
              <a:gd name="T22" fmla="*/ 0 h 266"/>
              <a:gd name="T23" fmla="*/ 633 w 633"/>
              <a:gd name="T24" fmla="*/ 266 h 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3" h="266">
                <a:moveTo>
                  <a:pt x="0" y="266"/>
                </a:moveTo>
                <a:cubicBezTo>
                  <a:pt x="13" y="242"/>
                  <a:pt x="47" y="162"/>
                  <a:pt x="77" y="124"/>
                </a:cubicBezTo>
                <a:cubicBezTo>
                  <a:pt x="107" y="86"/>
                  <a:pt x="138" y="55"/>
                  <a:pt x="183" y="35"/>
                </a:cubicBezTo>
                <a:cubicBezTo>
                  <a:pt x="228" y="15"/>
                  <a:pt x="290" y="4"/>
                  <a:pt x="345" y="2"/>
                </a:cubicBezTo>
                <a:cubicBezTo>
                  <a:pt x="400" y="0"/>
                  <a:pt x="470" y="10"/>
                  <a:pt x="513" y="26"/>
                </a:cubicBezTo>
                <a:cubicBezTo>
                  <a:pt x="556" y="42"/>
                  <a:pt x="586" y="71"/>
                  <a:pt x="606" y="101"/>
                </a:cubicBezTo>
                <a:cubicBezTo>
                  <a:pt x="626" y="131"/>
                  <a:pt x="628" y="184"/>
                  <a:pt x="633" y="20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9877" name="Line 133"/>
          <p:cNvSpPr>
            <a:spLocks noChangeShapeType="1"/>
          </p:cNvSpPr>
          <p:nvPr/>
        </p:nvSpPr>
        <p:spPr bwMode="auto">
          <a:xfrm flipV="1">
            <a:off x="2508250" y="4891088"/>
            <a:ext cx="0" cy="923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5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5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5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5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5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5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5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5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5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15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5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5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15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5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15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5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5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5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15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5" grpId="0" animBg="1"/>
      <p:bldP spid="159756" grpId="0" animBg="1"/>
      <p:bldP spid="159773" grpId="0" animBg="1"/>
      <p:bldP spid="159782" grpId="0" animBg="1"/>
      <p:bldP spid="159783" grpId="0" animBg="1"/>
      <p:bldP spid="159800" grpId="0" animBg="1"/>
      <p:bldP spid="159829" grpId="0" animBg="1"/>
      <p:bldP spid="159834" grpId="0" animBg="1"/>
      <p:bldP spid="159836" grpId="0" animBg="1"/>
      <p:bldP spid="159837" grpId="0" animBg="1"/>
      <p:bldP spid="159851" grpId="0" animBg="1"/>
      <p:bldP spid="159852" grpId="0" animBg="1"/>
      <p:bldP spid="159853" grpId="0" animBg="1"/>
      <p:bldP spid="159854" grpId="0" animBg="1"/>
      <p:bldP spid="159855" grpId="0" animBg="1"/>
      <p:bldP spid="159859" grpId="0" animBg="1"/>
      <p:bldP spid="159869" grpId="0" animBg="1"/>
      <p:bldP spid="159870" grpId="0" animBg="1"/>
      <p:bldP spid="159871" grpId="0" animBg="1"/>
      <p:bldP spid="159872" grpId="0" animBg="1"/>
      <p:bldP spid="159873" grpId="0" animBg="1"/>
      <p:bldP spid="159874" grpId="0" animBg="1"/>
      <p:bldP spid="159875" grpId="0" animBg="1"/>
      <p:bldP spid="159876" grpId="0" animBg="1"/>
      <p:bldP spid="15987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2262188" y="188913"/>
            <a:ext cx="4865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Word  Composition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52400" y="1042988"/>
            <a:ext cx="89106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400"/>
              <a:t>Look at the same word having different spacing between letters.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406525" y="2057400"/>
            <a:ext cx="6415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9600"/>
              <a:t>JIRAPONG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406525" y="4203700"/>
            <a:ext cx="6910388" cy="1568450"/>
            <a:chOff x="1126" y="2672"/>
            <a:chExt cx="4353" cy="988"/>
          </a:xfrm>
        </p:grpSpPr>
        <p:sp>
          <p:nvSpPr>
            <p:cNvPr id="113690" name="Text Box 50"/>
            <p:cNvSpPr txBox="1">
              <a:spLocks noChangeArrowheads="1"/>
            </p:cNvSpPr>
            <p:nvPr/>
          </p:nvSpPr>
          <p:spPr bwMode="auto">
            <a:xfrm>
              <a:off x="1126" y="2672"/>
              <a:ext cx="500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J</a:t>
              </a:r>
            </a:p>
          </p:txBody>
        </p:sp>
        <p:sp>
          <p:nvSpPr>
            <p:cNvPr id="113691" name="Text Box 51"/>
            <p:cNvSpPr txBox="1">
              <a:spLocks noChangeArrowheads="1"/>
            </p:cNvSpPr>
            <p:nvPr/>
          </p:nvSpPr>
          <p:spPr bwMode="auto">
            <a:xfrm>
              <a:off x="1518" y="2680"/>
              <a:ext cx="329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I</a:t>
              </a:r>
            </a:p>
          </p:txBody>
        </p:sp>
        <p:sp>
          <p:nvSpPr>
            <p:cNvPr id="113692" name="Text Box 52"/>
            <p:cNvSpPr txBox="1">
              <a:spLocks noChangeArrowheads="1"/>
            </p:cNvSpPr>
            <p:nvPr/>
          </p:nvSpPr>
          <p:spPr bwMode="auto">
            <a:xfrm>
              <a:off x="4766" y="2680"/>
              <a:ext cx="713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G</a:t>
              </a:r>
            </a:p>
          </p:txBody>
        </p:sp>
        <p:sp>
          <p:nvSpPr>
            <p:cNvPr id="113693" name="Text Box 53"/>
            <p:cNvSpPr txBox="1">
              <a:spLocks noChangeArrowheads="1"/>
            </p:cNvSpPr>
            <p:nvPr/>
          </p:nvSpPr>
          <p:spPr bwMode="auto">
            <a:xfrm>
              <a:off x="3542" y="2680"/>
              <a:ext cx="713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O</a:t>
              </a:r>
            </a:p>
          </p:txBody>
        </p:sp>
        <p:sp>
          <p:nvSpPr>
            <p:cNvPr id="113694" name="Text Box 54"/>
            <p:cNvSpPr txBox="1">
              <a:spLocks noChangeArrowheads="1"/>
            </p:cNvSpPr>
            <p:nvPr/>
          </p:nvSpPr>
          <p:spPr bwMode="auto">
            <a:xfrm>
              <a:off x="1734" y="2680"/>
              <a:ext cx="671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R</a:t>
              </a:r>
            </a:p>
          </p:txBody>
        </p:sp>
        <p:sp>
          <p:nvSpPr>
            <p:cNvPr id="113695" name="Text Box 55"/>
            <p:cNvSpPr txBox="1">
              <a:spLocks noChangeArrowheads="1"/>
            </p:cNvSpPr>
            <p:nvPr/>
          </p:nvSpPr>
          <p:spPr bwMode="auto">
            <a:xfrm>
              <a:off x="4174" y="2680"/>
              <a:ext cx="671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N</a:t>
              </a:r>
            </a:p>
          </p:txBody>
        </p:sp>
        <p:sp>
          <p:nvSpPr>
            <p:cNvPr id="113696" name="Text Box 56"/>
            <p:cNvSpPr txBox="1">
              <a:spLocks noChangeArrowheads="1"/>
            </p:cNvSpPr>
            <p:nvPr/>
          </p:nvSpPr>
          <p:spPr bwMode="auto">
            <a:xfrm>
              <a:off x="2974" y="2680"/>
              <a:ext cx="62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P</a:t>
              </a:r>
            </a:p>
          </p:txBody>
        </p:sp>
        <p:sp>
          <p:nvSpPr>
            <p:cNvPr id="113697" name="Text Box 57"/>
            <p:cNvSpPr txBox="1">
              <a:spLocks noChangeArrowheads="1"/>
            </p:cNvSpPr>
            <p:nvPr/>
          </p:nvSpPr>
          <p:spPr bwMode="auto">
            <a:xfrm>
              <a:off x="2390" y="2680"/>
              <a:ext cx="62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600"/>
                <a:t>A</a:t>
              </a:r>
            </a:p>
          </p:txBody>
        </p:sp>
      </p:grpSp>
      <p:sp>
        <p:nvSpPr>
          <p:cNvPr id="198724" name="Text Box 68"/>
          <p:cNvSpPr txBox="1">
            <a:spLocks noChangeArrowheads="1"/>
          </p:cNvSpPr>
          <p:nvPr/>
        </p:nvSpPr>
        <p:spPr bwMode="auto">
          <a:xfrm>
            <a:off x="0" y="6097588"/>
            <a:ext cx="9144000" cy="7635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8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Which one is easier to read ?</a:t>
            </a:r>
          </a:p>
          <a:p>
            <a:pPr algn="ctr" eaLnBrk="1" hangingPunct="1"/>
            <a:endParaRPr lang="en-US" sz="800">
              <a:solidFill>
                <a:schemeClr val="bg1"/>
              </a:solidFill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016125" y="3282950"/>
            <a:ext cx="4838700" cy="508000"/>
            <a:chOff x="1502" y="2092"/>
            <a:chExt cx="3048" cy="320"/>
          </a:xfrm>
        </p:grpSpPr>
        <p:sp>
          <p:nvSpPr>
            <p:cNvPr id="113683" name="Freeform 70"/>
            <p:cNvSpPr>
              <a:spLocks/>
            </p:cNvSpPr>
            <p:nvPr/>
          </p:nvSpPr>
          <p:spPr bwMode="auto">
            <a:xfrm>
              <a:off x="1502" y="2096"/>
              <a:ext cx="132" cy="304"/>
            </a:xfrm>
            <a:custGeom>
              <a:avLst/>
              <a:gdLst>
                <a:gd name="T0" fmla="*/ 0 w 132"/>
                <a:gd name="T1" fmla="*/ 0 h 312"/>
                <a:gd name="T2" fmla="*/ 0 w 132"/>
                <a:gd name="T3" fmla="*/ 281 h 312"/>
                <a:gd name="T4" fmla="*/ 132 w 132"/>
                <a:gd name="T5" fmla="*/ 281 h 312"/>
                <a:gd name="T6" fmla="*/ 132 w 132"/>
                <a:gd name="T7" fmla="*/ 9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312"/>
                <a:gd name="T14" fmla="*/ 132 w 132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312">
                  <a:moveTo>
                    <a:pt x="0" y="0"/>
                  </a:moveTo>
                  <a:lnTo>
                    <a:pt x="0" y="312"/>
                  </a:lnTo>
                  <a:lnTo>
                    <a:pt x="132" y="312"/>
                  </a:lnTo>
                  <a:lnTo>
                    <a:pt x="132" y="9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4" name="Freeform 71"/>
            <p:cNvSpPr>
              <a:spLocks/>
            </p:cNvSpPr>
            <p:nvPr/>
          </p:nvSpPr>
          <p:spPr bwMode="auto">
            <a:xfrm>
              <a:off x="1702" y="2108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5" name="Freeform 72"/>
            <p:cNvSpPr>
              <a:spLocks/>
            </p:cNvSpPr>
            <p:nvPr/>
          </p:nvSpPr>
          <p:spPr bwMode="auto">
            <a:xfrm>
              <a:off x="2314" y="2104"/>
              <a:ext cx="24" cy="304"/>
            </a:xfrm>
            <a:custGeom>
              <a:avLst/>
              <a:gdLst>
                <a:gd name="T0" fmla="*/ 0 w 24"/>
                <a:gd name="T1" fmla="*/ 4 h 304"/>
                <a:gd name="T2" fmla="*/ 0 w 24"/>
                <a:gd name="T3" fmla="*/ 304 h 304"/>
                <a:gd name="T4" fmla="*/ 24 w 24"/>
                <a:gd name="T5" fmla="*/ 304 h 304"/>
                <a:gd name="T6" fmla="*/ 24 w 24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04"/>
                <a:gd name="T14" fmla="*/ 24 w 24"/>
                <a:gd name="T15" fmla="*/ 304 h 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04">
                  <a:moveTo>
                    <a:pt x="0" y="4"/>
                  </a:moveTo>
                  <a:lnTo>
                    <a:pt x="0" y="304"/>
                  </a:lnTo>
                  <a:lnTo>
                    <a:pt x="24" y="304"/>
                  </a:lnTo>
                  <a:lnTo>
                    <a:pt x="24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6" name="Freeform 73"/>
            <p:cNvSpPr>
              <a:spLocks/>
            </p:cNvSpPr>
            <p:nvPr/>
          </p:nvSpPr>
          <p:spPr bwMode="auto">
            <a:xfrm>
              <a:off x="2846" y="2104"/>
              <a:ext cx="60" cy="304"/>
            </a:xfrm>
            <a:custGeom>
              <a:avLst/>
              <a:gdLst>
                <a:gd name="T0" fmla="*/ 0 w 24"/>
                <a:gd name="T1" fmla="*/ 4 h 304"/>
                <a:gd name="T2" fmla="*/ 0 w 24"/>
                <a:gd name="T3" fmla="*/ 304 h 304"/>
                <a:gd name="T4" fmla="*/ 938 w 24"/>
                <a:gd name="T5" fmla="*/ 304 h 304"/>
                <a:gd name="T6" fmla="*/ 938 w 24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04"/>
                <a:gd name="T14" fmla="*/ 24 w 24"/>
                <a:gd name="T15" fmla="*/ 304 h 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04">
                  <a:moveTo>
                    <a:pt x="0" y="4"/>
                  </a:moveTo>
                  <a:lnTo>
                    <a:pt x="0" y="304"/>
                  </a:lnTo>
                  <a:lnTo>
                    <a:pt x="24" y="304"/>
                  </a:lnTo>
                  <a:lnTo>
                    <a:pt x="24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7" name="Freeform 74"/>
            <p:cNvSpPr>
              <a:spLocks/>
            </p:cNvSpPr>
            <p:nvPr/>
          </p:nvSpPr>
          <p:spPr bwMode="auto">
            <a:xfrm>
              <a:off x="3318" y="2092"/>
              <a:ext cx="76" cy="320"/>
            </a:xfrm>
            <a:custGeom>
              <a:avLst/>
              <a:gdLst>
                <a:gd name="T0" fmla="*/ 0 w 76"/>
                <a:gd name="T1" fmla="*/ 4 h 320"/>
                <a:gd name="T2" fmla="*/ 0 w 76"/>
                <a:gd name="T3" fmla="*/ 320 h 320"/>
                <a:gd name="T4" fmla="*/ 76 w 76"/>
                <a:gd name="T5" fmla="*/ 320 h 320"/>
                <a:gd name="T6" fmla="*/ 76 w 76"/>
                <a:gd name="T7" fmla="*/ 0 h 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320"/>
                <a:gd name="T14" fmla="*/ 76 w 76"/>
                <a:gd name="T15" fmla="*/ 320 h 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320">
                  <a:moveTo>
                    <a:pt x="0" y="4"/>
                  </a:moveTo>
                  <a:lnTo>
                    <a:pt x="0" y="320"/>
                  </a:lnTo>
                  <a:lnTo>
                    <a:pt x="76" y="320"/>
                  </a:lnTo>
                  <a:lnTo>
                    <a:pt x="7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8" name="Freeform 75"/>
            <p:cNvSpPr>
              <a:spLocks/>
            </p:cNvSpPr>
            <p:nvPr/>
          </p:nvSpPr>
          <p:spPr bwMode="auto">
            <a:xfrm>
              <a:off x="3914" y="2096"/>
              <a:ext cx="100" cy="308"/>
            </a:xfrm>
            <a:custGeom>
              <a:avLst/>
              <a:gdLst>
                <a:gd name="T0" fmla="*/ 0 w 100"/>
                <a:gd name="T1" fmla="*/ 0 h 308"/>
                <a:gd name="T2" fmla="*/ 0 w 100"/>
                <a:gd name="T3" fmla="*/ 308 h 308"/>
                <a:gd name="T4" fmla="*/ 100 w 100"/>
                <a:gd name="T5" fmla="*/ 308 h 308"/>
                <a:gd name="T6" fmla="*/ 100 w 100"/>
                <a:gd name="T7" fmla="*/ 4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308"/>
                <a:gd name="T14" fmla="*/ 100 w 100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308">
                  <a:moveTo>
                    <a:pt x="0" y="0"/>
                  </a:moveTo>
                  <a:lnTo>
                    <a:pt x="0" y="308"/>
                  </a:lnTo>
                  <a:lnTo>
                    <a:pt x="100" y="308"/>
                  </a:lnTo>
                  <a:lnTo>
                    <a:pt x="100" y="4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9" name="Freeform 76"/>
            <p:cNvSpPr>
              <a:spLocks/>
            </p:cNvSpPr>
            <p:nvPr/>
          </p:nvSpPr>
          <p:spPr bwMode="auto">
            <a:xfrm>
              <a:off x="4450" y="2096"/>
              <a:ext cx="100" cy="304"/>
            </a:xfrm>
            <a:custGeom>
              <a:avLst/>
              <a:gdLst>
                <a:gd name="T0" fmla="*/ 100 w 100"/>
                <a:gd name="T1" fmla="*/ 0 h 304"/>
                <a:gd name="T2" fmla="*/ 100 w 100"/>
                <a:gd name="T3" fmla="*/ 304 h 304"/>
                <a:gd name="T4" fmla="*/ 0 w 100"/>
                <a:gd name="T5" fmla="*/ 304 h 304"/>
                <a:gd name="T6" fmla="*/ 0 w 100"/>
                <a:gd name="T7" fmla="*/ 12 h 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304"/>
                <a:gd name="T14" fmla="*/ 100 w 100"/>
                <a:gd name="T15" fmla="*/ 304 h 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304">
                  <a:moveTo>
                    <a:pt x="100" y="0"/>
                  </a:moveTo>
                  <a:lnTo>
                    <a:pt x="100" y="304"/>
                  </a:lnTo>
                  <a:lnTo>
                    <a:pt x="0" y="304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8734" name="Text Box 78"/>
          <p:cNvSpPr txBox="1">
            <a:spLocks noChangeArrowheads="1"/>
          </p:cNvSpPr>
          <p:nvPr/>
        </p:nvSpPr>
        <p:spPr bwMode="auto">
          <a:xfrm>
            <a:off x="161925" y="1741488"/>
            <a:ext cx="338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A) Non-uniform spacing</a:t>
            </a:r>
          </a:p>
        </p:txBody>
      </p:sp>
      <p:sp>
        <p:nvSpPr>
          <p:cNvPr id="198735" name="Text Box 79"/>
          <p:cNvSpPr txBox="1">
            <a:spLocks noChangeArrowheads="1"/>
          </p:cNvSpPr>
          <p:nvPr/>
        </p:nvSpPr>
        <p:spPr bwMode="auto">
          <a:xfrm>
            <a:off x="174625" y="3900488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B) Uniform spacing</a:t>
            </a: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2006600" y="5445125"/>
            <a:ext cx="5340350" cy="495300"/>
            <a:chOff x="1264" y="3510"/>
            <a:chExt cx="3364" cy="312"/>
          </a:xfrm>
        </p:grpSpPr>
        <p:sp>
          <p:nvSpPr>
            <p:cNvPr id="113676" name="Freeform 77"/>
            <p:cNvSpPr>
              <a:spLocks/>
            </p:cNvSpPr>
            <p:nvPr/>
          </p:nvSpPr>
          <p:spPr bwMode="auto">
            <a:xfrm>
              <a:off x="1264" y="3526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7" name="Freeform 80"/>
            <p:cNvSpPr>
              <a:spLocks/>
            </p:cNvSpPr>
            <p:nvPr/>
          </p:nvSpPr>
          <p:spPr bwMode="auto">
            <a:xfrm>
              <a:off x="1480" y="3518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8" name="Freeform 81"/>
            <p:cNvSpPr>
              <a:spLocks/>
            </p:cNvSpPr>
            <p:nvPr/>
          </p:nvSpPr>
          <p:spPr bwMode="auto">
            <a:xfrm>
              <a:off x="2064" y="3518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9" name="Freeform 84"/>
            <p:cNvSpPr>
              <a:spLocks/>
            </p:cNvSpPr>
            <p:nvPr/>
          </p:nvSpPr>
          <p:spPr bwMode="auto">
            <a:xfrm>
              <a:off x="2720" y="3526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0" name="Freeform 85"/>
            <p:cNvSpPr>
              <a:spLocks/>
            </p:cNvSpPr>
            <p:nvPr/>
          </p:nvSpPr>
          <p:spPr bwMode="auto">
            <a:xfrm>
              <a:off x="3260" y="3510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1" name="Freeform 86"/>
            <p:cNvSpPr>
              <a:spLocks/>
            </p:cNvSpPr>
            <p:nvPr/>
          </p:nvSpPr>
          <p:spPr bwMode="auto">
            <a:xfrm>
              <a:off x="3912" y="3518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2" name="Freeform 87"/>
            <p:cNvSpPr>
              <a:spLocks/>
            </p:cNvSpPr>
            <p:nvPr/>
          </p:nvSpPr>
          <p:spPr bwMode="auto">
            <a:xfrm>
              <a:off x="4492" y="3518"/>
              <a:ext cx="136" cy="296"/>
            </a:xfrm>
            <a:custGeom>
              <a:avLst/>
              <a:gdLst>
                <a:gd name="T0" fmla="*/ 0 w 136"/>
                <a:gd name="T1" fmla="*/ 0 h 296"/>
                <a:gd name="T2" fmla="*/ 0 w 136"/>
                <a:gd name="T3" fmla="*/ 296 h 296"/>
                <a:gd name="T4" fmla="*/ 136 w 136"/>
                <a:gd name="T5" fmla="*/ 296 h 296"/>
                <a:gd name="T6" fmla="*/ 136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96"/>
                <a:gd name="T14" fmla="*/ 136 w 136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96">
                  <a:moveTo>
                    <a:pt x="0" y="0"/>
                  </a:moveTo>
                  <a:lnTo>
                    <a:pt x="0" y="296"/>
                  </a:lnTo>
                  <a:lnTo>
                    <a:pt x="136" y="29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D559D-67DF-450A-A199-CA3F60F7BAB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8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8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48148E-6 L -1.11022E-16 -0.0555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  <p:bldP spid="198661" grpId="0"/>
      <p:bldP spid="198724" grpId="0" animBg="1"/>
      <p:bldP spid="198734" grpId="0"/>
      <p:bldP spid="198734" grpId="1"/>
      <p:bldP spid="198735" grpId="0"/>
      <p:bldP spid="198735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ertoline_fig1_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876300"/>
            <a:ext cx="2519362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44913" y="99695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2"/>
                </a:solidFill>
                <a:cs typeface="Arial" pitchFamily="34" charset="0"/>
              </a:rPr>
              <a:t>GOOD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29038" y="1625600"/>
            <a:ext cx="404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cs typeface="Arial" pitchFamily="34" charset="0"/>
              </a:rPr>
              <a:t>Not uniform in style.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27450" y="2498725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cs typeface="Arial" pitchFamily="34" charset="0"/>
              </a:rPr>
              <a:t>Not uniform in height.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725863" y="3535363"/>
            <a:ext cx="514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cs typeface="Arial" pitchFamily="34" charset="0"/>
              </a:rPr>
              <a:t>Not uniformly vertical or inclined.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735388" y="4578350"/>
            <a:ext cx="484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cs typeface="Arial" pitchFamily="34" charset="0"/>
              </a:rPr>
              <a:t>Not uniform in thickness of stroke.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59200" y="5467350"/>
            <a:ext cx="5075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cs typeface="Arial" pitchFamily="34" charset="0"/>
              </a:rPr>
              <a:t>Area between letters not uniform.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492125" y="6070600"/>
          <a:ext cx="30845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267971" imgH="207002" progId="Photoshop.Image.6">
                  <p:embed/>
                </p:oleObj>
              </mc:Choice>
              <mc:Fallback>
                <p:oleObj name="Image" r:id="rId3" imgW="1267971" imgH="207002" progId="Photoshop.Image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6070600"/>
                        <a:ext cx="308451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3757613" y="6096000"/>
            <a:ext cx="507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cs typeface="Arial" pitchFamily="34" charset="0"/>
              </a:rPr>
              <a:t>Area between words not uniform.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487363" y="211138"/>
            <a:ext cx="5137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accent2"/>
                </a:solidFill>
                <a:cs typeface="Arial" pitchFamily="34" charset="0"/>
              </a:rPr>
              <a:t>Example</a:t>
            </a:r>
            <a:r>
              <a:rPr lang="en-US" sz="2400">
                <a:solidFill>
                  <a:schemeClr val="accent2"/>
                </a:solidFill>
                <a:cs typeface="Arial" pitchFamily="34" charset="0"/>
              </a:rPr>
              <a:t> : </a:t>
            </a:r>
            <a:r>
              <a:rPr lang="en-US" sz="2400" i="1">
                <a:cs typeface="Arial" pitchFamily="34" charset="0"/>
              </a:rPr>
              <a:t>Good and Poor Lettering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28700" y="3448050"/>
            <a:ext cx="7326313" cy="330200"/>
            <a:chOff x="648" y="2072"/>
            <a:chExt cx="4615" cy="208"/>
          </a:xfrm>
        </p:grpSpPr>
        <p:sp>
          <p:nvSpPr>
            <p:cNvPr id="115742" name="Line 12"/>
            <p:cNvSpPr>
              <a:spLocks noChangeShapeType="1"/>
            </p:cNvSpPr>
            <p:nvPr/>
          </p:nvSpPr>
          <p:spPr bwMode="auto">
            <a:xfrm>
              <a:off x="656" y="2280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43" name="Line 23"/>
            <p:cNvSpPr>
              <a:spLocks noChangeShapeType="1"/>
            </p:cNvSpPr>
            <p:nvPr/>
          </p:nvSpPr>
          <p:spPr bwMode="auto">
            <a:xfrm>
              <a:off x="648" y="2072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028700" y="4095750"/>
            <a:ext cx="7339013" cy="330200"/>
            <a:chOff x="648" y="2480"/>
            <a:chExt cx="4623" cy="208"/>
          </a:xfrm>
        </p:grpSpPr>
        <p:sp>
          <p:nvSpPr>
            <p:cNvPr id="115740" name="Line 22"/>
            <p:cNvSpPr>
              <a:spLocks noChangeShapeType="1"/>
            </p:cNvSpPr>
            <p:nvPr/>
          </p:nvSpPr>
          <p:spPr bwMode="auto">
            <a:xfrm>
              <a:off x="664" y="2480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41" name="Line 24"/>
            <p:cNvSpPr>
              <a:spLocks noChangeShapeType="1"/>
            </p:cNvSpPr>
            <p:nvPr/>
          </p:nvSpPr>
          <p:spPr bwMode="auto">
            <a:xfrm>
              <a:off x="648" y="2688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990600" y="4756150"/>
            <a:ext cx="7326313" cy="330200"/>
            <a:chOff x="624" y="2896"/>
            <a:chExt cx="4615" cy="208"/>
          </a:xfrm>
        </p:grpSpPr>
        <p:sp>
          <p:nvSpPr>
            <p:cNvPr id="115738" name="Line 30"/>
            <p:cNvSpPr>
              <a:spLocks noChangeShapeType="1"/>
            </p:cNvSpPr>
            <p:nvPr/>
          </p:nvSpPr>
          <p:spPr bwMode="auto">
            <a:xfrm>
              <a:off x="632" y="2896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39" name="Line 32"/>
            <p:cNvSpPr>
              <a:spLocks noChangeShapeType="1"/>
            </p:cNvSpPr>
            <p:nvPr/>
          </p:nvSpPr>
          <p:spPr bwMode="auto">
            <a:xfrm>
              <a:off x="624" y="3104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717" name="Rectangle 10"/>
          <p:cNvSpPr>
            <a:spLocks noChangeArrowheads="1"/>
          </p:cNvSpPr>
          <p:nvPr/>
        </p:nvSpPr>
        <p:spPr bwMode="auto">
          <a:xfrm>
            <a:off x="374650" y="1117600"/>
            <a:ext cx="8382000" cy="1149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5718" name="Text Box 4"/>
          <p:cNvSpPr txBox="1">
            <a:spLocks noChangeArrowheads="1"/>
          </p:cNvSpPr>
          <p:nvPr/>
        </p:nvSpPr>
        <p:spPr bwMode="auto">
          <a:xfrm>
            <a:off x="396875" y="9747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ar-SA" sz="2800">
              <a:solidFill>
                <a:schemeClr val="bg1"/>
              </a:solidFill>
            </a:endParaRPr>
          </a:p>
        </p:txBody>
      </p:sp>
      <p:sp>
        <p:nvSpPr>
          <p:cNvPr id="115719" name="Text Box 6"/>
          <p:cNvSpPr txBox="1">
            <a:spLocks noChangeArrowheads="1"/>
          </p:cNvSpPr>
          <p:nvPr/>
        </p:nvSpPr>
        <p:spPr bwMode="auto">
          <a:xfrm>
            <a:off x="1049338" y="1266825"/>
            <a:ext cx="7135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cs typeface="Arial" pitchFamily="34" charset="0"/>
              </a:rPr>
              <a:t>Leave the space between words equal to the space</a:t>
            </a:r>
            <a:br>
              <a:rPr lang="en-US" sz="2400">
                <a:cs typeface="Arial" pitchFamily="34" charset="0"/>
              </a:rPr>
            </a:br>
            <a:r>
              <a:rPr lang="en-US" sz="2400">
                <a:cs typeface="Arial" pitchFamily="34" charset="0"/>
              </a:rPr>
              <a:t>requires for writing a letter “O”. 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28650" y="1389063"/>
            <a:ext cx="219075" cy="2190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21" name="Rectangle 8"/>
          <p:cNvSpPr>
            <a:spLocks noChangeArrowheads="1"/>
          </p:cNvSpPr>
          <p:nvPr/>
        </p:nvSpPr>
        <p:spPr bwMode="auto">
          <a:xfrm>
            <a:off x="376238" y="2538413"/>
            <a:ext cx="15446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chemeClr val="accent2"/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115722" name="Text Box 9"/>
          <p:cNvSpPr txBox="1">
            <a:spLocks noChangeArrowheads="1"/>
          </p:cNvSpPr>
          <p:nvPr/>
        </p:nvSpPr>
        <p:spPr bwMode="auto">
          <a:xfrm>
            <a:off x="1649413" y="188913"/>
            <a:ext cx="582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chemeClr val="accent2"/>
                </a:solidFill>
                <a:cs typeface="Arial" pitchFamily="34" charset="0"/>
              </a:rPr>
              <a:t>Sentence  Composition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216025" y="3284538"/>
            <a:ext cx="111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ALL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2508250" y="3284538"/>
            <a:ext cx="3375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DIMENSIONS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6054725" y="3289300"/>
            <a:ext cx="119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ARE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7400925" y="3286125"/>
            <a:ext cx="682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IN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190625" y="3932238"/>
            <a:ext cx="351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MILLIMETERS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2144713" y="3286125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5688013" y="3281363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7034213" y="3287713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4500563" y="3935413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867275" y="3932238"/>
            <a:ext cx="219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UNLESS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1190625" y="4597400"/>
            <a:ext cx="3154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OTHERWISE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4533900" y="4592638"/>
            <a:ext cx="287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Swis721 LtEx BT" pitchFamily="34" charset="0"/>
              </a:rPr>
              <a:t>SPECIFIED.</a:t>
            </a:r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4154488" y="4595813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89101" grpId="0"/>
      <p:bldP spid="89102" grpId="0"/>
      <p:bldP spid="89103" grpId="0"/>
      <p:bldP spid="89104" grpId="0"/>
      <p:bldP spid="89106" grpId="0"/>
      <p:bldP spid="89106" grpId="1"/>
      <p:bldP spid="89107" grpId="0"/>
      <p:bldP spid="89107" grpId="1"/>
      <p:bldP spid="89108" grpId="0"/>
      <p:bldP spid="89108" grpId="1"/>
      <p:bldP spid="89113" grpId="0"/>
      <p:bldP spid="89113" grpId="1"/>
      <p:bldP spid="89114" grpId="0"/>
      <p:bldP spid="89115" grpId="0"/>
      <p:bldP spid="89116" grpId="0"/>
      <p:bldP spid="89121" grpId="0"/>
      <p:bldP spid="891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board/table.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sheet/paper.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Drafting tape.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Pencils.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Eraser.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Sharpener.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T-square.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Set-squares/triangles.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Scales.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 and divider.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3450"/>
          </a:xfrm>
        </p:spPr>
        <p:txBody>
          <a:bodyPr/>
          <a:lstStyle/>
          <a:p>
            <a:pPr eaLnBrk="1" hangingPunct="1"/>
            <a:r>
              <a:rPr lang="en-US" dirty="0"/>
              <a:t>Drawing board</a:t>
            </a:r>
          </a:p>
        </p:txBody>
      </p:sp>
      <p:pic>
        <p:nvPicPr>
          <p:cNvPr id="60419" name="Picture 2" descr="http://www.penandpaper.co.uk/ProdImages/technical/dhb304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 b="2856"/>
          <a:stretch>
            <a:fillRect/>
          </a:stretch>
        </p:blipFill>
        <p:spPr bwMode="auto">
          <a:xfrm>
            <a:off x="1295400" y="1371600"/>
            <a:ext cx="67167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400800" cy="914400"/>
          </a:xfrm>
        </p:spPr>
        <p:txBody>
          <a:bodyPr/>
          <a:lstStyle/>
          <a:p>
            <a:pPr eaLnBrk="1" hangingPunct="1"/>
            <a:r>
              <a:rPr lang="en-US" dirty="0"/>
              <a:t>Drawing table</a:t>
            </a:r>
          </a:p>
        </p:txBody>
      </p:sp>
      <p:pic>
        <p:nvPicPr>
          <p:cNvPr id="61443" name="Picture 7" descr="drafting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41400"/>
            <a:ext cx="40386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3922</TotalTime>
  <Words>1513</Words>
  <Application>Microsoft Office PowerPoint</Application>
  <PresentationFormat>On-screen Show (4:3)</PresentationFormat>
  <Paragraphs>411</Paragraphs>
  <Slides>63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Arial</vt:lpstr>
      <vt:lpstr>Arial Unicode MS</vt:lpstr>
      <vt:lpstr>Browallia New</vt:lpstr>
      <vt:lpstr>Calibri</vt:lpstr>
      <vt:lpstr>Century Gothic</vt:lpstr>
      <vt:lpstr>Courier New</vt:lpstr>
      <vt:lpstr>Dutch801 Rm BT</vt:lpstr>
      <vt:lpstr>Palatino Linotype</vt:lpstr>
      <vt:lpstr>Swis721 LtEx BT</vt:lpstr>
      <vt:lpstr>Times New Roman</vt:lpstr>
      <vt:lpstr>Wingdings 2</vt:lpstr>
      <vt:lpstr>Executive</vt:lpstr>
      <vt:lpstr>Image</vt:lpstr>
      <vt:lpstr> الرسـم الهندسـي  Engineering Drawing</vt:lpstr>
      <vt:lpstr> مـقـدمـة  Introduction</vt:lpstr>
      <vt:lpstr>الهدف من الرسم الهندسي Purpose of an Engineering Drawing</vt:lpstr>
      <vt:lpstr>PowerPoint Presentation</vt:lpstr>
      <vt:lpstr>PowerPoint Presentation</vt:lpstr>
      <vt:lpstr>Traditional Drawing Tools</vt:lpstr>
      <vt:lpstr>Instruments</vt:lpstr>
      <vt:lpstr>Drawing board</vt:lpstr>
      <vt:lpstr>Drawing table</vt:lpstr>
      <vt:lpstr>Drawing sheet/paper </vt:lpstr>
      <vt:lpstr>Drafting tape</vt:lpstr>
      <vt:lpstr>Pencils</vt:lpstr>
      <vt:lpstr>Eraser</vt:lpstr>
      <vt:lpstr>Erasing Shield</vt:lpstr>
      <vt:lpstr>Sharpener</vt:lpstr>
      <vt:lpstr>T-square</vt:lpstr>
      <vt:lpstr>PowerPoint Presentation</vt:lpstr>
      <vt:lpstr>PowerPoint Presentation</vt:lpstr>
      <vt:lpstr>PowerPoint Presentation</vt:lpstr>
      <vt:lpstr>Set-squares/triangles</vt:lpstr>
      <vt:lpstr>PowerPoint Presentation</vt:lpstr>
      <vt:lpstr>Circle Template</vt:lpstr>
      <vt:lpstr>Scales</vt:lpstr>
      <vt:lpstr>Compass and divider</vt:lpstr>
      <vt:lpstr>Sandpaper</vt:lpstr>
      <vt:lpstr>Tissue paper</vt:lpstr>
      <vt:lpstr>Clean paper</vt:lpstr>
      <vt:lpstr>Drawing  Standard</vt:lpstr>
      <vt:lpstr>Introduction</vt:lpstr>
      <vt:lpstr>PowerPoint Presentation</vt:lpstr>
      <vt:lpstr>PowerPoint Presentation</vt:lpstr>
      <vt:lpstr>Drawing 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Line</vt:lpstr>
      <vt:lpstr>Line Conventions</vt:lpstr>
      <vt:lpstr>PowerPoint Presentation</vt:lpstr>
      <vt:lpstr>PowerPoint Presentation</vt:lpstr>
      <vt:lpstr>Text on Drawings</vt:lpstr>
      <vt:lpstr>Lettering Standard</vt:lpstr>
      <vt:lpstr>Basic Strokes</vt:lpstr>
      <vt:lpstr>PowerPoint Presentation</vt:lpstr>
      <vt:lpstr>PowerPoint Presentation</vt:lpstr>
      <vt:lpstr>Stroke Sequence</vt:lpstr>
      <vt:lpstr>Stroke Sequence</vt:lpstr>
      <vt:lpstr>Stroke Sequence</vt:lpstr>
      <vt:lpstr>Stroke Sequence</vt:lpstr>
      <vt:lpstr>Stroke Sequence</vt:lpstr>
      <vt:lpstr>Stroke Sequence</vt:lpstr>
      <vt:lpstr>Stroke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Aeronautical Engineering Drawing –I (AEAS 110)</dc:title>
  <dc:creator>Shameem Mahmood</dc:creator>
  <cp:lastModifiedBy>Sabah-PC</cp:lastModifiedBy>
  <cp:revision>143</cp:revision>
  <cp:lastPrinted>2013-10-19T09:29:27Z</cp:lastPrinted>
  <dcterms:created xsi:type="dcterms:W3CDTF">2009-01-27T09:42:01Z</dcterms:created>
  <dcterms:modified xsi:type="dcterms:W3CDTF">2023-12-23T08:38:11Z</dcterms:modified>
</cp:coreProperties>
</file>